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4" r:id="rId5"/>
    <p:sldId id="281" r:id="rId6"/>
    <p:sldId id="290" r:id="rId7"/>
    <p:sldId id="289" r:id="rId8"/>
    <p:sldId id="296" r:id="rId9"/>
    <p:sldId id="297" r:id="rId10"/>
    <p:sldId id="298" r:id="rId11"/>
    <p:sldId id="295" r:id="rId12"/>
    <p:sldId id="292" r:id="rId13"/>
    <p:sldId id="301" r:id="rId14"/>
    <p:sldId id="309" r:id="rId15"/>
    <p:sldId id="299" r:id="rId16"/>
    <p:sldId id="303" r:id="rId17"/>
    <p:sldId id="304" r:id="rId18"/>
    <p:sldId id="305" r:id="rId19"/>
    <p:sldId id="307" r:id="rId20"/>
    <p:sldId id="306" r:id="rId21"/>
    <p:sldId id="285" r:id="rId22"/>
    <p:sldId id="308" r:id="rId23"/>
    <p:sldId id="310" r:id="rId24"/>
    <p:sldId id="311" r:id="rId25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700">
          <p15:clr>
            <a:srgbClr val="A4A3A4"/>
          </p15:clr>
        </p15:guide>
        <p15:guide id="3" orient="horz" pos="454">
          <p15:clr>
            <a:srgbClr val="A4A3A4"/>
          </p15:clr>
        </p15:guide>
        <p15:guide id="4" pos="2880">
          <p15:clr>
            <a:srgbClr val="A4A3A4"/>
          </p15:clr>
        </p15:guide>
        <p15:guide id="5" pos="346">
          <p15:clr>
            <a:srgbClr val="A4A3A4"/>
          </p15:clr>
        </p15:guide>
        <p15:guide id="6" pos="576">
          <p15:clr>
            <a:srgbClr val="A4A3A4"/>
          </p15:clr>
        </p15:guide>
        <p15:guide id="7" pos="5587">
          <p15:clr>
            <a:srgbClr val="A4A3A4"/>
          </p15:clr>
        </p15:guide>
        <p15:guide id="8" pos="1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Zuckerman" initials="MZ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F00"/>
    <a:srgbClr val="0432FF"/>
    <a:srgbClr val="409171"/>
    <a:srgbClr val="0096FF"/>
    <a:srgbClr val="76D6FF"/>
    <a:srgbClr val="00FDFF"/>
    <a:srgbClr val="CB333B"/>
    <a:srgbClr val="727274"/>
    <a:srgbClr val="63B487"/>
    <a:srgbClr val="35A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75" autoAdjust="0"/>
    <p:restoredTop sz="95673" autoAdjust="0"/>
  </p:normalViewPr>
  <p:slideViewPr>
    <p:cSldViewPr snapToGrid="0">
      <p:cViewPr>
        <p:scale>
          <a:sx n="139" d="100"/>
          <a:sy n="139" d="100"/>
        </p:scale>
        <p:origin x="552" y="248"/>
      </p:cViewPr>
      <p:guideLst>
        <p:guide orient="horz" pos="1620"/>
        <p:guide orient="horz" pos="700"/>
        <p:guide orient="horz" pos="454"/>
        <p:guide pos="2880"/>
        <p:guide pos="346"/>
        <p:guide pos="576"/>
        <p:guide pos="5587"/>
        <p:guide pos="16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microsoft.com/office/2015/10/relationships/revisionInfo" Target="revisionInfo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latin typeface="Calibri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2503ED08-06E4-41ED-89E8-119D0EF02A48}" type="datetimeFigureOut">
              <a:rPr lang="en-US"/>
              <a:pPr/>
              <a:t>11/5/17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latin typeface="Calibri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D6C45BBB-83DA-4AD0-BB77-0E8391E9F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CEFA16CB-AEBE-4616-A0C2-923B64A825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Hello,</a:t>
            </a:r>
            <a:r>
              <a:rPr lang="en-US" baseline="0" dirty="0" smtClean="0"/>
              <a:t> Good afternoon, </a:t>
            </a:r>
            <a:r>
              <a:rPr lang="en-US" dirty="0" smtClean="0"/>
              <a:t>Everyone.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My</a:t>
            </a:r>
            <a:r>
              <a:rPr lang="en-US" baseline="0" dirty="0" smtClean="0"/>
              <a:t> name is </a:t>
            </a:r>
            <a:r>
              <a:rPr lang="en-US" baseline="0" dirty="0" err="1" smtClean="0"/>
              <a:t>W</a:t>
            </a:r>
            <a:r>
              <a:rPr lang="en-US" dirty="0" err="1" smtClean="0"/>
              <a:t>athsala</a:t>
            </a:r>
            <a:r>
              <a:rPr lang="en-US" dirty="0" smtClean="0"/>
              <a:t> and I am</a:t>
            </a:r>
            <a:r>
              <a:rPr lang="en-US" baseline="0" dirty="0" smtClean="0"/>
              <a:t> here to present a framework which allows interactive exploration of patient progression over time.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This work was carried out while I was working as a graduate intern for the school of medicine in University of Utah, and it was performed in collaboration with Lawrence Livermore national laboratory and </a:t>
            </a:r>
            <a:r>
              <a:rPr lang="en-US" sz="1200" b="0" dirty="0" smtClean="0">
                <a:solidFill>
                  <a:schemeClr val="accent2">
                    <a:lumMod val="75000"/>
                  </a:schemeClr>
                </a:solidFill>
                <a:latin typeface="Roboto Regular"/>
                <a:cs typeface="Roboto Regular"/>
              </a:rPr>
              <a:t>Scientific Computing and Imaging Institute</a:t>
            </a:r>
            <a:r>
              <a:rPr lang="en-US" baseline="0" dirty="0" smtClean="0"/>
              <a:t> in University of Utah. 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6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As healthcare systems</a:t>
            </a:r>
            <a:r>
              <a:rPr lang="en-US" baseline="0" dirty="0" smtClean="0"/>
              <a:t> increasingly adopt the use of EHRs, large volumes of clinical data are captured on a daily basis.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These data provide comprehensive details about patients.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As a result, they have the potential improve a wide range of application domains in healthcare such as patient outcome prediction and personalized medication.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So, physicians and clinical researchers are very much interested in finding effective methods to understand this abundance of data.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research direction is using visual analytics.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0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 smtClean="0"/>
              <a:t>In this work, we try to analyze the data within EHRs, to</a:t>
            </a:r>
            <a:r>
              <a:rPr lang="en-US" sz="1200" baseline="0" dirty="0" smtClean="0"/>
              <a:t> understand how patients progress over time. </a:t>
            </a:r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 smtClean="0"/>
              <a:t>Specifically, </a:t>
            </a:r>
            <a:r>
              <a:rPr lang="en-US" sz="1200" dirty="0" smtClean="0"/>
              <a:t>we present</a:t>
            </a:r>
            <a:r>
              <a:rPr lang="en-US" sz="1200" baseline="0" dirty="0" smtClean="0"/>
              <a:t> a v</a:t>
            </a:r>
            <a:r>
              <a:rPr lang="en-US" sz="1200" dirty="0" smtClean="0"/>
              <a:t>isualization and analysis environment to understand the patient progression</a:t>
            </a:r>
            <a:r>
              <a:rPr lang="en-US" sz="1200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The main</a:t>
            </a:r>
            <a:r>
              <a:rPr lang="en-US" baseline="0" dirty="0" smtClean="0"/>
              <a:t> challenge we face when trying to analyze patient progression over time .. is the large data size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our work, we tried to address this challenge in several manners.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First, since patient-based analysis is time consuming given the data sizes, instead of a per-patient analysis, we allow patient group-based analysis.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Second, in order provide the flexibility in defining the patient groups, we allow both the method of grouping and the level of grouping to be defined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Third, we make use of tracking graphs to visualize the patient progression in a concise manner.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is a common representation used to visualize time-varying datasets. It provides a global overview of feature evolution over time and is amenable to quick simplifications.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is a example tracking graph showing the progression of patients over time.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Finally, we make use of </a:t>
            </a:r>
            <a:r>
              <a:rPr lang="en-US" sz="1200" baseline="0" dirty="0" smtClean="0"/>
              <a:t>optimized data structures and progressive visualization techniques to enable interactive exploration of data. </a:t>
            </a:r>
          </a:p>
          <a:p>
            <a:pPr marL="171450" indent="-171450">
              <a:buFontTx/>
              <a:buChar char="-"/>
            </a:pPr>
            <a:r>
              <a:rPr lang="en-US" sz="1200" baseline="0" dirty="0" smtClean="0"/>
              <a:t>Combined, these provide the capability to explore large data sets in an interactive fashion.</a:t>
            </a:r>
          </a:p>
          <a:p>
            <a:pPr marL="171450" indent="-171450">
              <a:buFontTx/>
              <a:buChar char="-"/>
            </a:pPr>
            <a:endParaRPr lang="en-US" sz="1200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marR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12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a dataset, first, lets</a:t>
            </a:r>
            <a:r>
              <a:rPr lang="en-US" baseline="0" dirty="0" smtClean="0"/>
              <a:t> look at how patients are grouped within each time step.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1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5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er vers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52920" y="2382518"/>
            <a:ext cx="3955994" cy="872034"/>
          </a:xfrm>
        </p:spPr>
        <p:txBody>
          <a:bodyPr wrap="square" bIns="0" anchor="t">
            <a:spAutoFit/>
          </a:bodyPr>
          <a:lstStyle>
            <a:lvl1pPr marL="0" indent="0" algn="l">
              <a:spcBef>
                <a:spcPts val="400"/>
              </a:spcBef>
              <a:buFontTx/>
              <a:buNone/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400"/>
              </a:spcBef>
              <a:buNone/>
              <a:defRPr sz="1600" baseline="0"/>
            </a:lvl2pPr>
          </a:lstStyle>
          <a:p>
            <a:r>
              <a:rPr lang="en-US" dirty="0"/>
              <a:t>Speaker</a:t>
            </a:r>
          </a:p>
          <a:p>
            <a:pPr lvl="1"/>
            <a:r>
              <a:rPr lang="en-US" dirty="0"/>
              <a:t>Institution</a:t>
            </a:r>
          </a:p>
          <a:p>
            <a:pPr lvl="1"/>
            <a:r>
              <a:rPr lang="en-US" dirty="0"/>
              <a:t>Twitter: #AMIA2017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3589" y="1025725"/>
            <a:ext cx="5929707" cy="1112108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400"/>
              </a:spcBef>
              <a:defRPr sz="2800" b="1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marL="0" indent="0">
              <a:spcBef>
                <a:spcPts val="400"/>
              </a:spcBef>
              <a:buNone/>
              <a:defRPr sz="1600" b="0" baseline="0">
                <a:solidFill>
                  <a:schemeClr val="accent2">
                    <a:lumMod val="75000"/>
                  </a:schemeClr>
                </a:solidFill>
                <a:latin typeface="+mj-lt"/>
                <a:cs typeface="Roboto Ligh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Session Number</a:t>
            </a:r>
          </a:p>
          <a:p>
            <a:pPr lvl="1"/>
            <a:r>
              <a:rPr lang="en-US" dirty="0"/>
              <a:t>Presentation Title</a:t>
            </a:r>
          </a:p>
        </p:txBody>
      </p:sp>
      <p:pic>
        <p:nvPicPr>
          <p:cNvPr id="5" name="Picture 4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4" y="343244"/>
            <a:ext cx="1948704" cy="4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1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senter version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87650" y="1259360"/>
            <a:ext cx="3566642" cy="1112108"/>
          </a:xfrm>
        </p:spPr>
        <p:txBody>
          <a:bodyPr anchor="t"/>
          <a:lstStyle>
            <a:lvl1pPr algn="ctr">
              <a:lnSpc>
                <a:spcPct val="90000"/>
              </a:lnSpc>
              <a:spcBef>
                <a:spcPts val="1000"/>
              </a:spcBef>
              <a:defRPr sz="4000" b="1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marL="0" indent="0" algn="ctr">
              <a:spcBef>
                <a:spcPts val="1000"/>
              </a:spcBef>
              <a:buNone/>
              <a:defRPr sz="2400" b="0">
                <a:solidFill>
                  <a:schemeClr val="accent2">
                    <a:lumMod val="75000"/>
                  </a:schemeClr>
                </a:solidFill>
                <a:latin typeface="+mj-lt"/>
                <a:cs typeface="Roboto Ligh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7" name="Picture 6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38" y="384420"/>
            <a:ext cx="1132702" cy="2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1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47730" y="389211"/>
            <a:ext cx="6783946" cy="3334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570961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>
                <a:latin typeface="+mn-lt"/>
              </a:defRPr>
            </a:lvl2pPr>
            <a:lvl3pPr>
              <a:spcBef>
                <a:spcPts val="600"/>
              </a:spcBef>
              <a:defRPr>
                <a:latin typeface="+mn-lt"/>
              </a:defRPr>
            </a:lvl3pPr>
            <a:lvl4pPr>
              <a:spcBef>
                <a:spcPts val="600"/>
              </a:spcBef>
              <a:defRPr>
                <a:latin typeface="+mn-lt"/>
              </a:defRPr>
            </a:lvl4pPr>
            <a:lvl5pPr>
              <a:spcBef>
                <a:spcPts val="6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891" y="4870067"/>
            <a:ext cx="1905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39" y="4870066"/>
            <a:ext cx="5029200" cy="1035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0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77" y="389210"/>
            <a:ext cx="6784599" cy="3334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891" y="4870067"/>
            <a:ext cx="1905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39" y="4870066"/>
            <a:ext cx="5029200" cy="1035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43" y="382695"/>
            <a:ext cx="6785533" cy="3334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47079" y="945768"/>
            <a:ext cx="3924339" cy="3564448"/>
          </a:xfrm>
        </p:spPr>
        <p:txBody>
          <a:bodyPr/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43591" y="945768"/>
            <a:ext cx="3924339" cy="3564448"/>
          </a:xfrm>
        </p:spPr>
        <p:txBody>
          <a:bodyPr/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891" y="4870067"/>
            <a:ext cx="1905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39" y="4870066"/>
            <a:ext cx="5029200" cy="1035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260718" y="0"/>
            <a:ext cx="3883282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rgbClr val="FFFFFF"/>
              </a:solidFill>
              <a:latin typeface="Roboto Regular"/>
              <a:cs typeface="Roboto Regular"/>
            </a:endParaRPr>
          </a:p>
        </p:txBody>
      </p:sp>
      <p:pic>
        <p:nvPicPr>
          <p:cNvPr id="24" name="Picture 23" descr="speak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259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81" y="2751431"/>
            <a:ext cx="4234470" cy="307777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139" y="4870450"/>
            <a:ext cx="4235411" cy="1032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6100" y="3063876"/>
            <a:ext cx="4237011" cy="370418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3437182"/>
            <a:ext cx="4237011" cy="304028"/>
          </a:xfrm>
        </p:spPr>
        <p:txBody>
          <a:bodyPr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46100" y="4026672"/>
            <a:ext cx="4237011" cy="311150"/>
          </a:xfrm>
        </p:spPr>
        <p:txBody>
          <a:bodyPr anchor="ctr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872" y="1848414"/>
            <a:ext cx="1727044" cy="438048"/>
          </a:xfrm>
          <a:prstGeom prst="rect">
            <a:avLst/>
          </a:prstGeom>
        </p:spPr>
      </p:pic>
      <p:pic>
        <p:nvPicPr>
          <p:cNvPr id="6" name="Picture 5" descr="f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80" y="2572358"/>
            <a:ext cx="90084" cy="17353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888741" y="2516174"/>
            <a:ext cx="2028761" cy="1369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  <a:cs typeface="Roboto Regular"/>
            </a:endParaRPr>
          </a:p>
          <a:p>
            <a:pPr>
              <a:spcBef>
                <a:spcPts val="100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  <a:cs typeface="Roboto Regular"/>
              </a:rPr>
              <a:t>@AMIAinformatics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Official Group of AMIA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twitter-xxl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16" y="2930810"/>
            <a:ext cx="185955" cy="185955"/>
          </a:xfrm>
          <a:prstGeom prst="rect">
            <a:avLst/>
          </a:prstGeom>
        </p:spPr>
      </p:pic>
      <p:pic>
        <p:nvPicPr>
          <p:cNvPr id="18" name="Picture 17" descr="linkedin-51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4" y="3292326"/>
            <a:ext cx="150537" cy="150537"/>
          </a:xfrm>
          <a:prstGeom prst="rect">
            <a:avLst/>
          </a:prstGeom>
        </p:spPr>
      </p:pic>
      <p:pic>
        <p:nvPicPr>
          <p:cNvPr id="19" name="Picture 18" descr="youtube-xx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4" y="3691046"/>
            <a:ext cx="190499" cy="1904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888741" y="4026672"/>
            <a:ext cx="165429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kern="1200" dirty="0">
                <a:solidFill>
                  <a:schemeClr val="accent1"/>
                </a:solidFill>
                <a:latin typeface="+mn-lt"/>
                <a:ea typeface="MS PGothic" pitchFamily="34" charset="-128"/>
                <a:cs typeface="Roboto Regular"/>
              </a:rPr>
              <a:t>#WhyInformatics</a:t>
            </a:r>
            <a:endParaRPr lang="en-US" sz="1600" b="1" dirty="0">
              <a:solidFill>
                <a:schemeClr val="accent1"/>
              </a:solidFill>
              <a:latin typeface="+mn-lt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3249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260718" y="0"/>
            <a:ext cx="3883282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rgbClr val="FFFFFF"/>
              </a:solidFill>
              <a:latin typeface="Roboto Regular"/>
              <a:cs typeface="Roboto Regular"/>
            </a:endParaRPr>
          </a:p>
        </p:txBody>
      </p:sp>
      <p:pic>
        <p:nvPicPr>
          <p:cNvPr id="24" name="Picture 23" descr="speak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2595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139" y="4870450"/>
            <a:ext cx="4235411" cy="10320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6100" y="2373497"/>
            <a:ext cx="4237011" cy="2212676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872" y="1848414"/>
            <a:ext cx="1727044" cy="438048"/>
          </a:xfrm>
          <a:prstGeom prst="rect">
            <a:avLst/>
          </a:prstGeom>
        </p:spPr>
      </p:pic>
      <p:pic>
        <p:nvPicPr>
          <p:cNvPr id="6" name="Picture 5" descr="f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80" y="2572358"/>
            <a:ext cx="90084" cy="17353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888741" y="2516174"/>
            <a:ext cx="2028761" cy="1369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  <a:cs typeface="Roboto Regular"/>
            </a:endParaRPr>
          </a:p>
          <a:p>
            <a:pPr>
              <a:spcBef>
                <a:spcPts val="100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  <a:cs typeface="Roboto Regular"/>
              </a:rPr>
              <a:t>@AMIAinformatics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Official Group of AMIA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twitter-xxl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16" y="2930810"/>
            <a:ext cx="185955" cy="185955"/>
          </a:xfrm>
          <a:prstGeom prst="rect">
            <a:avLst/>
          </a:prstGeom>
        </p:spPr>
      </p:pic>
      <p:pic>
        <p:nvPicPr>
          <p:cNvPr id="18" name="Picture 17" descr="linkedin-51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4" y="3292326"/>
            <a:ext cx="150537" cy="150537"/>
          </a:xfrm>
          <a:prstGeom prst="rect">
            <a:avLst/>
          </a:prstGeom>
        </p:spPr>
      </p:pic>
      <p:pic>
        <p:nvPicPr>
          <p:cNvPr id="19" name="Picture 18" descr="youtube-xx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4" y="3691046"/>
            <a:ext cx="190499" cy="19049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888741" y="4026672"/>
            <a:ext cx="165429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kern="1200" dirty="0">
                <a:solidFill>
                  <a:schemeClr val="accent1"/>
                </a:solidFill>
                <a:latin typeface="+mn-lt"/>
                <a:ea typeface="MS PGothic" pitchFamily="34" charset="-128"/>
                <a:cs typeface="Roboto Regular"/>
              </a:rPr>
              <a:t>#WhyInformatics</a:t>
            </a:r>
            <a:endParaRPr lang="en-US" sz="1600" b="1" dirty="0">
              <a:solidFill>
                <a:schemeClr val="accent1"/>
              </a:solidFill>
              <a:latin typeface="+mn-lt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2223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53590" y="787019"/>
            <a:ext cx="8034356" cy="0"/>
          </a:xfrm>
          <a:prstGeom prst="line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9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7080" y="399556"/>
            <a:ext cx="6777732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78" y="939255"/>
            <a:ext cx="8056359" cy="357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</a:t>
            </a:r>
            <a:r>
              <a:rPr lang="en-US" b="0" dirty="0"/>
              <a:t>ifth level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727274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891" y="4870067"/>
            <a:ext cx="190500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39" y="4870066"/>
            <a:ext cx="5029200" cy="1035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pic>
        <p:nvPicPr>
          <p:cNvPr id="7" name="Picture 6" descr="amia-logo_color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38" y="384420"/>
            <a:ext cx="1132702" cy="287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84" r:id="rId2"/>
    <p:sldLayoutId id="2147484522" r:id="rId3"/>
    <p:sldLayoutId id="2147484517" r:id="rId4"/>
    <p:sldLayoutId id="2147484518" r:id="rId5"/>
    <p:sldLayoutId id="2147484588" r:id="rId6"/>
    <p:sldLayoutId id="2147484589" r:id="rId7"/>
  </p:sldLayoutIdLst>
  <p:hf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600" b="1" i="0">
          <a:solidFill>
            <a:schemeClr val="accent1"/>
          </a:solidFill>
          <a:latin typeface="+mj-lt"/>
          <a:ea typeface="MS PGothic" pitchFamily="34" charset="-128"/>
          <a:cs typeface="Roboto Regular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0" indent="0" algn="l" rtl="0" eaLnBrk="1" fontAlgn="base" hangingPunct="1">
        <a:spcBef>
          <a:spcPts val="1200"/>
        </a:spcBef>
        <a:spcAft>
          <a:spcPct val="0"/>
        </a:spcAft>
        <a:defRPr sz="1800">
          <a:solidFill>
            <a:schemeClr val="tx1"/>
          </a:solidFill>
          <a:latin typeface="+mn-lt"/>
          <a:ea typeface="MS PGothic" pitchFamily="34" charset="-128"/>
          <a:cs typeface="Roboto Regular"/>
        </a:defRPr>
      </a:lvl1pPr>
      <a:lvl2pPr marL="50292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/>
        <a:buChar char="•"/>
        <a:defRPr sz="140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2pPr>
      <a:lvl3pPr marL="914400" indent="-228600" algn="l" rtl="0" eaLnBrk="1" fontAlgn="base" hangingPunct="1">
        <a:spcBef>
          <a:spcPts val="600"/>
        </a:spcBef>
        <a:spcAft>
          <a:spcPct val="0"/>
        </a:spcAft>
        <a:buClr>
          <a:schemeClr val="accent4"/>
        </a:buClr>
        <a:buFont typeface="Arial"/>
        <a:buChar char="•"/>
        <a:defRPr sz="120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3pPr>
      <a:lvl4pPr marL="1325880" indent="-228600" algn="l" rtl="0" eaLnBrk="1" fontAlgn="base" hangingPunct="1">
        <a:spcBef>
          <a:spcPts val="600"/>
        </a:spcBef>
        <a:spcAft>
          <a:spcPct val="0"/>
        </a:spcAft>
        <a:buClr>
          <a:schemeClr val="accent5"/>
        </a:buClr>
        <a:buFont typeface="Arial"/>
        <a:buChar char="•"/>
        <a:defRPr sz="1100" baseline="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4pPr>
      <a:lvl5pPr marL="173736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6"/>
        </a:buClr>
        <a:buSzTx/>
        <a:buFont typeface="Arial"/>
        <a:buChar char="•"/>
        <a:tabLst/>
        <a:defRPr sz="1000" b="0" baseline="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2920" y="2382518"/>
            <a:ext cx="5668586" cy="872034"/>
          </a:xfrm>
        </p:spPr>
        <p:txBody>
          <a:bodyPr/>
          <a:lstStyle/>
          <a:p>
            <a:r>
              <a:rPr lang="en-US" dirty="0" err="1" smtClean="0"/>
              <a:t>Wathsala</a:t>
            </a:r>
            <a:r>
              <a:rPr lang="en-US" dirty="0" smtClean="0"/>
              <a:t> </a:t>
            </a:r>
            <a:r>
              <a:rPr lang="en-US" dirty="0" err="1" smtClean="0"/>
              <a:t>Nayomi</a:t>
            </a:r>
            <a:endParaRPr lang="en-US" dirty="0"/>
          </a:p>
          <a:p>
            <a:pPr lvl="1"/>
            <a:r>
              <a:rPr lang="en-US" dirty="0"/>
              <a:t>School of Medicine, University </a:t>
            </a:r>
            <a:r>
              <a:rPr lang="en-US" dirty="0" smtClean="0"/>
              <a:t>of Utah</a:t>
            </a:r>
          </a:p>
          <a:p>
            <a:r>
              <a:rPr lang="en-US" sz="1600" b="0" dirty="0" smtClean="0">
                <a:solidFill>
                  <a:schemeClr val="accent2">
                    <a:lumMod val="75000"/>
                  </a:schemeClr>
                </a:solidFill>
                <a:latin typeface="Roboto Regular"/>
                <a:cs typeface="Roboto Regular"/>
              </a:rPr>
              <a:t>Scientific </a:t>
            </a: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  <a:latin typeface="Roboto Regular"/>
                <a:cs typeface="Roboto Regular"/>
              </a:rPr>
              <a:t>Computing and Imaging Institute, University of Utah.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589" y="1025725"/>
            <a:ext cx="6538587" cy="1112108"/>
          </a:xfrm>
        </p:spPr>
        <p:txBody>
          <a:bodyPr/>
          <a:lstStyle/>
          <a:p>
            <a:r>
              <a:rPr lang="en-US" sz="2400" dirty="0"/>
              <a:t>Interactive Visualization &amp; Exploration of </a:t>
            </a:r>
            <a:br>
              <a:rPr lang="en-US" sz="2400" dirty="0"/>
            </a:br>
            <a:r>
              <a:rPr lang="en-US" sz="2400" dirty="0"/>
              <a:t>Patient Progression in a Hospital Setting</a:t>
            </a:r>
            <a:endParaRPr lang="en-US" sz="2400" dirty="0" smtClean="0"/>
          </a:p>
          <a:p>
            <a:pPr lvl="1"/>
            <a:r>
              <a:rPr lang="en-US" dirty="0" smtClean="0"/>
              <a:t>Innovative </a:t>
            </a:r>
            <a:r>
              <a:rPr lang="en-US" dirty="0"/>
              <a:t>Applications of Data Visualization in Healthcare</a:t>
            </a:r>
          </a:p>
          <a:p>
            <a:pPr lvl="1"/>
            <a:r>
              <a:rPr lang="en-US" dirty="0" smtClean="0"/>
              <a:t>S38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3983497"/>
            <a:ext cx="9144000" cy="986590"/>
            <a:chOff x="0" y="2731169"/>
            <a:chExt cx="9144000" cy="986590"/>
          </a:xfrm>
        </p:grpSpPr>
        <p:sp>
          <p:nvSpPr>
            <p:cNvPr id="7" name="Rectangle 6"/>
            <p:cNvSpPr/>
            <p:nvPr/>
          </p:nvSpPr>
          <p:spPr>
            <a:xfrm>
              <a:off x="0" y="2731169"/>
              <a:ext cx="9144000" cy="986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endParaRPr lang="en-US" sz="1200" dirty="0" err="1" smtClean="0">
                <a:solidFill>
                  <a:srgbClr val="FFFFFF"/>
                </a:solidFill>
                <a:latin typeface="Roboto Regular"/>
                <a:cs typeface="Roboto Regular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95130" y="2870790"/>
              <a:ext cx="8952614" cy="707445"/>
              <a:chOff x="232349" y="5755149"/>
              <a:chExt cx="11747756" cy="957679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906" y="5801524"/>
                <a:ext cx="1972483" cy="864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846" y="5778179"/>
                <a:ext cx="3830072" cy="911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 descr="cedmav-logo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349" y="5755149"/>
                <a:ext cx="1655100" cy="95767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1374" y="5755982"/>
                <a:ext cx="3778731" cy="9560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167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570961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Meta-graph</a:t>
            </a:r>
            <a:r>
              <a:rPr lang="en-US" dirty="0" smtClean="0"/>
              <a:t> </a:t>
            </a:r>
            <a:r>
              <a:rPr lang="en-US" dirty="0"/>
              <a:t>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Correlations </a:t>
            </a:r>
            <a:r>
              <a:rPr lang="en-US" dirty="0"/>
              <a:t>for a range of similarity values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Store </a:t>
            </a:r>
            <a:r>
              <a:rPr lang="en-US" dirty="0"/>
              <a:t>correlation-based attributes</a:t>
            </a:r>
          </a:p>
          <a:p>
            <a:endParaRPr lang="en-US" dirty="0"/>
          </a:p>
          <a:p>
            <a:r>
              <a:rPr lang="en-US" dirty="0" smtClean="0"/>
              <a:t>This allows </a:t>
            </a:r>
            <a:r>
              <a:rPr lang="en-US" dirty="0"/>
              <a:t>exploration of </a:t>
            </a:r>
            <a:endParaRPr lang="en-US" dirty="0" smtClean="0"/>
          </a:p>
          <a:p>
            <a:r>
              <a:rPr lang="en-US" dirty="0" smtClean="0"/>
              <a:t>patient </a:t>
            </a:r>
            <a:r>
              <a:rPr lang="en-US" dirty="0"/>
              <a:t>progression for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range of patient similarity values.</a:t>
            </a:r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II. Correlating patient groups over </a:t>
            </a:r>
            <a:r>
              <a:rPr lang="en-US" sz="2400" dirty="0"/>
              <a:t>time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108" name="Freeform 107"/>
          <p:cNvSpPr/>
          <p:nvPr/>
        </p:nvSpPr>
        <p:spPr>
          <a:xfrm>
            <a:off x="4642281" y="2656786"/>
            <a:ext cx="897991" cy="1691850"/>
          </a:xfrm>
          <a:custGeom>
            <a:avLst/>
            <a:gdLst>
              <a:gd name="connsiteX0" fmla="*/ 610324 w 1584511"/>
              <a:gd name="connsiteY0" fmla="*/ 1008103 h 2805639"/>
              <a:gd name="connsiteX1" fmla="*/ 755796 w 1584511"/>
              <a:gd name="connsiteY1" fmla="*/ 10576 h 2805639"/>
              <a:gd name="connsiteX2" fmla="*/ 1566287 w 1584511"/>
              <a:gd name="connsiteY2" fmla="*/ 509339 h 2805639"/>
              <a:gd name="connsiteX3" fmla="*/ 1316906 w 1584511"/>
              <a:gd name="connsiteY3" fmla="*/ 924976 h 2805639"/>
              <a:gd name="connsiteX4" fmla="*/ 1275342 w 1584511"/>
              <a:gd name="connsiteY4" fmla="*/ 1215921 h 2805639"/>
              <a:gd name="connsiteX5" fmla="*/ 1233778 w 1584511"/>
              <a:gd name="connsiteY5" fmla="*/ 1652339 h 2805639"/>
              <a:gd name="connsiteX6" fmla="*/ 1025960 w 1584511"/>
              <a:gd name="connsiteY6" fmla="*/ 2005630 h 2805639"/>
              <a:gd name="connsiteX7" fmla="*/ 714233 w 1584511"/>
              <a:gd name="connsiteY7" fmla="*/ 2047194 h 2805639"/>
              <a:gd name="connsiteX8" fmla="*/ 672669 w 1584511"/>
              <a:gd name="connsiteY8" fmla="*/ 2712212 h 2805639"/>
              <a:gd name="connsiteX9" fmla="*/ 90778 w 1584511"/>
              <a:gd name="connsiteY9" fmla="*/ 2774557 h 2805639"/>
              <a:gd name="connsiteX10" fmla="*/ 49215 w 1584511"/>
              <a:gd name="connsiteY10" fmla="*/ 2462830 h 2805639"/>
              <a:gd name="connsiteX11" fmla="*/ 7651 w 1584511"/>
              <a:gd name="connsiteY11" fmla="*/ 2151103 h 2805639"/>
              <a:gd name="connsiteX12" fmla="*/ 215469 w 1584511"/>
              <a:gd name="connsiteY12" fmla="*/ 1673121 h 2805639"/>
              <a:gd name="connsiteX13" fmla="*/ 589542 w 1584511"/>
              <a:gd name="connsiteY13" fmla="*/ 1423739 h 2805639"/>
              <a:gd name="connsiteX14" fmla="*/ 610324 w 1584511"/>
              <a:gd name="connsiteY14" fmla="*/ 1008103 h 2805639"/>
              <a:gd name="connsiteX0" fmla="*/ 610324 w 1582439"/>
              <a:gd name="connsiteY0" fmla="*/ 805993 h 2603529"/>
              <a:gd name="connsiteX1" fmla="*/ 797360 w 1582439"/>
              <a:gd name="connsiteY1" fmla="*/ 16284 h 2603529"/>
              <a:gd name="connsiteX2" fmla="*/ 1566287 w 1582439"/>
              <a:gd name="connsiteY2" fmla="*/ 307229 h 2603529"/>
              <a:gd name="connsiteX3" fmla="*/ 1316906 w 1582439"/>
              <a:gd name="connsiteY3" fmla="*/ 722866 h 2603529"/>
              <a:gd name="connsiteX4" fmla="*/ 1275342 w 1582439"/>
              <a:gd name="connsiteY4" fmla="*/ 1013811 h 2603529"/>
              <a:gd name="connsiteX5" fmla="*/ 1233778 w 1582439"/>
              <a:gd name="connsiteY5" fmla="*/ 1450229 h 2603529"/>
              <a:gd name="connsiteX6" fmla="*/ 1025960 w 1582439"/>
              <a:gd name="connsiteY6" fmla="*/ 1803520 h 2603529"/>
              <a:gd name="connsiteX7" fmla="*/ 714233 w 1582439"/>
              <a:gd name="connsiteY7" fmla="*/ 1845084 h 2603529"/>
              <a:gd name="connsiteX8" fmla="*/ 672669 w 1582439"/>
              <a:gd name="connsiteY8" fmla="*/ 2510102 h 2603529"/>
              <a:gd name="connsiteX9" fmla="*/ 90778 w 1582439"/>
              <a:gd name="connsiteY9" fmla="*/ 2572447 h 2603529"/>
              <a:gd name="connsiteX10" fmla="*/ 49215 w 1582439"/>
              <a:gd name="connsiteY10" fmla="*/ 2260720 h 2603529"/>
              <a:gd name="connsiteX11" fmla="*/ 7651 w 1582439"/>
              <a:gd name="connsiteY11" fmla="*/ 1948993 h 2603529"/>
              <a:gd name="connsiteX12" fmla="*/ 215469 w 1582439"/>
              <a:gd name="connsiteY12" fmla="*/ 1471011 h 2603529"/>
              <a:gd name="connsiteX13" fmla="*/ 589542 w 1582439"/>
              <a:gd name="connsiteY13" fmla="*/ 1221629 h 2603529"/>
              <a:gd name="connsiteX14" fmla="*/ 610324 w 1582439"/>
              <a:gd name="connsiteY14" fmla="*/ 805993 h 2603529"/>
              <a:gd name="connsiteX0" fmla="*/ 610324 w 1582439"/>
              <a:gd name="connsiteY0" fmla="*/ 789709 h 2587245"/>
              <a:gd name="connsiteX1" fmla="*/ 797360 w 1582439"/>
              <a:gd name="connsiteY1" fmla="*/ 0 h 2587245"/>
              <a:gd name="connsiteX2" fmla="*/ 1566287 w 1582439"/>
              <a:gd name="connsiteY2" fmla="*/ 290945 h 2587245"/>
              <a:gd name="connsiteX3" fmla="*/ 1316906 w 1582439"/>
              <a:gd name="connsiteY3" fmla="*/ 706582 h 2587245"/>
              <a:gd name="connsiteX4" fmla="*/ 1275342 w 1582439"/>
              <a:gd name="connsiteY4" fmla="*/ 997527 h 2587245"/>
              <a:gd name="connsiteX5" fmla="*/ 1233778 w 1582439"/>
              <a:gd name="connsiteY5" fmla="*/ 1433945 h 2587245"/>
              <a:gd name="connsiteX6" fmla="*/ 1025960 w 1582439"/>
              <a:gd name="connsiteY6" fmla="*/ 1787236 h 2587245"/>
              <a:gd name="connsiteX7" fmla="*/ 714233 w 1582439"/>
              <a:gd name="connsiteY7" fmla="*/ 1828800 h 2587245"/>
              <a:gd name="connsiteX8" fmla="*/ 672669 w 1582439"/>
              <a:gd name="connsiteY8" fmla="*/ 2493818 h 2587245"/>
              <a:gd name="connsiteX9" fmla="*/ 90778 w 1582439"/>
              <a:gd name="connsiteY9" fmla="*/ 2556163 h 2587245"/>
              <a:gd name="connsiteX10" fmla="*/ 49215 w 1582439"/>
              <a:gd name="connsiteY10" fmla="*/ 2244436 h 2587245"/>
              <a:gd name="connsiteX11" fmla="*/ 7651 w 1582439"/>
              <a:gd name="connsiteY11" fmla="*/ 1932709 h 2587245"/>
              <a:gd name="connsiteX12" fmla="*/ 215469 w 1582439"/>
              <a:gd name="connsiteY12" fmla="*/ 1454727 h 2587245"/>
              <a:gd name="connsiteX13" fmla="*/ 589542 w 1582439"/>
              <a:gd name="connsiteY13" fmla="*/ 1205345 h 2587245"/>
              <a:gd name="connsiteX14" fmla="*/ 610324 w 1582439"/>
              <a:gd name="connsiteY14" fmla="*/ 789709 h 2587245"/>
              <a:gd name="connsiteX0" fmla="*/ 610324 w 1578509"/>
              <a:gd name="connsiteY0" fmla="*/ 706581 h 2504117"/>
              <a:gd name="connsiteX1" fmla="*/ 880488 w 1578509"/>
              <a:gd name="connsiteY1" fmla="*/ 0 h 2504117"/>
              <a:gd name="connsiteX2" fmla="*/ 1566287 w 1578509"/>
              <a:gd name="connsiteY2" fmla="*/ 207817 h 2504117"/>
              <a:gd name="connsiteX3" fmla="*/ 1316906 w 1578509"/>
              <a:gd name="connsiteY3" fmla="*/ 623454 h 2504117"/>
              <a:gd name="connsiteX4" fmla="*/ 1275342 w 1578509"/>
              <a:gd name="connsiteY4" fmla="*/ 914399 h 2504117"/>
              <a:gd name="connsiteX5" fmla="*/ 1233778 w 1578509"/>
              <a:gd name="connsiteY5" fmla="*/ 1350817 h 2504117"/>
              <a:gd name="connsiteX6" fmla="*/ 1025960 w 1578509"/>
              <a:gd name="connsiteY6" fmla="*/ 1704108 h 2504117"/>
              <a:gd name="connsiteX7" fmla="*/ 714233 w 1578509"/>
              <a:gd name="connsiteY7" fmla="*/ 1745672 h 2504117"/>
              <a:gd name="connsiteX8" fmla="*/ 672669 w 1578509"/>
              <a:gd name="connsiteY8" fmla="*/ 2410690 h 2504117"/>
              <a:gd name="connsiteX9" fmla="*/ 90778 w 1578509"/>
              <a:gd name="connsiteY9" fmla="*/ 2473035 h 2504117"/>
              <a:gd name="connsiteX10" fmla="*/ 49215 w 1578509"/>
              <a:gd name="connsiteY10" fmla="*/ 2161308 h 2504117"/>
              <a:gd name="connsiteX11" fmla="*/ 7651 w 1578509"/>
              <a:gd name="connsiteY11" fmla="*/ 1849581 h 2504117"/>
              <a:gd name="connsiteX12" fmla="*/ 215469 w 1578509"/>
              <a:gd name="connsiteY12" fmla="*/ 1371599 h 2504117"/>
              <a:gd name="connsiteX13" fmla="*/ 589542 w 1578509"/>
              <a:gd name="connsiteY13" fmla="*/ 1122217 h 2504117"/>
              <a:gd name="connsiteX14" fmla="*/ 610324 w 1578509"/>
              <a:gd name="connsiteY14" fmla="*/ 706581 h 2504117"/>
              <a:gd name="connsiteX0" fmla="*/ 610324 w 1574922"/>
              <a:gd name="connsiteY0" fmla="*/ 685800 h 2483336"/>
              <a:gd name="connsiteX1" fmla="*/ 963615 w 1574922"/>
              <a:gd name="connsiteY1" fmla="*/ 0 h 2483336"/>
              <a:gd name="connsiteX2" fmla="*/ 1566287 w 1574922"/>
              <a:gd name="connsiteY2" fmla="*/ 187036 h 2483336"/>
              <a:gd name="connsiteX3" fmla="*/ 1316906 w 1574922"/>
              <a:gd name="connsiteY3" fmla="*/ 602673 h 2483336"/>
              <a:gd name="connsiteX4" fmla="*/ 1275342 w 1574922"/>
              <a:gd name="connsiteY4" fmla="*/ 893618 h 2483336"/>
              <a:gd name="connsiteX5" fmla="*/ 1233778 w 1574922"/>
              <a:gd name="connsiteY5" fmla="*/ 1330036 h 2483336"/>
              <a:gd name="connsiteX6" fmla="*/ 1025960 w 1574922"/>
              <a:gd name="connsiteY6" fmla="*/ 1683327 h 2483336"/>
              <a:gd name="connsiteX7" fmla="*/ 714233 w 1574922"/>
              <a:gd name="connsiteY7" fmla="*/ 1724891 h 2483336"/>
              <a:gd name="connsiteX8" fmla="*/ 672669 w 1574922"/>
              <a:gd name="connsiteY8" fmla="*/ 2389909 h 2483336"/>
              <a:gd name="connsiteX9" fmla="*/ 90778 w 1574922"/>
              <a:gd name="connsiteY9" fmla="*/ 2452254 h 2483336"/>
              <a:gd name="connsiteX10" fmla="*/ 49215 w 1574922"/>
              <a:gd name="connsiteY10" fmla="*/ 2140527 h 2483336"/>
              <a:gd name="connsiteX11" fmla="*/ 7651 w 1574922"/>
              <a:gd name="connsiteY11" fmla="*/ 1828800 h 2483336"/>
              <a:gd name="connsiteX12" fmla="*/ 215469 w 1574922"/>
              <a:gd name="connsiteY12" fmla="*/ 1350818 h 2483336"/>
              <a:gd name="connsiteX13" fmla="*/ 589542 w 1574922"/>
              <a:gd name="connsiteY13" fmla="*/ 1101436 h 2483336"/>
              <a:gd name="connsiteX14" fmla="*/ 610324 w 1574922"/>
              <a:gd name="connsiteY14" fmla="*/ 685800 h 2483336"/>
              <a:gd name="connsiteX0" fmla="*/ 610324 w 1435261"/>
              <a:gd name="connsiteY0" fmla="*/ 715369 h 2512905"/>
              <a:gd name="connsiteX1" fmla="*/ 963615 w 1435261"/>
              <a:gd name="connsiteY1" fmla="*/ 29569 h 2512905"/>
              <a:gd name="connsiteX2" fmla="*/ 1420814 w 1435261"/>
              <a:gd name="connsiteY2" fmla="*/ 175041 h 2512905"/>
              <a:gd name="connsiteX3" fmla="*/ 1316906 w 1435261"/>
              <a:gd name="connsiteY3" fmla="*/ 632242 h 2512905"/>
              <a:gd name="connsiteX4" fmla="*/ 1275342 w 1435261"/>
              <a:gd name="connsiteY4" fmla="*/ 923187 h 2512905"/>
              <a:gd name="connsiteX5" fmla="*/ 1233778 w 1435261"/>
              <a:gd name="connsiteY5" fmla="*/ 1359605 h 2512905"/>
              <a:gd name="connsiteX6" fmla="*/ 1025960 w 1435261"/>
              <a:gd name="connsiteY6" fmla="*/ 1712896 h 2512905"/>
              <a:gd name="connsiteX7" fmla="*/ 714233 w 1435261"/>
              <a:gd name="connsiteY7" fmla="*/ 1754460 h 2512905"/>
              <a:gd name="connsiteX8" fmla="*/ 672669 w 1435261"/>
              <a:gd name="connsiteY8" fmla="*/ 2419478 h 2512905"/>
              <a:gd name="connsiteX9" fmla="*/ 90778 w 1435261"/>
              <a:gd name="connsiteY9" fmla="*/ 2481823 h 2512905"/>
              <a:gd name="connsiteX10" fmla="*/ 49215 w 1435261"/>
              <a:gd name="connsiteY10" fmla="*/ 2170096 h 2512905"/>
              <a:gd name="connsiteX11" fmla="*/ 7651 w 1435261"/>
              <a:gd name="connsiteY11" fmla="*/ 1858369 h 2512905"/>
              <a:gd name="connsiteX12" fmla="*/ 215469 w 1435261"/>
              <a:gd name="connsiteY12" fmla="*/ 1380387 h 2512905"/>
              <a:gd name="connsiteX13" fmla="*/ 589542 w 1435261"/>
              <a:gd name="connsiteY13" fmla="*/ 1131005 h 2512905"/>
              <a:gd name="connsiteX14" fmla="*/ 610324 w 1435261"/>
              <a:gd name="connsiteY14" fmla="*/ 715369 h 2512905"/>
              <a:gd name="connsiteX0" fmla="*/ 610324 w 1435261"/>
              <a:gd name="connsiteY0" fmla="*/ 686074 h 2483610"/>
              <a:gd name="connsiteX1" fmla="*/ 963615 w 1435261"/>
              <a:gd name="connsiteY1" fmla="*/ 274 h 2483610"/>
              <a:gd name="connsiteX2" fmla="*/ 1420814 w 1435261"/>
              <a:gd name="connsiteY2" fmla="*/ 145746 h 2483610"/>
              <a:gd name="connsiteX3" fmla="*/ 1316906 w 1435261"/>
              <a:gd name="connsiteY3" fmla="*/ 602947 h 2483610"/>
              <a:gd name="connsiteX4" fmla="*/ 1275342 w 1435261"/>
              <a:gd name="connsiteY4" fmla="*/ 893892 h 2483610"/>
              <a:gd name="connsiteX5" fmla="*/ 1233778 w 1435261"/>
              <a:gd name="connsiteY5" fmla="*/ 1330310 h 2483610"/>
              <a:gd name="connsiteX6" fmla="*/ 1025960 w 1435261"/>
              <a:gd name="connsiteY6" fmla="*/ 1683601 h 2483610"/>
              <a:gd name="connsiteX7" fmla="*/ 714233 w 1435261"/>
              <a:gd name="connsiteY7" fmla="*/ 1725165 h 2483610"/>
              <a:gd name="connsiteX8" fmla="*/ 672669 w 1435261"/>
              <a:gd name="connsiteY8" fmla="*/ 2390183 h 2483610"/>
              <a:gd name="connsiteX9" fmla="*/ 90778 w 1435261"/>
              <a:gd name="connsiteY9" fmla="*/ 2452528 h 2483610"/>
              <a:gd name="connsiteX10" fmla="*/ 49215 w 1435261"/>
              <a:gd name="connsiteY10" fmla="*/ 2140801 h 2483610"/>
              <a:gd name="connsiteX11" fmla="*/ 7651 w 1435261"/>
              <a:gd name="connsiteY11" fmla="*/ 1829074 h 2483610"/>
              <a:gd name="connsiteX12" fmla="*/ 215469 w 1435261"/>
              <a:gd name="connsiteY12" fmla="*/ 1351092 h 2483610"/>
              <a:gd name="connsiteX13" fmla="*/ 589542 w 1435261"/>
              <a:gd name="connsiteY13" fmla="*/ 1101710 h 2483610"/>
              <a:gd name="connsiteX14" fmla="*/ 610324 w 1435261"/>
              <a:gd name="connsiteY14" fmla="*/ 686074 h 2483610"/>
              <a:gd name="connsiteX0" fmla="*/ 611396 w 1436333"/>
              <a:gd name="connsiteY0" fmla="*/ 686074 h 2441894"/>
              <a:gd name="connsiteX1" fmla="*/ 964687 w 1436333"/>
              <a:gd name="connsiteY1" fmla="*/ 274 h 2441894"/>
              <a:gd name="connsiteX2" fmla="*/ 1421886 w 1436333"/>
              <a:gd name="connsiteY2" fmla="*/ 145746 h 2441894"/>
              <a:gd name="connsiteX3" fmla="*/ 1317978 w 1436333"/>
              <a:gd name="connsiteY3" fmla="*/ 602947 h 2441894"/>
              <a:gd name="connsiteX4" fmla="*/ 1276414 w 1436333"/>
              <a:gd name="connsiteY4" fmla="*/ 893892 h 2441894"/>
              <a:gd name="connsiteX5" fmla="*/ 1234850 w 1436333"/>
              <a:gd name="connsiteY5" fmla="*/ 1330310 h 2441894"/>
              <a:gd name="connsiteX6" fmla="*/ 1027032 w 1436333"/>
              <a:gd name="connsiteY6" fmla="*/ 1683601 h 2441894"/>
              <a:gd name="connsiteX7" fmla="*/ 715305 w 1436333"/>
              <a:gd name="connsiteY7" fmla="*/ 1725165 h 2441894"/>
              <a:gd name="connsiteX8" fmla="*/ 673741 w 1436333"/>
              <a:gd name="connsiteY8" fmla="*/ 2390183 h 2441894"/>
              <a:gd name="connsiteX9" fmla="*/ 154196 w 1436333"/>
              <a:gd name="connsiteY9" fmla="*/ 2369400 h 2441894"/>
              <a:gd name="connsiteX10" fmla="*/ 50287 w 1436333"/>
              <a:gd name="connsiteY10" fmla="*/ 2140801 h 2441894"/>
              <a:gd name="connsiteX11" fmla="*/ 8723 w 1436333"/>
              <a:gd name="connsiteY11" fmla="*/ 1829074 h 2441894"/>
              <a:gd name="connsiteX12" fmla="*/ 216541 w 1436333"/>
              <a:gd name="connsiteY12" fmla="*/ 1351092 h 2441894"/>
              <a:gd name="connsiteX13" fmla="*/ 590614 w 1436333"/>
              <a:gd name="connsiteY13" fmla="*/ 1101710 h 2441894"/>
              <a:gd name="connsiteX14" fmla="*/ 611396 w 1436333"/>
              <a:gd name="connsiteY14" fmla="*/ 686074 h 2441894"/>
              <a:gd name="connsiteX0" fmla="*/ 611396 w 1436333"/>
              <a:gd name="connsiteY0" fmla="*/ 686074 h 2390364"/>
              <a:gd name="connsiteX1" fmla="*/ 964687 w 1436333"/>
              <a:gd name="connsiteY1" fmla="*/ 274 h 2390364"/>
              <a:gd name="connsiteX2" fmla="*/ 1421886 w 1436333"/>
              <a:gd name="connsiteY2" fmla="*/ 145746 h 2390364"/>
              <a:gd name="connsiteX3" fmla="*/ 1317978 w 1436333"/>
              <a:gd name="connsiteY3" fmla="*/ 602947 h 2390364"/>
              <a:gd name="connsiteX4" fmla="*/ 1276414 w 1436333"/>
              <a:gd name="connsiteY4" fmla="*/ 893892 h 2390364"/>
              <a:gd name="connsiteX5" fmla="*/ 1234850 w 1436333"/>
              <a:gd name="connsiteY5" fmla="*/ 1330310 h 2390364"/>
              <a:gd name="connsiteX6" fmla="*/ 1027032 w 1436333"/>
              <a:gd name="connsiteY6" fmla="*/ 1683601 h 2390364"/>
              <a:gd name="connsiteX7" fmla="*/ 715305 w 1436333"/>
              <a:gd name="connsiteY7" fmla="*/ 1725165 h 2390364"/>
              <a:gd name="connsiteX8" fmla="*/ 611396 w 1436333"/>
              <a:gd name="connsiteY8" fmla="*/ 2307056 h 2390364"/>
              <a:gd name="connsiteX9" fmla="*/ 154196 w 1436333"/>
              <a:gd name="connsiteY9" fmla="*/ 2369400 h 2390364"/>
              <a:gd name="connsiteX10" fmla="*/ 50287 w 1436333"/>
              <a:gd name="connsiteY10" fmla="*/ 2140801 h 2390364"/>
              <a:gd name="connsiteX11" fmla="*/ 8723 w 1436333"/>
              <a:gd name="connsiteY11" fmla="*/ 1829074 h 2390364"/>
              <a:gd name="connsiteX12" fmla="*/ 216541 w 1436333"/>
              <a:gd name="connsiteY12" fmla="*/ 1351092 h 2390364"/>
              <a:gd name="connsiteX13" fmla="*/ 590614 w 1436333"/>
              <a:gd name="connsiteY13" fmla="*/ 1101710 h 2390364"/>
              <a:gd name="connsiteX14" fmla="*/ 611396 w 1436333"/>
              <a:gd name="connsiteY14" fmla="*/ 686074 h 239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6333" h="2390364">
                <a:moveTo>
                  <a:pt x="611396" y="686074"/>
                </a:moveTo>
                <a:cubicBezTo>
                  <a:pt x="673742" y="502501"/>
                  <a:pt x="497096" y="-13580"/>
                  <a:pt x="964687" y="274"/>
                </a:cubicBezTo>
                <a:cubicBezTo>
                  <a:pt x="1432278" y="14128"/>
                  <a:pt x="1363004" y="45301"/>
                  <a:pt x="1421886" y="145746"/>
                </a:cubicBezTo>
                <a:cubicBezTo>
                  <a:pt x="1480768" y="246191"/>
                  <a:pt x="1342223" y="478256"/>
                  <a:pt x="1317978" y="602947"/>
                </a:cubicBezTo>
                <a:cubicBezTo>
                  <a:pt x="1293733" y="727638"/>
                  <a:pt x="1290269" y="772665"/>
                  <a:pt x="1276414" y="893892"/>
                </a:cubicBezTo>
                <a:cubicBezTo>
                  <a:pt x="1262559" y="1015119"/>
                  <a:pt x="1276414" y="1198692"/>
                  <a:pt x="1234850" y="1330310"/>
                </a:cubicBezTo>
                <a:cubicBezTo>
                  <a:pt x="1193286" y="1461928"/>
                  <a:pt x="1113623" y="1617792"/>
                  <a:pt x="1027032" y="1683601"/>
                </a:cubicBezTo>
                <a:cubicBezTo>
                  <a:pt x="940441" y="1749410"/>
                  <a:pt x="784578" y="1621256"/>
                  <a:pt x="715305" y="1725165"/>
                </a:cubicBezTo>
                <a:cubicBezTo>
                  <a:pt x="646032" y="1829074"/>
                  <a:pt x="704914" y="2199684"/>
                  <a:pt x="611396" y="2307056"/>
                </a:cubicBezTo>
                <a:cubicBezTo>
                  <a:pt x="517878" y="2414428"/>
                  <a:pt x="247714" y="2397109"/>
                  <a:pt x="154196" y="2369400"/>
                </a:cubicBezTo>
                <a:cubicBezTo>
                  <a:pt x="60678" y="2341691"/>
                  <a:pt x="74532" y="2230855"/>
                  <a:pt x="50287" y="2140801"/>
                </a:cubicBezTo>
                <a:cubicBezTo>
                  <a:pt x="26042" y="2050747"/>
                  <a:pt x="-18986" y="1960692"/>
                  <a:pt x="8723" y="1829074"/>
                </a:cubicBezTo>
                <a:cubicBezTo>
                  <a:pt x="36432" y="1697456"/>
                  <a:pt x="119559" y="1472319"/>
                  <a:pt x="216541" y="1351092"/>
                </a:cubicBezTo>
                <a:cubicBezTo>
                  <a:pt x="313523" y="1229865"/>
                  <a:pt x="524805" y="1216010"/>
                  <a:pt x="590614" y="1101710"/>
                </a:cubicBezTo>
                <a:cubicBezTo>
                  <a:pt x="656423" y="987410"/>
                  <a:pt x="549050" y="869647"/>
                  <a:pt x="611396" y="6860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4221231" y="2756108"/>
            <a:ext cx="4779302" cy="1971888"/>
            <a:chOff x="6602398" y="4032342"/>
            <a:chExt cx="5406029" cy="2087837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8732177" y="4149364"/>
              <a:ext cx="739199" cy="11207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>
              <a:off x="6602398" y="4049101"/>
              <a:ext cx="1428062" cy="2065932"/>
              <a:chOff x="418118" y="3240605"/>
              <a:chExt cx="1428062" cy="2065932"/>
            </a:xfrm>
          </p:grpSpPr>
          <p:cxnSp>
            <p:nvCxnSpPr>
              <p:cNvPr id="159" name="Straight Connector 158"/>
              <p:cNvCxnSpPr>
                <a:endCxn id="175" idx="0"/>
              </p:cNvCxnSpPr>
              <p:nvPr/>
            </p:nvCxnSpPr>
            <p:spPr>
              <a:xfrm flipH="1">
                <a:off x="955761" y="3315938"/>
                <a:ext cx="287250" cy="7653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>
                <a:off x="1111989" y="3923615"/>
                <a:ext cx="466309" cy="4312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endCxn id="171" idx="4"/>
              </p:cNvCxnSpPr>
              <p:nvPr/>
            </p:nvCxnSpPr>
            <p:spPr>
              <a:xfrm>
                <a:off x="487917" y="3331876"/>
                <a:ext cx="624652" cy="1041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109570" y="4352346"/>
                <a:ext cx="0" cy="4147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1471833" y="3377725"/>
                <a:ext cx="127203" cy="5391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043419" y="3309292"/>
                <a:ext cx="118813" cy="2914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>
                <a:off x="1590969" y="3307698"/>
                <a:ext cx="165900" cy="58529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Oval 165"/>
              <p:cNvSpPr/>
              <p:nvPr/>
            </p:nvSpPr>
            <p:spPr>
              <a:xfrm>
                <a:off x="1091248" y="4331028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090668" y="4756811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997539" y="4891039"/>
                <a:ext cx="27764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smtClean="0"/>
                  <a:t>t</a:t>
                </a:r>
                <a:endParaRPr lang="en-US" sz="2100" b="1" dirty="0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572053" y="3887219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934440" y="4081283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977100" y="3241293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18118" y="3240605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127054" y="354750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1404076" y="3242212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710667" y="3245805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1179956" y="3242605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8934024" y="4038992"/>
              <a:ext cx="1163695" cy="2081187"/>
              <a:chOff x="2749744" y="3230496"/>
              <a:chExt cx="1163695" cy="208118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2887964" y="3495573"/>
                <a:ext cx="381038" cy="664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54" idx="4"/>
                <a:endCxn id="158" idx="1"/>
              </p:cNvCxnSpPr>
              <p:nvPr/>
            </p:nvCxnSpPr>
            <p:spPr>
              <a:xfrm>
                <a:off x="2817501" y="3373037"/>
                <a:ext cx="181407" cy="3168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60" idx="3"/>
              </p:cNvCxnSpPr>
              <p:nvPr/>
            </p:nvCxnSpPr>
            <p:spPr>
              <a:xfrm flipH="1">
                <a:off x="3299153" y="3348180"/>
                <a:ext cx="498618" cy="8117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3279680" y="4195025"/>
                <a:ext cx="2388" cy="5506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endCxn id="158" idx="3"/>
              </p:cNvCxnSpPr>
              <p:nvPr/>
            </p:nvCxnSpPr>
            <p:spPr>
              <a:xfrm flipH="1">
                <a:off x="2998908" y="3331876"/>
                <a:ext cx="340254" cy="38818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62" idx="0"/>
              </p:cNvCxnSpPr>
              <p:nvPr/>
            </p:nvCxnSpPr>
            <p:spPr>
              <a:xfrm flipH="1">
                <a:off x="3122046" y="3277077"/>
                <a:ext cx="456760" cy="646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3258359" y="474571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3262757" y="415369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959820" y="4896185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+ 1</a:t>
                </a:r>
                <a:endParaRPr lang="en-US" sz="2100" b="1" dirty="0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749744" y="3237524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254320" y="323529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992663" y="3683666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3512213" y="3230496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777926" y="3232512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3114144" y="389449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0757619" y="4032342"/>
              <a:ext cx="1250808" cy="2076659"/>
              <a:chOff x="4573339" y="3223846"/>
              <a:chExt cx="1250808" cy="2076659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H="1">
                <a:off x="5085167" y="3369167"/>
                <a:ext cx="671224" cy="8388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endCxn id="134" idx="7"/>
              </p:cNvCxnSpPr>
              <p:nvPr/>
            </p:nvCxnSpPr>
            <p:spPr>
              <a:xfrm flipH="1">
                <a:off x="5006147" y="3869243"/>
                <a:ext cx="66436" cy="1503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977863" y="3992725"/>
                <a:ext cx="107303" cy="193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5085166" y="4186706"/>
                <a:ext cx="3103" cy="549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endCxn id="132" idx="4"/>
              </p:cNvCxnSpPr>
              <p:nvPr/>
            </p:nvCxnSpPr>
            <p:spPr>
              <a:xfrm flipH="1">
                <a:off x="5327408" y="3371140"/>
                <a:ext cx="155084" cy="556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641096" y="3366009"/>
                <a:ext cx="356726" cy="6630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4896445" y="3361112"/>
                <a:ext cx="169394" cy="558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5063097" y="3359359"/>
                <a:ext cx="107892" cy="532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/>
              <p:cNvSpPr/>
              <p:nvPr/>
            </p:nvSpPr>
            <p:spPr>
              <a:xfrm>
                <a:off x="5067720" y="4735550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069319" y="4172566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794240" y="4885007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+ 2</a:t>
                </a:r>
                <a:endParaRPr lang="en-US" sz="2100" b="1" dirty="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306088" y="388517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39258" y="3885819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974588" y="4006574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573339" y="3230496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28688" y="3225599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103232" y="3223846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5414735" y="3235627"/>
                <a:ext cx="135513" cy="135513"/>
              </a:xfrm>
              <a:prstGeom prst="ellipse">
                <a:avLst/>
              </a:prstGeom>
              <a:solidFill>
                <a:srgbClr val="FF2D2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b="1" dirty="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688634" y="323365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8659476" y="4046384"/>
              <a:ext cx="135513" cy="135513"/>
            </a:xfrm>
            <a:prstGeom prst="ellipse">
              <a:avLst/>
            </a:prstGeom>
            <a:solidFill>
              <a:srgbClr val="00E2A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2" name="Arc 8"/>
          <p:cNvSpPr/>
          <p:nvPr/>
        </p:nvSpPr>
        <p:spPr>
          <a:xfrm>
            <a:off x="5063440" y="3480949"/>
            <a:ext cx="1544387" cy="1201078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14697 h 871897"/>
              <a:gd name="connsiteX1" fmla="*/ 644357 w 2030035"/>
              <a:gd name="connsiteY1" fmla="*/ 871897 h 871897"/>
              <a:gd name="connsiteX2" fmla="*/ 187157 w 2030035"/>
              <a:gd name="connsiteY2" fmla="*/ 871897 h 871897"/>
              <a:gd name="connsiteX3" fmla="*/ 187157 w 2030035"/>
              <a:gd name="connsiteY3" fmla="*/ 414697 h 871897"/>
              <a:gd name="connsiteX0" fmla="*/ 235421 w 2030035"/>
              <a:gd name="connsiteY0" fmla="*/ 0 h 871897"/>
              <a:gd name="connsiteX1" fmla="*/ 2030035 w 2030035"/>
              <a:gd name="connsiteY1" fmla="*/ 56512 h 871897"/>
              <a:gd name="connsiteX0" fmla="*/ 187157 w 2030035"/>
              <a:gd name="connsiteY0" fmla="*/ 421535 h 878735"/>
              <a:gd name="connsiteX1" fmla="*/ 644357 w 2030035"/>
              <a:gd name="connsiteY1" fmla="*/ 878735 h 878735"/>
              <a:gd name="connsiteX2" fmla="*/ 187157 w 2030035"/>
              <a:gd name="connsiteY2" fmla="*/ 878735 h 878735"/>
              <a:gd name="connsiteX3" fmla="*/ 187157 w 2030035"/>
              <a:gd name="connsiteY3" fmla="*/ 421535 h 878735"/>
              <a:gd name="connsiteX0" fmla="*/ 235421 w 2030035"/>
              <a:gd name="connsiteY0" fmla="*/ 6838 h 878735"/>
              <a:gd name="connsiteX1" fmla="*/ 2030035 w 2030035"/>
              <a:gd name="connsiteY1" fmla="*/ 63350 h 878735"/>
              <a:gd name="connsiteX0" fmla="*/ 187157 w 2030035"/>
              <a:gd name="connsiteY0" fmla="*/ 419049 h 876249"/>
              <a:gd name="connsiteX1" fmla="*/ 644357 w 2030035"/>
              <a:gd name="connsiteY1" fmla="*/ 876249 h 876249"/>
              <a:gd name="connsiteX2" fmla="*/ 187157 w 2030035"/>
              <a:gd name="connsiteY2" fmla="*/ 876249 h 876249"/>
              <a:gd name="connsiteX3" fmla="*/ 187157 w 2030035"/>
              <a:gd name="connsiteY3" fmla="*/ 419049 h 876249"/>
              <a:gd name="connsiteX0" fmla="*/ 235421 w 2030035"/>
              <a:gd name="connsiteY0" fmla="*/ 4352 h 876249"/>
              <a:gd name="connsiteX1" fmla="*/ 2030035 w 2030035"/>
              <a:gd name="connsiteY1" fmla="*/ 60864 h 876249"/>
              <a:gd name="connsiteX0" fmla="*/ 187157 w 2115164"/>
              <a:gd name="connsiteY0" fmla="*/ 420205 h 877405"/>
              <a:gd name="connsiteX1" fmla="*/ 644357 w 2115164"/>
              <a:gd name="connsiteY1" fmla="*/ 877405 h 877405"/>
              <a:gd name="connsiteX2" fmla="*/ 187157 w 2115164"/>
              <a:gd name="connsiteY2" fmla="*/ 877405 h 877405"/>
              <a:gd name="connsiteX3" fmla="*/ 187157 w 2115164"/>
              <a:gd name="connsiteY3" fmla="*/ 420205 h 877405"/>
              <a:gd name="connsiteX0" fmla="*/ 235421 w 2115164"/>
              <a:gd name="connsiteY0" fmla="*/ 5508 h 877405"/>
              <a:gd name="connsiteX1" fmla="*/ 2115164 w 2115164"/>
              <a:gd name="connsiteY1" fmla="*/ 0 h 877405"/>
              <a:gd name="connsiteX0" fmla="*/ 187157 w 2115164"/>
              <a:gd name="connsiteY0" fmla="*/ 447126 h 904326"/>
              <a:gd name="connsiteX1" fmla="*/ 644357 w 2115164"/>
              <a:gd name="connsiteY1" fmla="*/ 904326 h 904326"/>
              <a:gd name="connsiteX2" fmla="*/ 187157 w 2115164"/>
              <a:gd name="connsiteY2" fmla="*/ 904326 h 904326"/>
              <a:gd name="connsiteX3" fmla="*/ 187157 w 2115164"/>
              <a:gd name="connsiteY3" fmla="*/ 447126 h 904326"/>
              <a:gd name="connsiteX0" fmla="*/ 251721 w 2115164"/>
              <a:gd name="connsiteY0" fmla="*/ 4911 h 904326"/>
              <a:gd name="connsiteX1" fmla="*/ 2115164 w 2115164"/>
              <a:gd name="connsiteY1" fmla="*/ 26921 h 904326"/>
              <a:gd name="connsiteX0" fmla="*/ 187157 w 2115164"/>
              <a:gd name="connsiteY0" fmla="*/ 442215 h 899415"/>
              <a:gd name="connsiteX1" fmla="*/ 644357 w 2115164"/>
              <a:gd name="connsiteY1" fmla="*/ 899415 h 899415"/>
              <a:gd name="connsiteX2" fmla="*/ 187157 w 2115164"/>
              <a:gd name="connsiteY2" fmla="*/ 899415 h 899415"/>
              <a:gd name="connsiteX3" fmla="*/ 187157 w 2115164"/>
              <a:gd name="connsiteY3" fmla="*/ 442215 h 899415"/>
              <a:gd name="connsiteX0" fmla="*/ 251721 w 2115164"/>
              <a:gd name="connsiteY0" fmla="*/ 0 h 899415"/>
              <a:gd name="connsiteX1" fmla="*/ 2115164 w 2115164"/>
              <a:gd name="connsiteY1" fmla="*/ 22010 h 899415"/>
              <a:gd name="connsiteX0" fmla="*/ 187157 w 2144904"/>
              <a:gd name="connsiteY0" fmla="*/ 442215 h 899415"/>
              <a:gd name="connsiteX1" fmla="*/ 644357 w 2144904"/>
              <a:gd name="connsiteY1" fmla="*/ 899415 h 899415"/>
              <a:gd name="connsiteX2" fmla="*/ 187157 w 2144904"/>
              <a:gd name="connsiteY2" fmla="*/ 899415 h 899415"/>
              <a:gd name="connsiteX3" fmla="*/ 187157 w 2144904"/>
              <a:gd name="connsiteY3" fmla="*/ 442215 h 899415"/>
              <a:gd name="connsiteX0" fmla="*/ 251721 w 2144904"/>
              <a:gd name="connsiteY0" fmla="*/ 0 h 899415"/>
              <a:gd name="connsiteX1" fmla="*/ 2144904 w 2144904"/>
              <a:gd name="connsiteY1" fmla="*/ 9458 h 89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4904" h="899415" stroke="0" extrusionOk="0">
                <a:moveTo>
                  <a:pt x="187157" y="442215"/>
                </a:moveTo>
                <a:cubicBezTo>
                  <a:pt x="656231" y="622689"/>
                  <a:pt x="644357" y="646910"/>
                  <a:pt x="644357" y="899415"/>
                </a:cubicBezTo>
                <a:lnTo>
                  <a:pt x="187157" y="899415"/>
                </a:lnTo>
                <a:cubicBezTo>
                  <a:pt x="187157" y="747015"/>
                  <a:pt x="-233948" y="329920"/>
                  <a:pt x="187157" y="442215"/>
                </a:cubicBezTo>
                <a:close/>
              </a:path>
              <a:path w="2144904" h="899415" fill="none">
                <a:moveTo>
                  <a:pt x="251721" y="0"/>
                </a:moveTo>
                <a:cubicBezTo>
                  <a:pt x="917900" y="164134"/>
                  <a:pt x="955016" y="194629"/>
                  <a:pt x="2144904" y="9458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3" name="Arc 8"/>
          <p:cNvSpPr/>
          <p:nvPr/>
        </p:nvSpPr>
        <p:spPr>
          <a:xfrm>
            <a:off x="4966580" y="3222916"/>
            <a:ext cx="1996608" cy="99856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97206 h 954406"/>
              <a:gd name="connsiteX1" fmla="*/ 644357 w 3196033"/>
              <a:gd name="connsiteY1" fmla="*/ 954406 h 954406"/>
              <a:gd name="connsiteX2" fmla="*/ 187157 w 3196033"/>
              <a:gd name="connsiteY2" fmla="*/ 954406 h 954406"/>
              <a:gd name="connsiteX3" fmla="*/ 187157 w 3196033"/>
              <a:gd name="connsiteY3" fmla="*/ 497206 h 954406"/>
              <a:gd name="connsiteX0" fmla="*/ 331819 w 3196033"/>
              <a:gd name="connsiteY0" fmla="*/ 0 h 954406"/>
              <a:gd name="connsiteX1" fmla="*/ 3196033 w 3196033"/>
              <a:gd name="connsiteY1" fmla="*/ 9907 h 954406"/>
              <a:gd name="connsiteX0" fmla="*/ 187157 w 3273150"/>
              <a:gd name="connsiteY0" fmla="*/ 538799 h 995999"/>
              <a:gd name="connsiteX1" fmla="*/ 644357 w 3273150"/>
              <a:gd name="connsiteY1" fmla="*/ 995999 h 995999"/>
              <a:gd name="connsiteX2" fmla="*/ 187157 w 3273150"/>
              <a:gd name="connsiteY2" fmla="*/ 995999 h 995999"/>
              <a:gd name="connsiteX3" fmla="*/ 187157 w 3273150"/>
              <a:gd name="connsiteY3" fmla="*/ 538799 h 995999"/>
              <a:gd name="connsiteX0" fmla="*/ 331819 w 3273150"/>
              <a:gd name="connsiteY0" fmla="*/ 41593 h 995999"/>
              <a:gd name="connsiteX1" fmla="*/ 3273150 w 3273150"/>
              <a:gd name="connsiteY1" fmla="*/ 0 h 995999"/>
              <a:gd name="connsiteX0" fmla="*/ 187157 w 3452596"/>
              <a:gd name="connsiteY0" fmla="*/ 856113 h 1313313"/>
              <a:gd name="connsiteX1" fmla="*/ 644357 w 3452596"/>
              <a:gd name="connsiteY1" fmla="*/ 1313313 h 1313313"/>
              <a:gd name="connsiteX2" fmla="*/ 187157 w 3452596"/>
              <a:gd name="connsiteY2" fmla="*/ 1313313 h 1313313"/>
              <a:gd name="connsiteX3" fmla="*/ 187157 w 3452596"/>
              <a:gd name="connsiteY3" fmla="*/ 856113 h 1313313"/>
              <a:gd name="connsiteX0" fmla="*/ 331819 w 3452596"/>
              <a:gd name="connsiteY0" fmla="*/ 358907 h 1313313"/>
              <a:gd name="connsiteX1" fmla="*/ 3452596 w 3452596"/>
              <a:gd name="connsiteY1" fmla="*/ 0 h 1313313"/>
              <a:gd name="connsiteX0" fmla="*/ 187157 w 3452596"/>
              <a:gd name="connsiteY0" fmla="*/ 856113 h 1313313"/>
              <a:gd name="connsiteX1" fmla="*/ 644357 w 3452596"/>
              <a:gd name="connsiteY1" fmla="*/ 1313313 h 1313313"/>
              <a:gd name="connsiteX2" fmla="*/ 187157 w 3452596"/>
              <a:gd name="connsiteY2" fmla="*/ 1313313 h 1313313"/>
              <a:gd name="connsiteX3" fmla="*/ 187157 w 3452596"/>
              <a:gd name="connsiteY3" fmla="*/ 856113 h 1313313"/>
              <a:gd name="connsiteX0" fmla="*/ 331819 w 3452596"/>
              <a:gd name="connsiteY0" fmla="*/ 358907 h 1313313"/>
              <a:gd name="connsiteX1" fmla="*/ 3452596 w 3452596"/>
              <a:gd name="connsiteY1" fmla="*/ 0 h 1313313"/>
              <a:gd name="connsiteX0" fmla="*/ 187157 w 3547042"/>
              <a:gd name="connsiteY0" fmla="*/ 961884 h 1419084"/>
              <a:gd name="connsiteX1" fmla="*/ 644357 w 3547042"/>
              <a:gd name="connsiteY1" fmla="*/ 1419084 h 1419084"/>
              <a:gd name="connsiteX2" fmla="*/ 187157 w 3547042"/>
              <a:gd name="connsiteY2" fmla="*/ 1419084 h 1419084"/>
              <a:gd name="connsiteX3" fmla="*/ 187157 w 3547042"/>
              <a:gd name="connsiteY3" fmla="*/ 961884 h 1419084"/>
              <a:gd name="connsiteX0" fmla="*/ 331819 w 3547042"/>
              <a:gd name="connsiteY0" fmla="*/ 464678 h 1419084"/>
              <a:gd name="connsiteX1" fmla="*/ 3547042 w 3547042"/>
              <a:gd name="connsiteY1" fmla="*/ 0 h 141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7042" h="1419084" stroke="0" extrusionOk="0">
                <a:moveTo>
                  <a:pt x="187157" y="961884"/>
                </a:moveTo>
                <a:cubicBezTo>
                  <a:pt x="656231" y="1142358"/>
                  <a:pt x="644357" y="1166579"/>
                  <a:pt x="644357" y="1419084"/>
                </a:cubicBezTo>
                <a:lnTo>
                  <a:pt x="187157" y="1419084"/>
                </a:lnTo>
                <a:cubicBezTo>
                  <a:pt x="187157" y="1266684"/>
                  <a:pt x="-233948" y="849589"/>
                  <a:pt x="187157" y="961884"/>
                </a:cubicBezTo>
                <a:close/>
              </a:path>
              <a:path w="3547042" h="1419084" fill="none">
                <a:moveTo>
                  <a:pt x="331819" y="464678"/>
                </a:moveTo>
                <a:cubicBezTo>
                  <a:pt x="1098053" y="788737"/>
                  <a:pt x="2555308" y="1067957"/>
                  <a:pt x="3547042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4" name="Arc 8"/>
          <p:cNvSpPr/>
          <p:nvPr/>
        </p:nvSpPr>
        <p:spPr>
          <a:xfrm>
            <a:off x="4811138" y="3711713"/>
            <a:ext cx="1923265" cy="58181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700467"/>
              <a:gd name="connsiteY0" fmla="*/ 476714 h 933914"/>
              <a:gd name="connsiteX1" fmla="*/ 644357 w 2700467"/>
              <a:gd name="connsiteY1" fmla="*/ 933914 h 933914"/>
              <a:gd name="connsiteX2" fmla="*/ 187157 w 2700467"/>
              <a:gd name="connsiteY2" fmla="*/ 933914 h 933914"/>
              <a:gd name="connsiteX3" fmla="*/ 187157 w 2700467"/>
              <a:gd name="connsiteY3" fmla="*/ 476714 h 933914"/>
              <a:gd name="connsiteX0" fmla="*/ 243159 w 2700467"/>
              <a:gd name="connsiteY0" fmla="*/ -1 h 933914"/>
              <a:gd name="connsiteX1" fmla="*/ 2700467 w 2700467"/>
              <a:gd name="connsiteY1" fmla="*/ 149538 h 933914"/>
              <a:gd name="connsiteX0" fmla="*/ 187157 w 2758571"/>
              <a:gd name="connsiteY0" fmla="*/ 476716 h 933916"/>
              <a:gd name="connsiteX1" fmla="*/ 644357 w 2758571"/>
              <a:gd name="connsiteY1" fmla="*/ 933916 h 933916"/>
              <a:gd name="connsiteX2" fmla="*/ 187157 w 2758571"/>
              <a:gd name="connsiteY2" fmla="*/ 933916 h 933916"/>
              <a:gd name="connsiteX3" fmla="*/ 187157 w 2758571"/>
              <a:gd name="connsiteY3" fmla="*/ 476716 h 933916"/>
              <a:gd name="connsiteX0" fmla="*/ 243159 w 2758571"/>
              <a:gd name="connsiteY0" fmla="*/ 1 h 933916"/>
              <a:gd name="connsiteX1" fmla="*/ 2758571 w 2758571"/>
              <a:gd name="connsiteY1" fmla="*/ 139203 h 933916"/>
              <a:gd name="connsiteX0" fmla="*/ 187157 w 2598787"/>
              <a:gd name="connsiteY0" fmla="*/ 476714 h 933914"/>
              <a:gd name="connsiteX1" fmla="*/ 644357 w 2598787"/>
              <a:gd name="connsiteY1" fmla="*/ 933914 h 933914"/>
              <a:gd name="connsiteX2" fmla="*/ 187157 w 2598787"/>
              <a:gd name="connsiteY2" fmla="*/ 933914 h 933914"/>
              <a:gd name="connsiteX3" fmla="*/ 187157 w 2598787"/>
              <a:gd name="connsiteY3" fmla="*/ 476714 h 933914"/>
              <a:gd name="connsiteX0" fmla="*/ 243159 w 2598787"/>
              <a:gd name="connsiteY0" fmla="*/ -1 h 933914"/>
              <a:gd name="connsiteX1" fmla="*/ 2598787 w 2598787"/>
              <a:gd name="connsiteY1" fmla="*/ 201218 h 933914"/>
              <a:gd name="connsiteX0" fmla="*/ 187157 w 2613313"/>
              <a:gd name="connsiteY0" fmla="*/ 476716 h 933916"/>
              <a:gd name="connsiteX1" fmla="*/ 644357 w 2613313"/>
              <a:gd name="connsiteY1" fmla="*/ 933916 h 933916"/>
              <a:gd name="connsiteX2" fmla="*/ 187157 w 2613313"/>
              <a:gd name="connsiteY2" fmla="*/ 933916 h 933916"/>
              <a:gd name="connsiteX3" fmla="*/ 187157 w 2613313"/>
              <a:gd name="connsiteY3" fmla="*/ 476716 h 933916"/>
              <a:gd name="connsiteX0" fmla="*/ 243159 w 2613313"/>
              <a:gd name="connsiteY0" fmla="*/ 1 h 933916"/>
              <a:gd name="connsiteX1" fmla="*/ 2613313 w 2613313"/>
              <a:gd name="connsiteY1" fmla="*/ 170211 h 933916"/>
              <a:gd name="connsiteX0" fmla="*/ 187157 w 2613313"/>
              <a:gd name="connsiteY0" fmla="*/ 476714 h 933914"/>
              <a:gd name="connsiteX1" fmla="*/ 644357 w 2613313"/>
              <a:gd name="connsiteY1" fmla="*/ 933914 h 933914"/>
              <a:gd name="connsiteX2" fmla="*/ 187157 w 2613313"/>
              <a:gd name="connsiteY2" fmla="*/ 933914 h 933914"/>
              <a:gd name="connsiteX3" fmla="*/ 187157 w 2613313"/>
              <a:gd name="connsiteY3" fmla="*/ 476714 h 933914"/>
              <a:gd name="connsiteX0" fmla="*/ 243159 w 2613313"/>
              <a:gd name="connsiteY0" fmla="*/ -1 h 933914"/>
              <a:gd name="connsiteX1" fmla="*/ 2613313 w 2613313"/>
              <a:gd name="connsiteY1" fmla="*/ 170209 h 933914"/>
              <a:gd name="connsiteX0" fmla="*/ 187157 w 2664154"/>
              <a:gd name="connsiteY0" fmla="*/ 476716 h 933916"/>
              <a:gd name="connsiteX1" fmla="*/ 644357 w 2664154"/>
              <a:gd name="connsiteY1" fmla="*/ 933916 h 933916"/>
              <a:gd name="connsiteX2" fmla="*/ 187157 w 2664154"/>
              <a:gd name="connsiteY2" fmla="*/ 933916 h 933916"/>
              <a:gd name="connsiteX3" fmla="*/ 187157 w 2664154"/>
              <a:gd name="connsiteY3" fmla="*/ 476716 h 933916"/>
              <a:gd name="connsiteX0" fmla="*/ 243159 w 2664154"/>
              <a:gd name="connsiteY0" fmla="*/ 1 h 933916"/>
              <a:gd name="connsiteX1" fmla="*/ 2664154 w 2664154"/>
              <a:gd name="connsiteY1" fmla="*/ 263239 h 933916"/>
              <a:gd name="connsiteX0" fmla="*/ 187157 w 2475318"/>
              <a:gd name="connsiteY0" fmla="*/ 476714 h 933914"/>
              <a:gd name="connsiteX1" fmla="*/ 644357 w 2475318"/>
              <a:gd name="connsiteY1" fmla="*/ 933914 h 933914"/>
              <a:gd name="connsiteX2" fmla="*/ 187157 w 2475318"/>
              <a:gd name="connsiteY2" fmla="*/ 933914 h 933914"/>
              <a:gd name="connsiteX3" fmla="*/ 187157 w 2475318"/>
              <a:gd name="connsiteY3" fmla="*/ 476714 h 933914"/>
              <a:gd name="connsiteX0" fmla="*/ 243159 w 2475318"/>
              <a:gd name="connsiteY0" fmla="*/ -1 h 933914"/>
              <a:gd name="connsiteX1" fmla="*/ 2475318 w 2475318"/>
              <a:gd name="connsiteY1" fmla="*/ 87519 h 933914"/>
              <a:gd name="connsiteX0" fmla="*/ 187157 w 2475318"/>
              <a:gd name="connsiteY0" fmla="*/ 476716 h 933916"/>
              <a:gd name="connsiteX1" fmla="*/ 644357 w 2475318"/>
              <a:gd name="connsiteY1" fmla="*/ 933916 h 933916"/>
              <a:gd name="connsiteX2" fmla="*/ 187157 w 2475318"/>
              <a:gd name="connsiteY2" fmla="*/ 933916 h 933916"/>
              <a:gd name="connsiteX3" fmla="*/ 187157 w 2475318"/>
              <a:gd name="connsiteY3" fmla="*/ 476716 h 933916"/>
              <a:gd name="connsiteX0" fmla="*/ 243159 w 2475318"/>
              <a:gd name="connsiteY0" fmla="*/ 1 h 933916"/>
              <a:gd name="connsiteX1" fmla="*/ 2475318 w 2475318"/>
              <a:gd name="connsiteY1" fmla="*/ 87521 h 9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5318" h="933916" stroke="0" extrusionOk="0">
                <a:moveTo>
                  <a:pt x="187157" y="476716"/>
                </a:moveTo>
                <a:cubicBezTo>
                  <a:pt x="656231" y="657190"/>
                  <a:pt x="644357" y="681411"/>
                  <a:pt x="644357" y="933916"/>
                </a:cubicBezTo>
                <a:lnTo>
                  <a:pt x="187157" y="933916"/>
                </a:lnTo>
                <a:cubicBezTo>
                  <a:pt x="187157" y="781516"/>
                  <a:pt x="-233948" y="364421"/>
                  <a:pt x="187157" y="476716"/>
                </a:cubicBezTo>
                <a:close/>
              </a:path>
              <a:path w="2475318" h="933916" fill="none">
                <a:moveTo>
                  <a:pt x="243159" y="1"/>
                </a:moveTo>
                <a:cubicBezTo>
                  <a:pt x="1109728" y="443564"/>
                  <a:pt x="1331383" y="479421"/>
                  <a:pt x="2475318" y="8752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5" name="Arc 8"/>
          <p:cNvSpPr/>
          <p:nvPr/>
        </p:nvSpPr>
        <p:spPr>
          <a:xfrm>
            <a:off x="4688070" y="4055008"/>
            <a:ext cx="2028927" cy="59168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6889" h="949759" stroke="0" extrusionOk="0">
                <a:moveTo>
                  <a:pt x="187157" y="492559"/>
                </a:moveTo>
                <a:cubicBezTo>
                  <a:pt x="656231" y="673033"/>
                  <a:pt x="644357" y="697254"/>
                  <a:pt x="644357" y="949759"/>
                </a:cubicBezTo>
                <a:lnTo>
                  <a:pt x="187157" y="949759"/>
                </a:lnTo>
                <a:cubicBezTo>
                  <a:pt x="187157" y="797359"/>
                  <a:pt x="-233948" y="380264"/>
                  <a:pt x="187157" y="492559"/>
                </a:cubicBezTo>
                <a:close/>
              </a:path>
              <a:path w="2656889" h="949759" fill="none">
                <a:moveTo>
                  <a:pt x="243159" y="15844"/>
                </a:moveTo>
                <a:cubicBezTo>
                  <a:pt x="1109728" y="56287"/>
                  <a:pt x="1505692" y="453919"/>
                  <a:pt x="2656889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6" name="Group 185"/>
          <p:cNvGrpSpPr/>
          <p:nvPr/>
        </p:nvGrpSpPr>
        <p:grpSpPr>
          <a:xfrm>
            <a:off x="4962298" y="1729151"/>
            <a:ext cx="2296785" cy="1019976"/>
            <a:chOff x="6065848" y="2403759"/>
            <a:chExt cx="3230828" cy="1019976"/>
          </a:xfrm>
        </p:grpSpPr>
        <p:sp>
          <p:nvSpPr>
            <p:cNvPr id="187" name="Arc 8"/>
            <p:cNvSpPr/>
            <p:nvPr/>
          </p:nvSpPr>
          <p:spPr>
            <a:xfrm flipV="1">
              <a:off x="6065848" y="2590738"/>
              <a:ext cx="2932080" cy="81062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9690" h="741077" stroke="0" extrusionOk="0">
                  <a:moveTo>
                    <a:pt x="187157" y="283877"/>
                  </a:moveTo>
                  <a:cubicBezTo>
                    <a:pt x="656231" y="464351"/>
                    <a:pt x="644357" y="488572"/>
                    <a:pt x="644357" y="741077"/>
                  </a:cubicBezTo>
                  <a:lnTo>
                    <a:pt x="187157" y="741077"/>
                  </a:lnTo>
                  <a:cubicBezTo>
                    <a:pt x="187157" y="588677"/>
                    <a:pt x="-233948" y="171582"/>
                    <a:pt x="187157" y="283877"/>
                  </a:cubicBezTo>
                  <a:close/>
                </a:path>
                <a:path w="2799690" h="741077" fill="none">
                  <a:moveTo>
                    <a:pt x="323715" y="0"/>
                  </a:moveTo>
                  <a:cubicBezTo>
                    <a:pt x="831076" y="600464"/>
                    <a:pt x="1670090" y="533053"/>
                    <a:pt x="2799690" y="1699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8" name="Arc 8"/>
            <p:cNvSpPr/>
            <p:nvPr/>
          </p:nvSpPr>
          <p:spPr>
            <a:xfrm flipV="1">
              <a:off x="6508449" y="2403759"/>
              <a:ext cx="2788227" cy="101997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9014" h="744761" stroke="0" extrusionOk="0">
                  <a:moveTo>
                    <a:pt x="187157" y="287561"/>
                  </a:moveTo>
                  <a:cubicBezTo>
                    <a:pt x="656231" y="468035"/>
                    <a:pt x="644357" y="492256"/>
                    <a:pt x="644357" y="744761"/>
                  </a:cubicBezTo>
                  <a:lnTo>
                    <a:pt x="187157" y="744761"/>
                  </a:lnTo>
                  <a:cubicBezTo>
                    <a:pt x="187157" y="592361"/>
                    <a:pt x="-233948" y="175266"/>
                    <a:pt x="187157" y="287561"/>
                  </a:cubicBezTo>
                  <a:close/>
                </a:path>
                <a:path w="2709014" h="744761" fill="none">
                  <a:moveTo>
                    <a:pt x="290723" y="13391"/>
                  </a:moveTo>
                  <a:cubicBezTo>
                    <a:pt x="1385756" y="372716"/>
                    <a:pt x="1595901" y="660773"/>
                    <a:pt x="2709014" y="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494318" y="2701293"/>
            <a:ext cx="1871543" cy="1445545"/>
            <a:chOff x="8261674" y="3327891"/>
            <a:chExt cx="2832984" cy="1761334"/>
          </a:xfrm>
        </p:grpSpPr>
        <p:sp>
          <p:nvSpPr>
            <p:cNvPr id="190" name="Arc 8"/>
            <p:cNvSpPr/>
            <p:nvPr/>
          </p:nvSpPr>
          <p:spPr>
            <a:xfrm flipV="1">
              <a:off x="8261674" y="3327891"/>
              <a:ext cx="2712825" cy="935597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0128" h="782345" stroke="0" extrusionOk="0">
                  <a:moveTo>
                    <a:pt x="187157" y="325145"/>
                  </a:moveTo>
                  <a:cubicBezTo>
                    <a:pt x="656231" y="505619"/>
                    <a:pt x="644357" y="529840"/>
                    <a:pt x="644357" y="782345"/>
                  </a:cubicBezTo>
                  <a:lnTo>
                    <a:pt x="187157" y="782345"/>
                  </a:lnTo>
                  <a:cubicBezTo>
                    <a:pt x="187157" y="629945"/>
                    <a:pt x="-233948" y="212850"/>
                    <a:pt x="187157" y="325145"/>
                  </a:cubicBezTo>
                  <a:close/>
                </a:path>
                <a:path w="2720128" h="782345" fill="none">
                  <a:moveTo>
                    <a:pt x="290723" y="0"/>
                  </a:moveTo>
                  <a:cubicBezTo>
                    <a:pt x="1402426" y="192498"/>
                    <a:pt x="1862626" y="526896"/>
                    <a:pt x="2720128" y="51486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8320564" y="3450184"/>
              <a:ext cx="2774094" cy="1639041"/>
              <a:chOff x="8320564" y="3450184"/>
              <a:chExt cx="2774094" cy="1639041"/>
            </a:xfrm>
          </p:grpSpPr>
          <p:sp>
            <p:nvSpPr>
              <p:cNvPr id="192" name="Arc 8"/>
              <p:cNvSpPr/>
              <p:nvPr/>
            </p:nvSpPr>
            <p:spPr>
              <a:xfrm>
                <a:off x="8958071" y="3551981"/>
                <a:ext cx="1821045" cy="47422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9690" h="724087" stroke="0" extrusionOk="0">
                    <a:moveTo>
                      <a:pt x="187157" y="266887"/>
                    </a:moveTo>
                    <a:cubicBezTo>
                      <a:pt x="656231" y="447361"/>
                      <a:pt x="644357" y="471582"/>
                      <a:pt x="644357" y="724087"/>
                    </a:cubicBezTo>
                    <a:lnTo>
                      <a:pt x="187157" y="724087"/>
                    </a:lnTo>
                    <a:cubicBezTo>
                      <a:pt x="187157" y="571687"/>
                      <a:pt x="-233948" y="154592"/>
                      <a:pt x="187157" y="266887"/>
                    </a:cubicBezTo>
                    <a:close/>
                  </a:path>
                  <a:path w="2799690" h="724087" fill="none">
                    <a:moveTo>
                      <a:pt x="256553" y="31237"/>
                    </a:moveTo>
                    <a:cubicBezTo>
                      <a:pt x="1351586" y="390562"/>
                      <a:pt x="1670090" y="516063"/>
                      <a:pt x="2799690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3" name="Arc 8"/>
              <p:cNvSpPr/>
              <p:nvPr/>
            </p:nvSpPr>
            <p:spPr>
              <a:xfrm>
                <a:off x="9292936" y="3544761"/>
                <a:ext cx="1801722" cy="484388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9014" h="777527" stroke="0" extrusionOk="0">
                    <a:moveTo>
                      <a:pt x="187157" y="320327"/>
                    </a:moveTo>
                    <a:cubicBezTo>
                      <a:pt x="656231" y="500801"/>
                      <a:pt x="644357" y="525022"/>
                      <a:pt x="644357" y="777527"/>
                    </a:cubicBezTo>
                    <a:lnTo>
                      <a:pt x="187157" y="777527"/>
                    </a:lnTo>
                    <a:cubicBezTo>
                      <a:pt x="187157" y="625127"/>
                      <a:pt x="-233948" y="208032"/>
                      <a:pt x="187157" y="320327"/>
                    </a:cubicBezTo>
                    <a:close/>
                  </a:path>
                  <a:path w="2709014" h="777527" fill="none">
                    <a:moveTo>
                      <a:pt x="335872" y="0"/>
                    </a:moveTo>
                    <a:cubicBezTo>
                      <a:pt x="1404466" y="613361"/>
                      <a:pt x="1728099" y="693539"/>
                      <a:pt x="2709014" y="3276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4" name="Arc 8"/>
              <p:cNvSpPr/>
              <p:nvPr/>
            </p:nvSpPr>
            <p:spPr>
              <a:xfrm flipV="1">
                <a:off x="8320564" y="3450184"/>
                <a:ext cx="2635239" cy="935597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90723 w 2709014"/>
                  <a:gd name="connsiteY0" fmla="*/ 13391 h 744761"/>
                  <a:gd name="connsiteX1" fmla="*/ 2709014 w 2709014"/>
                  <a:gd name="connsiteY1" fmla="*/ 0 h 744761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625663"/>
                  <a:gd name="connsiteY0" fmla="*/ 325145 h 782345"/>
                  <a:gd name="connsiteX1" fmla="*/ 644357 w 2625663"/>
                  <a:gd name="connsiteY1" fmla="*/ 782345 h 782345"/>
                  <a:gd name="connsiteX2" fmla="*/ 187157 w 2625663"/>
                  <a:gd name="connsiteY2" fmla="*/ 782345 h 782345"/>
                  <a:gd name="connsiteX3" fmla="*/ 187157 w 2625663"/>
                  <a:gd name="connsiteY3" fmla="*/ 325145 h 782345"/>
                  <a:gd name="connsiteX0" fmla="*/ 290723 w 2625663"/>
                  <a:gd name="connsiteY0" fmla="*/ 0 h 782345"/>
                  <a:gd name="connsiteX1" fmla="*/ 2625663 w 2625663"/>
                  <a:gd name="connsiteY1" fmla="*/ 65388 h 782345"/>
                  <a:gd name="connsiteX0" fmla="*/ 187157 w 2642334"/>
                  <a:gd name="connsiteY0" fmla="*/ 325145 h 782345"/>
                  <a:gd name="connsiteX1" fmla="*/ 644357 w 2642334"/>
                  <a:gd name="connsiteY1" fmla="*/ 782345 h 782345"/>
                  <a:gd name="connsiteX2" fmla="*/ 187157 w 2642334"/>
                  <a:gd name="connsiteY2" fmla="*/ 782345 h 782345"/>
                  <a:gd name="connsiteX3" fmla="*/ 187157 w 2642334"/>
                  <a:gd name="connsiteY3" fmla="*/ 325145 h 782345"/>
                  <a:gd name="connsiteX0" fmla="*/ 290723 w 2642334"/>
                  <a:gd name="connsiteY0" fmla="*/ 0 h 782345"/>
                  <a:gd name="connsiteX1" fmla="*/ 2642334 w 2642334"/>
                  <a:gd name="connsiteY1" fmla="*/ 83925 h 78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2334" h="782345" stroke="0" extrusionOk="0">
                    <a:moveTo>
                      <a:pt x="187157" y="325145"/>
                    </a:moveTo>
                    <a:cubicBezTo>
                      <a:pt x="656231" y="505619"/>
                      <a:pt x="644357" y="529840"/>
                      <a:pt x="644357" y="782345"/>
                    </a:cubicBezTo>
                    <a:lnTo>
                      <a:pt x="187157" y="782345"/>
                    </a:lnTo>
                    <a:cubicBezTo>
                      <a:pt x="187157" y="629945"/>
                      <a:pt x="-233948" y="212850"/>
                      <a:pt x="187157" y="325145"/>
                    </a:cubicBezTo>
                    <a:close/>
                  </a:path>
                  <a:path w="2642334" h="782345" fill="none">
                    <a:moveTo>
                      <a:pt x="290723" y="0"/>
                    </a:moveTo>
                    <a:cubicBezTo>
                      <a:pt x="1402426" y="192498"/>
                      <a:pt x="1595902" y="526897"/>
                      <a:pt x="2642334" y="83925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5" name="Arc 8"/>
              <p:cNvSpPr/>
              <p:nvPr/>
            </p:nvSpPr>
            <p:spPr>
              <a:xfrm flipV="1">
                <a:off x="8580938" y="4228787"/>
                <a:ext cx="2361383" cy="33522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01073"/>
                  <a:gd name="connsiteY0" fmla="*/ 80893 h 538092"/>
                  <a:gd name="connsiteX1" fmla="*/ 644357 w 2601073"/>
                  <a:gd name="connsiteY1" fmla="*/ 538093 h 538092"/>
                  <a:gd name="connsiteX2" fmla="*/ 187157 w 2601073"/>
                  <a:gd name="connsiteY2" fmla="*/ 538093 h 538092"/>
                  <a:gd name="connsiteX3" fmla="*/ 187157 w 2601073"/>
                  <a:gd name="connsiteY3" fmla="*/ 80893 h 538092"/>
                  <a:gd name="connsiteX0" fmla="*/ 154618 w 2601073"/>
                  <a:gd name="connsiteY0" fmla="*/ 0 h 538092"/>
                  <a:gd name="connsiteX1" fmla="*/ 2601073 w 2601073"/>
                  <a:gd name="connsiteY1" fmla="*/ 201539 h 538092"/>
                  <a:gd name="connsiteX0" fmla="*/ 187157 w 2601073"/>
                  <a:gd name="connsiteY0" fmla="*/ 80893 h 538094"/>
                  <a:gd name="connsiteX1" fmla="*/ 644357 w 2601073"/>
                  <a:gd name="connsiteY1" fmla="*/ 538093 h 538094"/>
                  <a:gd name="connsiteX2" fmla="*/ 187157 w 2601073"/>
                  <a:gd name="connsiteY2" fmla="*/ 538093 h 538094"/>
                  <a:gd name="connsiteX3" fmla="*/ 187157 w 2601073"/>
                  <a:gd name="connsiteY3" fmla="*/ 80893 h 538094"/>
                  <a:gd name="connsiteX0" fmla="*/ 154618 w 2601073"/>
                  <a:gd name="connsiteY0" fmla="*/ 0 h 538094"/>
                  <a:gd name="connsiteX1" fmla="*/ 2601073 w 2601073"/>
                  <a:gd name="connsiteY1" fmla="*/ 201539 h 53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1073" h="538094" stroke="0" extrusionOk="0">
                    <a:moveTo>
                      <a:pt x="187157" y="80893"/>
                    </a:moveTo>
                    <a:cubicBezTo>
                      <a:pt x="656231" y="261367"/>
                      <a:pt x="644357" y="285588"/>
                      <a:pt x="644357" y="538093"/>
                    </a:cubicBezTo>
                    <a:lnTo>
                      <a:pt x="187157" y="538093"/>
                    </a:lnTo>
                    <a:cubicBezTo>
                      <a:pt x="187157" y="385693"/>
                      <a:pt x="-233948" y="-31402"/>
                      <a:pt x="187157" y="80893"/>
                    </a:cubicBezTo>
                    <a:close/>
                  </a:path>
                  <a:path w="2601073" h="538094" fill="none">
                    <a:moveTo>
                      <a:pt x="154618" y="0"/>
                    </a:moveTo>
                    <a:cubicBezTo>
                      <a:pt x="915375" y="305198"/>
                      <a:pt x="2325506" y="-90082"/>
                      <a:pt x="2601073" y="201539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6" name="Arc 8"/>
              <p:cNvSpPr/>
              <p:nvPr/>
            </p:nvSpPr>
            <p:spPr>
              <a:xfrm flipV="1">
                <a:off x="8584673" y="4385391"/>
                <a:ext cx="2479586" cy="33522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24779 h 538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538092" stroke="0" extrusionOk="0">
                    <a:moveTo>
                      <a:pt x="187157" y="80893"/>
                    </a:moveTo>
                    <a:cubicBezTo>
                      <a:pt x="656231" y="261367"/>
                      <a:pt x="644357" y="285588"/>
                      <a:pt x="644357" y="538093"/>
                    </a:cubicBezTo>
                    <a:lnTo>
                      <a:pt x="187157" y="538093"/>
                    </a:lnTo>
                    <a:cubicBezTo>
                      <a:pt x="187157" y="385693"/>
                      <a:pt x="-233948" y="-31402"/>
                      <a:pt x="187157" y="80893"/>
                    </a:cubicBezTo>
                    <a:close/>
                  </a:path>
                  <a:path w="2636529" h="538092" fill="none">
                    <a:moveTo>
                      <a:pt x="154618" y="0"/>
                    </a:moveTo>
                    <a:cubicBezTo>
                      <a:pt x="915375" y="305198"/>
                      <a:pt x="1945463" y="121799"/>
                      <a:pt x="2636529" y="24779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7" name="Arc 8"/>
              <p:cNvSpPr/>
              <p:nvPr/>
            </p:nvSpPr>
            <p:spPr>
              <a:xfrm flipV="1">
                <a:off x="8592309" y="4645281"/>
                <a:ext cx="2393572" cy="44394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41271 h 538092"/>
                  <a:gd name="connsiteX0" fmla="*/ 187157 w 2636529"/>
                  <a:gd name="connsiteY0" fmla="*/ 255404 h 712604"/>
                  <a:gd name="connsiteX1" fmla="*/ 644357 w 2636529"/>
                  <a:gd name="connsiteY1" fmla="*/ 712604 h 712604"/>
                  <a:gd name="connsiteX2" fmla="*/ 187157 w 2636529"/>
                  <a:gd name="connsiteY2" fmla="*/ 712604 h 712604"/>
                  <a:gd name="connsiteX3" fmla="*/ 187157 w 2636529"/>
                  <a:gd name="connsiteY3" fmla="*/ 255404 h 712604"/>
                  <a:gd name="connsiteX0" fmla="*/ 154618 w 2636529"/>
                  <a:gd name="connsiteY0" fmla="*/ 174511 h 712604"/>
                  <a:gd name="connsiteX1" fmla="*/ 2636529 w 2636529"/>
                  <a:gd name="connsiteY1" fmla="*/ 215782 h 71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712604" stroke="0" extrusionOk="0">
                    <a:moveTo>
                      <a:pt x="187157" y="255404"/>
                    </a:moveTo>
                    <a:cubicBezTo>
                      <a:pt x="656231" y="435878"/>
                      <a:pt x="644357" y="460099"/>
                      <a:pt x="644357" y="712604"/>
                    </a:cubicBezTo>
                    <a:lnTo>
                      <a:pt x="187157" y="712604"/>
                    </a:lnTo>
                    <a:cubicBezTo>
                      <a:pt x="187157" y="560204"/>
                      <a:pt x="-233948" y="143109"/>
                      <a:pt x="187157" y="255404"/>
                    </a:cubicBezTo>
                    <a:close/>
                  </a:path>
                  <a:path w="2636529" h="712604" fill="none">
                    <a:moveTo>
                      <a:pt x="154618" y="174511"/>
                    </a:moveTo>
                    <a:cubicBezTo>
                      <a:pt x="915375" y="479709"/>
                      <a:pt x="1911511" y="-379853"/>
                      <a:pt x="2636529" y="215782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2460171" y="4737171"/>
            <a:ext cx="668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W. </a:t>
            </a:r>
            <a:r>
              <a:rPr lang="en-US" sz="900" dirty="0" err="1"/>
              <a:t>Widanagamaachchi</a:t>
            </a:r>
            <a:r>
              <a:rPr lang="en-US" sz="900" dirty="0"/>
              <a:t>, C. Christensen, P.-T. Bremer, and V. </a:t>
            </a:r>
            <a:r>
              <a:rPr lang="en-US" sz="900" dirty="0" err="1"/>
              <a:t>Pascucci</a:t>
            </a:r>
            <a:r>
              <a:rPr lang="en-US" sz="900" dirty="0" smtClean="0"/>
              <a:t>. Interactive </a:t>
            </a:r>
            <a:r>
              <a:rPr lang="en-US" sz="900" dirty="0"/>
              <a:t>exploration of large-scale time-varying data using </a:t>
            </a:r>
            <a:r>
              <a:rPr lang="en-US" sz="900" dirty="0" smtClean="0"/>
              <a:t>dynamic tracking </a:t>
            </a:r>
            <a:r>
              <a:rPr lang="en-US" sz="900" dirty="0"/>
              <a:t>graphs. In </a:t>
            </a:r>
            <a:r>
              <a:rPr lang="en-US" sz="900" i="1" dirty="0"/>
              <a:t>IEEE Symposium on Large Data Analysis </a:t>
            </a:r>
            <a:r>
              <a:rPr lang="en-US" sz="900" i="1" dirty="0" smtClean="0"/>
              <a:t>and Visualization </a:t>
            </a:r>
            <a:r>
              <a:rPr lang="en-US" sz="900" i="1" dirty="0"/>
              <a:t>(LDAV), 2012</a:t>
            </a:r>
            <a:r>
              <a:rPr lang="en-US" sz="900" dirty="0"/>
              <a:t>, pages 9–17, 2012</a:t>
            </a:r>
            <a:r>
              <a:rPr lang="en-US" sz="900" dirty="0" smtClean="0"/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087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/>
          <p:cNvSpPr/>
          <p:nvPr/>
        </p:nvSpPr>
        <p:spPr>
          <a:xfrm>
            <a:off x="2200850" y="3187745"/>
            <a:ext cx="4599534" cy="18749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 smtClean="0">
              <a:solidFill>
                <a:srgbClr val="FFFFFF"/>
              </a:solidFill>
              <a:latin typeface="Roboto Regular"/>
              <a:cs typeface="Roboto Regula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II. Correlating patient groups over </a:t>
            </a:r>
            <a:r>
              <a:rPr lang="en-US" sz="2400" dirty="0"/>
              <a:t>time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701" y="4802467"/>
            <a:ext cx="5029200" cy="103585"/>
          </a:xfrm>
        </p:spPr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36561" y="839782"/>
            <a:ext cx="4842298" cy="2339856"/>
            <a:chOff x="1271232" y="1067901"/>
            <a:chExt cx="7110591" cy="3435922"/>
          </a:xfrm>
        </p:grpSpPr>
        <p:grpSp>
          <p:nvGrpSpPr>
            <p:cNvPr id="24" name="Group 23"/>
            <p:cNvGrpSpPr/>
            <p:nvPr/>
          </p:nvGrpSpPr>
          <p:grpSpPr>
            <a:xfrm>
              <a:off x="1271232" y="1757674"/>
              <a:ext cx="7110591" cy="2746149"/>
              <a:chOff x="6602398" y="4032342"/>
              <a:chExt cx="5406029" cy="2087837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8732177" y="4149364"/>
                <a:ext cx="739199" cy="112071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/>
              <p:cNvGrpSpPr/>
              <p:nvPr/>
            </p:nvGrpSpPr>
            <p:grpSpPr>
              <a:xfrm>
                <a:off x="6602398" y="4049101"/>
                <a:ext cx="1428062" cy="2065932"/>
                <a:chOff x="418118" y="3240605"/>
                <a:chExt cx="1428062" cy="2065932"/>
              </a:xfrm>
            </p:grpSpPr>
            <p:cxnSp>
              <p:nvCxnSpPr>
                <p:cNvPr id="74" name="Straight Connector 73"/>
                <p:cNvCxnSpPr>
                  <a:endCxn id="90" idx="0"/>
                </p:cNvCxnSpPr>
                <p:nvPr/>
              </p:nvCxnSpPr>
              <p:spPr>
                <a:xfrm flipH="1">
                  <a:off x="955761" y="3315938"/>
                  <a:ext cx="287250" cy="76534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1111989" y="3923615"/>
                  <a:ext cx="466309" cy="43126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>
                  <a:endCxn id="86" idx="4"/>
                </p:cNvCxnSpPr>
                <p:nvPr/>
              </p:nvCxnSpPr>
              <p:spPr>
                <a:xfrm>
                  <a:off x="487917" y="3331876"/>
                  <a:ext cx="624652" cy="104179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109570" y="4352346"/>
                  <a:ext cx="0" cy="41476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>
                  <a:off x="1471833" y="3377725"/>
                  <a:ext cx="127203" cy="53919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043419" y="3309292"/>
                  <a:ext cx="118813" cy="29144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1613168" y="3308361"/>
                  <a:ext cx="165900" cy="58529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Oval 80"/>
                <p:cNvSpPr/>
                <p:nvPr/>
              </p:nvSpPr>
              <p:spPr>
                <a:xfrm>
                  <a:off x="1091248" y="4331028"/>
                  <a:ext cx="42641" cy="42640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1090668" y="4756811"/>
                  <a:ext cx="42641" cy="42640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997539" y="4891039"/>
                  <a:ext cx="277640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b="1" dirty="0" smtClean="0"/>
                    <a:t>t</a:t>
                  </a:r>
                  <a:endParaRPr lang="en-US" sz="2100" b="1" dirty="0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1572053" y="3887219"/>
                  <a:ext cx="42641" cy="42640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934440" y="4081283"/>
                  <a:ext cx="42641" cy="42640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977100" y="3241293"/>
                  <a:ext cx="135513" cy="13551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418118" y="3240605"/>
                  <a:ext cx="135513" cy="135513"/>
                </a:xfrm>
                <a:prstGeom prst="ellipse">
                  <a:avLst/>
                </a:prstGeom>
                <a:solidFill>
                  <a:srgbClr val="00E2A7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127054" y="3547500"/>
                  <a:ext cx="42641" cy="42640"/>
                </a:xfrm>
                <a:prstGeom prst="ellipse">
                  <a:avLst/>
                </a:prstGeom>
                <a:gradFill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</a:gradFill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404076" y="3242212"/>
                  <a:ext cx="135513" cy="135513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710667" y="3245805"/>
                  <a:ext cx="135513" cy="135513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1179956" y="3242605"/>
                  <a:ext cx="135513" cy="135513"/>
                </a:xfrm>
                <a:prstGeom prst="ellipse">
                  <a:avLst/>
                </a:prstGeom>
                <a:solidFill>
                  <a:srgbClr val="CC66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8934024" y="4038992"/>
                <a:ext cx="1163695" cy="2081187"/>
                <a:chOff x="2749744" y="3230496"/>
                <a:chExt cx="1163695" cy="2081187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2887964" y="3495573"/>
                  <a:ext cx="381038" cy="6643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>
                  <a:stCxn id="69" idx="4"/>
                  <a:endCxn id="73" idx="1"/>
                </p:cNvCxnSpPr>
                <p:nvPr/>
              </p:nvCxnSpPr>
              <p:spPr>
                <a:xfrm>
                  <a:off x="2817501" y="3373037"/>
                  <a:ext cx="181407" cy="31687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>
                  <a:stCxn id="75" idx="3"/>
                </p:cNvCxnSpPr>
                <p:nvPr/>
              </p:nvCxnSpPr>
              <p:spPr>
                <a:xfrm flipH="1">
                  <a:off x="3299153" y="3348180"/>
                  <a:ext cx="498618" cy="8117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>
                  <a:off x="3279680" y="4195025"/>
                  <a:ext cx="2388" cy="55069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endCxn id="73" idx="3"/>
                </p:cNvCxnSpPr>
                <p:nvPr/>
              </p:nvCxnSpPr>
              <p:spPr>
                <a:xfrm flipH="1">
                  <a:off x="2998908" y="3331876"/>
                  <a:ext cx="340254" cy="38818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>
                  <a:stCxn id="77" idx="0"/>
                </p:cNvCxnSpPr>
                <p:nvPr/>
              </p:nvCxnSpPr>
              <p:spPr>
                <a:xfrm flipH="1">
                  <a:off x="3122046" y="3277077"/>
                  <a:ext cx="456760" cy="64653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Oval 60"/>
                <p:cNvSpPr/>
                <p:nvPr/>
              </p:nvSpPr>
              <p:spPr>
                <a:xfrm>
                  <a:off x="3258359" y="4745719"/>
                  <a:ext cx="42641" cy="4264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3262757" y="4153697"/>
                  <a:ext cx="42641" cy="4264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959820" y="4896185"/>
                  <a:ext cx="670376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b="1" dirty="0"/>
                    <a:t>t </a:t>
                  </a:r>
                  <a:r>
                    <a:rPr lang="en-US" sz="2100" b="1" dirty="0" smtClean="0"/>
                    <a:t>+ 1</a:t>
                  </a:r>
                  <a:endParaRPr lang="en-US" sz="2100" b="1" dirty="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2749744" y="3237524"/>
                  <a:ext cx="135513" cy="135513"/>
                </a:xfrm>
                <a:prstGeom prst="ellipse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3254320" y="3235294"/>
                  <a:ext cx="135513" cy="135513"/>
                </a:xfrm>
                <a:prstGeom prst="ellipse">
                  <a:avLst/>
                </a:prstGeom>
                <a:solidFill>
                  <a:srgbClr val="CC66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2992663" y="3683666"/>
                  <a:ext cx="42641" cy="4264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3512213" y="3230496"/>
                  <a:ext cx="135513" cy="135513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3777926" y="3232512"/>
                  <a:ext cx="135513" cy="135513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3114144" y="3894490"/>
                  <a:ext cx="42641" cy="42641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10757619" y="4032342"/>
                <a:ext cx="1250808" cy="2076659"/>
                <a:chOff x="4573339" y="3223846"/>
                <a:chExt cx="1250808" cy="2076659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5085167" y="3369167"/>
                  <a:ext cx="671224" cy="83885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>
                  <a:endCxn id="49" idx="7"/>
                </p:cNvCxnSpPr>
                <p:nvPr/>
              </p:nvCxnSpPr>
              <p:spPr>
                <a:xfrm flipH="1">
                  <a:off x="5006147" y="3869243"/>
                  <a:ext cx="66436" cy="15031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4977863" y="3992725"/>
                  <a:ext cx="107303" cy="19398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5085166" y="4186706"/>
                  <a:ext cx="3103" cy="54929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>
                  <a:endCxn id="47" idx="4"/>
                </p:cNvCxnSpPr>
                <p:nvPr/>
              </p:nvCxnSpPr>
              <p:spPr>
                <a:xfrm flipH="1">
                  <a:off x="5327408" y="3371140"/>
                  <a:ext cx="155084" cy="55667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4641096" y="3366009"/>
                  <a:ext cx="356726" cy="66305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4896445" y="3361112"/>
                  <a:ext cx="169394" cy="55855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H="1">
                  <a:off x="5063097" y="3359359"/>
                  <a:ext cx="107892" cy="53253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Oval 38"/>
                <p:cNvSpPr/>
                <p:nvPr/>
              </p:nvSpPr>
              <p:spPr>
                <a:xfrm>
                  <a:off x="5067720" y="4735550"/>
                  <a:ext cx="42640" cy="4264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5069319" y="4172566"/>
                  <a:ext cx="42640" cy="4264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794240" y="4885007"/>
                  <a:ext cx="670376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b="1" dirty="0"/>
                    <a:t>t </a:t>
                  </a:r>
                  <a:r>
                    <a:rPr lang="en-US" sz="2100" b="1" dirty="0" smtClean="0"/>
                    <a:t>+ 2</a:t>
                  </a:r>
                  <a:endParaRPr lang="en-US" sz="2100" b="1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5306088" y="3885178"/>
                  <a:ext cx="42640" cy="4264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5039258" y="3885819"/>
                  <a:ext cx="42640" cy="4264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974588" y="4006574"/>
                  <a:ext cx="42640" cy="4264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4573339" y="3230496"/>
                  <a:ext cx="135513" cy="135513"/>
                </a:xfrm>
                <a:prstGeom prst="ellipse">
                  <a:avLst/>
                </a:prstGeom>
                <a:solidFill>
                  <a:srgbClr val="00E2A7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4828688" y="3225599"/>
                  <a:ext cx="135513" cy="135513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103232" y="3223846"/>
                  <a:ext cx="135513" cy="135513"/>
                </a:xfrm>
                <a:prstGeom prst="ellipse">
                  <a:avLst/>
                </a:prstGeom>
                <a:solidFill>
                  <a:srgbClr val="FFC0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4735" y="3235627"/>
                  <a:ext cx="135513" cy="135513"/>
                </a:xfrm>
                <a:prstGeom prst="ellipse">
                  <a:avLst/>
                </a:prstGeom>
                <a:solidFill>
                  <a:srgbClr val="FF2D2D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 dirty="0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5688634" y="3233654"/>
                  <a:ext cx="135513" cy="135513"/>
                </a:xfrm>
                <a:prstGeom prst="ellipse">
                  <a:avLst/>
                </a:prstGeom>
                <a:solidFill>
                  <a:srgbClr val="CC66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9" name="Oval 28"/>
              <p:cNvSpPr/>
              <p:nvPr/>
            </p:nvSpPr>
            <p:spPr>
              <a:xfrm>
                <a:off x="8659476" y="4046384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1381490" y="1067901"/>
              <a:ext cx="6809572" cy="3215240"/>
              <a:chOff x="6683192" y="3515385"/>
              <a:chExt cx="5160744" cy="2529238"/>
            </a:xfrm>
          </p:grpSpPr>
          <p:sp>
            <p:nvSpPr>
              <p:cNvPr id="98" name="Arc 8"/>
              <p:cNvSpPr/>
              <p:nvPr/>
            </p:nvSpPr>
            <p:spPr>
              <a:xfrm>
                <a:off x="6683192" y="3515385"/>
                <a:ext cx="1970732" cy="1668213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514314"/>
                  <a:gd name="connsiteY0" fmla="*/ 278749 h 735949"/>
                  <a:gd name="connsiteX1" fmla="*/ 644357 w 2514314"/>
                  <a:gd name="connsiteY1" fmla="*/ 735949 h 735949"/>
                  <a:gd name="connsiteX2" fmla="*/ 187157 w 2514314"/>
                  <a:gd name="connsiteY2" fmla="*/ 735949 h 735949"/>
                  <a:gd name="connsiteX3" fmla="*/ 187157 w 2514314"/>
                  <a:gd name="connsiteY3" fmla="*/ 278749 h 735949"/>
                  <a:gd name="connsiteX0" fmla="*/ 174524 w 2514314"/>
                  <a:gd name="connsiteY0" fmla="*/ 93020 h 735949"/>
                  <a:gd name="connsiteX1" fmla="*/ 2514314 w 2514314"/>
                  <a:gd name="connsiteY1" fmla="*/ 74737 h 735949"/>
                  <a:gd name="connsiteX0" fmla="*/ 187157 w 2554834"/>
                  <a:gd name="connsiteY0" fmla="*/ 280477 h 737677"/>
                  <a:gd name="connsiteX1" fmla="*/ 644357 w 2554834"/>
                  <a:gd name="connsiteY1" fmla="*/ 737677 h 737677"/>
                  <a:gd name="connsiteX2" fmla="*/ 187157 w 2554834"/>
                  <a:gd name="connsiteY2" fmla="*/ 737677 h 737677"/>
                  <a:gd name="connsiteX3" fmla="*/ 187157 w 2554834"/>
                  <a:gd name="connsiteY3" fmla="*/ 280477 h 737677"/>
                  <a:gd name="connsiteX0" fmla="*/ 174524 w 2554834"/>
                  <a:gd name="connsiteY0" fmla="*/ 94748 h 737677"/>
                  <a:gd name="connsiteX1" fmla="*/ 2554834 w 2554834"/>
                  <a:gd name="connsiteY1" fmla="*/ 59529 h 737677"/>
                  <a:gd name="connsiteX0" fmla="*/ 187157 w 2554834"/>
                  <a:gd name="connsiteY0" fmla="*/ 341918 h 799118"/>
                  <a:gd name="connsiteX1" fmla="*/ 644357 w 2554834"/>
                  <a:gd name="connsiteY1" fmla="*/ 799118 h 799118"/>
                  <a:gd name="connsiteX2" fmla="*/ 187157 w 2554834"/>
                  <a:gd name="connsiteY2" fmla="*/ 799118 h 799118"/>
                  <a:gd name="connsiteX3" fmla="*/ 187157 w 2554834"/>
                  <a:gd name="connsiteY3" fmla="*/ 341918 h 799118"/>
                  <a:gd name="connsiteX0" fmla="*/ 174524 w 2554834"/>
                  <a:gd name="connsiteY0" fmla="*/ 156189 h 799118"/>
                  <a:gd name="connsiteX1" fmla="*/ 2554834 w 2554834"/>
                  <a:gd name="connsiteY1" fmla="*/ 120970 h 799118"/>
                  <a:gd name="connsiteX0" fmla="*/ 187157 w 2453924"/>
                  <a:gd name="connsiteY0" fmla="*/ 326505 h 783705"/>
                  <a:gd name="connsiteX1" fmla="*/ 644357 w 2453924"/>
                  <a:gd name="connsiteY1" fmla="*/ 783705 h 783705"/>
                  <a:gd name="connsiteX2" fmla="*/ 187157 w 2453924"/>
                  <a:gd name="connsiteY2" fmla="*/ 783705 h 783705"/>
                  <a:gd name="connsiteX3" fmla="*/ 187157 w 2453924"/>
                  <a:gd name="connsiteY3" fmla="*/ 326505 h 783705"/>
                  <a:gd name="connsiteX0" fmla="*/ 174524 w 2453924"/>
                  <a:gd name="connsiteY0" fmla="*/ 140776 h 783705"/>
                  <a:gd name="connsiteX1" fmla="*/ 2453924 w 2453924"/>
                  <a:gd name="connsiteY1" fmla="*/ 168823 h 783705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8 h 778980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7 h 778980"/>
                  <a:gd name="connsiteX0" fmla="*/ 187157 w 2453924"/>
                  <a:gd name="connsiteY0" fmla="*/ 333112 h 790312"/>
                  <a:gd name="connsiteX1" fmla="*/ 644357 w 2453924"/>
                  <a:gd name="connsiteY1" fmla="*/ 790312 h 790312"/>
                  <a:gd name="connsiteX2" fmla="*/ 187157 w 2453924"/>
                  <a:gd name="connsiteY2" fmla="*/ 790312 h 790312"/>
                  <a:gd name="connsiteX3" fmla="*/ 187157 w 2453924"/>
                  <a:gd name="connsiteY3" fmla="*/ 333112 h 790312"/>
                  <a:gd name="connsiteX0" fmla="*/ 174524 w 2453924"/>
                  <a:gd name="connsiteY0" fmla="*/ 147383 h 790312"/>
                  <a:gd name="connsiteX1" fmla="*/ 2453924 w 2453924"/>
                  <a:gd name="connsiteY1" fmla="*/ 124816 h 790312"/>
                  <a:gd name="connsiteX0" fmla="*/ 187157 w 2453924"/>
                  <a:gd name="connsiteY0" fmla="*/ 429264 h 886464"/>
                  <a:gd name="connsiteX1" fmla="*/ 644357 w 2453924"/>
                  <a:gd name="connsiteY1" fmla="*/ 886464 h 886464"/>
                  <a:gd name="connsiteX2" fmla="*/ 187157 w 2453924"/>
                  <a:gd name="connsiteY2" fmla="*/ 886464 h 886464"/>
                  <a:gd name="connsiteX3" fmla="*/ 187157 w 2453924"/>
                  <a:gd name="connsiteY3" fmla="*/ 429264 h 886464"/>
                  <a:gd name="connsiteX0" fmla="*/ 174524 w 2453924"/>
                  <a:gd name="connsiteY0" fmla="*/ 243535 h 886464"/>
                  <a:gd name="connsiteX1" fmla="*/ 2453924 w 2453924"/>
                  <a:gd name="connsiteY1" fmla="*/ 220968 h 886464"/>
                  <a:gd name="connsiteX0" fmla="*/ 187157 w 2453924"/>
                  <a:gd name="connsiteY0" fmla="*/ 475371 h 932571"/>
                  <a:gd name="connsiteX1" fmla="*/ 644357 w 2453924"/>
                  <a:gd name="connsiteY1" fmla="*/ 932571 h 932571"/>
                  <a:gd name="connsiteX2" fmla="*/ 187157 w 2453924"/>
                  <a:gd name="connsiteY2" fmla="*/ 932571 h 932571"/>
                  <a:gd name="connsiteX3" fmla="*/ 187157 w 2453924"/>
                  <a:gd name="connsiteY3" fmla="*/ 475371 h 932571"/>
                  <a:gd name="connsiteX0" fmla="*/ 174524 w 2453924"/>
                  <a:gd name="connsiteY0" fmla="*/ 289642 h 932571"/>
                  <a:gd name="connsiteX1" fmla="*/ 876492 w 2453924"/>
                  <a:gd name="connsiteY1" fmla="*/ 55818 h 932571"/>
                  <a:gd name="connsiteX2" fmla="*/ 2453924 w 2453924"/>
                  <a:gd name="connsiteY2" fmla="*/ 267075 h 932571"/>
                  <a:gd name="connsiteX0" fmla="*/ 187157 w 2453924"/>
                  <a:gd name="connsiteY0" fmla="*/ 361804 h 819004"/>
                  <a:gd name="connsiteX1" fmla="*/ 644357 w 2453924"/>
                  <a:gd name="connsiteY1" fmla="*/ 819004 h 819004"/>
                  <a:gd name="connsiteX2" fmla="*/ 187157 w 2453924"/>
                  <a:gd name="connsiteY2" fmla="*/ 819004 h 819004"/>
                  <a:gd name="connsiteX3" fmla="*/ 187157 w 2453924"/>
                  <a:gd name="connsiteY3" fmla="*/ 361804 h 819004"/>
                  <a:gd name="connsiteX0" fmla="*/ 174524 w 2453924"/>
                  <a:gd name="connsiteY0" fmla="*/ 176075 h 819004"/>
                  <a:gd name="connsiteX1" fmla="*/ 926947 w 2453924"/>
                  <a:gd name="connsiteY1" fmla="*/ 144703 h 819004"/>
                  <a:gd name="connsiteX2" fmla="*/ 2453924 w 2453924"/>
                  <a:gd name="connsiteY2" fmla="*/ 153508 h 819004"/>
                  <a:gd name="connsiteX0" fmla="*/ 187157 w 2453924"/>
                  <a:gd name="connsiteY0" fmla="*/ 334492 h 791692"/>
                  <a:gd name="connsiteX1" fmla="*/ 644357 w 2453924"/>
                  <a:gd name="connsiteY1" fmla="*/ 791692 h 791692"/>
                  <a:gd name="connsiteX2" fmla="*/ 187157 w 2453924"/>
                  <a:gd name="connsiteY2" fmla="*/ 791692 h 791692"/>
                  <a:gd name="connsiteX3" fmla="*/ 187157 w 2453924"/>
                  <a:gd name="connsiteY3" fmla="*/ 334492 h 791692"/>
                  <a:gd name="connsiteX0" fmla="*/ 174524 w 2453924"/>
                  <a:gd name="connsiteY0" fmla="*/ 148763 h 791692"/>
                  <a:gd name="connsiteX1" fmla="*/ 926947 w 2453924"/>
                  <a:gd name="connsiteY1" fmla="*/ 117391 h 791692"/>
                  <a:gd name="connsiteX2" fmla="*/ 2453924 w 2453924"/>
                  <a:gd name="connsiteY2" fmla="*/ 126196 h 791692"/>
                  <a:gd name="connsiteX0" fmla="*/ 187157 w 2453924"/>
                  <a:gd name="connsiteY0" fmla="*/ 334491 h 791691"/>
                  <a:gd name="connsiteX1" fmla="*/ 644357 w 2453924"/>
                  <a:gd name="connsiteY1" fmla="*/ 791691 h 791691"/>
                  <a:gd name="connsiteX2" fmla="*/ 187157 w 2453924"/>
                  <a:gd name="connsiteY2" fmla="*/ 791691 h 791691"/>
                  <a:gd name="connsiteX3" fmla="*/ 187157 w 2453924"/>
                  <a:gd name="connsiteY3" fmla="*/ 334491 h 791691"/>
                  <a:gd name="connsiteX0" fmla="*/ 174524 w 2453924"/>
                  <a:gd name="connsiteY0" fmla="*/ 148762 h 791691"/>
                  <a:gd name="connsiteX1" fmla="*/ 926947 w 2453924"/>
                  <a:gd name="connsiteY1" fmla="*/ 117390 h 791691"/>
                  <a:gd name="connsiteX2" fmla="*/ 2453924 w 2453924"/>
                  <a:gd name="connsiteY2" fmla="*/ 126195 h 791691"/>
                  <a:gd name="connsiteX0" fmla="*/ 187157 w 2453924"/>
                  <a:gd name="connsiteY0" fmla="*/ 354853 h 812053"/>
                  <a:gd name="connsiteX1" fmla="*/ 644357 w 2453924"/>
                  <a:gd name="connsiteY1" fmla="*/ 812053 h 812053"/>
                  <a:gd name="connsiteX2" fmla="*/ 187157 w 2453924"/>
                  <a:gd name="connsiteY2" fmla="*/ 812053 h 812053"/>
                  <a:gd name="connsiteX3" fmla="*/ 187157 w 2453924"/>
                  <a:gd name="connsiteY3" fmla="*/ 354853 h 812053"/>
                  <a:gd name="connsiteX0" fmla="*/ 174524 w 2453924"/>
                  <a:gd name="connsiteY0" fmla="*/ 169124 h 812053"/>
                  <a:gd name="connsiteX1" fmla="*/ 926947 w 2453924"/>
                  <a:gd name="connsiteY1" fmla="*/ 74486 h 812053"/>
                  <a:gd name="connsiteX2" fmla="*/ 2453924 w 2453924"/>
                  <a:gd name="connsiteY2" fmla="*/ 146557 h 812053"/>
                  <a:gd name="connsiteX0" fmla="*/ 187157 w 2453924"/>
                  <a:gd name="connsiteY0" fmla="*/ 322736 h 779936"/>
                  <a:gd name="connsiteX1" fmla="*/ 644357 w 2453924"/>
                  <a:gd name="connsiteY1" fmla="*/ 779936 h 779936"/>
                  <a:gd name="connsiteX2" fmla="*/ 187157 w 2453924"/>
                  <a:gd name="connsiteY2" fmla="*/ 779936 h 779936"/>
                  <a:gd name="connsiteX3" fmla="*/ 187157 w 2453924"/>
                  <a:gd name="connsiteY3" fmla="*/ 322736 h 779936"/>
                  <a:gd name="connsiteX0" fmla="*/ 174524 w 2453924"/>
                  <a:gd name="connsiteY0" fmla="*/ 137007 h 779936"/>
                  <a:gd name="connsiteX1" fmla="*/ 926947 w 2453924"/>
                  <a:gd name="connsiteY1" fmla="*/ 42369 h 779936"/>
                  <a:gd name="connsiteX2" fmla="*/ 2453924 w 2453924"/>
                  <a:gd name="connsiteY2" fmla="*/ 114440 h 779936"/>
                  <a:gd name="connsiteX0" fmla="*/ 187157 w 2675925"/>
                  <a:gd name="connsiteY0" fmla="*/ 513610 h 970810"/>
                  <a:gd name="connsiteX1" fmla="*/ 644357 w 2675925"/>
                  <a:gd name="connsiteY1" fmla="*/ 970810 h 970810"/>
                  <a:gd name="connsiteX2" fmla="*/ 187157 w 2675925"/>
                  <a:gd name="connsiteY2" fmla="*/ 970810 h 970810"/>
                  <a:gd name="connsiteX3" fmla="*/ 187157 w 2675925"/>
                  <a:gd name="connsiteY3" fmla="*/ 513610 h 970810"/>
                  <a:gd name="connsiteX0" fmla="*/ 174524 w 2675925"/>
                  <a:gd name="connsiteY0" fmla="*/ 327881 h 970810"/>
                  <a:gd name="connsiteX1" fmla="*/ 926947 w 2675925"/>
                  <a:gd name="connsiteY1" fmla="*/ 233243 h 970810"/>
                  <a:gd name="connsiteX2" fmla="*/ 2675925 w 2675925"/>
                  <a:gd name="connsiteY2" fmla="*/ 77555 h 970810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191 h 893391"/>
                  <a:gd name="connsiteX1" fmla="*/ 644357 w 2675925"/>
                  <a:gd name="connsiteY1" fmla="*/ 893391 h 893391"/>
                  <a:gd name="connsiteX2" fmla="*/ 187157 w 2675925"/>
                  <a:gd name="connsiteY2" fmla="*/ 893391 h 893391"/>
                  <a:gd name="connsiteX3" fmla="*/ 187157 w 2675925"/>
                  <a:gd name="connsiteY3" fmla="*/ 436191 h 893391"/>
                  <a:gd name="connsiteX0" fmla="*/ 174524 w 2675925"/>
                  <a:gd name="connsiteY0" fmla="*/ 250462 h 893391"/>
                  <a:gd name="connsiteX1" fmla="*/ 926947 w 2675925"/>
                  <a:gd name="connsiteY1" fmla="*/ 155824 h 893391"/>
                  <a:gd name="connsiteX2" fmla="*/ 2675925 w 2675925"/>
                  <a:gd name="connsiteY2" fmla="*/ 136 h 893391"/>
                  <a:gd name="connsiteX0" fmla="*/ 187157 w 2645652"/>
                  <a:gd name="connsiteY0" fmla="*/ 410899 h 868099"/>
                  <a:gd name="connsiteX1" fmla="*/ 644357 w 2645652"/>
                  <a:gd name="connsiteY1" fmla="*/ 868099 h 868099"/>
                  <a:gd name="connsiteX2" fmla="*/ 187157 w 2645652"/>
                  <a:gd name="connsiteY2" fmla="*/ 868099 h 868099"/>
                  <a:gd name="connsiteX3" fmla="*/ 187157 w 2645652"/>
                  <a:gd name="connsiteY3" fmla="*/ 410899 h 868099"/>
                  <a:gd name="connsiteX0" fmla="*/ 174524 w 2645652"/>
                  <a:gd name="connsiteY0" fmla="*/ 225170 h 868099"/>
                  <a:gd name="connsiteX1" fmla="*/ 926947 w 2645652"/>
                  <a:gd name="connsiteY1" fmla="*/ 130532 h 868099"/>
                  <a:gd name="connsiteX2" fmla="*/ 2645652 w 2645652"/>
                  <a:gd name="connsiteY2" fmla="*/ 151 h 868099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174524 w 2645652"/>
                  <a:gd name="connsiteY0" fmla="*/ 235373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265342 w 2645652"/>
                  <a:gd name="connsiteY0" fmla="*/ 121495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8157 h 885357"/>
                  <a:gd name="connsiteX1" fmla="*/ 644357 w 2645652"/>
                  <a:gd name="connsiteY1" fmla="*/ 885357 h 885357"/>
                  <a:gd name="connsiteX2" fmla="*/ 187157 w 2645652"/>
                  <a:gd name="connsiteY2" fmla="*/ 885357 h 885357"/>
                  <a:gd name="connsiteX3" fmla="*/ 187157 w 2645652"/>
                  <a:gd name="connsiteY3" fmla="*/ 428157 h 885357"/>
                  <a:gd name="connsiteX0" fmla="*/ 83706 w 2645652"/>
                  <a:gd name="connsiteY0" fmla="*/ 2018 h 885357"/>
                  <a:gd name="connsiteX1" fmla="*/ 926947 w 2645652"/>
                  <a:gd name="connsiteY1" fmla="*/ 147790 h 885357"/>
                  <a:gd name="connsiteX2" fmla="*/ 2645652 w 2645652"/>
                  <a:gd name="connsiteY2" fmla="*/ 17409 h 885357"/>
                  <a:gd name="connsiteX0" fmla="*/ 187157 w 2645652"/>
                  <a:gd name="connsiteY0" fmla="*/ 452734 h 909934"/>
                  <a:gd name="connsiteX1" fmla="*/ 644357 w 2645652"/>
                  <a:gd name="connsiteY1" fmla="*/ 909934 h 909934"/>
                  <a:gd name="connsiteX2" fmla="*/ 187157 w 2645652"/>
                  <a:gd name="connsiteY2" fmla="*/ 909934 h 909934"/>
                  <a:gd name="connsiteX3" fmla="*/ 187157 w 2645652"/>
                  <a:gd name="connsiteY3" fmla="*/ 452734 h 909934"/>
                  <a:gd name="connsiteX0" fmla="*/ 83706 w 2645652"/>
                  <a:gd name="connsiteY0" fmla="*/ 1289 h 909934"/>
                  <a:gd name="connsiteX1" fmla="*/ 926947 w 2645652"/>
                  <a:gd name="connsiteY1" fmla="*/ 172367 h 909934"/>
                  <a:gd name="connsiteX2" fmla="*/ 2645652 w 2645652"/>
                  <a:gd name="connsiteY2" fmla="*/ 41986 h 909934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2772 h 909972"/>
                  <a:gd name="connsiteX1" fmla="*/ 644357 w 2645652"/>
                  <a:gd name="connsiteY1" fmla="*/ 909972 h 909972"/>
                  <a:gd name="connsiteX2" fmla="*/ 187157 w 2645652"/>
                  <a:gd name="connsiteY2" fmla="*/ 909972 h 909972"/>
                  <a:gd name="connsiteX3" fmla="*/ 187157 w 2645652"/>
                  <a:gd name="connsiteY3" fmla="*/ 452772 h 909972"/>
                  <a:gd name="connsiteX0" fmla="*/ 83706 w 2645652"/>
                  <a:gd name="connsiteY0" fmla="*/ 1327 h 909972"/>
                  <a:gd name="connsiteX1" fmla="*/ 1007675 w 2645652"/>
                  <a:gd name="connsiteY1" fmla="*/ 109139 h 909972"/>
                  <a:gd name="connsiteX2" fmla="*/ 2645652 w 2645652"/>
                  <a:gd name="connsiteY2" fmla="*/ 42024 h 909972"/>
                  <a:gd name="connsiteX0" fmla="*/ 187157 w 2645652"/>
                  <a:gd name="connsiteY0" fmla="*/ 422384 h 879584"/>
                  <a:gd name="connsiteX1" fmla="*/ 644357 w 2645652"/>
                  <a:gd name="connsiteY1" fmla="*/ 879584 h 879584"/>
                  <a:gd name="connsiteX2" fmla="*/ 187157 w 2645652"/>
                  <a:gd name="connsiteY2" fmla="*/ 879584 h 879584"/>
                  <a:gd name="connsiteX3" fmla="*/ 187157 w 2645652"/>
                  <a:gd name="connsiteY3" fmla="*/ 422384 h 879584"/>
                  <a:gd name="connsiteX0" fmla="*/ 73615 w 2645652"/>
                  <a:gd name="connsiteY0" fmla="*/ 8898 h 879584"/>
                  <a:gd name="connsiteX1" fmla="*/ 1007675 w 2645652"/>
                  <a:gd name="connsiteY1" fmla="*/ 78751 h 879584"/>
                  <a:gd name="connsiteX2" fmla="*/ 2645652 w 2645652"/>
                  <a:gd name="connsiteY2" fmla="*/ 11636 h 879584"/>
                  <a:gd name="connsiteX0" fmla="*/ 187157 w 2645652"/>
                  <a:gd name="connsiteY0" fmla="*/ 420892 h 878092"/>
                  <a:gd name="connsiteX1" fmla="*/ 644357 w 2645652"/>
                  <a:gd name="connsiteY1" fmla="*/ 878092 h 878092"/>
                  <a:gd name="connsiteX2" fmla="*/ 187157 w 2645652"/>
                  <a:gd name="connsiteY2" fmla="*/ 878092 h 878092"/>
                  <a:gd name="connsiteX3" fmla="*/ 187157 w 2645652"/>
                  <a:gd name="connsiteY3" fmla="*/ 420892 h 878092"/>
                  <a:gd name="connsiteX0" fmla="*/ 73615 w 2645652"/>
                  <a:gd name="connsiteY0" fmla="*/ 7406 h 878092"/>
                  <a:gd name="connsiteX1" fmla="*/ 926524 w 2645652"/>
                  <a:gd name="connsiteY1" fmla="*/ 123512 h 878092"/>
                  <a:gd name="connsiteX2" fmla="*/ 2645652 w 2645652"/>
                  <a:gd name="connsiteY2" fmla="*/ 10144 h 878092"/>
                  <a:gd name="connsiteX0" fmla="*/ 187157 w 2645652"/>
                  <a:gd name="connsiteY0" fmla="*/ 467853 h 925053"/>
                  <a:gd name="connsiteX1" fmla="*/ 644357 w 2645652"/>
                  <a:gd name="connsiteY1" fmla="*/ 925053 h 925053"/>
                  <a:gd name="connsiteX2" fmla="*/ 187157 w 2645652"/>
                  <a:gd name="connsiteY2" fmla="*/ 925053 h 925053"/>
                  <a:gd name="connsiteX3" fmla="*/ 187157 w 2645652"/>
                  <a:gd name="connsiteY3" fmla="*/ 467853 h 925053"/>
                  <a:gd name="connsiteX0" fmla="*/ 9378 w 2645652"/>
                  <a:gd name="connsiteY0" fmla="*/ 668 h 925053"/>
                  <a:gd name="connsiteX1" fmla="*/ 926524 w 2645652"/>
                  <a:gd name="connsiteY1" fmla="*/ 170473 h 925053"/>
                  <a:gd name="connsiteX2" fmla="*/ 2645652 w 2645652"/>
                  <a:gd name="connsiteY2" fmla="*/ 57105 h 925053"/>
                  <a:gd name="connsiteX0" fmla="*/ 187157 w 2645652"/>
                  <a:gd name="connsiteY0" fmla="*/ 471077 h 928277"/>
                  <a:gd name="connsiteX1" fmla="*/ 644357 w 2645652"/>
                  <a:gd name="connsiteY1" fmla="*/ 928277 h 928277"/>
                  <a:gd name="connsiteX2" fmla="*/ 187157 w 2645652"/>
                  <a:gd name="connsiteY2" fmla="*/ 928277 h 928277"/>
                  <a:gd name="connsiteX3" fmla="*/ 187157 w 2645652"/>
                  <a:gd name="connsiteY3" fmla="*/ 471077 h 928277"/>
                  <a:gd name="connsiteX0" fmla="*/ 9378 w 2645652"/>
                  <a:gd name="connsiteY0" fmla="*/ 3892 h 928277"/>
                  <a:gd name="connsiteX1" fmla="*/ 1558191 w 2645652"/>
                  <a:gd name="connsiteY1" fmla="*/ 66299 h 928277"/>
                  <a:gd name="connsiteX2" fmla="*/ 2645652 w 2645652"/>
                  <a:gd name="connsiteY2" fmla="*/ 60329 h 928277"/>
                  <a:gd name="connsiteX0" fmla="*/ 187157 w 2645652"/>
                  <a:gd name="connsiteY0" fmla="*/ 523016 h 980216"/>
                  <a:gd name="connsiteX1" fmla="*/ 644357 w 2645652"/>
                  <a:gd name="connsiteY1" fmla="*/ 980216 h 980216"/>
                  <a:gd name="connsiteX2" fmla="*/ 187157 w 2645652"/>
                  <a:gd name="connsiteY2" fmla="*/ 980216 h 980216"/>
                  <a:gd name="connsiteX3" fmla="*/ 187157 w 2645652"/>
                  <a:gd name="connsiteY3" fmla="*/ 523016 h 980216"/>
                  <a:gd name="connsiteX0" fmla="*/ 9378 w 2645652"/>
                  <a:gd name="connsiteY0" fmla="*/ 55831 h 980216"/>
                  <a:gd name="connsiteX1" fmla="*/ 1579603 w 2645652"/>
                  <a:gd name="connsiteY1" fmla="*/ 24265 h 980216"/>
                  <a:gd name="connsiteX2" fmla="*/ 2645652 w 2645652"/>
                  <a:gd name="connsiteY2" fmla="*/ 112268 h 980216"/>
                  <a:gd name="connsiteX0" fmla="*/ 187157 w 2645652"/>
                  <a:gd name="connsiteY0" fmla="*/ 576096 h 1033296"/>
                  <a:gd name="connsiteX1" fmla="*/ 644357 w 2645652"/>
                  <a:gd name="connsiteY1" fmla="*/ 1033296 h 1033296"/>
                  <a:gd name="connsiteX2" fmla="*/ 187157 w 2645652"/>
                  <a:gd name="connsiteY2" fmla="*/ 1033296 h 1033296"/>
                  <a:gd name="connsiteX3" fmla="*/ 187157 w 2645652"/>
                  <a:gd name="connsiteY3" fmla="*/ 576096 h 1033296"/>
                  <a:gd name="connsiteX0" fmla="*/ 9378 w 2645652"/>
                  <a:gd name="connsiteY0" fmla="*/ 108911 h 1033296"/>
                  <a:gd name="connsiteX1" fmla="*/ 1579603 w 2645652"/>
                  <a:gd name="connsiteY1" fmla="*/ 77345 h 1033296"/>
                  <a:gd name="connsiteX2" fmla="*/ 2645652 w 2645652"/>
                  <a:gd name="connsiteY2" fmla="*/ 165348 h 1033296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565281"/>
                  <a:gd name="connsiteY0" fmla="*/ 648375 h 1105575"/>
                  <a:gd name="connsiteX1" fmla="*/ 644357 w 2565281"/>
                  <a:gd name="connsiteY1" fmla="*/ 1105575 h 1105575"/>
                  <a:gd name="connsiteX2" fmla="*/ 187157 w 2565281"/>
                  <a:gd name="connsiteY2" fmla="*/ 1105575 h 1105575"/>
                  <a:gd name="connsiteX3" fmla="*/ 187157 w 2565281"/>
                  <a:gd name="connsiteY3" fmla="*/ 648375 h 1105575"/>
                  <a:gd name="connsiteX0" fmla="*/ 9378 w 2565281"/>
                  <a:gd name="connsiteY0" fmla="*/ 181190 h 1105575"/>
                  <a:gd name="connsiteX1" fmla="*/ 1561055 w 2565281"/>
                  <a:gd name="connsiteY1" fmla="*/ 118614 h 1105575"/>
                  <a:gd name="connsiteX2" fmla="*/ 2565281 w 2565281"/>
                  <a:gd name="connsiteY2" fmla="*/ 183360 h 1105575"/>
                  <a:gd name="connsiteX0" fmla="*/ 187157 w 2565281"/>
                  <a:gd name="connsiteY0" fmla="*/ 641660 h 1098860"/>
                  <a:gd name="connsiteX1" fmla="*/ 644357 w 2565281"/>
                  <a:gd name="connsiteY1" fmla="*/ 1098860 h 1098860"/>
                  <a:gd name="connsiteX2" fmla="*/ 187157 w 2565281"/>
                  <a:gd name="connsiteY2" fmla="*/ 1098860 h 1098860"/>
                  <a:gd name="connsiteX3" fmla="*/ 187157 w 2565281"/>
                  <a:gd name="connsiteY3" fmla="*/ 641660 h 1098860"/>
                  <a:gd name="connsiteX0" fmla="*/ 9378 w 2565281"/>
                  <a:gd name="connsiteY0" fmla="*/ 174475 h 1098860"/>
                  <a:gd name="connsiteX1" fmla="*/ 1561055 w 2565281"/>
                  <a:gd name="connsiteY1" fmla="*/ 111899 h 1098860"/>
                  <a:gd name="connsiteX2" fmla="*/ 2565281 w 2565281"/>
                  <a:gd name="connsiteY2" fmla="*/ 176645 h 1098860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705503"/>
                  <a:gd name="connsiteY0" fmla="*/ 711382 h 1168582"/>
                  <a:gd name="connsiteX1" fmla="*/ 644357 w 2705503"/>
                  <a:gd name="connsiteY1" fmla="*/ 1168582 h 1168582"/>
                  <a:gd name="connsiteX2" fmla="*/ 187157 w 2705503"/>
                  <a:gd name="connsiteY2" fmla="*/ 1168582 h 1168582"/>
                  <a:gd name="connsiteX3" fmla="*/ 187157 w 2705503"/>
                  <a:gd name="connsiteY3" fmla="*/ 711382 h 1168582"/>
                  <a:gd name="connsiteX0" fmla="*/ 9378 w 2705503"/>
                  <a:gd name="connsiteY0" fmla="*/ 244197 h 1168582"/>
                  <a:gd name="connsiteX1" fmla="*/ 981878 w 2705503"/>
                  <a:gd name="connsiteY1" fmla="*/ 82240 h 1168582"/>
                  <a:gd name="connsiteX2" fmla="*/ 2705503 w 2705503"/>
                  <a:gd name="connsiteY2" fmla="*/ 116408 h 1168582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95998 w 2714344"/>
                  <a:gd name="connsiteY0" fmla="*/ 848831 h 1306031"/>
                  <a:gd name="connsiteX1" fmla="*/ 653198 w 2714344"/>
                  <a:gd name="connsiteY1" fmla="*/ 1306031 h 1306031"/>
                  <a:gd name="connsiteX2" fmla="*/ 195998 w 2714344"/>
                  <a:gd name="connsiteY2" fmla="*/ 1306031 h 1306031"/>
                  <a:gd name="connsiteX3" fmla="*/ 195998 w 2714344"/>
                  <a:gd name="connsiteY3" fmla="*/ 848831 h 1306031"/>
                  <a:gd name="connsiteX0" fmla="*/ 0 w 2714344"/>
                  <a:gd name="connsiteY0" fmla="*/ 273135 h 1306031"/>
                  <a:gd name="connsiteX1" fmla="*/ 1021202 w 2714344"/>
                  <a:gd name="connsiteY1" fmla="*/ 74440 h 1306031"/>
                  <a:gd name="connsiteX2" fmla="*/ 2714344 w 2714344"/>
                  <a:gd name="connsiteY2" fmla="*/ 253857 h 1306031"/>
                  <a:gd name="connsiteX0" fmla="*/ 195998 w 2714344"/>
                  <a:gd name="connsiteY0" fmla="*/ 881321 h 1338521"/>
                  <a:gd name="connsiteX1" fmla="*/ 653198 w 2714344"/>
                  <a:gd name="connsiteY1" fmla="*/ 1338521 h 1338521"/>
                  <a:gd name="connsiteX2" fmla="*/ 195998 w 2714344"/>
                  <a:gd name="connsiteY2" fmla="*/ 1338521 h 1338521"/>
                  <a:gd name="connsiteX3" fmla="*/ 195998 w 2714344"/>
                  <a:gd name="connsiteY3" fmla="*/ 881321 h 1338521"/>
                  <a:gd name="connsiteX0" fmla="*/ 0 w 2714344"/>
                  <a:gd name="connsiteY0" fmla="*/ 305625 h 1338521"/>
                  <a:gd name="connsiteX1" fmla="*/ 1021202 w 2714344"/>
                  <a:gd name="connsiteY1" fmla="*/ 106930 h 1338521"/>
                  <a:gd name="connsiteX2" fmla="*/ 2714344 w 2714344"/>
                  <a:gd name="connsiteY2" fmla="*/ 286347 h 1338521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594974 h 1052174"/>
                  <a:gd name="connsiteX1" fmla="*/ 653198 w 2714344"/>
                  <a:gd name="connsiteY1" fmla="*/ 1052174 h 1052174"/>
                  <a:gd name="connsiteX2" fmla="*/ 195998 w 2714344"/>
                  <a:gd name="connsiteY2" fmla="*/ 1052174 h 1052174"/>
                  <a:gd name="connsiteX3" fmla="*/ 195998 w 2714344"/>
                  <a:gd name="connsiteY3" fmla="*/ 594974 h 1052174"/>
                  <a:gd name="connsiteX0" fmla="*/ 0 w 2714344"/>
                  <a:gd name="connsiteY0" fmla="*/ 19278 h 1052174"/>
                  <a:gd name="connsiteX1" fmla="*/ 2714344 w 2714344"/>
                  <a:gd name="connsiteY1" fmla="*/ 0 h 1052174"/>
                  <a:gd name="connsiteX0" fmla="*/ 195998 w 2714344"/>
                  <a:gd name="connsiteY0" fmla="*/ 1656582 h 2113782"/>
                  <a:gd name="connsiteX1" fmla="*/ 653198 w 2714344"/>
                  <a:gd name="connsiteY1" fmla="*/ 2113782 h 2113782"/>
                  <a:gd name="connsiteX2" fmla="*/ 195998 w 2714344"/>
                  <a:gd name="connsiteY2" fmla="*/ 2113782 h 2113782"/>
                  <a:gd name="connsiteX3" fmla="*/ 195998 w 2714344"/>
                  <a:gd name="connsiteY3" fmla="*/ 1656582 h 2113782"/>
                  <a:gd name="connsiteX0" fmla="*/ 0 w 2714344"/>
                  <a:gd name="connsiteY0" fmla="*/ 1080886 h 2113782"/>
                  <a:gd name="connsiteX1" fmla="*/ 2714344 w 2714344"/>
                  <a:gd name="connsiteY1" fmla="*/ 1061608 h 2113782"/>
                  <a:gd name="connsiteX0" fmla="*/ 195998 w 2714344"/>
                  <a:gd name="connsiteY0" fmla="*/ 2002794 h 2459994"/>
                  <a:gd name="connsiteX1" fmla="*/ 653198 w 2714344"/>
                  <a:gd name="connsiteY1" fmla="*/ 2459994 h 2459994"/>
                  <a:gd name="connsiteX2" fmla="*/ 195998 w 2714344"/>
                  <a:gd name="connsiteY2" fmla="*/ 2459994 h 2459994"/>
                  <a:gd name="connsiteX3" fmla="*/ 195998 w 2714344"/>
                  <a:gd name="connsiteY3" fmla="*/ 2002794 h 2459994"/>
                  <a:gd name="connsiteX0" fmla="*/ 0 w 2714344"/>
                  <a:gd name="connsiteY0" fmla="*/ 1427098 h 2459994"/>
                  <a:gd name="connsiteX1" fmla="*/ 2714344 w 2714344"/>
                  <a:gd name="connsiteY1" fmla="*/ 1407820 h 2459994"/>
                  <a:gd name="connsiteX0" fmla="*/ 195998 w 2734017"/>
                  <a:gd name="connsiteY0" fmla="*/ 2073653 h 2530853"/>
                  <a:gd name="connsiteX1" fmla="*/ 653198 w 2734017"/>
                  <a:gd name="connsiteY1" fmla="*/ 2530853 h 2530853"/>
                  <a:gd name="connsiteX2" fmla="*/ 195998 w 2734017"/>
                  <a:gd name="connsiteY2" fmla="*/ 2530853 h 2530853"/>
                  <a:gd name="connsiteX3" fmla="*/ 195998 w 2734017"/>
                  <a:gd name="connsiteY3" fmla="*/ 2073653 h 2530853"/>
                  <a:gd name="connsiteX0" fmla="*/ 0 w 2734017"/>
                  <a:gd name="connsiteY0" fmla="*/ 1497957 h 2530853"/>
                  <a:gd name="connsiteX1" fmla="*/ 2734017 w 2734017"/>
                  <a:gd name="connsiteY1" fmla="*/ 1306001 h 2530853"/>
                  <a:gd name="connsiteX0" fmla="*/ 195998 w 2734017"/>
                  <a:gd name="connsiteY0" fmla="*/ 2081924 h 2539124"/>
                  <a:gd name="connsiteX1" fmla="*/ 653198 w 2734017"/>
                  <a:gd name="connsiteY1" fmla="*/ 2539124 h 2539124"/>
                  <a:gd name="connsiteX2" fmla="*/ 195998 w 2734017"/>
                  <a:gd name="connsiteY2" fmla="*/ 2539124 h 2539124"/>
                  <a:gd name="connsiteX3" fmla="*/ 195998 w 2734017"/>
                  <a:gd name="connsiteY3" fmla="*/ 2081924 h 2539124"/>
                  <a:gd name="connsiteX0" fmla="*/ 0 w 2734017"/>
                  <a:gd name="connsiteY0" fmla="*/ 1506228 h 2539124"/>
                  <a:gd name="connsiteX1" fmla="*/ 2734017 w 2734017"/>
                  <a:gd name="connsiteY1" fmla="*/ 1314272 h 2539124"/>
                  <a:gd name="connsiteX0" fmla="*/ 195998 w 2783199"/>
                  <a:gd name="connsiteY0" fmla="*/ 2103294 h 2560494"/>
                  <a:gd name="connsiteX1" fmla="*/ 653198 w 2783199"/>
                  <a:gd name="connsiteY1" fmla="*/ 2560494 h 2560494"/>
                  <a:gd name="connsiteX2" fmla="*/ 195998 w 2783199"/>
                  <a:gd name="connsiteY2" fmla="*/ 2560494 h 2560494"/>
                  <a:gd name="connsiteX3" fmla="*/ 195998 w 2783199"/>
                  <a:gd name="connsiteY3" fmla="*/ 2103294 h 2560494"/>
                  <a:gd name="connsiteX0" fmla="*/ 0 w 2783199"/>
                  <a:gd name="connsiteY0" fmla="*/ 1527598 h 2560494"/>
                  <a:gd name="connsiteX1" fmla="*/ 2783199 w 2783199"/>
                  <a:gd name="connsiteY1" fmla="*/ 1286305 h 2560494"/>
                  <a:gd name="connsiteX0" fmla="*/ 195998 w 2783199"/>
                  <a:gd name="connsiteY0" fmla="*/ 2025053 h 2482253"/>
                  <a:gd name="connsiteX1" fmla="*/ 653198 w 2783199"/>
                  <a:gd name="connsiteY1" fmla="*/ 2482253 h 2482253"/>
                  <a:gd name="connsiteX2" fmla="*/ 195998 w 2783199"/>
                  <a:gd name="connsiteY2" fmla="*/ 2482253 h 2482253"/>
                  <a:gd name="connsiteX3" fmla="*/ 195998 w 2783199"/>
                  <a:gd name="connsiteY3" fmla="*/ 2025053 h 2482253"/>
                  <a:gd name="connsiteX0" fmla="*/ 0 w 2783199"/>
                  <a:gd name="connsiteY0" fmla="*/ 1449357 h 2482253"/>
                  <a:gd name="connsiteX1" fmla="*/ 2783199 w 2783199"/>
                  <a:gd name="connsiteY1" fmla="*/ 1208064 h 2482253"/>
                  <a:gd name="connsiteX0" fmla="*/ 195998 w 2783199"/>
                  <a:gd name="connsiteY0" fmla="*/ 2214454 h 2671654"/>
                  <a:gd name="connsiteX1" fmla="*/ 653198 w 2783199"/>
                  <a:gd name="connsiteY1" fmla="*/ 2671654 h 2671654"/>
                  <a:gd name="connsiteX2" fmla="*/ 195998 w 2783199"/>
                  <a:gd name="connsiteY2" fmla="*/ 2671654 h 2671654"/>
                  <a:gd name="connsiteX3" fmla="*/ 195998 w 2783199"/>
                  <a:gd name="connsiteY3" fmla="*/ 2214454 h 2671654"/>
                  <a:gd name="connsiteX0" fmla="*/ 0 w 2783199"/>
                  <a:gd name="connsiteY0" fmla="*/ 1638758 h 2671654"/>
                  <a:gd name="connsiteX1" fmla="*/ 2783199 w 2783199"/>
                  <a:gd name="connsiteY1" fmla="*/ 1397465 h 2671654"/>
                  <a:gd name="connsiteX0" fmla="*/ 187158 w 2774359"/>
                  <a:gd name="connsiteY0" fmla="*/ 2296067 h 2753267"/>
                  <a:gd name="connsiteX1" fmla="*/ 644358 w 2774359"/>
                  <a:gd name="connsiteY1" fmla="*/ 2753267 h 2753267"/>
                  <a:gd name="connsiteX2" fmla="*/ 187158 w 2774359"/>
                  <a:gd name="connsiteY2" fmla="*/ 2753267 h 2753267"/>
                  <a:gd name="connsiteX3" fmla="*/ 187158 w 2774359"/>
                  <a:gd name="connsiteY3" fmla="*/ 2296067 h 2753267"/>
                  <a:gd name="connsiteX0" fmla="*/ 40663 w 2774359"/>
                  <a:gd name="connsiteY0" fmla="*/ 1589580 h 2753267"/>
                  <a:gd name="connsiteX1" fmla="*/ 2774359 w 2774359"/>
                  <a:gd name="connsiteY1" fmla="*/ 1479078 h 2753267"/>
                  <a:gd name="connsiteX0" fmla="*/ 187158 w 2774359"/>
                  <a:gd name="connsiteY0" fmla="*/ 2380144 h 2837344"/>
                  <a:gd name="connsiteX1" fmla="*/ 644358 w 2774359"/>
                  <a:gd name="connsiteY1" fmla="*/ 2837344 h 2837344"/>
                  <a:gd name="connsiteX2" fmla="*/ 187158 w 2774359"/>
                  <a:gd name="connsiteY2" fmla="*/ 2837344 h 2837344"/>
                  <a:gd name="connsiteX3" fmla="*/ 187158 w 2774359"/>
                  <a:gd name="connsiteY3" fmla="*/ 2380144 h 2837344"/>
                  <a:gd name="connsiteX0" fmla="*/ 3536 w 2774359"/>
                  <a:gd name="connsiteY0" fmla="*/ 1542866 h 2837344"/>
                  <a:gd name="connsiteX1" fmla="*/ 2774359 w 2774359"/>
                  <a:gd name="connsiteY1" fmla="*/ 1563155 h 2837344"/>
                  <a:gd name="connsiteX0" fmla="*/ 187158 w 2774359"/>
                  <a:gd name="connsiteY0" fmla="*/ 2267190 h 2724390"/>
                  <a:gd name="connsiteX1" fmla="*/ 644358 w 2774359"/>
                  <a:gd name="connsiteY1" fmla="*/ 2724390 h 2724390"/>
                  <a:gd name="connsiteX2" fmla="*/ 187158 w 2774359"/>
                  <a:gd name="connsiteY2" fmla="*/ 2724390 h 2724390"/>
                  <a:gd name="connsiteX3" fmla="*/ 187158 w 2774359"/>
                  <a:gd name="connsiteY3" fmla="*/ 2267190 h 2724390"/>
                  <a:gd name="connsiteX0" fmla="*/ 3536 w 2774359"/>
                  <a:gd name="connsiteY0" fmla="*/ 1429912 h 2724390"/>
                  <a:gd name="connsiteX1" fmla="*/ 2774359 w 2774359"/>
                  <a:gd name="connsiteY1" fmla="*/ 1450201 h 2724390"/>
                  <a:gd name="connsiteX0" fmla="*/ 187158 w 2562831"/>
                  <a:gd name="connsiteY0" fmla="*/ 2485150 h 2942350"/>
                  <a:gd name="connsiteX1" fmla="*/ 644358 w 2562831"/>
                  <a:gd name="connsiteY1" fmla="*/ 2942350 h 2942350"/>
                  <a:gd name="connsiteX2" fmla="*/ 187158 w 2562831"/>
                  <a:gd name="connsiteY2" fmla="*/ 2942350 h 2942350"/>
                  <a:gd name="connsiteX3" fmla="*/ 187158 w 2562831"/>
                  <a:gd name="connsiteY3" fmla="*/ 2485150 h 2942350"/>
                  <a:gd name="connsiteX0" fmla="*/ 3536 w 2562831"/>
                  <a:gd name="connsiteY0" fmla="*/ 1647872 h 2942350"/>
                  <a:gd name="connsiteX1" fmla="*/ 2562831 w 2562831"/>
                  <a:gd name="connsiteY1" fmla="*/ 1126214 h 2942350"/>
                  <a:gd name="connsiteX0" fmla="*/ 187158 w 2562831"/>
                  <a:gd name="connsiteY0" fmla="*/ 2461679 h 2918879"/>
                  <a:gd name="connsiteX1" fmla="*/ 644358 w 2562831"/>
                  <a:gd name="connsiteY1" fmla="*/ 2918879 h 2918879"/>
                  <a:gd name="connsiteX2" fmla="*/ 187158 w 2562831"/>
                  <a:gd name="connsiteY2" fmla="*/ 2918879 h 2918879"/>
                  <a:gd name="connsiteX3" fmla="*/ 187158 w 2562831"/>
                  <a:gd name="connsiteY3" fmla="*/ 2461679 h 2918879"/>
                  <a:gd name="connsiteX0" fmla="*/ 3536 w 2562831"/>
                  <a:gd name="connsiteY0" fmla="*/ 1624401 h 2918879"/>
                  <a:gd name="connsiteX1" fmla="*/ 2562831 w 2562831"/>
                  <a:gd name="connsiteY1" fmla="*/ 1102743 h 2918879"/>
                  <a:gd name="connsiteX0" fmla="*/ 187158 w 2658981"/>
                  <a:gd name="connsiteY0" fmla="*/ 2451725 h 2908925"/>
                  <a:gd name="connsiteX1" fmla="*/ 644358 w 2658981"/>
                  <a:gd name="connsiteY1" fmla="*/ 2908925 h 2908925"/>
                  <a:gd name="connsiteX2" fmla="*/ 187158 w 2658981"/>
                  <a:gd name="connsiteY2" fmla="*/ 2908925 h 2908925"/>
                  <a:gd name="connsiteX3" fmla="*/ 187158 w 2658981"/>
                  <a:gd name="connsiteY3" fmla="*/ 2451725 h 2908925"/>
                  <a:gd name="connsiteX0" fmla="*/ 3536 w 2658981"/>
                  <a:gd name="connsiteY0" fmla="*/ 1614447 h 2908925"/>
                  <a:gd name="connsiteX1" fmla="*/ 2658981 w 2658981"/>
                  <a:gd name="connsiteY1" fmla="*/ 1115369 h 2908925"/>
                  <a:gd name="connsiteX0" fmla="*/ 222082 w 2693905"/>
                  <a:gd name="connsiteY0" fmla="*/ 2774286 h 3231486"/>
                  <a:gd name="connsiteX1" fmla="*/ 679282 w 2693905"/>
                  <a:gd name="connsiteY1" fmla="*/ 3231486 h 3231486"/>
                  <a:gd name="connsiteX2" fmla="*/ 222082 w 2693905"/>
                  <a:gd name="connsiteY2" fmla="*/ 3231486 h 3231486"/>
                  <a:gd name="connsiteX3" fmla="*/ 222082 w 2693905"/>
                  <a:gd name="connsiteY3" fmla="*/ 2774286 h 3231486"/>
                  <a:gd name="connsiteX0" fmla="*/ 0 w 2693905"/>
                  <a:gd name="connsiteY0" fmla="*/ 1406352 h 3231486"/>
                  <a:gd name="connsiteX1" fmla="*/ 2693905 w 2693905"/>
                  <a:gd name="connsiteY1" fmla="*/ 1437930 h 3231486"/>
                  <a:gd name="connsiteX0" fmla="*/ 222082 w 2693905"/>
                  <a:gd name="connsiteY0" fmla="*/ 2220572 h 2677772"/>
                  <a:gd name="connsiteX1" fmla="*/ 679282 w 2693905"/>
                  <a:gd name="connsiteY1" fmla="*/ 2677772 h 2677772"/>
                  <a:gd name="connsiteX2" fmla="*/ 222082 w 2693905"/>
                  <a:gd name="connsiteY2" fmla="*/ 2677772 h 2677772"/>
                  <a:gd name="connsiteX3" fmla="*/ 222082 w 2693905"/>
                  <a:gd name="connsiteY3" fmla="*/ 2220572 h 2677772"/>
                  <a:gd name="connsiteX0" fmla="*/ 0 w 2693905"/>
                  <a:gd name="connsiteY0" fmla="*/ 852638 h 2677772"/>
                  <a:gd name="connsiteX1" fmla="*/ 2693905 w 2693905"/>
                  <a:gd name="connsiteY1" fmla="*/ 884216 h 267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93905" h="2677772" stroke="0" extrusionOk="0">
                    <a:moveTo>
                      <a:pt x="222082" y="2220572"/>
                    </a:moveTo>
                    <a:cubicBezTo>
                      <a:pt x="691156" y="2401046"/>
                      <a:pt x="679282" y="2425267"/>
                      <a:pt x="679282" y="2677772"/>
                    </a:cubicBezTo>
                    <a:lnTo>
                      <a:pt x="222082" y="2677772"/>
                    </a:lnTo>
                    <a:cubicBezTo>
                      <a:pt x="222082" y="2525372"/>
                      <a:pt x="-199023" y="2108277"/>
                      <a:pt x="222082" y="2220572"/>
                    </a:cubicBezTo>
                    <a:close/>
                  </a:path>
                  <a:path w="2693905" h="2677772" fill="none">
                    <a:moveTo>
                      <a:pt x="0" y="852638"/>
                    </a:moveTo>
                    <a:cubicBezTo>
                      <a:pt x="1289487" y="-449809"/>
                      <a:pt x="2303949" y="-114690"/>
                      <a:pt x="2693905" y="884216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Arc 8"/>
              <p:cNvSpPr/>
              <p:nvPr/>
            </p:nvSpPr>
            <p:spPr>
              <a:xfrm>
                <a:off x="6994159" y="4798426"/>
                <a:ext cx="2416815" cy="58181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87845"/>
                  <a:gd name="connsiteY0" fmla="*/ 476714 h 933914"/>
                  <a:gd name="connsiteX1" fmla="*/ 644357 w 2687845"/>
                  <a:gd name="connsiteY1" fmla="*/ 933914 h 933914"/>
                  <a:gd name="connsiteX2" fmla="*/ 187157 w 2687845"/>
                  <a:gd name="connsiteY2" fmla="*/ 933914 h 933914"/>
                  <a:gd name="connsiteX3" fmla="*/ 187157 w 2687845"/>
                  <a:gd name="connsiteY3" fmla="*/ 476714 h 933914"/>
                  <a:gd name="connsiteX0" fmla="*/ 243159 w 2687845"/>
                  <a:gd name="connsiteY0" fmla="*/ -1 h 933914"/>
                  <a:gd name="connsiteX1" fmla="*/ 2687845 w 2687845"/>
                  <a:gd name="connsiteY1" fmla="*/ 118529 h 933914"/>
                  <a:gd name="connsiteX0" fmla="*/ 187157 w 2687845"/>
                  <a:gd name="connsiteY0" fmla="*/ 476716 h 933916"/>
                  <a:gd name="connsiteX1" fmla="*/ 644357 w 2687845"/>
                  <a:gd name="connsiteY1" fmla="*/ 933916 h 933916"/>
                  <a:gd name="connsiteX2" fmla="*/ 187157 w 2687845"/>
                  <a:gd name="connsiteY2" fmla="*/ 933916 h 933916"/>
                  <a:gd name="connsiteX3" fmla="*/ 187157 w 2687845"/>
                  <a:gd name="connsiteY3" fmla="*/ 476716 h 933916"/>
                  <a:gd name="connsiteX0" fmla="*/ 243159 w 2687845"/>
                  <a:gd name="connsiteY0" fmla="*/ 1 h 933916"/>
                  <a:gd name="connsiteX1" fmla="*/ 2687845 w 2687845"/>
                  <a:gd name="connsiteY1" fmla="*/ 118531 h 933916"/>
                  <a:gd name="connsiteX0" fmla="*/ 187157 w 2819406"/>
                  <a:gd name="connsiteY0" fmla="*/ 476714 h 933914"/>
                  <a:gd name="connsiteX1" fmla="*/ 644357 w 2819406"/>
                  <a:gd name="connsiteY1" fmla="*/ 933914 h 933914"/>
                  <a:gd name="connsiteX2" fmla="*/ 187157 w 2819406"/>
                  <a:gd name="connsiteY2" fmla="*/ 933914 h 933914"/>
                  <a:gd name="connsiteX3" fmla="*/ 187157 w 2819406"/>
                  <a:gd name="connsiteY3" fmla="*/ 476714 h 933914"/>
                  <a:gd name="connsiteX0" fmla="*/ 243159 w 2819406"/>
                  <a:gd name="connsiteY0" fmla="*/ -1 h 933914"/>
                  <a:gd name="connsiteX1" fmla="*/ 2819406 w 2819406"/>
                  <a:gd name="connsiteY1" fmla="*/ 294249 h 933914"/>
                  <a:gd name="connsiteX0" fmla="*/ 187157 w 2842622"/>
                  <a:gd name="connsiteY0" fmla="*/ 476716 h 933916"/>
                  <a:gd name="connsiteX1" fmla="*/ 644357 w 2842622"/>
                  <a:gd name="connsiteY1" fmla="*/ 933916 h 933916"/>
                  <a:gd name="connsiteX2" fmla="*/ 187157 w 2842622"/>
                  <a:gd name="connsiteY2" fmla="*/ 933916 h 933916"/>
                  <a:gd name="connsiteX3" fmla="*/ 187157 w 2842622"/>
                  <a:gd name="connsiteY3" fmla="*/ 476716 h 933916"/>
                  <a:gd name="connsiteX0" fmla="*/ 243159 w 2842622"/>
                  <a:gd name="connsiteY0" fmla="*/ 1 h 933916"/>
                  <a:gd name="connsiteX1" fmla="*/ 2842622 w 2842622"/>
                  <a:gd name="connsiteY1" fmla="*/ 180550 h 933916"/>
                  <a:gd name="connsiteX0" fmla="*/ 187157 w 2842622"/>
                  <a:gd name="connsiteY0" fmla="*/ 476714 h 933914"/>
                  <a:gd name="connsiteX1" fmla="*/ 644357 w 2842622"/>
                  <a:gd name="connsiteY1" fmla="*/ 933914 h 933914"/>
                  <a:gd name="connsiteX2" fmla="*/ 187157 w 2842622"/>
                  <a:gd name="connsiteY2" fmla="*/ 933914 h 933914"/>
                  <a:gd name="connsiteX3" fmla="*/ 187157 w 2842622"/>
                  <a:gd name="connsiteY3" fmla="*/ 476714 h 933914"/>
                  <a:gd name="connsiteX0" fmla="*/ 243159 w 2842622"/>
                  <a:gd name="connsiteY0" fmla="*/ -1 h 933914"/>
                  <a:gd name="connsiteX1" fmla="*/ 2842622 w 2842622"/>
                  <a:gd name="connsiteY1" fmla="*/ 180548 h 933914"/>
                  <a:gd name="connsiteX0" fmla="*/ 187157 w 2842622"/>
                  <a:gd name="connsiteY0" fmla="*/ 476716 h 933916"/>
                  <a:gd name="connsiteX1" fmla="*/ 644357 w 2842622"/>
                  <a:gd name="connsiteY1" fmla="*/ 933916 h 933916"/>
                  <a:gd name="connsiteX2" fmla="*/ 187157 w 2842622"/>
                  <a:gd name="connsiteY2" fmla="*/ 933916 h 933916"/>
                  <a:gd name="connsiteX3" fmla="*/ 187157 w 2842622"/>
                  <a:gd name="connsiteY3" fmla="*/ 476716 h 933916"/>
                  <a:gd name="connsiteX0" fmla="*/ 243159 w 2842622"/>
                  <a:gd name="connsiteY0" fmla="*/ 1 h 933916"/>
                  <a:gd name="connsiteX1" fmla="*/ 2842622 w 2842622"/>
                  <a:gd name="connsiteY1" fmla="*/ 180550 h 933916"/>
                  <a:gd name="connsiteX0" fmla="*/ 187157 w 2904534"/>
                  <a:gd name="connsiteY0" fmla="*/ 476714 h 933914"/>
                  <a:gd name="connsiteX1" fmla="*/ 644357 w 2904534"/>
                  <a:gd name="connsiteY1" fmla="*/ 933914 h 933914"/>
                  <a:gd name="connsiteX2" fmla="*/ 187157 w 2904534"/>
                  <a:gd name="connsiteY2" fmla="*/ 933914 h 933914"/>
                  <a:gd name="connsiteX3" fmla="*/ 187157 w 2904534"/>
                  <a:gd name="connsiteY3" fmla="*/ 476714 h 933914"/>
                  <a:gd name="connsiteX0" fmla="*/ 243159 w 2904534"/>
                  <a:gd name="connsiteY0" fmla="*/ -1 h 933914"/>
                  <a:gd name="connsiteX1" fmla="*/ 2904534 w 2904534"/>
                  <a:gd name="connsiteY1" fmla="*/ 232230 h 933914"/>
                  <a:gd name="connsiteX0" fmla="*/ 187157 w 2904534"/>
                  <a:gd name="connsiteY0" fmla="*/ 476716 h 933916"/>
                  <a:gd name="connsiteX1" fmla="*/ 644357 w 2904534"/>
                  <a:gd name="connsiteY1" fmla="*/ 933916 h 933916"/>
                  <a:gd name="connsiteX2" fmla="*/ 187157 w 2904534"/>
                  <a:gd name="connsiteY2" fmla="*/ 933916 h 933916"/>
                  <a:gd name="connsiteX3" fmla="*/ 187157 w 2904534"/>
                  <a:gd name="connsiteY3" fmla="*/ 476716 h 933916"/>
                  <a:gd name="connsiteX0" fmla="*/ 243159 w 2904534"/>
                  <a:gd name="connsiteY0" fmla="*/ 1 h 933916"/>
                  <a:gd name="connsiteX1" fmla="*/ 2904534 w 2904534"/>
                  <a:gd name="connsiteY1" fmla="*/ 232232 h 933916"/>
                  <a:gd name="connsiteX0" fmla="*/ 187157 w 2904534"/>
                  <a:gd name="connsiteY0" fmla="*/ 476714 h 933914"/>
                  <a:gd name="connsiteX1" fmla="*/ 644357 w 2904534"/>
                  <a:gd name="connsiteY1" fmla="*/ 933914 h 933914"/>
                  <a:gd name="connsiteX2" fmla="*/ 187157 w 2904534"/>
                  <a:gd name="connsiteY2" fmla="*/ 933914 h 933914"/>
                  <a:gd name="connsiteX3" fmla="*/ 187157 w 2904534"/>
                  <a:gd name="connsiteY3" fmla="*/ 476714 h 933914"/>
                  <a:gd name="connsiteX0" fmla="*/ 243159 w 2904534"/>
                  <a:gd name="connsiteY0" fmla="*/ -1 h 933914"/>
                  <a:gd name="connsiteX1" fmla="*/ 2904534 w 2904534"/>
                  <a:gd name="connsiteY1" fmla="*/ 232230 h 93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04534" h="933914" stroke="0" extrusionOk="0">
                    <a:moveTo>
                      <a:pt x="187157" y="476714"/>
                    </a:moveTo>
                    <a:cubicBezTo>
                      <a:pt x="656231" y="657188"/>
                      <a:pt x="644357" y="681409"/>
                      <a:pt x="644357" y="933914"/>
                    </a:cubicBezTo>
                    <a:lnTo>
                      <a:pt x="187157" y="933914"/>
                    </a:lnTo>
                    <a:cubicBezTo>
                      <a:pt x="187157" y="781514"/>
                      <a:pt x="-233948" y="364419"/>
                      <a:pt x="187157" y="476714"/>
                    </a:cubicBezTo>
                    <a:close/>
                  </a:path>
                  <a:path w="2904534" h="933914" fill="none">
                    <a:moveTo>
                      <a:pt x="243159" y="-1"/>
                    </a:moveTo>
                    <a:cubicBezTo>
                      <a:pt x="1024599" y="81788"/>
                      <a:pt x="1296740" y="789513"/>
                      <a:pt x="2904534" y="23223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0" name="Arc 8"/>
              <p:cNvSpPr/>
              <p:nvPr/>
            </p:nvSpPr>
            <p:spPr>
              <a:xfrm>
                <a:off x="6982102" y="4972098"/>
                <a:ext cx="2445789" cy="58181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700467"/>
                  <a:gd name="connsiteY0" fmla="*/ 476714 h 933914"/>
                  <a:gd name="connsiteX1" fmla="*/ 644357 w 2700467"/>
                  <a:gd name="connsiteY1" fmla="*/ 933914 h 933914"/>
                  <a:gd name="connsiteX2" fmla="*/ 187157 w 2700467"/>
                  <a:gd name="connsiteY2" fmla="*/ 933914 h 933914"/>
                  <a:gd name="connsiteX3" fmla="*/ 187157 w 2700467"/>
                  <a:gd name="connsiteY3" fmla="*/ 476714 h 933914"/>
                  <a:gd name="connsiteX0" fmla="*/ 243159 w 2700467"/>
                  <a:gd name="connsiteY0" fmla="*/ -1 h 933914"/>
                  <a:gd name="connsiteX1" fmla="*/ 2700467 w 2700467"/>
                  <a:gd name="connsiteY1" fmla="*/ 149538 h 933914"/>
                  <a:gd name="connsiteX0" fmla="*/ 187157 w 2758571"/>
                  <a:gd name="connsiteY0" fmla="*/ 476716 h 933916"/>
                  <a:gd name="connsiteX1" fmla="*/ 644357 w 2758571"/>
                  <a:gd name="connsiteY1" fmla="*/ 933916 h 933916"/>
                  <a:gd name="connsiteX2" fmla="*/ 187157 w 2758571"/>
                  <a:gd name="connsiteY2" fmla="*/ 933916 h 933916"/>
                  <a:gd name="connsiteX3" fmla="*/ 187157 w 2758571"/>
                  <a:gd name="connsiteY3" fmla="*/ 476716 h 933916"/>
                  <a:gd name="connsiteX0" fmla="*/ 243159 w 2758571"/>
                  <a:gd name="connsiteY0" fmla="*/ 1 h 933916"/>
                  <a:gd name="connsiteX1" fmla="*/ 2758571 w 2758571"/>
                  <a:gd name="connsiteY1" fmla="*/ 139203 h 93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58571" h="933916" stroke="0" extrusionOk="0">
                    <a:moveTo>
                      <a:pt x="187157" y="476716"/>
                    </a:moveTo>
                    <a:cubicBezTo>
                      <a:pt x="656231" y="657190"/>
                      <a:pt x="644357" y="681411"/>
                      <a:pt x="644357" y="933916"/>
                    </a:cubicBezTo>
                    <a:lnTo>
                      <a:pt x="187157" y="933916"/>
                    </a:lnTo>
                    <a:cubicBezTo>
                      <a:pt x="187157" y="781516"/>
                      <a:pt x="-233948" y="364421"/>
                      <a:pt x="187157" y="476716"/>
                    </a:cubicBezTo>
                    <a:close/>
                  </a:path>
                  <a:path w="2758571" h="933916" fill="none">
                    <a:moveTo>
                      <a:pt x="243159" y="1"/>
                    </a:moveTo>
                    <a:cubicBezTo>
                      <a:pt x="1109728" y="40444"/>
                      <a:pt x="1607374" y="593122"/>
                      <a:pt x="2758571" y="139203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Arc 8"/>
              <p:cNvSpPr/>
              <p:nvPr/>
            </p:nvSpPr>
            <p:spPr>
              <a:xfrm>
                <a:off x="7130724" y="5452937"/>
                <a:ext cx="2303992" cy="59168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56889" h="949759" stroke="0" extrusionOk="0">
                    <a:moveTo>
                      <a:pt x="187157" y="492559"/>
                    </a:moveTo>
                    <a:cubicBezTo>
                      <a:pt x="656231" y="673033"/>
                      <a:pt x="644357" y="697254"/>
                      <a:pt x="644357" y="949759"/>
                    </a:cubicBezTo>
                    <a:lnTo>
                      <a:pt x="187157" y="949759"/>
                    </a:lnTo>
                    <a:cubicBezTo>
                      <a:pt x="187157" y="797359"/>
                      <a:pt x="-233948" y="380264"/>
                      <a:pt x="187157" y="492559"/>
                    </a:cubicBezTo>
                    <a:close/>
                  </a:path>
                  <a:path w="2656889" h="949759" fill="none">
                    <a:moveTo>
                      <a:pt x="243159" y="15844"/>
                    </a:moveTo>
                    <a:cubicBezTo>
                      <a:pt x="1109728" y="56287"/>
                      <a:pt x="1505692" y="453919"/>
                      <a:pt x="2656889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Arc 8"/>
              <p:cNvSpPr/>
              <p:nvPr/>
            </p:nvSpPr>
            <p:spPr>
              <a:xfrm>
                <a:off x="7473830" y="4845597"/>
                <a:ext cx="2049766" cy="572367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87845"/>
                  <a:gd name="connsiteY0" fmla="*/ 476714 h 933914"/>
                  <a:gd name="connsiteX1" fmla="*/ 644357 w 2687845"/>
                  <a:gd name="connsiteY1" fmla="*/ 933914 h 933914"/>
                  <a:gd name="connsiteX2" fmla="*/ 187157 w 2687845"/>
                  <a:gd name="connsiteY2" fmla="*/ 933914 h 933914"/>
                  <a:gd name="connsiteX3" fmla="*/ 187157 w 2687845"/>
                  <a:gd name="connsiteY3" fmla="*/ 476714 h 933914"/>
                  <a:gd name="connsiteX0" fmla="*/ 243159 w 2687845"/>
                  <a:gd name="connsiteY0" fmla="*/ -1 h 933914"/>
                  <a:gd name="connsiteX1" fmla="*/ 2687845 w 2687845"/>
                  <a:gd name="connsiteY1" fmla="*/ 118529 h 933914"/>
                  <a:gd name="connsiteX0" fmla="*/ 187157 w 2687845"/>
                  <a:gd name="connsiteY0" fmla="*/ 476716 h 933916"/>
                  <a:gd name="connsiteX1" fmla="*/ 644357 w 2687845"/>
                  <a:gd name="connsiteY1" fmla="*/ 933916 h 933916"/>
                  <a:gd name="connsiteX2" fmla="*/ 187157 w 2687845"/>
                  <a:gd name="connsiteY2" fmla="*/ 933916 h 933916"/>
                  <a:gd name="connsiteX3" fmla="*/ 187157 w 2687845"/>
                  <a:gd name="connsiteY3" fmla="*/ 476716 h 933916"/>
                  <a:gd name="connsiteX0" fmla="*/ 243159 w 2687845"/>
                  <a:gd name="connsiteY0" fmla="*/ 1 h 933916"/>
                  <a:gd name="connsiteX1" fmla="*/ 2687845 w 2687845"/>
                  <a:gd name="connsiteY1" fmla="*/ 118531 h 933916"/>
                  <a:gd name="connsiteX0" fmla="*/ 187157 w 2687845"/>
                  <a:gd name="connsiteY0" fmla="*/ 445706 h 902906"/>
                  <a:gd name="connsiteX1" fmla="*/ 644357 w 2687845"/>
                  <a:gd name="connsiteY1" fmla="*/ 902906 h 902906"/>
                  <a:gd name="connsiteX2" fmla="*/ 187157 w 2687845"/>
                  <a:gd name="connsiteY2" fmla="*/ 902906 h 902906"/>
                  <a:gd name="connsiteX3" fmla="*/ 187157 w 2687845"/>
                  <a:gd name="connsiteY3" fmla="*/ 445706 h 902906"/>
                  <a:gd name="connsiteX0" fmla="*/ 235421 w 2687845"/>
                  <a:gd name="connsiteY0" fmla="*/ 0 h 902906"/>
                  <a:gd name="connsiteX1" fmla="*/ 2687845 w 2687845"/>
                  <a:gd name="connsiteY1" fmla="*/ 87521 h 902906"/>
                  <a:gd name="connsiteX0" fmla="*/ 187157 w 2107425"/>
                  <a:gd name="connsiteY0" fmla="*/ 445706 h 902906"/>
                  <a:gd name="connsiteX1" fmla="*/ 644357 w 2107425"/>
                  <a:gd name="connsiteY1" fmla="*/ 902906 h 902906"/>
                  <a:gd name="connsiteX2" fmla="*/ 187157 w 2107425"/>
                  <a:gd name="connsiteY2" fmla="*/ 902906 h 902906"/>
                  <a:gd name="connsiteX3" fmla="*/ 187157 w 2107425"/>
                  <a:gd name="connsiteY3" fmla="*/ 445706 h 902906"/>
                  <a:gd name="connsiteX0" fmla="*/ 235421 w 2107425"/>
                  <a:gd name="connsiteY0" fmla="*/ 0 h 902906"/>
                  <a:gd name="connsiteX1" fmla="*/ 2107425 w 2107425"/>
                  <a:gd name="connsiteY1" fmla="*/ 97858 h 902906"/>
                  <a:gd name="connsiteX0" fmla="*/ 187157 w 2107425"/>
                  <a:gd name="connsiteY0" fmla="*/ 445706 h 902906"/>
                  <a:gd name="connsiteX1" fmla="*/ 644357 w 2107425"/>
                  <a:gd name="connsiteY1" fmla="*/ 902906 h 902906"/>
                  <a:gd name="connsiteX2" fmla="*/ 187157 w 2107425"/>
                  <a:gd name="connsiteY2" fmla="*/ 902906 h 902906"/>
                  <a:gd name="connsiteX3" fmla="*/ 187157 w 2107425"/>
                  <a:gd name="connsiteY3" fmla="*/ 445706 h 902906"/>
                  <a:gd name="connsiteX0" fmla="*/ 235421 w 2107425"/>
                  <a:gd name="connsiteY0" fmla="*/ 0 h 902906"/>
                  <a:gd name="connsiteX1" fmla="*/ 2107425 w 2107425"/>
                  <a:gd name="connsiteY1" fmla="*/ 97858 h 902906"/>
                  <a:gd name="connsiteX0" fmla="*/ 187157 w 2393765"/>
                  <a:gd name="connsiteY0" fmla="*/ 445706 h 902906"/>
                  <a:gd name="connsiteX1" fmla="*/ 644357 w 2393765"/>
                  <a:gd name="connsiteY1" fmla="*/ 902906 h 902906"/>
                  <a:gd name="connsiteX2" fmla="*/ 187157 w 2393765"/>
                  <a:gd name="connsiteY2" fmla="*/ 902906 h 902906"/>
                  <a:gd name="connsiteX3" fmla="*/ 187157 w 2393765"/>
                  <a:gd name="connsiteY3" fmla="*/ 445706 h 902906"/>
                  <a:gd name="connsiteX0" fmla="*/ 235421 w 2393765"/>
                  <a:gd name="connsiteY0" fmla="*/ 0 h 902906"/>
                  <a:gd name="connsiteX1" fmla="*/ 2393765 w 2393765"/>
                  <a:gd name="connsiteY1" fmla="*/ 66848 h 902906"/>
                  <a:gd name="connsiteX0" fmla="*/ 187157 w 2393765"/>
                  <a:gd name="connsiteY0" fmla="*/ 445706 h 902906"/>
                  <a:gd name="connsiteX1" fmla="*/ 644357 w 2393765"/>
                  <a:gd name="connsiteY1" fmla="*/ 902906 h 902906"/>
                  <a:gd name="connsiteX2" fmla="*/ 187157 w 2393765"/>
                  <a:gd name="connsiteY2" fmla="*/ 902906 h 902906"/>
                  <a:gd name="connsiteX3" fmla="*/ 187157 w 2393765"/>
                  <a:gd name="connsiteY3" fmla="*/ 445706 h 902906"/>
                  <a:gd name="connsiteX0" fmla="*/ 235421 w 2393765"/>
                  <a:gd name="connsiteY0" fmla="*/ 0 h 902906"/>
                  <a:gd name="connsiteX1" fmla="*/ 2393765 w 2393765"/>
                  <a:gd name="connsiteY1" fmla="*/ 66848 h 902906"/>
                  <a:gd name="connsiteX0" fmla="*/ 187157 w 2463414"/>
                  <a:gd name="connsiteY0" fmla="*/ 461549 h 918749"/>
                  <a:gd name="connsiteX1" fmla="*/ 644357 w 2463414"/>
                  <a:gd name="connsiteY1" fmla="*/ 918749 h 918749"/>
                  <a:gd name="connsiteX2" fmla="*/ 187157 w 2463414"/>
                  <a:gd name="connsiteY2" fmla="*/ 918749 h 918749"/>
                  <a:gd name="connsiteX3" fmla="*/ 187157 w 2463414"/>
                  <a:gd name="connsiteY3" fmla="*/ 461549 h 918749"/>
                  <a:gd name="connsiteX0" fmla="*/ 235421 w 2463414"/>
                  <a:gd name="connsiteY0" fmla="*/ 15843 h 918749"/>
                  <a:gd name="connsiteX1" fmla="*/ 2463414 w 2463414"/>
                  <a:gd name="connsiteY1" fmla="*/ 0 h 918749"/>
                  <a:gd name="connsiteX0" fmla="*/ 187157 w 2463414"/>
                  <a:gd name="connsiteY0" fmla="*/ 461549 h 918749"/>
                  <a:gd name="connsiteX1" fmla="*/ 644357 w 2463414"/>
                  <a:gd name="connsiteY1" fmla="*/ 918749 h 918749"/>
                  <a:gd name="connsiteX2" fmla="*/ 187157 w 2463414"/>
                  <a:gd name="connsiteY2" fmla="*/ 918749 h 918749"/>
                  <a:gd name="connsiteX3" fmla="*/ 187157 w 2463414"/>
                  <a:gd name="connsiteY3" fmla="*/ 461549 h 918749"/>
                  <a:gd name="connsiteX0" fmla="*/ 235421 w 2463414"/>
                  <a:gd name="connsiteY0" fmla="*/ 15843 h 918749"/>
                  <a:gd name="connsiteX1" fmla="*/ 2463414 w 2463414"/>
                  <a:gd name="connsiteY1" fmla="*/ 0 h 918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63414" h="918749" stroke="0" extrusionOk="0">
                    <a:moveTo>
                      <a:pt x="187157" y="461549"/>
                    </a:moveTo>
                    <a:cubicBezTo>
                      <a:pt x="656231" y="642023"/>
                      <a:pt x="644357" y="666244"/>
                      <a:pt x="644357" y="918749"/>
                    </a:cubicBezTo>
                    <a:lnTo>
                      <a:pt x="187157" y="918749"/>
                    </a:lnTo>
                    <a:cubicBezTo>
                      <a:pt x="187157" y="766349"/>
                      <a:pt x="-233948" y="349254"/>
                      <a:pt x="187157" y="461549"/>
                    </a:cubicBezTo>
                    <a:close/>
                  </a:path>
                  <a:path w="2463414" h="918749" fill="none">
                    <a:moveTo>
                      <a:pt x="235421" y="15843"/>
                    </a:moveTo>
                    <a:cubicBezTo>
                      <a:pt x="1078773" y="159649"/>
                      <a:pt x="1312218" y="278199"/>
                      <a:pt x="2463414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3" name="Arc 8"/>
              <p:cNvSpPr/>
              <p:nvPr/>
            </p:nvSpPr>
            <p:spPr>
              <a:xfrm>
                <a:off x="7562246" y="4805910"/>
                <a:ext cx="1759992" cy="546610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87845"/>
                  <a:gd name="connsiteY0" fmla="*/ 476714 h 933914"/>
                  <a:gd name="connsiteX1" fmla="*/ 644357 w 2687845"/>
                  <a:gd name="connsiteY1" fmla="*/ 933914 h 933914"/>
                  <a:gd name="connsiteX2" fmla="*/ 187157 w 2687845"/>
                  <a:gd name="connsiteY2" fmla="*/ 933914 h 933914"/>
                  <a:gd name="connsiteX3" fmla="*/ 187157 w 2687845"/>
                  <a:gd name="connsiteY3" fmla="*/ 476714 h 933914"/>
                  <a:gd name="connsiteX0" fmla="*/ 243159 w 2687845"/>
                  <a:gd name="connsiteY0" fmla="*/ -1 h 933914"/>
                  <a:gd name="connsiteX1" fmla="*/ 2687845 w 2687845"/>
                  <a:gd name="connsiteY1" fmla="*/ 118529 h 933914"/>
                  <a:gd name="connsiteX0" fmla="*/ 187157 w 2687845"/>
                  <a:gd name="connsiteY0" fmla="*/ 476716 h 933916"/>
                  <a:gd name="connsiteX1" fmla="*/ 644357 w 2687845"/>
                  <a:gd name="connsiteY1" fmla="*/ 933916 h 933916"/>
                  <a:gd name="connsiteX2" fmla="*/ 187157 w 2687845"/>
                  <a:gd name="connsiteY2" fmla="*/ 933916 h 933916"/>
                  <a:gd name="connsiteX3" fmla="*/ 187157 w 2687845"/>
                  <a:gd name="connsiteY3" fmla="*/ 476716 h 933916"/>
                  <a:gd name="connsiteX0" fmla="*/ 243159 w 2687845"/>
                  <a:gd name="connsiteY0" fmla="*/ 1 h 933916"/>
                  <a:gd name="connsiteX1" fmla="*/ 2687845 w 2687845"/>
                  <a:gd name="connsiteY1" fmla="*/ 118531 h 933916"/>
                  <a:gd name="connsiteX0" fmla="*/ 187157 w 2687845"/>
                  <a:gd name="connsiteY0" fmla="*/ 445706 h 902906"/>
                  <a:gd name="connsiteX1" fmla="*/ 644357 w 2687845"/>
                  <a:gd name="connsiteY1" fmla="*/ 902906 h 902906"/>
                  <a:gd name="connsiteX2" fmla="*/ 187157 w 2687845"/>
                  <a:gd name="connsiteY2" fmla="*/ 902906 h 902906"/>
                  <a:gd name="connsiteX3" fmla="*/ 187157 w 2687845"/>
                  <a:gd name="connsiteY3" fmla="*/ 445706 h 902906"/>
                  <a:gd name="connsiteX0" fmla="*/ 235421 w 2687845"/>
                  <a:gd name="connsiteY0" fmla="*/ 0 h 902906"/>
                  <a:gd name="connsiteX1" fmla="*/ 2687845 w 2687845"/>
                  <a:gd name="connsiteY1" fmla="*/ 87521 h 902906"/>
                  <a:gd name="connsiteX0" fmla="*/ 187157 w 2107425"/>
                  <a:gd name="connsiteY0" fmla="*/ 445706 h 902906"/>
                  <a:gd name="connsiteX1" fmla="*/ 644357 w 2107425"/>
                  <a:gd name="connsiteY1" fmla="*/ 902906 h 902906"/>
                  <a:gd name="connsiteX2" fmla="*/ 187157 w 2107425"/>
                  <a:gd name="connsiteY2" fmla="*/ 902906 h 902906"/>
                  <a:gd name="connsiteX3" fmla="*/ 187157 w 2107425"/>
                  <a:gd name="connsiteY3" fmla="*/ 445706 h 902906"/>
                  <a:gd name="connsiteX0" fmla="*/ 235421 w 2107425"/>
                  <a:gd name="connsiteY0" fmla="*/ 0 h 902906"/>
                  <a:gd name="connsiteX1" fmla="*/ 2107425 w 2107425"/>
                  <a:gd name="connsiteY1" fmla="*/ 97858 h 902906"/>
                  <a:gd name="connsiteX0" fmla="*/ 187157 w 2107425"/>
                  <a:gd name="connsiteY0" fmla="*/ 445706 h 902906"/>
                  <a:gd name="connsiteX1" fmla="*/ 644357 w 2107425"/>
                  <a:gd name="connsiteY1" fmla="*/ 902906 h 902906"/>
                  <a:gd name="connsiteX2" fmla="*/ 187157 w 2107425"/>
                  <a:gd name="connsiteY2" fmla="*/ 902906 h 902906"/>
                  <a:gd name="connsiteX3" fmla="*/ 187157 w 2107425"/>
                  <a:gd name="connsiteY3" fmla="*/ 445706 h 902906"/>
                  <a:gd name="connsiteX0" fmla="*/ 235421 w 2107425"/>
                  <a:gd name="connsiteY0" fmla="*/ 0 h 902906"/>
                  <a:gd name="connsiteX1" fmla="*/ 2107425 w 2107425"/>
                  <a:gd name="connsiteY1" fmla="*/ 97858 h 902906"/>
                  <a:gd name="connsiteX0" fmla="*/ 187157 w 2393765"/>
                  <a:gd name="connsiteY0" fmla="*/ 445706 h 902906"/>
                  <a:gd name="connsiteX1" fmla="*/ 644357 w 2393765"/>
                  <a:gd name="connsiteY1" fmla="*/ 902906 h 902906"/>
                  <a:gd name="connsiteX2" fmla="*/ 187157 w 2393765"/>
                  <a:gd name="connsiteY2" fmla="*/ 902906 h 902906"/>
                  <a:gd name="connsiteX3" fmla="*/ 187157 w 2393765"/>
                  <a:gd name="connsiteY3" fmla="*/ 445706 h 902906"/>
                  <a:gd name="connsiteX0" fmla="*/ 235421 w 2393765"/>
                  <a:gd name="connsiteY0" fmla="*/ 0 h 902906"/>
                  <a:gd name="connsiteX1" fmla="*/ 2393765 w 2393765"/>
                  <a:gd name="connsiteY1" fmla="*/ 66848 h 902906"/>
                  <a:gd name="connsiteX0" fmla="*/ 187157 w 2393765"/>
                  <a:gd name="connsiteY0" fmla="*/ 445706 h 902906"/>
                  <a:gd name="connsiteX1" fmla="*/ 644357 w 2393765"/>
                  <a:gd name="connsiteY1" fmla="*/ 902906 h 902906"/>
                  <a:gd name="connsiteX2" fmla="*/ 187157 w 2393765"/>
                  <a:gd name="connsiteY2" fmla="*/ 902906 h 902906"/>
                  <a:gd name="connsiteX3" fmla="*/ 187157 w 2393765"/>
                  <a:gd name="connsiteY3" fmla="*/ 445706 h 902906"/>
                  <a:gd name="connsiteX0" fmla="*/ 235421 w 2393765"/>
                  <a:gd name="connsiteY0" fmla="*/ 0 h 902906"/>
                  <a:gd name="connsiteX1" fmla="*/ 2393765 w 2393765"/>
                  <a:gd name="connsiteY1" fmla="*/ 66848 h 902906"/>
                  <a:gd name="connsiteX0" fmla="*/ 187157 w 2030035"/>
                  <a:gd name="connsiteY0" fmla="*/ 445706 h 902906"/>
                  <a:gd name="connsiteX1" fmla="*/ 644357 w 2030035"/>
                  <a:gd name="connsiteY1" fmla="*/ 902906 h 902906"/>
                  <a:gd name="connsiteX2" fmla="*/ 187157 w 2030035"/>
                  <a:gd name="connsiteY2" fmla="*/ 902906 h 902906"/>
                  <a:gd name="connsiteX3" fmla="*/ 187157 w 2030035"/>
                  <a:gd name="connsiteY3" fmla="*/ 445706 h 902906"/>
                  <a:gd name="connsiteX0" fmla="*/ 235421 w 2030035"/>
                  <a:gd name="connsiteY0" fmla="*/ 0 h 902906"/>
                  <a:gd name="connsiteX1" fmla="*/ 2030035 w 2030035"/>
                  <a:gd name="connsiteY1" fmla="*/ 87521 h 902906"/>
                  <a:gd name="connsiteX0" fmla="*/ 187157 w 2030035"/>
                  <a:gd name="connsiteY0" fmla="*/ 445706 h 902906"/>
                  <a:gd name="connsiteX1" fmla="*/ 644357 w 2030035"/>
                  <a:gd name="connsiteY1" fmla="*/ 902906 h 902906"/>
                  <a:gd name="connsiteX2" fmla="*/ 187157 w 2030035"/>
                  <a:gd name="connsiteY2" fmla="*/ 902906 h 902906"/>
                  <a:gd name="connsiteX3" fmla="*/ 187157 w 2030035"/>
                  <a:gd name="connsiteY3" fmla="*/ 445706 h 902906"/>
                  <a:gd name="connsiteX0" fmla="*/ 235421 w 2030035"/>
                  <a:gd name="connsiteY0" fmla="*/ 0 h 902906"/>
                  <a:gd name="connsiteX1" fmla="*/ 2030035 w 2030035"/>
                  <a:gd name="connsiteY1" fmla="*/ 87521 h 902906"/>
                  <a:gd name="connsiteX0" fmla="*/ 187157 w 2030035"/>
                  <a:gd name="connsiteY0" fmla="*/ 414697 h 871897"/>
                  <a:gd name="connsiteX1" fmla="*/ 644357 w 2030035"/>
                  <a:gd name="connsiteY1" fmla="*/ 871897 h 871897"/>
                  <a:gd name="connsiteX2" fmla="*/ 187157 w 2030035"/>
                  <a:gd name="connsiteY2" fmla="*/ 871897 h 871897"/>
                  <a:gd name="connsiteX3" fmla="*/ 187157 w 2030035"/>
                  <a:gd name="connsiteY3" fmla="*/ 414697 h 871897"/>
                  <a:gd name="connsiteX0" fmla="*/ 235421 w 2030035"/>
                  <a:gd name="connsiteY0" fmla="*/ 0 h 871897"/>
                  <a:gd name="connsiteX1" fmla="*/ 2030035 w 2030035"/>
                  <a:gd name="connsiteY1" fmla="*/ 56512 h 871897"/>
                  <a:gd name="connsiteX0" fmla="*/ 187157 w 2030035"/>
                  <a:gd name="connsiteY0" fmla="*/ 421535 h 878735"/>
                  <a:gd name="connsiteX1" fmla="*/ 644357 w 2030035"/>
                  <a:gd name="connsiteY1" fmla="*/ 878735 h 878735"/>
                  <a:gd name="connsiteX2" fmla="*/ 187157 w 2030035"/>
                  <a:gd name="connsiteY2" fmla="*/ 878735 h 878735"/>
                  <a:gd name="connsiteX3" fmla="*/ 187157 w 2030035"/>
                  <a:gd name="connsiteY3" fmla="*/ 421535 h 878735"/>
                  <a:gd name="connsiteX0" fmla="*/ 235421 w 2030035"/>
                  <a:gd name="connsiteY0" fmla="*/ 6838 h 878735"/>
                  <a:gd name="connsiteX1" fmla="*/ 2030035 w 2030035"/>
                  <a:gd name="connsiteY1" fmla="*/ 63350 h 878735"/>
                  <a:gd name="connsiteX0" fmla="*/ 187157 w 2030035"/>
                  <a:gd name="connsiteY0" fmla="*/ 419049 h 876249"/>
                  <a:gd name="connsiteX1" fmla="*/ 644357 w 2030035"/>
                  <a:gd name="connsiteY1" fmla="*/ 876249 h 876249"/>
                  <a:gd name="connsiteX2" fmla="*/ 187157 w 2030035"/>
                  <a:gd name="connsiteY2" fmla="*/ 876249 h 876249"/>
                  <a:gd name="connsiteX3" fmla="*/ 187157 w 2030035"/>
                  <a:gd name="connsiteY3" fmla="*/ 419049 h 876249"/>
                  <a:gd name="connsiteX0" fmla="*/ 235421 w 2030035"/>
                  <a:gd name="connsiteY0" fmla="*/ 4352 h 876249"/>
                  <a:gd name="connsiteX1" fmla="*/ 2030035 w 2030035"/>
                  <a:gd name="connsiteY1" fmla="*/ 60864 h 876249"/>
                  <a:gd name="connsiteX0" fmla="*/ 187157 w 2115164"/>
                  <a:gd name="connsiteY0" fmla="*/ 420205 h 877405"/>
                  <a:gd name="connsiteX1" fmla="*/ 644357 w 2115164"/>
                  <a:gd name="connsiteY1" fmla="*/ 877405 h 877405"/>
                  <a:gd name="connsiteX2" fmla="*/ 187157 w 2115164"/>
                  <a:gd name="connsiteY2" fmla="*/ 877405 h 877405"/>
                  <a:gd name="connsiteX3" fmla="*/ 187157 w 2115164"/>
                  <a:gd name="connsiteY3" fmla="*/ 420205 h 877405"/>
                  <a:gd name="connsiteX0" fmla="*/ 235421 w 2115164"/>
                  <a:gd name="connsiteY0" fmla="*/ 5508 h 877405"/>
                  <a:gd name="connsiteX1" fmla="*/ 2115164 w 2115164"/>
                  <a:gd name="connsiteY1" fmla="*/ 0 h 87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15164" h="877405" stroke="0" extrusionOk="0">
                    <a:moveTo>
                      <a:pt x="187157" y="420205"/>
                    </a:moveTo>
                    <a:cubicBezTo>
                      <a:pt x="656231" y="600679"/>
                      <a:pt x="644357" y="624900"/>
                      <a:pt x="644357" y="877405"/>
                    </a:cubicBezTo>
                    <a:lnTo>
                      <a:pt x="187157" y="877405"/>
                    </a:lnTo>
                    <a:cubicBezTo>
                      <a:pt x="187157" y="725005"/>
                      <a:pt x="-233948" y="307910"/>
                      <a:pt x="187157" y="420205"/>
                    </a:cubicBezTo>
                    <a:close/>
                  </a:path>
                  <a:path w="2115164" h="877405" fill="none">
                    <a:moveTo>
                      <a:pt x="235421" y="5508"/>
                    </a:moveTo>
                    <a:cubicBezTo>
                      <a:pt x="885300" y="-36740"/>
                      <a:pt x="925276" y="185171"/>
                      <a:pt x="2115164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4" name="Arc 8"/>
              <p:cNvSpPr/>
              <p:nvPr/>
            </p:nvSpPr>
            <p:spPr>
              <a:xfrm>
                <a:off x="7268045" y="3636123"/>
                <a:ext cx="1693836" cy="1560262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514314"/>
                  <a:gd name="connsiteY0" fmla="*/ 278749 h 735949"/>
                  <a:gd name="connsiteX1" fmla="*/ 644357 w 2514314"/>
                  <a:gd name="connsiteY1" fmla="*/ 735949 h 735949"/>
                  <a:gd name="connsiteX2" fmla="*/ 187157 w 2514314"/>
                  <a:gd name="connsiteY2" fmla="*/ 735949 h 735949"/>
                  <a:gd name="connsiteX3" fmla="*/ 187157 w 2514314"/>
                  <a:gd name="connsiteY3" fmla="*/ 278749 h 735949"/>
                  <a:gd name="connsiteX0" fmla="*/ 174524 w 2514314"/>
                  <a:gd name="connsiteY0" fmla="*/ 93020 h 735949"/>
                  <a:gd name="connsiteX1" fmla="*/ 2514314 w 2514314"/>
                  <a:gd name="connsiteY1" fmla="*/ 74737 h 735949"/>
                  <a:gd name="connsiteX0" fmla="*/ 187157 w 2554834"/>
                  <a:gd name="connsiteY0" fmla="*/ 280477 h 737677"/>
                  <a:gd name="connsiteX1" fmla="*/ 644357 w 2554834"/>
                  <a:gd name="connsiteY1" fmla="*/ 737677 h 737677"/>
                  <a:gd name="connsiteX2" fmla="*/ 187157 w 2554834"/>
                  <a:gd name="connsiteY2" fmla="*/ 737677 h 737677"/>
                  <a:gd name="connsiteX3" fmla="*/ 187157 w 2554834"/>
                  <a:gd name="connsiteY3" fmla="*/ 280477 h 737677"/>
                  <a:gd name="connsiteX0" fmla="*/ 174524 w 2554834"/>
                  <a:gd name="connsiteY0" fmla="*/ 94748 h 737677"/>
                  <a:gd name="connsiteX1" fmla="*/ 2554834 w 2554834"/>
                  <a:gd name="connsiteY1" fmla="*/ 59529 h 737677"/>
                  <a:gd name="connsiteX0" fmla="*/ 187157 w 2554834"/>
                  <a:gd name="connsiteY0" fmla="*/ 341918 h 799118"/>
                  <a:gd name="connsiteX1" fmla="*/ 644357 w 2554834"/>
                  <a:gd name="connsiteY1" fmla="*/ 799118 h 799118"/>
                  <a:gd name="connsiteX2" fmla="*/ 187157 w 2554834"/>
                  <a:gd name="connsiteY2" fmla="*/ 799118 h 799118"/>
                  <a:gd name="connsiteX3" fmla="*/ 187157 w 2554834"/>
                  <a:gd name="connsiteY3" fmla="*/ 341918 h 799118"/>
                  <a:gd name="connsiteX0" fmla="*/ 174524 w 2554834"/>
                  <a:gd name="connsiteY0" fmla="*/ 156189 h 799118"/>
                  <a:gd name="connsiteX1" fmla="*/ 2554834 w 2554834"/>
                  <a:gd name="connsiteY1" fmla="*/ 120970 h 799118"/>
                  <a:gd name="connsiteX0" fmla="*/ 187157 w 2453924"/>
                  <a:gd name="connsiteY0" fmla="*/ 326505 h 783705"/>
                  <a:gd name="connsiteX1" fmla="*/ 644357 w 2453924"/>
                  <a:gd name="connsiteY1" fmla="*/ 783705 h 783705"/>
                  <a:gd name="connsiteX2" fmla="*/ 187157 w 2453924"/>
                  <a:gd name="connsiteY2" fmla="*/ 783705 h 783705"/>
                  <a:gd name="connsiteX3" fmla="*/ 187157 w 2453924"/>
                  <a:gd name="connsiteY3" fmla="*/ 326505 h 783705"/>
                  <a:gd name="connsiteX0" fmla="*/ 174524 w 2453924"/>
                  <a:gd name="connsiteY0" fmla="*/ 140776 h 783705"/>
                  <a:gd name="connsiteX1" fmla="*/ 2453924 w 2453924"/>
                  <a:gd name="connsiteY1" fmla="*/ 168823 h 783705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8 h 778980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7 h 778980"/>
                  <a:gd name="connsiteX0" fmla="*/ 187157 w 2453924"/>
                  <a:gd name="connsiteY0" fmla="*/ 333112 h 790312"/>
                  <a:gd name="connsiteX1" fmla="*/ 644357 w 2453924"/>
                  <a:gd name="connsiteY1" fmla="*/ 790312 h 790312"/>
                  <a:gd name="connsiteX2" fmla="*/ 187157 w 2453924"/>
                  <a:gd name="connsiteY2" fmla="*/ 790312 h 790312"/>
                  <a:gd name="connsiteX3" fmla="*/ 187157 w 2453924"/>
                  <a:gd name="connsiteY3" fmla="*/ 333112 h 790312"/>
                  <a:gd name="connsiteX0" fmla="*/ 174524 w 2453924"/>
                  <a:gd name="connsiteY0" fmla="*/ 147383 h 790312"/>
                  <a:gd name="connsiteX1" fmla="*/ 2453924 w 2453924"/>
                  <a:gd name="connsiteY1" fmla="*/ 124816 h 790312"/>
                  <a:gd name="connsiteX0" fmla="*/ 187157 w 2453924"/>
                  <a:gd name="connsiteY0" fmla="*/ 429264 h 886464"/>
                  <a:gd name="connsiteX1" fmla="*/ 644357 w 2453924"/>
                  <a:gd name="connsiteY1" fmla="*/ 886464 h 886464"/>
                  <a:gd name="connsiteX2" fmla="*/ 187157 w 2453924"/>
                  <a:gd name="connsiteY2" fmla="*/ 886464 h 886464"/>
                  <a:gd name="connsiteX3" fmla="*/ 187157 w 2453924"/>
                  <a:gd name="connsiteY3" fmla="*/ 429264 h 886464"/>
                  <a:gd name="connsiteX0" fmla="*/ 174524 w 2453924"/>
                  <a:gd name="connsiteY0" fmla="*/ 243535 h 886464"/>
                  <a:gd name="connsiteX1" fmla="*/ 2453924 w 2453924"/>
                  <a:gd name="connsiteY1" fmla="*/ 220968 h 886464"/>
                  <a:gd name="connsiteX0" fmla="*/ 187157 w 2453924"/>
                  <a:gd name="connsiteY0" fmla="*/ 475371 h 932571"/>
                  <a:gd name="connsiteX1" fmla="*/ 644357 w 2453924"/>
                  <a:gd name="connsiteY1" fmla="*/ 932571 h 932571"/>
                  <a:gd name="connsiteX2" fmla="*/ 187157 w 2453924"/>
                  <a:gd name="connsiteY2" fmla="*/ 932571 h 932571"/>
                  <a:gd name="connsiteX3" fmla="*/ 187157 w 2453924"/>
                  <a:gd name="connsiteY3" fmla="*/ 475371 h 932571"/>
                  <a:gd name="connsiteX0" fmla="*/ 174524 w 2453924"/>
                  <a:gd name="connsiteY0" fmla="*/ 289642 h 932571"/>
                  <a:gd name="connsiteX1" fmla="*/ 876492 w 2453924"/>
                  <a:gd name="connsiteY1" fmla="*/ 55818 h 932571"/>
                  <a:gd name="connsiteX2" fmla="*/ 2453924 w 2453924"/>
                  <a:gd name="connsiteY2" fmla="*/ 267075 h 932571"/>
                  <a:gd name="connsiteX0" fmla="*/ 187157 w 2453924"/>
                  <a:gd name="connsiteY0" fmla="*/ 361804 h 819004"/>
                  <a:gd name="connsiteX1" fmla="*/ 644357 w 2453924"/>
                  <a:gd name="connsiteY1" fmla="*/ 819004 h 819004"/>
                  <a:gd name="connsiteX2" fmla="*/ 187157 w 2453924"/>
                  <a:gd name="connsiteY2" fmla="*/ 819004 h 819004"/>
                  <a:gd name="connsiteX3" fmla="*/ 187157 w 2453924"/>
                  <a:gd name="connsiteY3" fmla="*/ 361804 h 819004"/>
                  <a:gd name="connsiteX0" fmla="*/ 174524 w 2453924"/>
                  <a:gd name="connsiteY0" fmla="*/ 176075 h 819004"/>
                  <a:gd name="connsiteX1" fmla="*/ 926947 w 2453924"/>
                  <a:gd name="connsiteY1" fmla="*/ 144703 h 819004"/>
                  <a:gd name="connsiteX2" fmla="*/ 2453924 w 2453924"/>
                  <a:gd name="connsiteY2" fmla="*/ 153508 h 819004"/>
                  <a:gd name="connsiteX0" fmla="*/ 187157 w 2453924"/>
                  <a:gd name="connsiteY0" fmla="*/ 334492 h 791692"/>
                  <a:gd name="connsiteX1" fmla="*/ 644357 w 2453924"/>
                  <a:gd name="connsiteY1" fmla="*/ 791692 h 791692"/>
                  <a:gd name="connsiteX2" fmla="*/ 187157 w 2453924"/>
                  <a:gd name="connsiteY2" fmla="*/ 791692 h 791692"/>
                  <a:gd name="connsiteX3" fmla="*/ 187157 w 2453924"/>
                  <a:gd name="connsiteY3" fmla="*/ 334492 h 791692"/>
                  <a:gd name="connsiteX0" fmla="*/ 174524 w 2453924"/>
                  <a:gd name="connsiteY0" fmla="*/ 148763 h 791692"/>
                  <a:gd name="connsiteX1" fmla="*/ 926947 w 2453924"/>
                  <a:gd name="connsiteY1" fmla="*/ 117391 h 791692"/>
                  <a:gd name="connsiteX2" fmla="*/ 2453924 w 2453924"/>
                  <a:gd name="connsiteY2" fmla="*/ 126196 h 791692"/>
                  <a:gd name="connsiteX0" fmla="*/ 187157 w 2453924"/>
                  <a:gd name="connsiteY0" fmla="*/ 334491 h 791691"/>
                  <a:gd name="connsiteX1" fmla="*/ 644357 w 2453924"/>
                  <a:gd name="connsiteY1" fmla="*/ 791691 h 791691"/>
                  <a:gd name="connsiteX2" fmla="*/ 187157 w 2453924"/>
                  <a:gd name="connsiteY2" fmla="*/ 791691 h 791691"/>
                  <a:gd name="connsiteX3" fmla="*/ 187157 w 2453924"/>
                  <a:gd name="connsiteY3" fmla="*/ 334491 h 791691"/>
                  <a:gd name="connsiteX0" fmla="*/ 174524 w 2453924"/>
                  <a:gd name="connsiteY0" fmla="*/ 148762 h 791691"/>
                  <a:gd name="connsiteX1" fmla="*/ 926947 w 2453924"/>
                  <a:gd name="connsiteY1" fmla="*/ 117390 h 791691"/>
                  <a:gd name="connsiteX2" fmla="*/ 2453924 w 2453924"/>
                  <a:gd name="connsiteY2" fmla="*/ 126195 h 791691"/>
                  <a:gd name="connsiteX0" fmla="*/ 187157 w 2453924"/>
                  <a:gd name="connsiteY0" fmla="*/ 354853 h 812053"/>
                  <a:gd name="connsiteX1" fmla="*/ 644357 w 2453924"/>
                  <a:gd name="connsiteY1" fmla="*/ 812053 h 812053"/>
                  <a:gd name="connsiteX2" fmla="*/ 187157 w 2453924"/>
                  <a:gd name="connsiteY2" fmla="*/ 812053 h 812053"/>
                  <a:gd name="connsiteX3" fmla="*/ 187157 w 2453924"/>
                  <a:gd name="connsiteY3" fmla="*/ 354853 h 812053"/>
                  <a:gd name="connsiteX0" fmla="*/ 174524 w 2453924"/>
                  <a:gd name="connsiteY0" fmla="*/ 169124 h 812053"/>
                  <a:gd name="connsiteX1" fmla="*/ 926947 w 2453924"/>
                  <a:gd name="connsiteY1" fmla="*/ 74486 h 812053"/>
                  <a:gd name="connsiteX2" fmla="*/ 2453924 w 2453924"/>
                  <a:gd name="connsiteY2" fmla="*/ 146557 h 812053"/>
                  <a:gd name="connsiteX0" fmla="*/ 187157 w 2453924"/>
                  <a:gd name="connsiteY0" fmla="*/ 322736 h 779936"/>
                  <a:gd name="connsiteX1" fmla="*/ 644357 w 2453924"/>
                  <a:gd name="connsiteY1" fmla="*/ 779936 h 779936"/>
                  <a:gd name="connsiteX2" fmla="*/ 187157 w 2453924"/>
                  <a:gd name="connsiteY2" fmla="*/ 779936 h 779936"/>
                  <a:gd name="connsiteX3" fmla="*/ 187157 w 2453924"/>
                  <a:gd name="connsiteY3" fmla="*/ 322736 h 779936"/>
                  <a:gd name="connsiteX0" fmla="*/ 174524 w 2453924"/>
                  <a:gd name="connsiteY0" fmla="*/ 137007 h 779936"/>
                  <a:gd name="connsiteX1" fmla="*/ 926947 w 2453924"/>
                  <a:gd name="connsiteY1" fmla="*/ 42369 h 779936"/>
                  <a:gd name="connsiteX2" fmla="*/ 2453924 w 2453924"/>
                  <a:gd name="connsiteY2" fmla="*/ 114440 h 779936"/>
                  <a:gd name="connsiteX0" fmla="*/ 187157 w 2675925"/>
                  <a:gd name="connsiteY0" fmla="*/ 513610 h 970810"/>
                  <a:gd name="connsiteX1" fmla="*/ 644357 w 2675925"/>
                  <a:gd name="connsiteY1" fmla="*/ 970810 h 970810"/>
                  <a:gd name="connsiteX2" fmla="*/ 187157 w 2675925"/>
                  <a:gd name="connsiteY2" fmla="*/ 970810 h 970810"/>
                  <a:gd name="connsiteX3" fmla="*/ 187157 w 2675925"/>
                  <a:gd name="connsiteY3" fmla="*/ 513610 h 970810"/>
                  <a:gd name="connsiteX0" fmla="*/ 174524 w 2675925"/>
                  <a:gd name="connsiteY0" fmla="*/ 327881 h 970810"/>
                  <a:gd name="connsiteX1" fmla="*/ 926947 w 2675925"/>
                  <a:gd name="connsiteY1" fmla="*/ 233243 h 970810"/>
                  <a:gd name="connsiteX2" fmla="*/ 2675925 w 2675925"/>
                  <a:gd name="connsiteY2" fmla="*/ 77555 h 970810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191 h 893391"/>
                  <a:gd name="connsiteX1" fmla="*/ 644357 w 2675925"/>
                  <a:gd name="connsiteY1" fmla="*/ 893391 h 893391"/>
                  <a:gd name="connsiteX2" fmla="*/ 187157 w 2675925"/>
                  <a:gd name="connsiteY2" fmla="*/ 893391 h 893391"/>
                  <a:gd name="connsiteX3" fmla="*/ 187157 w 2675925"/>
                  <a:gd name="connsiteY3" fmla="*/ 436191 h 893391"/>
                  <a:gd name="connsiteX0" fmla="*/ 174524 w 2675925"/>
                  <a:gd name="connsiteY0" fmla="*/ 250462 h 893391"/>
                  <a:gd name="connsiteX1" fmla="*/ 926947 w 2675925"/>
                  <a:gd name="connsiteY1" fmla="*/ 155824 h 893391"/>
                  <a:gd name="connsiteX2" fmla="*/ 2675925 w 2675925"/>
                  <a:gd name="connsiteY2" fmla="*/ 136 h 893391"/>
                  <a:gd name="connsiteX0" fmla="*/ 187157 w 2645652"/>
                  <a:gd name="connsiteY0" fmla="*/ 410899 h 868099"/>
                  <a:gd name="connsiteX1" fmla="*/ 644357 w 2645652"/>
                  <a:gd name="connsiteY1" fmla="*/ 868099 h 868099"/>
                  <a:gd name="connsiteX2" fmla="*/ 187157 w 2645652"/>
                  <a:gd name="connsiteY2" fmla="*/ 868099 h 868099"/>
                  <a:gd name="connsiteX3" fmla="*/ 187157 w 2645652"/>
                  <a:gd name="connsiteY3" fmla="*/ 410899 h 868099"/>
                  <a:gd name="connsiteX0" fmla="*/ 174524 w 2645652"/>
                  <a:gd name="connsiteY0" fmla="*/ 225170 h 868099"/>
                  <a:gd name="connsiteX1" fmla="*/ 926947 w 2645652"/>
                  <a:gd name="connsiteY1" fmla="*/ 130532 h 868099"/>
                  <a:gd name="connsiteX2" fmla="*/ 2645652 w 2645652"/>
                  <a:gd name="connsiteY2" fmla="*/ 151 h 868099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174524 w 2645652"/>
                  <a:gd name="connsiteY0" fmla="*/ 235373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265342 w 2645652"/>
                  <a:gd name="connsiteY0" fmla="*/ 121495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8157 h 885357"/>
                  <a:gd name="connsiteX1" fmla="*/ 644357 w 2645652"/>
                  <a:gd name="connsiteY1" fmla="*/ 885357 h 885357"/>
                  <a:gd name="connsiteX2" fmla="*/ 187157 w 2645652"/>
                  <a:gd name="connsiteY2" fmla="*/ 885357 h 885357"/>
                  <a:gd name="connsiteX3" fmla="*/ 187157 w 2645652"/>
                  <a:gd name="connsiteY3" fmla="*/ 428157 h 885357"/>
                  <a:gd name="connsiteX0" fmla="*/ 83706 w 2645652"/>
                  <a:gd name="connsiteY0" fmla="*/ 2018 h 885357"/>
                  <a:gd name="connsiteX1" fmla="*/ 926947 w 2645652"/>
                  <a:gd name="connsiteY1" fmla="*/ 147790 h 885357"/>
                  <a:gd name="connsiteX2" fmla="*/ 2645652 w 2645652"/>
                  <a:gd name="connsiteY2" fmla="*/ 17409 h 885357"/>
                  <a:gd name="connsiteX0" fmla="*/ 187157 w 2645652"/>
                  <a:gd name="connsiteY0" fmla="*/ 452734 h 909934"/>
                  <a:gd name="connsiteX1" fmla="*/ 644357 w 2645652"/>
                  <a:gd name="connsiteY1" fmla="*/ 909934 h 909934"/>
                  <a:gd name="connsiteX2" fmla="*/ 187157 w 2645652"/>
                  <a:gd name="connsiteY2" fmla="*/ 909934 h 909934"/>
                  <a:gd name="connsiteX3" fmla="*/ 187157 w 2645652"/>
                  <a:gd name="connsiteY3" fmla="*/ 452734 h 909934"/>
                  <a:gd name="connsiteX0" fmla="*/ 83706 w 2645652"/>
                  <a:gd name="connsiteY0" fmla="*/ 1289 h 909934"/>
                  <a:gd name="connsiteX1" fmla="*/ 926947 w 2645652"/>
                  <a:gd name="connsiteY1" fmla="*/ 172367 h 909934"/>
                  <a:gd name="connsiteX2" fmla="*/ 2645652 w 2645652"/>
                  <a:gd name="connsiteY2" fmla="*/ 41986 h 909934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2772 h 909972"/>
                  <a:gd name="connsiteX1" fmla="*/ 644357 w 2645652"/>
                  <a:gd name="connsiteY1" fmla="*/ 909972 h 909972"/>
                  <a:gd name="connsiteX2" fmla="*/ 187157 w 2645652"/>
                  <a:gd name="connsiteY2" fmla="*/ 909972 h 909972"/>
                  <a:gd name="connsiteX3" fmla="*/ 187157 w 2645652"/>
                  <a:gd name="connsiteY3" fmla="*/ 452772 h 909972"/>
                  <a:gd name="connsiteX0" fmla="*/ 83706 w 2645652"/>
                  <a:gd name="connsiteY0" fmla="*/ 1327 h 909972"/>
                  <a:gd name="connsiteX1" fmla="*/ 1007675 w 2645652"/>
                  <a:gd name="connsiteY1" fmla="*/ 109139 h 909972"/>
                  <a:gd name="connsiteX2" fmla="*/ 2645652 w 2645652"/>
                  <a:gd name="connsiteY2" fmla="*/ 42024 h 909972"/>
                  <a:gd name="connsiteX0" fmla="*/ 187157 w 2645652"/>
                  <a:gd name="connsiteY0" fmla="*/ 422384 h 879584"/>
                  <a:gd name="connsiteX1" fmla="*/ 644357 w 2645652"/>
                  <a:gd name="connsiteY1" fmla="*/ 879584 h 879584"/>
                  <a:gd name="connsiteX2" fmla="*/ 187157 w 2645652"/>
                  <a:gd name="connsiteY2" fmla="*/ 879584 h 879584"/>
                  <a:gd name="connsiteX3" fmla="*/ 187157 w 2645652"/>
                  <a:gd name="connsiteY3" fmla="*/ 422384 h 879584"/>
                  <a:gd name="connsiteX0" fmla="*/ 73615 w 2645652"/>
                  <a:gd name="connsiteY0" fmla="*/ 8898 h 879584"/>
                  <a:gd name="connsiteX1" fmla="*/ 1007675 w 2645652"/>
                  <a:gd name="connsiteY1" fmla="*/ 78751 h 879584"/>
                  <a:gd name="connsiteX2" fmla="*/ 2645652 w 2645652"/>
                  <a:gd name="connsiteY2" fmla="*/ 11636 h 879584"/>
                  <a:gd name="connsiteX0" fmla="*/ 187157 w 2645652"/>
                  <a:gd name="connsiteY0" fmla="*/ 420892 h 878092"/>
                  <a:gd name="connsiteX1" fmla="*/ 644357 w 2645652"/>
                  <a:gd name="connsiteY1" fmla="*/ 878092 h 878092"/>
                  <a:gd name="connsiteX2" fmla="*/ 187157 w 2645652"/>
                  <a:gd name="connsiteY2" fmla="*/ 878092 h 878092"/>
                  <a:gd name="connsiteX3" fmla="*/ 187157 w 2645652"/>
                  <a:gd name="connsiteY3" fmla="*/ 420892 h 878092"/>
                  <a:gd name="connsiteX0" fmla="*/ 73615 w 2645652"/>
                  <a:gd name="connsiteY0" fmla="*/ 7406 h 878092"/>
                  <a:gd name="connsiteX1" fmla="*/ 926524 w 2645652"/>
                  <a:gd name="connsiteY1" fmla="*/ 123512 h 878092"/>
                  <a:gd name="connsiteX2" fmla="*/ 2645652 w 2645652"/>
                  <a:gd name="connsiteY2" fmla="*/ 10144 h 878092"/>
                  <a:gd name="connsiteX0" fmla="*/ 187157 w 2645652"/>
                  <a:gd name="connsiteY0" fmla="*/ 467853 h 925053"/>
                  <a:gd name="connsiteX1" fmla="*/ 644357 w 2645652"/>
                  <a:gd name="connsiteY1" fmla="*/ 925053 h 925053"/>
                  <a:gd name="connsiteX2" fmla="*/ 187157 w 2645652"/>
                  <a:gd name="connsiteY2" fmla="*/ 925053 h 925053"/>
                  <a:gd name="connsiteX3" fmla="*/ 187157 w 2645652"/>
                  <a:gd name="connsiteY3" fmla="*/ 467853 h 925053"/>
                  <a:gd name="connsiteX0" fmla="*/ 9378 w 2645652"/>
                  <a:gd name="connsiteY0" fmla="*/ 668 h 925053"/>
                  <a:gd name="connsiteX1" fmla="*/ 926524 w 2645652"/>
                  <a:gd name="connsiteY1" fmla="*/ 170473 h 925053"/>
                  <a:gd name="connsiteX2" fmla="*/ 2645652 w 2645652"/>
                  <a:gd name="connsiteY2" fmla="*/ 57105 h 925053"/>
                  <a:gd name="connsiteX0" fmla="*/ 187157 w 2645652"/>
                  <a:gd name="connsiteY0" fmla="*/ 471077 h 928277"/>
                  <a:gd name="connsiteX1" fmla="*/ 644357 w 2645652"/>
                  <a:gd name="connsiteY1" fmla="*/ 928277 h 928277"/>
                  <a:gd name="connsiteX2" fmla="*/ 187157 w 2645652"/>
                  <a:gd name="connsiteY2" fmla="*/ 928277 h 928277"/>
                  <a:gd name="connsiteX3" fmla="*/ 187157 w 2645652"/>
                  <a:gd name="connsiteY3" fmla="*/ 471077 h 928277"/>
                  <a:gd name="connsiteX0" fmla="*/ 9378 w 2645652"/>
                  <a:gd name="connsiteY0" fmla="*/ 3892 h 928277"/>
                  <a:gd name="connsiteX1" fmla="*/ 1558191 w 2645652"/>
                  <a:gd name="connsiteY1" fmla="*/ 66299 h 928277"/>
                  <a:gd name="connsiteX2" fmla="*/ 2645652 w 2645652"/>
                  <a:gd name="connsiteY2" fmla="*/ 60329 h 928277"/>
                  <a:gd name="connsiteX0" fmla="*/ 187157 w 2645652"/>
                  <a:gd name="connsiteY0" fmla="*/ 523016 h 980216"/>
                  <a:gd name="connsiteX1" fmla="*/ 644357 w 2645652"/>
                  <a:gd name="connsiteY1" fmla="*/ 980216 h 980216"/>
                  <a:gd name="connsiteX2" fmla="*/ 187157 w 2645652"/>
                  <a:gd name="connsiteY2" fmla="*/ 980216 h 980216"/>
                  <a:gd name="connsiteX3" fmla="*/ 187157 w 2645652"/>
                  <a:gd name="connsiteY3" fmla="*/ 523016 h 980216"/>
                  <a:gd name="connsiteX0" fmla="*/ 9378 w 2645652"/>
                  <a:gd name="connsiteY0" fmla="*/ 55831 h 980216"/>
                  <a:gd name="connsiteX1" fmla="*/ 1579603 w 2645652"/>
                  <a:gd name="connsiteY1" fmla="*/ 24265 h 980216"/>
                  <a:gd name="connsiteX2" fmla="*/ 2645652 w 2645652"/>
                  <a:gd name="connsiteY2" fmla="*/ 112268 h 980216"/>
                  <a:gd name="connsiteX0" fmla="*/ 187157 w 2645652"/>
                  <a:gd name="connsiteY0" fmla="*/ 576096 h 1033296"/>
                  <a:gd name="connsiteX1" fmla="*/ 644357 w 2645652"/>
                  <a:gd name="connsiteY1" fmla="*/ 1033296 h 1033296"/>
                  <a:gd name="connsiteX2" fmla="*/ 187157 w 2645652"/>
                  <a:gd name="connsiteY2" fmla="*/ 1033296 h 1033296"/>
                  <a:gd name="connsiteX3" fmla="*/ 187157 w 2645652"/>
                  <a:gd name="connsiteY3" fmla="*/ 576096 h 1033296"/>
                  <a:gd name="connsiteX0" fmla="*/ 9378 w 2645652"/>
                  <a:gd name="connsiteY0" fmla="*/ 108911 h 1033296"/>
                  <a:gd name="connsiteX1" fmla="*/ 1579603 w 2645652"/>
                  <a:gd name="connsiteY1" fmla="*/ 77345 h 1033296"/>
                  <a:gd name="connsiteX2" fmla="*/ 2645652 w 2645652"/>
                  <a:gd name="connsiteY2" fmla="*/ 165348 h 1033296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565281"/>
                  <a:gd name="connsiteY0" fmla="*/ 648375 h 1105575"/>
                  <a:gd name="connsiteX1" fmla="*/ 644357 w 2565281"/>
                  <a:gd name="connsiteY1" fmla="*/ 1105575 h 1105575"/>
                  <a:gd name="connsiteX2" fmla="*/ 187157 w 2565281"/>
                  <a:gd name="connsiteY2" fmla="*/ 1105575 h 1105575"/>
                  <a:gd name="connsiteX3" fmla="*/ 187157 w 2565281"/>
                  <a:gd name="connsiteY3" fmla="*/ 648375 h 1105575"/>
                  <a:gd name="connsiteX0" fmla="*/ 9378 w 2565281"/>
                  <a:gd name="connsiteY0" fmla="*/ 181190 h 1105575"/>
                  <a:gd name="connsiteX1" fmla="*/ 1561055 w 2565281"/>
                  <a:gd name="connsiteY1" fmla="*/ 118614 h 1105575"/>
                  <a:gd name="connsiteX2" fmla="*/ 2565281 w 2565281"/>
                  <a:gd name="connsiteY2" fmla="*/ 183360 h 1105575"/>
                  <a:gd name="connsiteX0" fmla="*/ 187157 w 2565281"/>
                  <a:gd name="connsiteY0" fmla="*/ 641660 h 1098860"/>
                  <a:gd name="connsiteX1" fmla="*/ 644357 w 2565281"/>
                  <a:gd name="connsiteY1" fmla="*/ 1098860 h 1098860"/>
                  <a:gd name="connsiteX2" fmla="*/ 187157 w 2565281"/>
                  <a:gd name="connsiteY2" fmla="*/ 1098860 h 1098860"/>
                  <a:gd name="connsiteX3" fmla="*/ 187157 w 2565281"/>
                  <a:gd name="connsiteY3" fmla="*/ 641660 h 1098860"/>
                  <a:gd name="connsiteX0" fmla="*/ 9378 w 2565281"/>
                  <a:gd name="connsiteY0" fmla="*/ 174475 h 1098860"/>
                  <a:gd name="connsiteX1" fmla="*/ 1561055 w 2565281"/>
                  <a:gd name="connsiteY1" fmla="*/ 111899 h 1098860"/>
                  <a:gd name="connsiteX2" fmla="*/ 2565281 w 2565281"/>
                  <a:gd name="connsiteY2" fmla="*/ 176645 h 1098860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705503"/>
                  <a:gd name="connsiteY0" fmla="*/ 711382 h 1168582"/>
                  <a:gd name="connsiteX1" fmla="*/ 644357 w 2705503"/>
                  <a:gd name="connsiteY1" fmla="*/ 1168582 h 1168582"/>
                  <a:gd name="connsiteX2" fmla="*/ 187157 w 2705503"/>
                  <a:gd name="connsiteY2" fmla="*/ 1168582 h 1168582"/>
                  <a:gd name="connsiteX3" fmla="*/ 187157 w 2705503"/>
                  <a:gd name="connsiteY3" fmla="*/ 711382 h 1168582"/>
                  <a:gd name="connsiteX0" fmla="*/ 9378 w 2705503"/>
                  <a:gd name="connsiteY0" fmla="*/ 244197 h 1168582"/>
                  <a:gd name="connsiteX1" fmla="*/ 981878 w 2705503"/>
                  <a:gd name="connsiteY1" fmla="*/ 82240 h 1168582"/>
                  <a:gd name="connsiteX2" fmla="*/ 2705503 w 2705503"/>
                  <a:gd name="connsiteY2" fmla="*/ 116408 h 1168582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95998 w 2714344"/>
                  <a:gd name="connsiteY0" fmla="*/ 848831 h 1306031"/>
                  <a:gd name="connsiteX1" fmla="*/ 653198 w 2714344"/>
                  <a:gd name="connsiteY1" fmla="*/ 1306031 h 1306031"/>
                  <a:gd name="connsiteX2" fmla="*/ 195998 w 2714344"/>
                  <a:gd name="connsiteY2" fmla="*/ 1306031 h 1306031"/>
                  <a:gd name="connsiteX3" fmla="*/ 195998 w 2714344"/>
                  <a:gd name="connsiteY3" fmla="*/ 848831 h 1306031"/>
                  <a:gd name="connsiteX0" fmla="*/ 0 w 2714344"/>
                  <a:gd name="connsiteY0" fmla="*/ 273135 h 1306031"/>
                  <a:gd name="connsiteX1" fmla="*/ 1021202 w 2714344"/>
                  <a:gd name="connsiteY1" fmla="*/ 74440 h 1306031"/>
                  <a:gd name="connsiteX2" fmla="*/ 2714344 w 2714344"/>
                  <a:gd name="connsiteY2" fmla="*/ 253857 h 1306031"/>
                  <a:gd name="connsiteX0" fmla="*/ 195998 w 2714344"/>
                  <a:gd name="connsiteY0" fmla="*/ 881321 h 1338521"/>
                  <a:gd name="connsiteX1" fmla="*/ 653198 w 2714344"/>
                  <a:gd name="connsiteY1" fmla="*/ 1338521 h 1338521"/>
                  <a:gd name="connsiteX2" fmla="*/ 195998 w 2714344"/>
                  <a:gd name="connsiteY2" fmla="*/ 1338521 h 1338521"/>
                  <a:gd name="connsiteX3" fmla="*/ 195998 w 2714344"/>
                  <a:gd name="connsiteY3" fmla="*/ 881321 h 1338521"/>
                  <a:gd name="connsiteX0" fmla="*/ 0 w 2714344"/>
                  <a:gd name="connsiteY0" fmla="*/ 305625 h 1338521"/>
                  <a:gd name="connsiteX1" fmla="*/ 1021202 w 2714344"/>
                  <a:gd name="connsiteY1" fmla="*/ 106930 h 1338521"/>
                  <a:gd name="connsiteX2" fmla="*/ 2714344 w 2714344"/>
                  <a:gd name="connsiteY2" fmla="*/ 286347 h 1338521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594974 h 1052174"/>
                  <a:gd name="connsiteX1" fmla="*/ 653198 w 2714344"/>
                  <a:gd name="connsiteY1" fmla="*/ 1052174 h 1052174"/>
                  <a:gd name="connsiteX2" fmla="*/ 195998 w 2714344"/>
                  <a:gd name="connsiteY2" fmla="*/ 1052174 h 1052174"/>
                  <a:gd name="connsiteX3" fmla="*/ 195998 w 2714344"/>
                  <a:gd name="connsiteY3" fmla="*/ 594974 h 1052174"/>
                  <a:gd name="connsiteX0" fmla="*/ 0 w 2714344"/>
                  <a:gd name="connsiteY0" fmla="*/ 19278 h 1052174"/>
                  <a:gd name="connsiteX1" fmla="*/ 2714344 w 2714344"/>
                  <a:gd name="connsiteY1" fmla="*/ 0 h 1052174"/>
                  <a:gd name="connsiteX0" fmla="*/ 195998 w 2714344"/>
                  <a:gd name="connsiteY0" fmla="*/ 1656582 h 2113782"/>
                  <a:gd name="connsiteX1" fmla="*/ 653198 w 2714344"/>
                  <a:gd name="connsiteY1" fmla="*/ 2113782 h 2113782"/>
                  <a:gd name="connsiteX2" fmla="*/ 195998 w 2714344"/>
                  <a:gd name="connsiteY2" fmla="*/ 2113782 h 2113782"/>
                  <a:gd name="connsiteX3" fmla="*/ 195998 w 2714344"/>
                  <a:gd name="connsiteY3" fmla="*/ 1656582 h 2113782"/>
                  <a:gd name="connsiteX0" fmla="*/ 0 w 2714344"/>
                  <a:gd name="connsiteY0" fmla="*/ 1080886 h 2113782"/>
                  <a:gd name="connsiteX1" fmla="*/ 2714344 w 2714344"/>
                  <a:gd name="connsiteY1" fmla="*/ 1061608 h 2113782"/>
                  <a:gd name="connsiteX0" fmla="*/ 195998 w 2714344"/>
                  <a:gd name="connsiteY0" fmla="*/ 2002794 h 2459994"/>
                  <a:gd name="connsiteX1" fmla="*/ 653198 w 2714344"/>
                  <a:gd name="connsiteY1" fmla="*/ 2459994 h 2459994"/>
                  <a:gd name="connsiteX2" fmla="*/ 195998 w 2714344"/>
                  <a:gd name="connsiteY2" fmla="*/ 2459994 h 2459994"/>
                  <a:gd name="connsiteX3" fmla="*/ 195998 w 2714344"/>
                  <a:gd name="connsiteY3" fmla="*/ 2002794 h 2459994"/>
                  <a:gd name="connsiteX0" fmla="*/ 0 w 2714344"/>
                  <a:gd name="connsiteY0" fmla="*/ 1427098 h 2459994"/>
                  <a:gd name="connsiteX1" fmla="*/ 2714344 w 2714344"/>
                  <a:gd name="connsiteY1" fmla="*/ 1407820 h 2459994"/>
                  <a:gd name="connsiteX0" fmla="*/ 195998 w 2734017"/>
                  <a:gd name="connsiteY0" fmla="*/ 2073653 h 2530853"/>
                  <a:gd name="connsiteX1" fmla="*/ 653198 w 2734017"/>
                  <a:gd name="connsiteY1" fmla="*/ 2530853 h 2530853"/>
                  <a:gd name="connsiteX2" fmla="*/ 195998 w 2734017"/>
                  <a:gd name="connsiteY2" fmla="*/ 2530853 h 2530853"/>
                  <a:gd name="connsiteX3" fmla="*/ 195998 w 2734017"/>
                  <a:gd name="connsiteY3" fmla="*/ 2073653 h 2530853"/>
                  <a:gd name="connsiteX0" fmla="*/ 0 w 2734017"/>
                  <a:gd name="connsiteY0" fmla="*/ 1497957 h 2530853"/>
                  <a:gd name="connsiteX1" fmla="*/ 2734017 w 2734017"/>
                  <a:gd name="connsiteY1" fmla="*/ 1306001 h 2530853"/>
                  <a:gd name="connsiteX0" fmla="*/ 195998 w 2734017"/>
                  <a:gd name="connsiteY0" fmla="*/ 2081924 h 2539124"/>
                  <a:gd name="connsiteX1" fmla="*/ 653198 w 2734017"/>
                  <a:gd name="connsiteY1" fmla="*/ 2539124 h 2539124"/>
                  <a:gd name="connsiteX2" fmla="*/ 195998 w 2734017"/>
                  <a:gd name="connsiteY2" fmla="*/ 2539124 h 2539124"/>
                  <a:gd name="connsiteX3" fmla="*/ 195998 w 2734017"/>
                  <a:gd name="connsiteY3" fmla="*/ 2081924 h 2539124"/>
                  <a:gd name="connsiteX0" fmla="*/ 0 w 2734017"/>
                  <a:gd name="connsiteY0" fmla="*/ 1506228 h 2539124"/>
                  <a:gd name="connsiteX1" fmla="*/ 2734017 w 2734017"/>
                  <a:gd name="connsiteY1" fmla="*/ 1314272 h 2539124"/>
                  <a:gd name="connsiteX0" fmla="*/ 195998 w 2783199"/>
                  <a:gd name="connsiteY0" fmla="*/ 2103294 h 2560494"/>
                  <a:gd name="connsiteX1" fmla="*/ 653198 w 2783199"/>
                  <a:gd name="connsiteY1" fmla="*/ 2560494 h 2560494"/>
                  <a:gd name="connsiteX2" fmla="*/ 195998 w 2783199"/>
                  <a:gd name="connsiteY2" fmla="*/ 2560494 h 2560494"/>
                  <a:gd name="connsiteX3" fmla="*/ 195998 w 2783199"/>
                  <a:gd name="connsiteY3" fmla="*/ 2103294 h 2560494"/>
                  <a:gd name="connsiteX0" fmla="*/ 0 w 2783199"/>
                  <a:gd name="connsiteY0" fmla="*/ 1527598 h 2560494"/>
                  <a:gd name="connsiteX1" fmla="*/ 2783199 w 2783199"/>
                  <a:gd name="connsiteY1" fmla="*/ 1286305 h 2560494"/>
                  <a:gd name="connsiteX0" fmla="*/ 195998 w 2783199"/>
                  <a:gd name="connsiteY0" fmla="*/ 2025053 h 2482253"/>
                  <a:gd name="connsiteX1" fmla="*/ 653198 w 2783199"/>
                  <a:gd name="connsiteY1" fmla="*/ 2482253 h 2482253"/>
                  <a:gd name="connsiteX2" fmla="*/ 195998 w 2783199"/>
                  <a:gd name="connsiteY2" fmla="*/ 2482253 h 2482253"/>
                  <a:gd name="connsiteX3" fmla="*/ 195998 w 2783199"/>
                  <a:gd name="connsiteY3" fmla="*/ 2025053 h 2482253"/>
                  <a:gd name="connsiteX0" fmla="*/ 0 w 2783199"/>
                  <a:gd name="connsiteY0" fmla="*/ 1449357 h 2482253"/>
                  <a:gd name="connsiteX1" fmla="*/ 2783199 w 2783199"/>
                  <a:gd name="connsiteY1" fmla="*/ 1208064 h 2482253"/>
                  <a:gd name="connsiteX0" fmla="*/ 195998 w 2783199"/>
                  <a:gd name="connsiteY0" fmla="*/ 2214454 h 2671654"/>
                  <a:gd name="connsiteX1" fmla="*/ 653198 w 2783199"/>
                  <a:gd name="connsiteY1" fmla="*/ 2671654 h 2671654"/>
                  <a:gd name="connsiteX2" fmla="*/ 195998 w 2783199"/>
                  <a:gd name="connsiteY2" fmla="*/ 2671654 h 2671654"/>
                  <a:gd name="connsiteX3" fmla="*/ 195998 w 2783199"/>
                  <a:gd name="connsiteY3" fmla="*/ 2214454 h 2671654"/>
                  <a:gd name="connsiteX0" fmla="*/ 0 w 2783199"/>
                  <a:gd name="connsiteY0" fmla="*/ 1638758 h 2671654"/>
                  <a:gd name="connsiteX1" fmla="*/ 2783199 w 2783199"/>
                  <a:gd name="connsiteY1" fmla="*/ 1397465 h 2671654"/>
                  <a:gd name="connsiteX0" fmla="*/ 187158 w 2774359"/>
                  <a:gd name="connsiteY0" fmla="*/ 2296067 h 2753267"/>
                  <a:gd name="connsiteX1" fmla="*/ 644358 w 2774359"/>
                  <a:gd name="connsiteY1" fmla="*/ 2753267 h 2753267"/>
                  <a:gd name="connsiteX2" fmla="*/ 187158 w 2774359"/>
                  <a:gd name="connsiteY2" fmla="*/ 2753267 h 2753267"/>
                  <a:gd name="connsiteX3" fmla="*/ 187158 w 2774359"/>
                  <a:gd name="connsiteY3" fmla="*/ 2296067 h 2753267"/>
                  <a:gd name="connsiteX0" fmla="*/ 40663 w 2774359"/>
                  <a:gd name="connsiteY0" fmla="*/ 1589580 h 2753267"/>
                  <a:gd name="connsiteX1" fmla="*/ 2774359 w 2774359"/>
                  <a:gd name="connsiteY1" fmla="*/ 1479078 h 2753267"/>
                  <a:gd name="connsiteX0" fmla="*/ 187158 w 2774359"/>
                  <a:gd name="connsiteY0" fmla="*/ 2380144 h 2837344"/>
                  <a:gd name="connsiteX1" fmla="*/ 644358 w 2774359"/>
                  <a:gd name="connsiteY1" fmla="*/ 2837344 h 2837344"/>
                  <a:gd name="connsiteX2" fmla="*/ 187158 w 2774359"/>
                  <a:gd name="connsiteY2" fmla="*/ 2837344 h 2837344"/>
                  <a:gd name="connsiteX3" fmla="*/ 187158 w 2774359"/>
                  <a:gd name="connsiteY3" fmla="*/ 2380144 h 2837344"/>
                  <a:gd name="connsiteX0" fmla="*/ 3536 w 2774359"/>
                  <a:gd name="connsiteY0" fmla="*/ 1542866 h 2837344"/>
                  <a:gd name="connsiteX1" fmla="*/ 2774359 w 2774359"/>
                  <a:gd name="connsiteY1" fmla="*/ 1563155 h 2837344"/>
                  <a:gd name="connsiteX0" fmla="*/ 187158 w 2774359"/>
                  <a:gd name="connsiteY0" fmla="*/ 2267190 h 2724390"/>
                  <a:gd name="connsiteX1" fmla="*/ 644358 w 2774359"/>
                  <a:gd name="connsiteY1" fmla="*/ 2724390 h 2724390"/>
                  <a:gd name="connsiteX2" fmla="*/ 187158 w 2774359"/>
                  <a:gd name="connsiteY2" fmla="*/ 2724390 h 2724390"/>
                  <a:gd name="connsiteX3" fmla="*/ 187158 w 2774359"/>
                  <a:gd name="connsiteY3" fmla="*/ 2267190 h 2724390"/>
                  <a:gd name="connsiteX0" fmla="*/ 3536 w 2774359"/>
                  <a:gd name="connsiteY0" fmla="*/ 1429912 h 2724390"/>
                  <a:gd name="connsiteX1" fmla="*/ 2774359 w 2774359"/>
                  <a:gd name="connsiteY1" fmla="*/ 1450201 h 2724390"/>
                  <a:gd name="connsiteX0" fmla="*/ 187158 w 2562831"/>
                  <a:gd name="connsiteY0" fmla="*/ 2485150 h 2942350"/>
                  <a:gd name="connsiteX1" fmla="*/ 644358 w 2562831"/>
                  <a:gd name="connsiteY1" fmla="*/ 2942350 h 2942350"/>
                  <a:gd name="connsiteX2" fmla="*/ 187158 w 2562831"/>
                  <a:gd name="connsiteY2" fmla="*/ 2942350 h 2942350"/>
                  <a:gd name="connsiteX3" fmla="*/ 187158 w 2562831"/>
                  <a:gd name="connsiteY3" fmla="*/ 2485150 h 2942350"/>
                  <a:gd name="connsiteX0" fmla="*/ 3536 w 2562831"/>
                  <a:gd name="connsiteY0" fmla="*/ 1647872 h 2942350"/>
                  <a:gd name="connsiteX1" fmla="*/ 2562831 w 2562831"/>
                  <a:gd name="connsiteY1" fmla="*/ 1126214 h 2942350"/>
                  <a:gd name="connsiteX0" fmla="*/ 187158 w 2562831"/>
                  <a:gd name="connsiteY0" fmla="*/ 2461679 h 2918879"/>
                  <a:gd name="connsiteX1" fmla="*/ 644358 w 2562831"/>
                  <a:gd name="connsiteY1" fmla="*/ 2918879 h 2918879"/>
                  <a:gd name="connsiteX2" fmla="*/ 187158 w 2562831"/>
                  <a:gd name="connsiteY2" fmla="*/ 2918879 h 2918879"/>
                  <a:gd name="connsiteX3" fmla="*/ 187158 w 2562831"/>
                  <a:gd name="connsiteY3" fmla="*/ 2461679 h 2918879"/>
                  <a:gd name="connsiteX0" fmla="*/ 3536 w 2562831"/>
                  <a:gd name="connsiteY0" fmla="*/ 1624401 h 2918879"/>
                  <a:gd name="connsiteX1" fmla="*/ 2562831 w 2562831"/>
                  <a:gd name="connsiteY1" fmla="*/ 1102743 h 2918879"/>
                  <a:gd name="connsiteX0" fmla="*/ 187158 w 2658981"/>
                  <a:gd name="connsiteY0" fmla="*/ 2451725 h 2908925"/>
                  <a:gd name="connsiteX1" fmla="*/ 644358 w 2658981"/>
                  <a:gd name="connsiteY1" fmla="*/ 2908925 h 2908925"/>
                  <a:gd name="connsiteX2" fmla="*/ 187158 w 2658981"/>
                  <a:gd name="connsiteY2" fmla="*/ 2908925 h 2908925"/>
                  <a:gd name="connsiteX3" fmla="*/ 187158 w 2658981"/>
                  <a:gd name="connsiteY3" fmla="*/ 2451725 h 2908925"/>
                  <a:gd name="connsiteX0" fmla="*/ 3536 w 2658981"/>
                  <a:gd name="connsiteY0" fmla="*/ 1614447 h 2908925"/>
                  <a:gd name="connsiteX1" fmla="*/ 2658981 w 2658981"/>
                  <a:gd name="connsiteY1" fmla="*/ 1115369 h 2908925"/>
                  <a:gd name="connsiteX0" fmla="*/ 222082 w 2693905"/>
                  <a:gd name="connsiteY0" fmla="*/ 2774286 h 3231486"/>
                  <a:gd name="connsiteX1" fmla="*/ 679282 w 2693905"/>
                  <a:gd name="connsiteY1" fmla="*/ 3231486 h 3231486"/>
                  <a:gd name="connsiteX2" fmla="*/ 222082 w 2693905"/>
                  <a:gd name="connsiteY2" fmla="*/ 3231486 h 3231486"/>
                  <a:gd name="connsiteX3" fmla="*/ 222082 w 2693905"/>
                  <a:gd name="connsiteY3" fmla="*/ 2774286 h 3231486"/>
                  <a:gd name="connsiteX0" fmla="*/ 0 w 2693905"/>
                  <a:gd name="connsiteY0" fmla="*/ 1406352 h 3231486"/>
                  <a:gd name="connsiteX1" fmla="*/ 2693905 w 2693905"/>
                  <a:gd name="connsiteY1" fmla="*/ 1437930 h 3231486"/>
                  <a:gd name="connsiteX0" fmla="*/ 222082 w 2315400"/>
                  <a:gd name="connsiteY0" fmla="*/ 2803669 h 3260869"/>
                  <a:gd name="connsiteX1" fmla="*/ 679282 w 2315400"/>
                  <a:gd name="connsiteY1" fmla="*/ 3260869 h 3260869"/>
                  <a:gd name="connsiteX2" fmla="*/ 222082 w 2315400"/>
                  <a:gd name="connsiteY2" fmla="*/ 3260869 h 3260869"/>
                  <a:gd name="connsiteX3" fmla="*/ 222082 w 2315400"/>
                  <a:gd name="connsiteY3" fmla="*/ 2803669 h 3260869"/>
                  <a:gd name="connsiteX0" fmla="*/ 0 w 2315400"/>
                  <a:gd name="connsiteY0" fmla="*/ 1435735 h 3260869"/>
                  <a:gd name="connsiteX1" fmla="*/ 2315400 w 2315400"/>
                  <a:gd name="connsiteY1" fmla="*/ 1384623 h 3260869"/>
                  <a:gd name="connsiteX0" fmla="*/ 222082 w 2315400"/>
                  <a:gd name="connsiteY0" fmla="*/ 2644689 h 3101889"/>
                  <a:gd name="connsiteX1" fmla="*/ 679282 w 2315400"/>
                  <a:gd name="connsiteY1" fmla="*/ 3101889 h 3101889"/>
                  <a:gd name="connsiteX2" fmla="*/ 222082 w 2315400"/>
                  <a:gd name="connsiteY2" fmla="*/ 3101889 h 3101889"/>
                  <a:gd name="connsiteX3" fmla="*/ 222082 w 2315400"/>
                  <a:gd name="connsiteY3" fmla="*/ 2644689 h 3101889"/>
                  <a:gd name="connsiteX0" fmla="*/ 0 w 2315400"/>
                  <a:gd name="connsiteY0" fmla="*/ 1276755 h 3101889"/>
                  <a:gd name="connsiteX1" fmla="*/ 2315400 w 2315400"/>
                  <a:gd name="connsiteY1" fmla="*/ 1225643 h 3101889"/>
                  <a:gd name="connsiteX0" fmla="*/ 222082 w 2315400"/>
                  <a:gd name="connsiteY0" fmla="*/ 2047292 h 2504492"/>
                  <a:gd name="connsiteX1" fmla="*/ 679282 w 2315400"/>
                  <a:gd name="connsiteY1" fmla="*/ 2504492 h 2504492"/>
                  <a:gd name="connsiteX2" fmla="*/ 222082 w 2315400"/>
                  <a:gd name="connsiteY2" fmla="*/ 2504492 h 2504492"/>
                  <a:gd name="connsiteX3" fmla="*/ 222082 w 2315400"/>
                  <a:gd name="connsiteY3" fmla="*/ 2047292 h 2504492"/>
                  <a:gd name="connsiteX0" fmla="*/ 0 w 2315400"/>
                  <a:gd name="connsiteY0" fmla="*/ 679358 h 2504492"/>
                  <a:gd name="connsiteX1" fmla="*/ 2315400 w 2315400"/>
                  <a:gd name="connsiteY1" fmla="*/ 628246 h 250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15400" h="2504492" stroke="0" extrusionOk="0">
                    <a:moveTo>
                      <a:pt x="222082" y="2047292"/>
                    </a:moveTo>
                    <a:cubicBezTo>
                      <a:pt x="691156" y="2227766"/>
                      <a:pt x="679282" y="2251987"/>
                      <a:pt x="679282" y="2504492"/>
                    </a:cubicBezTo>
                    <a:lnTo>
                      <a:pt x="222082" y="2504492"/>
                    </a:lnTo>
                    <a:cubicBezTo>
                      <a:pt x="222082" y="2352092"/>
                      <a:pt x="-199023" y="1934997"/>
                      <a:pt x="222082" y="2047292"/>
                    </a:cubicBezTo>
                    <a:close/>
                  </a:path>
                  <a:path w="2315400" h="2504492" fill="none">
                    <a:moveTo>
                      <a:pt x="0" y="679358"/>
                    </a:moveTo>
                    <a:cubicBezTo>
                      <a:pt x="1254277" y="-571408"/>
                      <a:pt x="1696582" y="208178"/>
                      <a:pt x="2315400" y="628246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Arc 8"/>
              <p:cNvSpPr/>
              <p:nvPr/>
            </p:nvSpPr>
            <p:spPr>
              <a:xfrm>
                <a:off x="7491985" y="3739085"/>
                <a:ext cx="1944973" cy="1475291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514314"/>
                  <a:gd name="connsiteY0" fmla="*/ 278749 h 735949"/>
                  <a:gd name="connsiteX1" fmla="*/ 644357 w 2514314"/>
                  <a:gd name="connsiteY1" fmla="*/ 735949 h 735949"/>
                  <a:gd name="connsiteX2" fmla="*/ 187157 w 2514314"/>
                  <a:gd name="connsiteY2" fmla="*/ 735949 h 735949"/>
                  <a:gd name="connsiteX3" fmla="*/ 187157 w 2514314"/>
                  <a:gd name="connsiteY3" fmla="*/ 278749 h 735949"/>
                  <a:gd name="connsiteX0" fmla="*/ 174524 w 2514314"/>
                  <a:gd name="connsiteY0" fmla="*/ 93020 h 735949"/>
                  <a:gd name="connsiteX1" fmla="*/ 2514314 w 2514314"/>
                  <a:gd name="connsiteY1" fmla="*/ 74737 h 735949"/>
                  <a:gd name="connsiteX0" fmla="*/ 187157 w 2554834"/>
                  <a:gd name="connsiteY0" fmla="*/ 280477 h 737677"/>
                  <a:gd name="connsiteX1" fmla="*/ 644357 w 2554834"/>
                  <a:gd name="connsiteY1" fmla="*/ 737677 h 737677"/>
                  <a:gd name="connsiteX2" fmla="*/ 187157 w 2554834"/>
                  <a:gd name="connsiteY2" fmla="*/ 737677 h 737677"/>
                  <a:gd name="connsiteX3" fmla="*/ 187157 w 2554834"/>
                  <a:gd name="connsiteY3" fmla="*/ 280477 h 737677"/>
                  <a:gd name="connsiteX0" fmla="*/ 174524 w 2554834"/>
                  <a:gd name="connsiteY0" fmla="*/ 94748 h 737677"/>
                  <a:gd name="connsiteX1" fmla="*/ 2554834 w 2554834"/>
                  <a:gd name="connsiteY1" fmla="*/ 59529 h 737677"/>
                  <a:gd name="connsiteX0" fmla="*/ 187157 w 2554834"/>
                  <a:gd name="connsiteY0" fmla="*/ 341918 h 799118"/>
                  <a:gd name="connsiteX1" fmla="*/ 644357 w 2554834"/>
                  <a:gd name="connsiteY1" fmla="*/ 799118 h 799118"/>
                  <a:gd name="connsiteX2" fmla="*/ 187157 w 2554834"/>
                  <a:gd name="connsiteY2" fmla="*/ 799118 h 799118"/>
                  <a:gd name="connsiteX3" fmla="*/ 187157 w 2554834"/>
                  <a:gd name="connsiteY3" fmla="*/ 341918 h 799118"/>
                  <a:gd name="connsiteX0" fmla="*/ 174524 w 2554834"/>
                  <a:gd name="connsiteY0" fmla="*/ 156189 h 799118"/>
                  <a:gd name="connsiteX1" fmla="*/ 2554834 w 2554834"/>
                  <a:gd name="connsiteY1" fmla="*/ 120970 h 799118"/>
                  <a:gd name="connsiteX0" fmla="*/ 187157 w 2453924"/>
                  <a:gd name="connsiteY0" fmla="*/ 326505 h 783705"/>
                  <a:gd name="connsiteX1" fmla="*/ 644357 w 2453924"/>
                  <a:gd name="connsiteY1" fmla="*/ 783705 h 783705"/>
                  <a:gd name="connsiteX2" fmla="*/ 187157 w 2453924"/>
                  <a:gd name="connsiteY2" fmla="*/ 783705 h 783705"/>
                  <a:gd name="connsiteX3" fmla="*/ 187157 w 2453924"/>
                  <a:gd name="connsiteY3" fmla="*/ 326505 h 783705"/>
                  <a:gd name="connsiteX0" fmla="*/ 174524 w 2453924"/>
                  <a:gd name="connsiteY0" fmla="*/ 140776 h 783705"/>
                  <a:gd name="connsiteX1" fmla="*/ 2453924 w 2453924"/>
                  <a:gd name="connsiteY1" fmla="*/ 168823 h 783705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8 h 778980"/>
                  <a:gd name="connsiteX0" fmla="*/ 187157 w 2453924"/>
                  <a:gd name="connsiteY0" fmla="*/ 321780 h 778980"/>
                  <a:gd name="connsiteX1" fmla="*/ 644357 w 2453924"/>
                  <a:gd name="connsiteY1" fmla="*/ 778980 h 778980"/>
                  <a:gd name="connsiteX2" fmla="*/ 187157 w 2453924"/>
                  <a:gd name="connsiteY2" fmla="*/ 778980 h 778980"/>
                  <a:gd name="connsiteX3" fmla="*/ 187157 w 2453924"/>
                  <a:gd name="connsiteY3" fmla="*/ 321780 h 778980"/>
                  <a:gd name="connsiteX0" fmla="*/ 174524 w 2453924"/>
                  <a:gd name="connsiteY0" fmla="*/ 136051 h 778980"/>
                  <a:gd name="connsiteX1" fmla="*/ 2453924 w 2453924"/>
                  <a:gd name="connsiteY1" fmla="*/ 164097 h 778980"/>
                  <a:gd name="connsiteX0" fmla="*/ 187157 w 2453924"/>
                  <a:gd name="connsiteY0" fmla="*/ 333112 h 790312"/>
                  <a:gd name="connsiteX1" fmla="*/ 644357 w 2453924"/>
                  <a:gd name="connsiteY1" fmla="*/ 790312 h 790312"/>
                  <a:gd name="connsiteX2" fmla="*/ 187157 w 2453924"/>
                  <a:gd name="connsiteY2" fmla="*/ 790312 h 790312"/>
                  <a:gd name="connsiteX3" fmla="*/ 187157 w 2453924"/>
                  <a:gd name="connsiteY3" fmla="*/ 333112 h 790312"/>
                  <a:gd name="connsiteX0" fmla="*/ 174524 w 2453924"/>
                  <a:gd name="connsiteY0" fmla="*/ 147383 h 790312"/>
                  <a:gd name="connsiteX1" fmla="*/ 2453924 w 2453924"/>
                  <a:gd name="connsiteY1" fmla="*/ 124816 h 790312"/>
                  <a:gd name="connsiteX0" fmla="*/ 187157 w 2453924"/>
                  <a:gd name="connsiteY0" fmla="*/ 429264 h 886464"/>
                  <a:gd name="connsiteX1" fmla="*/ 644357 w 2453924"/>
                  <a:gd name="connsiteY1" fmla="*/ 886464 h 886464"/>
                  <a:gd name="connsiteX2" fmla="*/ 187157 w 2453924"/>
                  <a:gd name="connsiteY2" fmla="*/ 886464 h 886464"/>
                  <a:gd name="connsiteX3" fmla="*/ 187157 w 2453924"/>
                  <a:gd name="connsiteY3" fmla="*/ 429264 h 886464"/>
                  <a:gd name="connsiteX0" fmla="*/ 174524 w 2453924"/>
                  <a:gd name="connsiteY0" fmla="*/ 243535 h 886464"/>
                  <a:gd name="connsiteX1" fmla="*/ 2453924 w 2453924"/>
                  <a:gd name="connsiteY1" fmla="*/ 220968 h 886464"/>
                  <a:gd name="connsiteX0" fmla="*/ 187157 w 2453924"/>
                  <a:gd name="connsiteY0" fmla="*/ 475371 h 932571"/>
                  <a:gd name="connsiteX1" fmla="*/ 644357 w 2453924"/>
                  <a:gd name="connsiteY1" fmla="*/ 932571 h 932571"/>
                  <a:gd name="connsiteX2" fmla="*/ 187157 w 2453924"/>
                  <a:gd name="connsiteY2" fmla="*/ 932571 h 932571"/>
                  <a:gd name="connsiteX3" fmla="*/ 187157 w 2453924"/>
                  <a:gd name="connsiteY3" fmla="*/ 475371 h 932571"/>
                  <a:gd name="connsiteX0" fmla="*/ 174524 w 2453924"/>
                  <a:gd name="connsiteY0" fmla="*/ 289642 h 932571"/>
                  <a:gd name="connsiteX1" fmla="*/ 876492 w 2453924"/>
                  <a:gd name="connsiteY1" fmla="*/ 55818 h 932571"/>
                  <a:gd name="connsiteX2" fmla="*/ 2453924 w 2453924"/>
                  <a:gd name="connsiteY2" fmla="*/ 267075 h 932571"/>
                  <a:gd name="connsiteX0" fmla="*/ 187157 w 2453924"/>
                  <a:gd name="connsiteY0" fmla="*/ 361804 h 819004"/>
                  <a:gd name="connsiteX1" fmla="*/ 644357 w 2453924"/>
                  <a:gd name="connsiteY1" fmla="*/ 819004 h 819004"/>
                  <a:gd name="connsiteX2" fmla="*/ 187157 w 2453924"/>
                  <a:gd name="connsiteY2" fmla="*/ 819004 h 819004"/>
                  <a:gd name="connsiteX3" fmla="*/ 187157 w 2453924"/>
                  <a:gd name="connsiteY3" fmla="*/ 361804 h 819004"/>
                  <a:gd name="connsiteX0" fmla="*/ 174524 w 2453924"/>
                  <a:gd name="connsiteY0" fmla="*/ 176075 h 819004"/>
                  <a:gd name="connsiteX1" fmla="*/ 926947 w 2453924"/>
                  <a:gd name="connsiteY1" fmla="*/ 144703 h 819004"/>
                  <a:gd name="connsiteX2" fmla="*/ 2453924 w 2453924"/>
                  <a:gd name="connsiteY2" fmla="*/ 153508 h 819004"/>
                  <a:gd name="connsiteX0" fmla="*/ 187157 w 2453924"/>
                  <a:gd name="connsiteY0" fmla="*/ 334492 h 791692"/>
                  <a:gd name="connsiteX1" fmla="*/ 644357 w 2453924"/>
                  <a:gd name="connsiteY1" fmla="*/ 791692 h 791692"/>
                  <a:gd name="connsiteX2" fmla="*/ 187157 w 2453924"/>
                  <a:gd name="connsiteY2" fmla="*/ 791692 h 791692"/>
                  <a:gd name="connsiteX3" fmla="*/ 187157 w 2453924"/>
                  <a:gd name="connsiteY3" fmla="*/ 334492 h 791692"/>
                  <a:gd name="connsiteX0" fmla="*/ 174524 w 2453924"/>
                  <a:gd name="connsiteY0" fmla="*/ 148763 h 791692"/>
                  <a:gd name="connsiteX1" fmla="*/ 926947 w 2453924"/>
                  <a:gd name="connsiteY1" fmla="*/ 117391 h 791692"/>
                  <a:gd name="connsiteX2" fmla="*/ 2453924 w 2453924"/>
                  <a:gd name="connsiteY2" fmla="*/ 126196 h 791692"/>
                  <a:gd name="connsiteX0" fmla="*/ 187157 w 2453924"/>
                  <a:gd name="connsiteY0" fmla="*/ 334491 h 791691"/>
                  <a:gd name="connsiteX1" fmla="*/ 644357 w 2453924"/>
                  <a:gd name="connsiteY1" fmla="*/ 791691 h 791691"/>
                  <a:gd name="connsiteX2" fmla="*/ 187157 w 2453924"/>
                  <a:gd name="connsiteY2" fmla="*/ 791691 h 791691"/>
                  <a:gd name="connsiteX3" fmla="*/ 187157 w 2453924"/>
                  <a:gd name="connsiteY3" fmla="*/ 334491 h 791691"/>
                  <a:gd name="connsiteX0" fmla="*/ 174524 w 2453924"/>
                  <a:gd name="connsiteY0" fmla="*/ 148762 h 791691"/>
                  <a:gd name="connsiteX1" fmla="*/ 926947 w 2453924"/>
                  <a:gd name="connsiteY1" fmla="*/ 117390 h 791691"/>
                  <a:gd name="connsiteX2" fmla="*/ 2453924 w 2453924"/>
                  <a:gd name="connsiteY2" fmla="*/ 126195 h 791691"/>
                  <a:gd name="connsiteX0" fmla="*/ 187157 w 2453924"/>
                  <a:gd name="connsiteY0" fmla="*/ 354853 h 812053"/>
                  <a:gd name="connsiteX1" fmla="*/ 644357 w 2453924"/>
                  <a:gd name="connsiteY1" fmla="*/ 812053 h 812053"/>
                  <a:gd name="connsiteX2" fmla="*/ 187157 w 2453924"/>
                  <a:gd name="connsiteY2" fmla="*/ 812053 h 812053"/>
                  <a:gd name="connsiteX3" fmla="*/ 187157 w 2453924"/>
                  <a:gd name="connsiteY3" fmla="*/ 354853 h 812053"/>
                  <a:gd name="connsiteX0" fmla="*/ 174524 w 2453924"/>
                  <a:gd name="connsiteY0" fmla="*/ 169124 h 812053"/>
                  <a:gd name="connsiteX1" fmla="*/ 926947 w 2453924"/>
                  <a:gd name="connsiteY1" fmla="*/ 74486 h 812053"/>
                  <a:gd name="connsiteX2" fmla="*/ 2453924 w 2453924"/>
                  <a:gd name="connsiteY2" fmla="*/ 146557 h 812053"/>
                  <a:gd name="connsiteX0" fmla="*/ 187157 w 2453924"/>
                  <a:gd name="connsiteY0" fmla="*/ 322736 h 779936"/>
                  <a:gd name="connsiteX1" fmla="*/ 644357 w 2453924"/>
                  <a:gd name="connsiteY1" fmla="*/ 779936 h 779936"/>
                  <a:gd name="connsiteX2" fmla="*/ 187157 w 2453924"/>
                  <a:gd name="connsiteY2" fmla="*/ 779936 h 779936"/>
                  <a:gd name="connsiteX3" fmla="*/ 187157 w 2453924"/>
                  <a:gd name="connsiteY3" fmla="*/ 322736 h 779936"/>
                  <a:gd name="connsiteX0" fmla="*/ 174524 w 2453924"/>
                  <a:gd name="connsiteY0" fmla="*/ 137007 h 779936"/>
                  <a:gd name="connsiteX1" fmla="*/ 926947 w 2453924"/>
                  <a:gd name="connsiteY1" fmla="*/ 42369 h 779936"/>
                  <a:gd name="connsiteX2" fmla="*/ 2453924 w 2453924"/>
                  <a:gd name="connsiteY2" fmla="*/ 114440 h 779936"/>
                  <a:gd name="connsiteX0" fmla="*/ 187157 w 2675925"/>
                  <a:gd name="connsiteY0" fmla="*/ 513610 h 970810"/>
                  <a:gd name="connsiteX1" fmla="*/ 644357 w 2675925"/>
                  <a:gd name="connsiteY1" fmla="*/ 970810 h 970810"/>
                  <a:gd name="connsiteX2" fmla="*/ 187157 w 2675925"/>
                  <a:gd name="connsiteY2" fmla="*/ 970810 h 970810"/>
                  <a:gd name="connsiteX3" fmla="*/ 187157 w 2675925"/>
                  <a:gd name="connsiteY3" fmla="*/ 513610 h 970810"/>
                  <a:gd name="connsiteX0" fmla="*/ 174524 w 2675925"/>
                  <a:gd name="connsiteY0" fmla="*/ 327881 h 970810"/>
                  <a:gd name="connsiteX1" fmla="*/ 926947 w 2675925"/>
                  <a:gd name="connsiteY1" fmla="*/ 233243 h 970810"/>
                  <a:gd name="connsiteX2" fmla="*/ 2675925 w 2675925"/>
                  <a:gd name="connsiteY2" fmla="*/ 77555 h 970810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055 h 893255"/>
                  <a:gd name="connsiteX1" fmla="*/ 644357 w 2675925"/>
                  <a:gd name="connsiteY1" fmla="*/ 893255 h 893255"/>
                  <a:gd name="connsiteX2" fmla="*/ 187157 w 2675925"/>
                  <a:gd name="connsiteY2" fmla="*/ 893255 h 893255"/>
                  <a:gd name="connsiteX3" fmla="*/ 187157 w 2675925"/>
                  <a:gd name="connsiteY3" fmla="*/ 436055 h 893255"/>
                  <a:gd name="connsiteX0" fmla="*/ 174524 w 2675925"/>
                  <a:gd name="connsiteY0" fmla="*/ 250326 h 893255"/>
                  <a:gd name="connsiteX1" fmla="*/ 926947 w 2675925"/>
                  <a:gd name="connsiteY1" fmla="*/ 155688 h 893255"/>
                  <a:gd name="connsiteX2" fmla="*/ 2675925 w 2675925"/>
                  <a:gd name="connsiteY2" fmla="*/ 0 h 893255"/>
                  <a:gd name="connsiteX0" fmla="*/ 187157 w 2675925"/>
                  <a:gd name="connsiteY0" fmla="*/ 436191 h 893391"/>
                  <a:gd name="connsiteX1" fmla="*/ 644357 w 2675925"/>
                  <a:gd name="connsiteY1" fmla="*/ 893391 h 893391"/>
                  <a:gd name="connsiteX2" fmla="*/ 187157 w 2675925"/>
                  <a:gd name="connsiteY2" fmla="*/ 893391 h 893391"/>
                  <a:gd name="connsiteX3" fmla="*/ 187157 w 2675925"/>
                  <a:gd name="connsiteY3" fmla="*/ 436191 h 893391"/>
                  <a:gd name="connsiteX0" fmla="*/ 174524 w 2675925"/>
                  <a:gd name="connsiteY0" fmla="*/ 250462 h 893391"/>
                  <a:gd name="connsiteX1" fmla="*/ 926947 w 2675925"/>
                  <a:gd name="connsiteY1" fmla="*/ 155824 h 893391"/>
                  <a:gd name="connsiteX2" fmla="*/ 2675925 w 2675925"/>
                  <a:gd name="connsiteY2" fmla="*/ 136 h 893391"/>
                  <a:gd name="connsiteX0" fmla="*/ 187157 w 2645652"/>
                  <a:gd name="connsiteY0" fmla="*/ 410899 h 868099"/>
                  <a:gd name="connsiteX1" fmla="*/ 644357 w 2645652"/>
                  <a:gd name="connsiteY1" fmla="*/ 868099 h 868099"/>
                  <a:gd name="connsiteX2" fmla="*/ 187157 w 2645652"/>
                  <a:gd name="connsiteY2" fmla="*/ 868099 h 868099"/>
                  <a:gd name="connsiteX3" fmla="*/ 187157 w 2645652"/>
                  <a:gd name="connsiteY3" fmla="*/ 410899 h 868099"/>
                  <a:gd name="connsiteX0" fmla="*/ 174524 w 2645652"/>
                  <a:gd name="connsiteY0" fmla="*/ 225170 h 868099"/>
                  <a:gd name="connsiteX1" fmla="*/ 926947 w 2645652"/>
                  <a:gd name="connsiteY1" fmla="*/ 130532 h 868099"/>
                  <a:gd name="connsiteX2" fmla="*/ 2645652 w 2645652"/>
                  <a:gd name="connsiteY2" fmla="*/ 151 h 868099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174524 w 2645652"/>
                  <a:gd name="connsiteY0" fmla="*/ 235373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1102 h 878302"/>
                  <a:gd name="connsiteX1" fmla="*/ 644357 w 2645652"/>
                  <a:gd name="connsiteY1" fmla="*/ 878302 h 878302"/>
                  <a:gd name="connsiteX2" fmla="*/ 187157 w 2645652"/>
                  <a:gd name="connsiteY2" fmla="*/ 878302 h 878302"/>
                  <a:gd name="connsiteX3" fmla="*/ 187157 w 2645652"/>
                  <a:gd name="connsiteY3" fmla="*/ 421102 h 878302"/>
                  <a:gd name="connsiteX0" fmla="*/ 265342 w 2645652"/>
                  <a:gd name="connsiteY0" fmla="*/ 121495 h 878302"/>
                  <a:gd name="connsiteX1" fmla="*/ 926947 w 2645652"/>
                  <a:gd name="connsiteY1" fmla="*/ 140735 h 878302"/>
                  <a:gd name="connsiteX2" fmla="*/ 2645652 w 2645652"/>
                  <a:gd name="connsiteY2" fmla="*/ 10354 h 878302"/>
                  <a:gd name="connsiteX0" fmla="*/ 187157 w 2645652"/>
                  <a:gd name="connsiteY0" fmla="*/ 428157 h 885357"/>
                  <a:gd name="connsiteX1" fmla="*/ 644357 w 2645652"/>
                  <a:gd name="connsiteY1" fmla="*/ 885357 h 885357"/>
                  <a:gd name="connsiteX2" fmla="*/ 187157 w 2645652"/>
                  <a:gd name="connsiteY2" fmla="*/ 885357 h 885357"/>
                  <a:gd name="connsiteX3" fmla="*/ 187157 w 2645652"/>
                  <a:gd name="connsiteY3" fmla="*/ 428157 h 885357"/>
                  <a:gd name="connsiteX0" fmla="*/ 83706 w 2645652"/>
                  <a:gd name="connsiteY0" fmla="*/ 2018 h 885357"/>
                  <a:gd name="connsiteX1" fmla="*/ 926947 w 2645652"/>
                  <a:gd name="connsiteY1" fmla="*/ 147790 h 885357"/>
                  <a:gd name="connsiteX2" fmla="*/ 2645652 w 2645652"/>
                  <a:gd name="connsiteY2" fmla="*/ 17409 h 885357"/>
                  <a:gd name="connsiteX0" fmla="*/ 187157 w 2645652"/>
                  <a:gd name="connsiteY0" fmla="*/ 452734 h 909934"/>
                  <a:gd name="connsiteX1" fmla="*/ 644357 w 2645652"/>
                  <a:gd name="connsiteY1" fmla="*/ 909934 h 909934"/>
                  <a:gd name="connsiteX2" fmla="*/ 187157 w 2645652"/>
                  <a:gd name="connsiteY2" fmla="*/ 909934 h 909934"/>
                  <a:gd name="connsiteX3" fmla="*/ 187157 w 2645652"/>
                  <a:gd name="connsiteY3" fmla="*/ 452734 h 909934"/>
                  <a:gd name="connsiteX0" fmla="*/ 83706 w 2645652"/>
                  <a:gd name="connsiteY0" fmla="*/ 1289 h 909934"/>
                  <a:gd name="connsiteX1" fmla="*/ 926947 w 2645652"/>
                  <a:gd name="connsiteY1" fmla="*/ 172367 h 909934"/>
                  <a:gd name="connsiteX2" fmla="*/ 2645652 w 2645652"/>
                  <a:gd name="connsiteY2" fmla="*/ 41986 h 909934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7178 h 914378"/>
                  <a:gd name="connsiteX1" fmla="*/ 644357 w 2645652"/>
                  <a:gd name="connsiteY1" fmla="*/ 914378 h 914378"/>
                  <a:gd name="connsiteX2" fmla="*/ 187157 w 2645652"/>
                  <a:gd name="connsiteY2" fmla="*/ 914378 h 914378"/>
                  <a:gd name="connsiteX3" fmla="*/ 187157 w 2645652"/>
                  <a:gd name="connsiteY3" fmla="*/ 457178 h 914378"/>
                  <a:gd name="connsiteX0" fmla="*/ 83706 w 2645652"/>
                  <a:gd name="connsiteY0" fmla="*/ 5733 h 914378"/>
                  <a:gd name="connsiteX1" fmla="*/ 1007675 w 2645652"/>
                  <a:gd name="connsiteY1" fmla="*/ 113545 h 914378"/>
                  <a:gd name="connsiteX2" fmla="*/ 2645652 w 2645652"/>
                  <a:gd name="connsiteY2" fmla="*/ 46430 h 914378"/>
                  <a:gd name="connsiteX0" fmla="*/ 187157 w 2645652"/>
                  <a:gd name="connsiteY0" fmla="*/ 452772 h 909972"/>
                  <a:gd name="connsiteX1" fmla="*/ 644357 w 2645652"/>
                  <a:gd name="connsiteY1" fmla="*/ 909972 h 909972"/>
                  <a:gd name="connsiteX2" fmla="*/ 187157 w 2645652"/>
                  <a:gd name="connsiteY2" fmla="*/ 909972 h 909972"/>
                  <a:gd name="connsiteX3" fmla="*/ 187157 w 2645652"/>
                  <a:gd name="connsiteY3" fmla="*/ 452772 h 909972"/>
                  <a:gd name="connsiteX0" fmla="*/ 83706 w 2645652"/>
                  <a:gd name="connsiteY0" fmla="*/ 1327 h 909972"/>
                  <a:gd name="connsiteX1" fmla="*/ 1007675 w 2645652"/>
                  <a:gd name="connsiteY1" fmla="*/ 109139 h 909972"/>
                  <a:gd name="connsiteX2" fmla="*/ 2645652 w 2645652"/>
                  <a:gd name="connsiteY2" fmla="*/ 42024 h 909972"/>
                  <a:gd name="connsiteX0" fmla="*/ 187157 w 2645652"/>
                  <a:gd name="connsiteY0" fmla="*/ 422384 h 879584"/>
                  <a:gd name="connsiteX1" fmla="*/ 644357 w 2645652"/>
                  <a:gd name="connsiteY1" fmla="*/ 879584 h 879584"/>
                  <a:gd name="connsiteX2" fmla="*/ 187157 w 2645652"/>
                  <a:gd name="connsiteY2" fmla="*/ 879584 h 879584"/>
                  <a:gd name="connsiteX3" fmla="*/ 187157 w 2645652"/>
                  <a:gd name="connsiteY3" fmla="*/ 422384 h 879584"/>
                  <a:gd name="connsiteX0" fmla="*/ 73615 w 2645652"/>
                  <a:gd name="connsiteY0" fmla="*/ 8898 h 879584"/>
                  <a:gd name="connsiteX1" fmla="*/ 1007675 w 2645652"/>
                  <a:gd name="connsiteY1" fmla="*/ 78751 h 879584"/>
                  <a:gd name="connsiteX2" fmla="*/ 2645652 w 2645652"/>
                  <a:gd name="connsiteY2" fmla="*/ 11636 h 879584"/>
                  <a:gd name="connsiteX0" fmla="*/ 187157 w 2645652"/>
                  <a:gd name="connsiteY0" fmla="*/ 420892 h 878092"/>
                  <a:gd name="connsiteX1" fmla="*/ 644357 w 2645652"/>
                  <a:gd name="connsiteY1" fmla="*/ 878092 h 878092"/>
                  <a:gd name="connsiteX2" fmla="*/ 187157 w 2645652"/>
                  <a:gd name="connsiteY2" fmla="*/ 878092 h 878092"/>
                  <a:gd name="connsiteX3" fmla="*/ 187157 w 2645652"/>
                  <a:gd name="connsiteY3" fmla="*/ 420892 h 878092"/>
                  <a:gd name="connsiteX0" fmla="*/ 73615 w 2645652"/>
                  <a:gd name="connsiteY0" fmla="*/ 7406 h 878092"/>
                  <a:gd name="connsiteX1" fmla="*/ 926524 w 2645652"/>
                  <a:gd name="connsiteY1" fmla="*/ 123512 h 878092"/>
                  <a:gd name="connsiteX2" fmla="*/ 2645652 w 2645652"/>
                  <a:gd name="connsiteY2" fmla="*/ 10144 h 878092"/>
                  <a:gd name="connsiteX0" fmla="*/ 187157 w 2645652"/>
                  <a:gd name="connsiteY0" fmla="*/ 467853 h 925053"/>
                  <a:gd name="connsiteX1" fmla="*/ 644357 w 2645652"/>
                  <a:gd name="connsiteY1" fmla="*/ 925053 h 925053"/>
                  <a:gd name="connsiteX2" fmla="*/ 187157 w 2645652"/>
                  <a:gd name="connsiteY2" fmla="*/ 925053 h 925053"/>
                  <a:gd name="connsiteX3" fmla="*/ 187157 w 2645652"/>
                  <a:gd name="connsiteY3" fmla="*/ 467853 h 925053"/>
                  <a:gd name="connsiteX0" fmla="*/ 9378 w 2645652"/>
                  <a:gd name="connsiteY0" fmla="*/ 668 h 925053"/>
                  <a:gd name="connsiteX1" fmla="*/ 926524 w 2645652"/>
                  <a:gd name="connsiteY1" fmla="*/ 170473 h 925053"/>
                  <a:gd name="connsiteX2" fmla="*/ 2645652 w 2645652"/>
                  <a:gd name="connsiteY2" fmla="*/ 57105 h 925053"/>
                  <a:gd name="connsiteX0" fmla="*/ 187157 w 2645652"/>
                  <a:gd name="connsiteY0" fmla="*/ 471077 h 928277"/>
                  <a:gd name="connsiteX1" fmla="*/ 644357 w 2645652"/>
                  <a:gd name="connsiteY1" fmla="*/ 928277 h 928277"/>
                  <a:gd name="connsiteX2" fmla="*/ 187157 w 2645652"/>
                  <a:gd name="connsiteY2" fmla="*/ 928277 h 928277"/>
                  <a:gd name="connsiteX3" fmla="*/ 187157 w 2645652"/>
                  <a:gd name="connsiteY3" fmla="*/ 471077 h 928277"/>
                  <a:gd name="connsiteX0" fmla="*/ 9378 w 2645652"/>
                  <a:gd name="connsiteY0" fmla="*/ 3892 h 928277"/>
                  <a:gd name="connsiteX1" fmla="*/ 1558191 w 2645652"/>
                  <a:gd name="connsiteY1" fmla="*/ 66299 h 928277"/>
                  <a:gd name="connsiteX2" fmla="*/ 2645652 w 2645652"/>
                  <a:gd name="connsiteY2" fmla="*/ 60329 h 928277"/>
                  <a:gd name="connsiteX0" fmla="*/ 187157 w 2645652"/>
                  <a:gd name="connsiteY0" fmla="*/ 523016 h 980216"/>
                  <a:gd name="connsiteX1" fmla="*/ 644357 w 2645652"/>
                  <a:gd name="connsiteY1" fmla="*/ 980216 h 980216"/>
                  <a:gd name="connsiteX2" fmla="*/ 187157 w 2645652"/>
                  <a:gd name="connsiteY2" fmla="*/ 980216 h 980216"/>
                  <a:gd name="connsiteX3" fmla="*/ 187157 w 2645652"/>
                  <a:gd name="connsiteY3" fmla="*/ 523016 h 980216"/>
                  <a:gd name="connsiteX0" fmla="*/ 9378 w 2645652"/>
                  <a:gd name="connsiteY0" fmla="*/ 55831 h 980216"/>
                  <a:gd name="connsiteX1" fmla="*/ 1579603 w 2645652"/>
                  <a:gd name="connsiteY1" fmla="*/ 24265 h 980216"/>
                  <a:gd name="connsiteX2" fmla="*/ 2645652 w 2645652"/>
                  <a:gd name="connsiteY2" fmla="*/ 112268 h 980216"/>
                  <a:gd name="connsiteX0" fmla="*/ 187157 w 2645652"/>
                  <a:gd name="connsiteY0" fmla="*/ 576096 h 1033296"/>
                  <a:gd name="connsiteX1" fmla="*/ 644357 w 2645652"/>
                  <a:gd name="connsiteY1" fmla="*/ 1033296 h 1033296"/>
                  <a:gd name="connsiteX2" fmla="*/ 187157 w 2645652"/>
                  <a:gd name="connsiteY2" fmla="*/ 1033296 h 1033296"/>
                  <a:gd name="connsiteX3" fmla="*/ 187157 w 2645652"/>
                  <a:gd name="connsiteY3" fmla="*/ 576096 h 1033296"/>
                  <a:gd name="connsiteX0" fmla="*/ 9378 w 2645652"/>
                  <a:gd name="connsiteY0" fmla="*/ 108911 h 1033296"/>
                  <a:gd name="connsiteX1" fmla="*/ 1579603 w 2645652"/>
                  <a:gd name="connsiteY1" fmla="*/ 77345 h 1033296"/>
                  <a:gd name="connsiteX2" fmla="*/ 2645652 w 2645652"/>
                  <a:gd name="connsiteY2" fmla="*/ 165348 h 1033296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23235 h 1080435"/>
                  <a:gd name="connsiteX1" fmla="*/ 644357 w 2645652"/>
                  <a:gd name="connsiteY1" fmla="*/ 1080435 h 1080435"/>
                  <a:gd name="connsiteX2" fmla="*/ 187157 w 2645652"/>
                  <a:gd name="connsiteY2" fmla="*/ 1080435 h 1080435"/>
                  <a:gd name="connsiteX3" fmla="*/ 187157 w 2645652"/>
                  <a:gd name="connsiteY3" fmla="*/ 623235 h 1080435"/>
                  <a:gd name="connsiteX0" fmla="*/ 9378 w 2645652"/>
                  <a:gd name="connsiteY0" fmla="*/ 156050 h 1080435"/>
                  <a:gd name="connsiteX1" fmla="*/ 1579603 w 2645652"/>
                  <a:gd name="connsiteY1" fmla="*/ 124484 h 1080435"/>
                  <a:gd name="connsiteX2" fmla="*/ 2645652 w 2645652"/>
                  <a:gd name="connsiteY2" fmla="*/ 212487 h 1080435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645652"/>
                  <a:gd name="connsiteY0" fmla="*/ 641659 h 1098859"/>
                  <a:gd name="connsiteX1" fmla="*/ 644357 w 2645652"/>
                  <a:gd name="connsiteY1" fmla="*/ 1098859 h 1098859"/>
                  <a:gd name="connsiteX2" fmla="*/ 187157 w 2645652"/>
                  <a:gd name="connsiteY2" fmla="*/ 1098859 h 1098859"/>
                  <a:gd name="connsiteX3" fmla="*/ 187157 w 2645652"/>
                  <a:gd name="connsiteY3" fmla="*/ 641659 h 1098859"/>
                  <a:gd name="connsiteX0" fmla="*/ 9378 w 2645652"/>
                  <a:gd name="connsiteY0" fmla="*/ 174474 h 1098859"/>
                  <a:gd name="connsiteX1" fmla="*/ 1561055 w 2645652"/>
                  <a:gd name="connsiteY1" fmla="*/ 111898 h 1098859"/>
                  <a:gd name="connsiteX2" fmla="*/ 2645652 w 2645652"/>
                  <a:gd name="connsiteY2" fmla="*/ 230911 h 1098859"/>
                  <a:gd name="connsiteX0" fmla="*/ 187157 w 2565281"/>
                  <a:gd name="connsiteY0" fmla="*/ 648375 h 1105575"/>
                  <a:gd name="connsiteX1" fmla="*/ 644357 w 2565281"/>
                  <a:gd name="connsiteY1" fmla="*/ 1105575 h 1105575"/>
                  <a:gd name="connsiteX2" fmla="*/ 187157 w 2565281"/>
                  <a:gd name="connsiteY2" fmla="*/ 1105575 h 1105575"/>
                  <a:gd name="connsiteX3" fmla="*/ 187157 w 2565281"/>
                  <a:gd name="connsiteY3" fmla="*/ 648375 h 1105575"/>
                  <a:gd name="connsiteX0" fmla="*/ 9378 w 2565281"/>
                  <a:gd name="connsiteY0" fmla="*/ 181190 h 1105575"/>
                  <a:gd name="connsiteX1" fmla="*/ 1561055 w 2565281"/>
                  <a:gd name="connsiteY1" fmla="*/ 118614 h 1105575"/>
                  <a:gd name="connsiteX2" fmla="*/ 2565281 w 2565281"/>
                  <a:gd name="connsiteY2" fmla="*/ 183360 h 1105575"/>
                  <a:gd name="connsiteX0" fmla="*/ 187157 w 2565281"/>
                  <a:gd name="connsiteY0" fmla="*/ 641660 h 1098860"/>
                  <a:gd name="connsiteX1" fmla="*/ 644357 w 2565281"/>
                  <a:gd name="connsiteY1" fmla="*/ 1098860 h 1098860"/>
                  <a:gd name="connsiteX2" fmla="*/ 187157 w 2565281"/>
                  <a:gd name="connsiteY2" fmla="*/ 1098860 h 1098860"/>
                  <a:gd name="connsiteX3" fmla="*/ 187157 w 2565281"/>
                  <a:gd name="connsiteY3" fmla="*/ 641660 h 1098860"/>
                  <a:gd name="connsiteX0" fmla="*/ 9378 w 2565281"/>
                  <a:gd name="connsiteY0" fmla="*/ 174475 h 1098860"/>
                  <a:gd name="connsiteX1" fmla="*/ 1561055 w 2565281"/>
                  <a:gd name="connsiteY1" fmla="*/ 111899 h 1098860"/>
                  <a:gd name="connsiteX2" fmla="*/ 2565281 w 2565281"/>
                  <a:gd name="connsiteY2" fmla="*/ 176645 h 1098860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627859 h 1085059"/>
                  <a:gd name="connsiteX1" fmla="*/ 644357 w 2565281"/>
                  <a:gd name="connsiteY1" fmla="*/ 1085059 h 1085059"/>
                  <a:gd name="connsiteX2" fmla="*/ 187157 w 2565281"/>
                  <a:gd name="connsiteY2" fmla="*/ 1085059 h 1085059"/>
                  <a:gd name="connsiteX3" fmla="*/ 187157 w 2565281"/>
                  <a:gd name="connsiteY3" fmla="*/ 627859 h 1085059"/>
                  <a:gd name="connsiteX0" fmla="*/ 9378 w 2565281"/>
                  <a:gd name="connsiteY0" fmla="*/ 160674 h 1085059"/>
                  <a:gd name="connsiteX1" fmla="*/ 1689084 w 2565281"/>
                  <a:gd name="connsiteY1" fmla="*/ 121031 h 1085059"/>
                  <a:gd name="connsiteX2" fmla="*/ 2565281 w 2565281"/>
                  <a:gd name="connsiteY2" fmla="*/ 162844 h 1085059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565281"/>
                  <a:gd name="connsiteY0" fmla="*/ 711382 h 1168582"/>
                  <a:gd name="connsiteX1" fmla="*/ 644357 w 2565281"/>
                  <a:gd name="connsiteY1" fmla="*/ 1168582 h 1168582"/>
                  <a:gd name="connsiteX2" fmla="*/ 187157 w 2565281"/>
                  <a:gd name="connsiteY2" fmla="*/ 1168582 h 1168582"/>
                  <a:gd name="connsiteX3" fmla="*/ 187157 w 2565281"/>
                  <a:gd name="connsiteY3" fmla="*/ 711382 h 1168582"/>
                  <a:gd name="connsiteX0" fmla="*/ 9378 w 2565281"/>
                  <a:gd name="connsiteY0" fmla="*/ 244197 h 1168582"/>
                  <a:gd name="connsiteX1" fmla="*/ 981878 w 2565281"/>
                  <a:gd name="connsiteY1" fmla="*/ 82240 h 1168582"/>
                  <a:gd name="connsiteX2" fmla="*/ 2565281 w 2565281"/>
                  <a:gd name="connsiteY2" fmla="*/ 246367 h 1168582"/>
                  <a:gd name="connsiteX0" fmla="*/ 187157 w 2705503"/>
                  <a:gd name="connsiteY0" fmla="*/ 711382 h 1168582"/>
                  <a:gd name="connsiteX1" fmla="*/ 644357 w 2705503"/>
                  <a:gd name="connsiteY1" fmla="*/ 1168582 h 1168582"/>
                  <a:gd name="connsiteX2" fmla="*/ 187157 w 2705503"/>
                  <a:gd name="connsiteY2" fmla="*/ 1168582 h 1168582"/>
                  <a:gd name="connsiteX3" fmla="*/ 187157 w 2705503"/>
                  <a:gd name="connsiteY3" fmla="*/ 711382 h 1168582"/>
                  <a:gd name="connsiteX0" fmla="*/ 9378 w 2705503"/>
                  <a:gd name="connsiteY0" fmla="*/ 244197 h 1168582"/>
                  <a:gd name="connsiteX1" fmla="*/ 981878 w 2705503"/>
                  <a:gd name="connsiteY1" fmla="*/ 82240 h 1168582"/>
                  <a:gd name="connsiteX2" fmla="*/ 2705503 w 2705503"/>
                  <a:gd name="connsiteY2" fmla="*/ 116408 h 1168582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87157 w 2705503"/>
                  <a:gd name="connsiteY0" fmla="*/ 832083 h 1289283"/>
                  <a:gd name="connsiteX1" fmla="*/ 644357 w 2705503"/>
                  <a:gd name="connsiteY1" fmla="*/ 1289283 h 1289283"/>
                  <a:gd name="connsiteX2" fmla="*/ 187157 w 2705503"/>
                  <a:gd name="connsiteY2" fmla="*/ 1289283 h 1289283"/>
                  <a:gd name="connsiteX3" fmla="*/ 187157 w 2705503"/>
                  <a:gd name="connsiteY3" fmla="*/ 832083 h 1289283"/>
                  <a:gd name="connsiteX0" fmla="*/ 9378 w 2705503"/>
                  <a:gd name="connsiteY0" fmla="*/ 364898 h 1289283"/>
                  <a:gd name="connsiteX1" fmla="*/ 1012361 w 2705503"/>
                  <a:gd name="connsiteY1" fmla="*/ 57692 h 1289283"/>
                  <a:gd name="connsiteX2" fmla="*/ 2705503 w 2705503"/>
                  <a:gd name="connsiteY2" fmla="*/ 237109 h 1289283"/>
                  <a:gd name="connsiteX0" fmla="*/ 195998 w 2714344"/>
                  <a:gd name="connsiteY0" fmla="*/ 848831 h 1306031"/>
                  <a:gd name="connsiteX1" fmla="*/ 653198 w 2714344"/>
                  <a:gd name="connsiteY1" fmla="*/ 1306031 h 1306031"/>
                  <a:gd name="connsiteX2" fmla="*/ 195998 w 2714344"/>
                  <a:gd name="connsiteY2" fmla="*/ 1306031 h 1306031"/>
                  <a:gd name="connsiteX3" fmla="*/ 195998 w 2714344"/>
                  <a:gd name="connsiteY3" fmla="*/ 848831 h 1306031"/>
                  <a:gd name="connsiteX0" fmla="*/ 0 w 2714344"/>
                  <a:gd name="connsiteY0" fmla="*/ 273135 h 1306031"/>
                  <a:gd name="connsiteX1" fmla="*/ 1021202 w 2714344"/>
                  <a:gd name="connsiteY1" fmla="*/ 74440 h 1306031"/>
                  <a:gd name="connsiteX2" fmla="*/ 2714344 w 2714344"/>
                  <a:gd name="connsiteY2" fmla="*/ 253857 h 1306031"/>
                  <a:gd name="connsiteX0" fmla="*/ 195998 w 2714344"/>
                  <a:gd name="connsiteY0" fmla="*/ 881321 h 1338521"/>
                  <a:gd name="connsiteX1" fmla="*/ 653198 w 2714344"/>
                  <a:gd name="connsiteY1" fmla="*/ 1338521 h 1338521"/>
                  <a:gd name="connsiteX2" fmla="*/ 195998 w 2714344"/>
                  <a:gd name="connsiteY2" fmla="*/ 1338521 h 1338521"/>
                  <a:gd name="connsiteX3" fmla="*/ 195998 w 2714344"/>
                  <a:gd name="connsiteY3" fmla="*/ 881321 h 1338521"/>
                  <a:gd name="connsiteX0" fmla="*/ 0 w 2714344"/>
                  <a:gd name="connsiteY0" fmla="*/ 305625 h 1338521"/>
                  <a:gd name="connsiteX1" fmla="*/ 1021202 w 2714344"/>
                  <a:gd name="connsiteY1" fmla="*/ 106930 h 1338521"/>
                  <a:gd name="connsiteX2" fmla="*/ 2714344 w 2714344"/>
                  <a:gd name="connsiteY2" fmla="*/ 286347 h 1338521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917470 h 1374670"/>
                  <a:gd name="connsiteX1" fmla="*/ 653198 w 2714344"/>
                  <a:gd name="connsiteY1" fmla="*/ 1374670 h 1374670"/>
                  <a:gd name="connsiteX2" fmla="*/ 195998 w 2714344"/>
                  <a:gd name="connsiteY2" fmla="*/ 1374670 h 1374670"/>
                  <a:gd name="connsiteX3" fmla="*/ 195998 w 2714344"/>
                  <a:gd name="connsiteY3" fmla="*/ 917470 h 1374670"/>
                  <a:gd name="connsiteX0" fmla="*/ 0 w 2714344"/>
                  <a:gd name="connsiteY0" fmla="*/ 341774 h 1374670"/>
                  <a:gd name="connsiteX1" fmla="*/ 1021202 w 2714344"/>
                  <a:gd name="connsiteY1" fmla="*/ 143079 h 1374670"/>
                  <a:gd name="connsiteX2" fmla="*/ 2714344 w 2714344"/>
                  <a:gd name="connsiteY2" fmla="*/ 322496 h 1374670"/>
                  <a:gd name="connsiteX0" fmla="*/ 195998 w 2714344"/>
                  <a:gd name="connsiteY0" fmla="*/ 594974 h 1052174"/>
                  <a:gd name="connsiteX1" fmla="*/ 653198 w 2714344"/>
                  <a:gd name="connsiteY1" fmla="*/ 1052174 h 1052174"/>
                  <a:gd name="connsiteX2" fmla="*/ 195998 w 2714344"/>
                  <a:gd name="connsiteY2" fmla="*/ 1052174 h 1052174"/>
                  <a:gd name="connsiteX3" fmla="*/ 195998 w 2714344"/>
                  <a:gd name="connsiteY3" fmla="*/ 594974 h 1052174"/>
                  <a:gd name="connsiteX0" fmla="*/ 0 w 2714344"/>
                  <a:gd name="connsiteY0" fmla="*/ 19278 h 1052174"/>
                  <a:gd name="connsiteX1" fmla="*/ 2714344 w 2714344"/>
                  <a:gd name="connsiteY1" fmla="*/ 0 h 1052174"/>
                  <a:gd name="connsiteX0" fmla="*/ 195998 w 2714344"/>
                  <a:gd name="connsiteY0" fmla="*/ 1656582 h 2113782"/>
                  <a:gd name="connsiteX1" fmla="*/ 653198 w 2714344"/>
                  <a:gd name="connsiteY1" fmla="*/ 2113782 h 2113782"/>
                  <a:gd name="connsiteX2" fmla="*/ 195998 w 2714344"/>
                  <a:gd name="connsiteY2" fmla="*/ 2113782 h 2113782"/>
                  <a:gd name="connsiteX3" fmla="*/ 195998 w 2714344"/>
                  <a:gd name="connsiteY3" fmla="*/ 1656582 h 2113782"/>
                  <a:gd name="connsiteX0" fmla="*/ 0 w 2714344"/>
                  <a:gd name="connsiteY0" fmla="*/ 1080886 h 2113782"/>
                  <a:gd name="connsiteX1" fmla="*/ 2714344 w 2714344"/>
                  <a:gd name="connsiteY1" fmla="*/ 1061608 h 2113782"/>
                  <a:gd name="connsiteX0" fmla="*/ 195998 w 2714344"/>
                  <a:gd name="connsiteY0" fmla="*/ 2002794 h 2459994"/>
                  <a:gd name="connsiteX1" fmla="*/ 653198 w 2714344"/>
                  <a:gd name="connsiteY1" fmla="*/ 2459994 h 2459994"/>
                  <a:gd name="connsiteX2" fmla="*/ 195998 w 2714344"/>
                  <a:gd name="connsiteY2" fmla="*/ 2459994 h 2459994"/>
                  <a:gd name="connsiteX3" fmla="*/ 195998 w 2714344"/>
                  <a:gd name="connsiteY3" fmla="*/ 2002794 h 2459994"/>
                  <a:gd name="connsiteX0" fmla="*/ 0 w 2714344"/>
                  <a:gd name="connsiteY0" fmla="*/ 1427098 h 2459994"/>
                  <a:gd name="connsiteX1" fmla="*/ 2714344 w 2714344"/>
                  <a:gd name="connsiteY1" fmla="*/ 1407820 h 2459994"/>
                  <a:gd name="connsiteX0" fmla="*/ 195998 w 2734017"/>
                  <a:gd name="connsiteY0" fmla="*/ 2073653 h 2530853"/>
                  <a:gd name="connsiteX1" fmla="*/ 653198 w 2734017"/>
                  <a:gd name="connsiteY1" fmla="*/ 2530853 h 2530853"/>
                  <a:gd name="connsiteX2" fmla="*/ 195998 w 2734017"/>
                  <a:gd name="connsiteY2" fmla="*/ 2530853 h 2530853"/>
                  <a:gd name="connsiteX3" fmla="*/ 195998 w 2734017"/>
                  <a:gd name="connsiteY3" fmla="*/ 2073653 h 2530853"/>
                  <a:gd name="connsiteX0" fmla="*/ 0 w 2734017"/>
                  <a:gd name="connsiteY0" fmla="*/ 1497957 h 2530853"/>
                  <a:gd name="connsiteX1" fmla="*/ 2734017 w 2734017"/>
                  <a:gd name="connsiteY1" fmla="*/ 1306001 h 2530853"/>
                  <a:gd name="connsiteX0" fmla="*/ 195998 w 2734017"/>
                  <a:gd name="connsiteY0" fmla="*/ 2081924 h 2539124"/>
                  <a:gd name="connsiteX1" fmla="*/ 653198 w 2734017"/>
                  <a:gd name="connsiteY1" fmla="*/ 2539124 h 2539124"/>
                  <a:gd name="connsiteX2" fmla="*/ 195998 w 2734017"/>
                  <a:gd name="connsiteY2" fmla="*/ 2539124 h 2539124"/>
                  <a:gd name="connsiteX3" fmla="*/ 195998 w 2734017"/>
                  <a:gd name="connsiteY3" fmla="*/ 2081924 h 2539124"/>
                  <a:gd name="connsiteX0" fmla="*/ 0 w 2734017"/>
                  <a:gd name="connsiteY0" fmla="*/ 1506228 h 2539124"/>
                  <a:gd name="connsiteX1" fmla="*/ 2734017 w 2734017"/>
                  <a:gd name="connsiteY1" fmla="*/ 1314272 h 2539124"/>
                  <a:gd name="connsiteX0" fmla="*/ 195998 w 2783199"/>
                  <a:gd name="connsiteY0" fmla="*/ 2103294 h 2560494"/>
                  <a:gd name="connsiteX1" fmla="*/ 653198 w 2783199"/>
                  <a:gd name="connsiteY1" fmla="*/ 2560494 h 2560494"/>
                  <a:gd name="connsiteX2" fmla="*/ 195998 w 2783199"/>
                  <a:gd name="connsiteY2" fmla="*/ 2560494 h 2560494"/>
                  <a:gd name="connsiteX3" fmla="*/ 195998 w 2783199"/>
                  <a:gd name="connsiteY3" fmla="*/ 2103294 h 2560494"/>
                  <a:gd name="connsiteX0" fmla="*/ 0 w 2783199"/>
                  <a:gd name="connsiteY0" fmla="*/ 1527598 h 2560494"/>
                  <a:gd name="connsiteX1" fmla="*/ 2783199 w 2783199"/>
                  <a:gd name="connsiteY1" fmla="*/ 1286305 h 2560494"/>
                  <a:gd name="connsiteX0" fmla="*/ 195998 w 2783199"/>
                  <a:gd name="connsiteY0" fmla="*/ 2025053 h 2482253"/>
                  <a:gd name="connsiteX1" fmla="*/ 653198 w 2783199"/>
                  <a:gd name="connsiteY1" fmla="*/ 2482253 h 2482253"/>
                  <a:gd name="connsiteX2" fmla="*/ 195998 w 2783199"/>
                  <a:gd name="connsiteY2" fmla="*/ 2482253 h 2482253"/>
                  <a:gd name="connsiteX3" fmla="*/ 195998 w 2783199"/>
                  <a:gd name="connsiteY3" fmla="*/ 2025053 h 2482253"/>
                  <a:gd name="connsiteX0" fmla="*/ 0 w 2783199"/>
                  <a:gd name="connsiteY0" fmla="*/ 1449357 h 2482253"/>
                  <a:gd name="connsiteX1" fmla="*/ 2783199 w 2783199"/>
                  <a:gd name="connsiteY1" fmla="*/ 1208064 h 2482253"/>
                  <a:gd name="connsiteX0" fmla="*/ 195998 w 2783199"/>
                  <a:gd name="connsiteY0" fmla="*/ 2214454 h 2671654"/>
                  <a:gd name="connsiteX1" fmla="*/ 653198 w 2783199"/>
                  <a:gd name="connsiteY1" fmla="*/ 2671654 h 2671654"/>
                  <a:gd name="connsiteX2" fmla="*/ 195998 w 2783199"/>
                  <a:gd name="connsiteY2" fmla="*/ 2671654 h 2671654"/>
                  <a:gd name="connsiteX3" fmla="*/ 195998 w 2783199"/>
                  <a:gd name="connsiteY3" fmla="*/ 2214454 h 2671654"/>
                  <a:gd name="connsiteX0" fmla="*/ 0 w 2783199"/>
                  <a:gd name="connsiteY0" fmla="*/ 1638758 h 2671654"/>
                  <a:gd name="connsiteX1" fmla="*/ 2783199 w 2783199"/>
                  <a:gd name="connsiteY1" fmla="*/ 1397465 h 2671654"/>
                  <a:gd name="connsiteX0" fmla="*/ 187158 w 2774359"/>
                  <a:gd name="connsiteY0" fmla="*/ 2296067 h 2753267"/>
                  <a:gd name="connsiteX1" fmla="*/ 644358 w 2774359"/>
                  <a:gd name="connsiteY1" fmla="*/ 2753267 h 2753267"/>
                  <a:gd name="connsiteX2" fmla="*/ 187158 w 2774359"/>
                  <a:gd name="connsiteY2" fmla="*/ 2753267 h 2753267"/>
                  <a:gd name="connsiteX3" fmla="*/ 187158 w 2774359"/>
                  <a:gd name="connsiteY3" fmla="*/ 2296067 h 2753267"/>
                  <a:gd name="connsiteX0" fmla="*/ 40663 w 2774359"/>
                  <a:gd name="connsiteY0" fmla="*/ 1589580 h 2753267"/>
                  <a:gd name="connsiteX1" fmla="*/ 2774359 w 2774359"/>
                  <a:gd name="connsiteY1" fmla="*/ 1479078 h 2753267"/>
                  <a:gd name="connsiteX0" fmla="*/ 187158 w 2774359"/>
                  <a:gd name="connsiteY0" fmla="*/ 2380144 h 2837344"/>
                  <a:gd name="connsiteX1" fmla="*/ 644358 w 2774359"/>
                  <a:gd name="connsiteY1" fmla="*/ 2837344 h 2837344"/>
                  <a:gd name="connsiteX2" fmla="*/ 187158 w 2774359"/>
                  <a:gd name="connsiteY2" fmla="*/ 2837344 h 2837344"/>
                  <a:gd name="connsiteX3" fmla="*/ 187158 w 2774359"/>
                  <a:gd name="connsiteY3" fmla="*/ 2380144 h 2837344"/>
                  <a:gd name="connsiteX0" fmla="*/ 3536 w 2774359"/>
                  <a:gd name="connsiteY0" fmla="*/ 1542866 h 2837344"/>
                  <a:gd name="connsiteX1" fmla="*/ 2774359 w 2774359"/>
                  <a:gd name="connsiteY1" fmla="*/ 1563155 h 2837344"/>
                  <a:gd name="connsiteX0" fmla="*/ 187158 w 2774359"/>
                  <a:gd name="connsiteY0" fmla="*/ 2267190 h 2724390"/>
                  <a:gd name="connsiteX1" fmla="*/ 644358 w 2774359"/>
                  <a:gd name="connsiteY1" fmla="*/ 2724390 h 2724390"/>
                  <a:gd name="connsiteX2" fmla="*/ 187158 w 2774359"/>
                  <a:gd name="connsiteY2" fmla="*/ 2724390 h 2724390"/>
                  <a:gd name="connsiteX3" fmla="*/ 187158 w 2774359"/>
                  <a:gd name="connsiteY3" fmla="*/ 2267190 h 2724390"/>
                  <a:gd name="connsiteX0" fmla="*/ 3536 w 2774359"/>
                  <a:gd name="connsiteY0" fmla="*/ 1429912 h 2724390"/>
                  <a:gd name="connsiteX1" fmla="*/ 2774359 w 2774359"/>
                  <a:gd name="connsiteY1" fmla="*/ 1450201 h 2724390"/>
                  <a:gd name="connsiteX0" fmla="*/ 187158 w 2562831"/>
                  <a:gd name="connsiteY0" fmla="*/ 2485150 h 2942350"/>
                  <a:gd name="connsiteX1" fmla="*/ 644358 w 2562831"/>
                  <a:gd name="connsiteY1" fmla="*/ 2942350 h 2942350"/>
                  <a:gd name="connsiteX2" fmla="*/ 187158 w 2562831"/>
                  <a:gd name="connsiteY2" fmla="*/ 2942350 h 2942350"/>
                  <a:gd name="connsiteX3" fmla="*/ 187158 w 2562831"/>
                  <a:gd name="connsiteY3" fmla="*/ 2485150 h 2942350"/>
                  <a:gd name="connsiteX0" fmla="*/ 3536 w 2562831"/>
                  <a:gd name="connsiteY0" fmla="*/ 1647872 h 2942350"/>
                  <a:gd name="connsiteX1" fmla="*/ 2562831 w 2562831"/>
                  <a:gd name="connsiteY1" fmla="*/ 1126214 h 2942350"/>
                  <a:gd name="connsiteX0" fmla="*/ 187158 w 2562831"/>
                  <a:gd name="connsiteY0" fmla="*/ 2461679 h 2918879"/>
                  <a:gd name="connsiteX1" fmla="*/ 644358 w 2562831"/>
                  <a:gd name="connsiteY1" fmla="*/ 2918879 h 2918879"/>
                  <a:gd name="connsiteX2" fmla="*/ 187158 w 2562831"/>
                  <a:gd name="connsiteY2" fmla="*/ 2918879 h 2918879"/>
                  <a:gd name="connsiteX3" fmla="*/ 187158 w 2562831"/>
                  <a:gd name="connsiteY3" fmla="*/ 2461679 h 2918879"/>
                  <a:gd name="connsiteX0" fmla="*/ 3536 w 2562831"/>
                  <a:gd name="connsiteY0" fmla="*/ 1624401 h 2918879"/>
                  <a:gd name="connsiteX1" fmla="*/ 2562831 w 2562831"/>
                  <a:gd name="connsiteY1" fmla="*/ 1102743 h 2918879"/>
                  <a:gd name="connsiteX0" fmla="*/ 187158 w 2658981"/>
                  <a:gd name="connsiteY0" fmla="*/ 2451725 h 2908925"/>
                  <a:gd name="connsiteX1" fmla="*/ 644358 w 2658981"/>
                  <a:gd name="connsiteY1" fmla="*/ 2908925 h 2908925"/>
                  <a:gd name="connsiteX2" fmla="*/ 187158 w 2658981"/>
                  <a:gd name="connsiteY2" fmla="*/ 2908925 h 2908925"/>
                  <a:gd name="connsiteX3" fmla="*/ 187158 w 2658981"/>
                  <a:gd name="connsiteY3" fmla="*/ 2451725 h 2908925"/>
                  <a:gd name="connsiteX0" fmla="*/ 3536 w 2658981"/>
                  <a:gd name="connsiteY0" fmla="*/ 1614447 h 2908925"/>
                  <a:gd name="connsiteX1" fmla="*/ 2658981 w 2658981"/>
                  <a:gd name="connsiteY1" fmla="*/ 1115369 h 2908925"/>
                  <a:gd name="connsiteX0" fmla="*/ 222082 w 2693905"/>
                  <a:gd name="connsiteY0" fmla="*/ 2774286 h 3231486"/>
                  <a:gd name="connsiteX1" fmla="*/ 679282 w 2693905"/>
                  <a:gd name="connsiteY1" fmla="*/ 3231486 h 3231486"/>
                  <a:gd name="connsiteX2" fmla="*/ 222082 w 2693905"/>
                  <a:gd name="connsiteY2" fmla="*/ 3231486 h 3231486"/>
                  <a:gd name="connsiteX3" fmla="*/ 222082 w 2693905"/>
                  <a:gd name="connsiteY3" fmla="*/ 2774286 h 3231486"/>
                  <a:gd name="connsiteX0" fmla="*/ 0 w 2693905"/>
                  <a:gd name="connsiteY0" fmla="*/ 1406352 h 3231486"/>
                  <a:gd name="connsiteX1" fmla="*/ 2693905 w 2693905"/>
                  <a:gd name="connsiteY1" fmla="*/ 1437930 h 3231486"/>
                  <a:gd name="connsiteX0" fmla="*/ 222082 w 2315400"/>
                  <a:gd name="connsiteY0" fmla="*/ 2803669 h 3260869"/>
                  <a:gd name="connsiteX1" fmla="*/ 679282 w 2315400"/>
                  <a:gd name="connsiteY1" fmla="*/ 3260869 h 3260869"/>
                  <a:gd name="connsiteX2" fmla="*/ 222082 w 2315400"/>
                  <a:gd name="connsiteY2" fmla="*/ 3260869 h 3260869"/>
                  <a:gd name="connsiteX3" fmla="*/ 222082 w 2315400"/>
                  <a:gd name="connsiteY3" fmla="*/ 2803669 h 3260869"/>
                  <a:gd name="connsiteX0" fmla="*/ 0 w 2315400"/>
                  <a:gd name="connsiteY0" fmla="*/ 1435735 h 3260869"/>
                  <a:gd name="connsiteX1" fmla="*/ 2315400 w 2315400"/>
                  <a:gd name="connsiteY1" fmla="*/ 1384623 h 3260869"/>
                  <a:gd name="connsiteX0" fmla="*/ 222082 w 2315400"/>
                  <a:gd name="connsiteY0" fmla="*/ 2644689 h 3101889"/>
                  <a:gd name="connsiteX1" fmla="*/ 679282 w 2315400"/>
                  <a:gd name="connsiteY1" fmla="*/ 3101889 h 3101889"/>
                  <a:gd name="connsiteX2" fmla="*/ 222082 w 2315400"/>
                  <a:gd name="connsiteY2" fmla="*/ 3101889 h 3101889"/>
                  <a:gd name="connsiteX3" fmla="*/ 222082 w 2315400"/>
                  <a:gd name="connsiteY3" fmla="*/ 2644689 h 3101889"/>
                  <a:gd name="connsiteX0" fmla="*/ 0 w 2315400"/>
                  <a:gd name="connsiteY0" fmla="*/ 1276755 h 3101889"/>
                  <a:gd name="connsiteX1" fmla="*/ 2315400 w 2315400"/>
                  <a:gd name="connsiteY1" fmla="*/ 1225643 h 3101889"/>
                  <a:gd name="connsiteX0" fmla="*/ 222082 w 2315400"/>
                  <a:gd name="connsiteY0" fmla="*/ 2047292 h 2504492"/>
                  <a:gd name="connsiteX1" fmla="*/ 679282 w 2315400"/>
                  <a:gd name="connsiteY1" fmla="*/ 2504492 h 2504492"/>
                  <a:gd name="connsiteX2" fmla="*/ 222082 w 2315400"/>
                  <a:gd name="connsiteY2" fmla="*/ 2504492 h 2504492"/>
                  <a:gd name="connsiteX3" fmla="*/ 222082 w 2315400"/>
                  <a:gd name="connsiteY3" fmla="*/ 2047292 h 2504492"/>
                  <a:gd name="connsiteX0" fmla="*/ 0 w 2315400"/>
                  <a:gd name="connsiteY0" fmla="*/ 679358 h 2504492"/>
                  <a:gd name="connsiteX1" fmla="*/ 2315400 w 2315400"/>
                  <a:gd name="connsiteY1" fmla="*/ 628246 h 2504492"/>
                  <a:gd name="connsiteX0" fmla="*/ 222082 w 2614681"/>
                  <a:gd name="connsiteY0" fmla="*/ 2047290 h 2504490"/>
                  <a:gd name="connsiteX1" fmla="*/ 679282 w 2614681"/>
                  <a:gd name="connsiteY1" fmla="*/ 2504490 h 2504490"/>
                  <a:gd name="connsiteX2" fmla="*/ 222082 w 2614681"/>
                  <a:gd name="connsiteY2" fmla="*/ 2504490 h 2504490"/>
                  <a:gd name="connsiteX3" fmla="*/ 222082 w 2614681"/>
                  <a:gd name="connsiteY3" fmla="*/ 2047290 h 2504490"/>
                  <a:gd name="connsiteX0" fmla="*/ 0 w 2614681"/>
                  <a:gd name="connsiteY0" fmla="*/ 679356 h 2504490"/>
                  <a:gd name="connsiteX1" fmla="*/ 2614681 w 2614681"/>
                  <a:gd name="connsiteY1" fmla="*/ 628244 h 2504490"/>
                  <a:gd name="connsiteX0" fmla="*/ 266094 w 2658693"/>
                  <a:gd name="connsiteY0" fmla="*/ 2047290 h 2504490"/>
                  <a:gd name="connsiteX1" fmla="*/ 723294 w 2658693"/>
                  <a:gd name="connsiteY1" fmla="*/ 2504490 h 2504490"/>
                  <a:gd name="connsiteX2" fmla="*/ 266094 w 2658693"/>
                  <a:gd name="connsiteY2" fmla="*/ 2504490 h 2504490"/>
                  <a:gd name="connsiteX3" fmla="*/ 266094 w 2658693"/>
                  <a:gd name="connsiteY3" fmla="*/ 2047290 h 2504490"/>
                  <a:gd name="connsiteX0" fmla="*/ 0 w 2658693"/>
                  <a:gd name="connsiteY0" fmla="*/ 679356 h 2504490"/>
                  <a:gd name="connsiteX1" fmla="*/ 2658693 w 2658693"/>
                  <a:gd name="connsiteY1" fmla="*/ 628244 h 2504490"/>
                  <a:gd name="connsiteX0" fmla="*/ 266094 w 2658693"/>
                  <a:gd name="connsiteY0" fmla="*/ 1910898 h 2368098"/>
                  <a:gd name="connsiteX1" fmla="*/ 723294 w 2658693"/>
                  <a:gd name="connsiteY1" fmla="*/ 2368098 h 2368098"/>
                  <a:gd name="connsiteX2" fmla="*/ 266094 w 2658693"/>
                  <a:gd name="connsiteY2" fmla="*/ 2368098 h 2368098"/>
                  <a:gd name="connsiteX3" fmla="*/ 266094 w 2658693"/>
                  <a:gd name="connsiteY3" fmla="*/ 1910898 h 2368098"/>
                  <a:gd name="connsiteX0" fmla="*/ 0 w 2658693"/>
                  <a:gd name="connsiteY0" fmla="*/ 542964 h 2368098"/>
                  <a:gd name="connsiteX1" fmla="*/ 2658693 w 2658693"/>
                  <a:gd name="connsiteY1" fmla="*/ 491852 h 236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58693" h="2368098" stroke="0" extrusionOk="0">
                    <a:moveTo>
                      <a:pt x="266094" y="1910898"/>
                    </a:moveTo>
                    <a:cubicBezTo>
                      <a:pt x="735168" y="2091372"/>
                      <a:pt x="723294" y="2115593"/>
                      <a:pt x="723294" y="2368098"/>
                    </a:cubicBezTo>
                    <a:lnTo>
                      <a:pt x="266094" y="2368098"/>
                    </a:lnTo>
                    <a:cubicBezTo>
                      <a:pt x="266094" y="2215698"/>
                      <a:pt x="-155011" y="1798603"/>
                      <a:pt x="266094" y="1910898"/>
                    </a:cubicBezTo>
                    <a:close/>
                  </a:path>
                  <a:path w="2658693" h="2368098" fill="none">
                    <a:moveTo>
                      <a:pt x="0" y="542964"/>
                    </a:moveTo>
                    <a:cubicBezTo>
                      <a:pt x="1659188" y="-387372"/>
                      <a:pt x="2039875" y="71784"/>
                      <a:pt x="2658693" y="491852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Arc 8"/>
              <p:cNvSpPr/>
              <p:nvPr/>
            </p:nvSpPr>
            <p:spPr>
              <a:xfrm>
                <a:off x="7086771" y="4503216"/>
                <a:ext cx="2109770" cy="43163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0771" h="692850" stroke="0" extrusionOk="0">
                    <a:moveTo>
                      <a:pt x="187157" y="235650"/>
                    </a:moveTo>
                    <a:cubicBezTo>
                      <a:pt x="656231" y="416124"/>
                      <a:pt x="644357" y="440345"/>
                      <a:pt x="644357" y="692850"/>
                    </a:cubicBezTo>
                    <a:lnTo>
                      <a:pt x="187157" y="692850"/>
                    </a:lnTo>
                    <a:cubicBezTo>
                      <a:pt x="187157" y="540450"/>
                      <a:pt x="-233948" y="123355"/>
                      <a:pt x="187157" y="235650"/>
                    </a:cubicBezTo>
                    <a:close/>
                  </a:path>
                  <a:path w="2700771" h="692850" fill="none">
                    <a:moveTo>
                      <a:pt x="256553" y="0"/>
                    </a:moveTo>
                    <a:cubicBezTo>
                      <a:pt x="1351586" y="359325"/>
                      <a:pt x="1554685" y="443478"/>
                      <a:pt x="2700771" y="175491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Arc 8"/>
              <p:cNvSpPr/>
              <p:nvPr/>
            </p:nvSpPr>
            <p:spPr>
              <a:xfrm>
                <a:off x="7490517" y="4172153"/>
                <a:ext cx="2187043" cy="45109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9690" h="724087" stroke="0" extrusionOk="0">
                    <a:moveTo>
                      <a:pt x="187157" y="266887"/>
                    </a:moveTo>
                    <a:cubicBezTo>
                      <a:pt x="656231" y="447361"/>
                      <a:pt x="644357" y="471582"/>
                      <a:pt x="644357" y="724087"/>
                    </a:cubicBezTo>
                    <a:lnTo>
                      <a:pt x="187157" y="724087"/>
                    </a:lnTo>
                    <a:cubicBezTo>
                      <a:pt x="187157" y="571687"/>
                      <a:pt x="-233948" y="154592"/>
                      <a:pt x="187157" y="266887"/>
                    </a:cubicBezTo>
                    <a:close/>
                  </a:path>
                  <a:path w="2799690" h="724087" fill="none">
                    <a:moveTo>
                      <a:pt x="256553" y="31237"/>
                    </a:moveTo>
                    <a:cubicBezTo>
                      <a:pt x="1351586" y="390562"/>
                      <a:pt x="1670090" y="516063"/>
                      <a:pt x="2799690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8" name="Arc 8"/>
              <p:cNvSpPr/>
              <p:nvPr/>
            </p:nvSpPr>
            <p:spPr>
              <a:xfrm>
                <a:off x="7817450" y="4162452"/>
                <a:ext cx="2116209" cy="463975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9014" h="744761" stroke="0" extrusionOk="0">
                    <a:moveTo>
                      <a:pt x="187157" y="287561"/>
                    </a:moveTo>
                    <a:cubicBezTo>
                      <a:pt x="656231" y="468035"/>
                      <a:pt x="644357" y="492256"/>
                      <a:pt x="644357" y="744761"/>
                    </a:cubicBezTo>
                    <a:lnTo>
                      <a:pt x="187157" y="744761"/>
                    </a:lnTo>
                    <a:cubicBezTo>
                      <a:pt x="187157" y="592361"/>
                      <a:pt x="-233948" y="175266"/>
                      <a:pt x="187157" y="287561"/>
                    </a:cubicBezTo>
                    <a:close/>
                  </a:path>
                  <a:path w="2709014" h="744761" fill="none">
                    <a:moveTo>
                      <a:pt x="256553" y="51911"/>
                    </a:moveTo>
                    <a:cubicBezTo>
                      <a:pt x="1351586" y="411236"/>
                      <a:pt x="1595901" y="660773"/>
                      <a:pt x="2709014" y="0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9" name="Arc 8"/>
              <p:cNvSpPr/>
              <p:nvPr/>
            </p:nvSpPr>
            <p:spPr>
              <a:xfrm>
                <a:off x="7025587" y="5046664"/>
                <a:ext cx="2362077" cy="58181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700467"/>
                  <a:gd name="connsiteY0" fmla="*/ 476714 h 933914"/>
                  <a:gd name="connsiteX1" fmla="*/ 644357 w 2700467"/>
                  <a:gd name="connsiteY1" fmla="*/ 933914 h 933914"/>
                  <a:gd name="connsiteX2" fmla="*/ 187157 w 2700467"/>
                  <a:gd name="connsiteY2" fmla="*/ 933914 h 933914"/>
                  <a:gd name="connsiteX3" fmla="*/ 187157 w 2700467"/>
                  <a:gd name="connsiteY3" fmla="*/ 476714 h 933914"/>
                  <a:gd name="connsiteX0" fmla="*/ 243159 w 2700467"/>
                  <a:gd name="connsiteY0" fmla="*/ -1 h 933914"/>
                  <a:gd name="connsiteX1" fmla="*/ 2700467 w 2700467"/>
                  <a:gd name="connsiteY1" fmla="*/ 149538 h 933914"/>
                  <a:gd name="connsiteX0" fmla="*/ 187157 w 2758571"/>
                  <a:gd name="connsiteY0" fmla="*/ 476716 h 933916"/>
                  <a:gd name="connsiteX1" fmla="*/ 644357 w 2758571"/>
                  <a:gd name="connsiteY1" fmla="*/ 933916 h 933916"/>
                  <a:gd name="connsiteX2" fmla="*/ 187157 w 2758571"/>
                  <a:gd name="connsiteY2" fmla="*/ 933916 h 933916"/>
                  <a:gd name="connsiteX3" fmla="*/ 187157 w 2758571"/>
                  <a:gd name="connsiteY3" fmla="*/ 476716 h 933916"/>
                  <a:gd name="connsiteX0" fmla="*/ 243159 w 2758571"/>
                  <a:gd name="connsiteY0" fmla="*/ 1 h 933916"/>
                  <a:gd name="connsiteX1" fmla="*/ 2758571 w 2758571"/>
                  <a:gd name="connsiteY1" fmla="*/ 139203 h 933916"/>
                  <a:gd name="connsiteX0" fmla="*/ 187157 w 2598787"/>
                  <a:gd name="connsiteY0" fmla="*/ 476714 h 933914"/>
                  <a:gd name="connsiteX1" fmla="*/ 644357 w 2598787"/>
                  <a:gd name="connsiteY1" fmla="*/ 933914 h 933914"/>
                  <a:gd name="connsiteX2" fmla="*/ 187157 w 2598787"/>
                  <a:gd name="connsiteY2" fmla="*/ 933914 h 933914"/>
                  <a:gd name="connsiteX3" fmla="*/ 187157 w 2598787"/>
                  <a:gd name="connsiteY3" fmla="*/ 476714 h 933914"/>
                  <a:gd name="connsiteX0" fmla="*/ 243159 w 2598787"/>
                  <a:gd name="connsiteY0" fmla="*/ -1 h 933914"/>
                  <a:gd name="connsiteX1" fmla="*/ 2598787 w 2598787"/>
                  <a:gd name="connsiteY1" fmla="*/ 201218 h 933914"/>
                  <a:gd name="connsiteX0" fmla="*/ 187157 w 2613313"/>
                  <a:gd name="connsiteY0" fmla="*/ 476716 h 933916"/>
                  <a:gd name="connsiteX1" fmla="*/ 644357 w 2613313"/>
                  <a:gd name="connsiteY1" fmla="*/ 933916 h 933916"/>
                  <a:gd name="connsiteX2" fmla="*/ 187157 w 2613313"/>
                  <a:gd name="connsiteY2" fmla="*/ 933916 h 933916"/>
                  <a:gd name="connsiteX3" fmla="*/ 187157 w 2613313"/>
                  <a:gd name="connsiteY3" fmla="*/ 476716 h 933916"/>
                  <a:gd name="connsiteX0" fmla="*/ 243159 w 2613313"/>
                  <a:gd name="connsiteY0" fmla="*/ 1 h 933916"/>
                  <a:gd name="connsiteX1" fmla="*/ 2613313 w 2613313"/>
                  <a:gd name="connsiteY1" fmla="*/ 170211 h 933916"/>
                  <a:gd name="connsiteX0" fmla="*/ 187157 w 2613313"/>
                  <a:gd name="connsiteY0" fmla="*/ 476714 h 933914"/>
                  <a:gd name="connsiteX1" fmla="*/ 644357 w 2613313"/>
                  <a:gd name="connsiteY1" fmla="*/ 933914 h 933914"/>
                  <a:gd name="connsiteX2" fmla="*/ 187157 w 2613313"/>
                  <a:gd name="connsiteY2" fmla="*/ 933914 h 933914"/>
                  <a:gd name="connsiteX3" fmla="*/ 187157 w 2613313"/>
                  <a:gd name="connsiteY3" fmla="*/ 476714 h 933914"/>
                  <a:gd name="connsiteX0" fmla="*/ 243159 w 2613313"/>
                  <a:gd name="connsiteY0" fmla="*/ -1 h 933914"/>
                  <a:gd name="connsiteX1" fmla="*/ 2613313 w 2613313"/>
                  <a:gd name="connsiteY1" fmla="*/ 170209 h 933914"/>
                  <a:gd name="connsiteX0" fmla="*/ 187157 w 2664154"/>
                  <a:gd name="connsiteY0" fmla="*/ 476716 h 933916"/>
                  <a:gd name="connsiteX1" fmla="*/ 644357 w 2664154"/>
                  <a:gd name="connsiteY1" fmla="*/ 933916 h 933916"/>
                  <a:gd name="connsiteX2" fmla="*/ 187157 w 2664154"/>
                  <a:gd name="connsiteY2" fmla="*/ 933916 h 933916"/>
                  <a:gd name="connsiteX3" fmla="*/ 187157 w 2664154"/>
                  <a:gd name="connsiteY3" fmla="*/ 476716 h 933916"/>
                  <a:gd name="connsiteX0" fmla="*/ 243159 w 2664154"/>
                  <a:gd name="connsiteY0" fmla="*/ 1 h 933916"/>
                  <a:gd name="connsiteX1" fmla="*/ 2664154 w 2664154"/>
                  <a:gd name="connsiteY1" fmla="*/ 263239 h 93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4154" h="933916" stroke="0" extrusionOk="0">
                    <a:moveTo>
                      <a:pt x="187157" y="476716"/>
                    </a:moveTo>
                    <a:cubicBezTo>
                      <a:pt x="656231" y="657190"/>
                      <a:pt x="644357" y="681411"/>
                      <a:pt x="644357" y="933916"/>
                    </a:cubicBezTo>
                    <a:lnTo>
                      <a:pt x="187157" y="933916"/>
                    </a:lnTo>
                    <a:cubicBezTo>
                      <a:pt x="187157" y="781516"/>
                      <a:pt x="-233948" y="364421"/>
                      <a:pt x="187157" y="476716"/>
                    </a:cubicBezTo>
                    <a:close/>
                  </a:path>
                  <a:path w="2664154" h="933916" fill="none">
                    <a:moveTo>
                      <a:pt x="243159" y="1"/>
                    </a:moveTo>
                    <a:cubicBezTo>
                      <a:pt x="1109728" y="443564"/>
                      <a:pt x="1512957" y="717158"/>
                      <a:pt x="2664154" y="263239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Arc 8"/>
              <p:cNvSpPr/>
              <p:nvPr/>
            </p:nvSpPr>
            <p:spPr>
              <a:xfrm>
                <a:off x="7250000" y="5044639"/>
                <a:ext cx="2194652" cy="58181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730415"/>
                  <a:gd name="connsiteY0" fmla="*/ 253742 h 710942"/>
                  <a:gd name="connsiteX1" fmla="*/ 644357 w 2730415"/>
                  <a:gd name="connsiteY1" fmla="*/ 710942 h 710942"/>
                  <a:gd name="connsiteX2" fmla="*/ 187157 w 2730415"/>
                  <a:gd name="connsiteY2" fmla="*/ 710942 h 710942"/>
                  <a:gd name="connsiteX3" fmla="*/ 187157 w 2730415"/>
                  <a:gd name="connsiteY3" fmla="*/ 253742 h 710942"/>
                  <a:gd name="connsiteX0" fmla="*/ 174524 w 2730415"/>
                  <a:gd name="connsiteY0" fmla="*/ 68013 h 710942"/>
                  <a:gd name="connsiteX1" fmla="*/ 2730415 w 2730415"/>
                  <a:gd name="connsiteY1" fmla="*/ 219088 h 710942"/>
                  <a:gd name="connsiteX0" fmla="*/ 187157 w 2730415"/>
                  <a:gd name="connsiteY0" fmla="*/ 332310 h 789510"/>
                  <a:gd name="connsiteX1" fmla="*/ 644357 w 2730415"/>
                  <a:gd name="connsiteY1" fmla="*/ 789510 h 789510"/>
                  <a:gd name="connsiteX2" fmla="*/ 187157 w 2730415"/>
                  <a:gd name="connsiteY2" fmla="*/ 789510 h 789510"/>
                  <a:gd name="connsiteX3" fmla="*/ 187157 w 2730415"/>
                  <a:gd name="connsiteY3" fmla="*/ 332310 h 789510"/>
                  <a:gd name="connsiteX0" fmla="*/ 174524 w 2730415"/>
                  <a:gd name="connsiteY0" fmla="*/ 146581 h 789510"/>
                  <a:gd name="connsiteX1" fmla="*/ 2730415 w 2730415"/>
                  <a:gd name="connsiteY1" fmla="*/ 297656 h 789510"/>
                  <a:gd name="connsiteX0" fmla="*/ 187157 w 2851972"/>
                  <a:gd name="connsiteY0" fmla="*/ 332310 h 789510"/>
                  <a:gd name="connsiteX1" fmla="*/ 644357 w 2851972"/>
                  <a:gd name="connsiteY1" fmla="*/ 789510 h 789510"/>
                  <a:gd name="connsiteX2" fmla="*/ 187157 w 2851972"/>
                  <a:gd name="connsiteY2" fmla="*/ 789510 h 789510"/>
                  <a:gd name="connsiteX3" fmla="*/ 187157 w 2851972"/>
                  <a:gd name="connsiteY3" fmla="*/ 332310 h 789510"/>
                  <a:gd name="connsiteX0" fmla="*/ 174524 w 2851972"/>
                  <a:gd name="connsiteY0" fmla="*/ 146581 h 789510"/>
                  <a:gd name="connsiteX1" fmla="*/ 2851972 w 2851972"/>
                  <a:gd name="connsiteY1" fmla="*/ 297656 h 789510"/>
                  <a:gd name="connsiteX0" fmla="*/ 187157 w 2851972"/>
                  <a:gd name="connsiteY0" fmla="*/ 314192 h 771392"/>
                  <a:gd name="connsiteX1" fmla="*/ 644357 w 2851972"/>
                  <a:gd name="connsiteY1" fmla="*/ 771392 h 771392"/>
                  <a:gd name="connsiteX2" fmla="*/ 187157 w 2851972"/>
                  <a:gd name="connsiteY2" fmla="*/ 771392 h 771392"/>
                  <a:gd name="connsiteX3" fmla="*/ 187157 w 2851972"/>
                  <a:gd name="connsiteY3" fmla="*/ 314192 h 771392"/>
                  <a:gd name="connsiteX0" fmla="*/ 174524 w 2851972"/>
                  <a:gd name="connsiteY0" fmla="*/ 128463 h 771392"/>
                  <a:gd name="connsiteX1" fmla="*/ 2851972 w 2851972"/>
                  <a:gd name="connsiteY1" fmla="*/ 279538 h 771392"/>
                  <a:gd name="connsiteX0" fmla="*/ 187157 w 2851972"/>
                  <a:gd name="connsiteY0" fmla="*/ 235562 h 692762"/>
                  <a:gd name="connsiteX1" fmla="*/ 644357 w 2851972"/>
                  <a:gd name="connsiteY1" fmla="*/ 692762 h 692762"/>
                  <a:gd name="connsiteX2" fmla="*/ 187157 w 2851972"/>
                  <a:gd name="connsiteY2" fmla="*/ 692762 h 692762"/>
                  <a:gd name="connsiteX3" fmla="*/ 187157 w 2851972"/>
                  <a:gd name="connsiteY3" fmla="*/ 235562 h 692762"/>
                  <a:gd name="connsiteX0" fmla="*/ 174524 w 2851972"/>
                  <a:gd name="connsiteY0" fmla="*/ 49833 h 692762"/>
                  <a:gd name="connsiteX1" fmla="*/ 2851972 w 2851972"/>
                  <a:gd name="connsiteY1" fmla="*/ 200908 h 692762"/>
                  <a:gd name="connsiteX0" fmla="*/ 187157 w 2851972"/>
                  <a:gd name="connsiteY0" fmla="*/ 242717 h 699917"/>
                  <a:gd name="connsiteX1" fmla="*/ 644357 w 2851972"/>
                  <a:gd name="connsiteY1" fmla="*/ 699917 h 699917"/>
                  <a:gd name="connsiteX2" fmla="*/ 187157 w 2851972"/>
                  <a:gd name="connsiteY2" fmla="*/ 699917 h 699917"/>
                  <a:gd name="connsiteX3" fmla="*/ 187157 w 2851972"/>
                  <a:gd name="connsiteY3" fmla="*/ 242717 h 699917"/>
                  <a:gd name="connsiteX0" fmla="*/ 174524 w 2851972"/>
                  <a:gd name="connsiteY0" fmla="*/ 56988 h 699917"/>
                  <a:gd name="connsiteX1" fmla="*/ 1706593 w 2851972"/>
                  <a:gd name="connsiteY1" fmla="*/ 42177 h 699917"/>
                  <a:gd name="connsiteX2" fmla="*/ 2851972 w 2851972"/>
                  <a:gd name="connsiteY2" fmla="*/ 208063 h 699917"/>
                  <a:gd name="connsiteX0" fmla="*/ 187157 w 2851972"/>
                  <a:gd name="connsiteY0" fmla="*/ 217824 h 675024"/>
                  <a:gd name="connsiteX1" fmla="*/ 644357 w 2851972"/>
                  <a:gd name="connsiteY1" fmla="*/ 675024 h 675024"/>
                  <a:gd name="connsiteX2" fmla="*/ 187157 w 2851972"/>
                  <a:gd name="connsiteY2" fmla="*/ 675024 h 675024"/>
                  <a:gd name="connsiteX3" fmla="*/ 187157 w 2851972"/>
                  <a:gd name="connsiteY3" fmla="*/ 217824 h 675024"/>
                  <a:gd name="connsiteX0" fmla="*/ 174524 w 2851972"/>
                  <a:gd name="connsiteY0" fmla="*/ 32095 h 675024"/>
                  <a:gd name="connsiteX1" fmla="*/ 1706593 w 2851972"/>
                  <a:gd name="connsiteY1" fmla="*/ 17284 h 675024"/>
                  <a:gd name="connsiteX2" fmla="*/ 2851972 w 2851972"/>
                  <a:gd name="connsiteY2" fmla="*/ 183170 h 675024"/>
                  <a:gd name="connsiteX0" fmla="*/ 187157 w 2851972"/>
                  <a:gd name="connsiteY0" fmla="*/ 250226 h 707426"/>
                  <a:gd name="connsiteX1" fmla="*/ 644357 w 2851972"/>
                  <a:gd name="connsiteY1" fmla="*/ 707426 h 707426"/>
                  <a:gd name="connsiteX2" fmla="*/ 187157 w 2851972"/>
                  <a:gd name="connsiteY2" fmla="*/ 707426 h 707426"/>
                  <a:gd name="connsiteX3" fmla="*/ 187157 w 2851972"/>
                  <a:gd name="connsiteY3" fmla="*/ 250226 h 707426"/>
                  <a:gd name="connsiteX0" fmla="*/ 174524 w 2851972"/>
                  <a:gd name="connsiteY0" fmla="*/ 64497 h 707426"/>
                  <a:gd name="connsiteX1" fmla="*/ 1706593 w 2851972"/>
                  <a:gd name="connsiteY1" fmla="*/ 49686 h 707426"/>
                  <a:gd name="connsiteX2" fmla="*/ 2851972 w 2851972"/>
                  <a:gd name="connsiteY2" fmla="*/ 215572 h 707426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3 w 2851972"/>
                  <a:gd name="connsiteY1" fmla="*/ 188419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851972"/>
                  <a:gd name="connsiteY0" fmla="*/ 185729 h 642929"/>
                  <a:gd name="connsiteX1" fmla="*/ 644357 w 2851972"/>
                  <a:gd name="connsiteY1" fmla="*/ 642929 h 642929"/>
                  <a:gd name="connsiteX2" fmla="*/ 187157 w 2851972"/>
                  <a:gd name="connsiteY2" fmla="*/ 642929 h 642929"/>
                  <a:gd name="connsiteX3" fmla="*/ 187157 w 2851972"/>
                  <a:gd name="connsiteY3" fmla="*/ 185729 h 642929"/>
                  <a:gd name="connsiteX0" fmla="*/ 174524 w 2851972"/>
                  <a:gd name="connsiteY0" fmla="*/ 0 h 642929"/>
                  <a:gd name="connsiteX1" fmla="*/ 1449974 w 2851972"/>
                  <a:gd name="connsiteY1" fmla="*/ 256163 h 642929"/>
                  <a:gd name="connsiteX2" fmla="*/ 2851972 w 2851972"/>
                  <a:gd name="connsiteY2" fmla="*/ 151075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960022"/>
                  <a:gd name="connsiteY0" fmla="*/ 185729 h 642929"/>
                  <a:gd name="connsiteX1" fmla="*/ 644357 w 2960022"/>
                  <a:gd name="connsiteY1" fmla="*/ 642929 h 642929"/>
                  <a:gd name="connsiteX2" fmla="*/ 187157 w 2960022"/>
                  <a:gd name="connsiteY2" fmla="*/ 642929 h 642929"/>
                  <a:gd name="connsiteX3" fmla="*/ 187157 w 2960022"/>
                  <a:gd name="connsiteY3" fmla="*/ 185729 h 642929"/>
                  <a:gd name="connsiteX0" fmla="*/ 174524 w 2960022"/>
                  <a:gd name="connsiteY0" fmla="*/ 0 h 642929"/>
                  <a:gd name="connsiteX1" fmla="*/ 1449974 w 2960022"/>
                  <a:gd name="connsiteY1" fmla="*/ 256163 h 642929"/>
                  <a:gd name="connsiteX2" fmla="*/ 2960022 w 2960022"/>
                  <a:gd name="connsiteY2" fmla="*/ 218819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56163 h 642929"/>
                  <a:gd name="connsiteX2" fmla="*/ 2878984 w 2878984"/>
                  <a:gd name="connsiteY2" fmla="*/ 134140 h 642929"/>
                  <a:gd name="connsiteX0" fmla="*/ 187157 w 2878984"/>
                  <a:gd name="connsiteY0" fmla="*/ 185729 h 642929"/>
                  <a:gd name="connsiteX1" fmla="*/ 644357 w 2878984"/>
                  <a:gd name="connsiteY1" fmla="*/ 642929 h 642929"/>
                  <a:gd name="connsiteX2" fmla="*/ 187157 w 2878984"/>
                  <a:gd name="connsiteY2" fmla="*/ 642929 h 642929"/>
                  <a:gd name="connsiteX3" fmla="*/ 187157 w 2878984"/>
                  <a:gd name="connsiteY3" fmla="*/ 185729 h 642929"/>
                  <a:gd name="connsiteX0" fmla="*/ 174524 w 2878984"/>
                  <a:gd name="connsiteY0" fmla="*/ 0 h 642929"/>
                  <a:gd name="connsiteX1" fmla="*/ 1449974 w 2878984"/>
                  <a:gd name="connsiteY1" fmla="*/ 222292 h 642929"/>
                  <a:gd name="connsiteX2" fmla="*/ 2878984 w 2878984"/>
                  <a:gd name="connsiteY2" fmla="*/ 134140 h 642929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238150 h 695350"/>
                  <a:gd name="connsiteX1" fmla="*/ 644357 w 2878984"/>
                  <a:gd name="connsiteY1" fmla="*/ 695350 h 695350"/>
                  <a:gd name="connsiteX2" fmla="*/ 187157 w 2878984"/>
                  <a:gd name="connsiteY2" fmla="*/ 695350 h 695350"/>
                  <a:gd name="connsiteX3" fmla="*/ 187157 w 2878984"/>
                  <a:gd name="connsiteY3" fmla="*/ 238150 h 695350"/>
                  <a:gd name="connsiteX0" fmla="*/ 174524 w 2878984"/>
                  <a:gd name="connsiteY0" fmla="*/ 0 h 695350"/>
                  <a:gd name="connsiteX1" fmla="*/ 1449974 w 2878984"/>
                  <a:gd name="connsiteY1" fmla="*/ 274713 h 695350"/>
                  <a:gd name="connsiteX2" fmla="*/ 2878984 w 2878984"/>
                  <a:gd name="connsiteY2" fmla="*/ 186561 h 695350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449448 h 870085"/>
                  <a:gd name="connsiteX2" fmla="*/ 2878984 w 2878984"/>
                  <a:gd name="connsiteY2" fmla="*/ 361296 h 870085"/>
                  <a:gd name="connsiteX0" fmla="*/ 187157 w 2878984"/>
                  <a:gd name="connsiteY0" fmla="*/ 412885 h 870085"/>
                  <a:gd name="connsiteX1" fmla="*/ 644357 w 2878984"/>
                  <a:gd name="connsiteY1" fmla="*/ 870085 h 870085"/>
                  <a:gd name="connsiteX2" fmla="*/ 187157 w 2878984"/>
                  <a:gd name="connsiteY2" fmla="*/ 870085 h 870085"/>
                  <a:gd name="connsiteX3" fmla="*/ 187157 w 2878984"/>
                  <a:gd name="connsiteY3" fmla="*/ 412885 h 870085"/>
                  <a:gd name="connsiteX0" fmla="*/ 188460 w 2878984"/>
                  <a:gd name="connsiteY0" fmla="*/ 0 h 870085"/>
                  <a:gd name="connsiteX1" fmla="*/ 1449974 w 2878984"/>
                  <a:gd name="connsiteY1" fmla="*/ 327133 h 870085"/>
                  <a:gd name="connsiteX2" fmla="*/ 2878984 w 2878984"/>
                  <a:gd name="connsiteY2" fmla="*/ 361296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412885 h 870085"/>
                  <a:gd name="connsiteX1" fmla="*/ 644357 w 2788166"/>
                  <a:gd name="connsiteY1" fmla="*/ 870085 h 870085"/>
                  <a:gd name="connsiteX2" fmla="*/ 187157 w 2788166"/>
                  <a:gd name="connsiteY2" fmla="*/ 870085 h 870085"/>
                  <a:gd name="connsiteX3" fmla="*/ 187157 w 2788166"/>
                  <a:gd name="connsiteY3" fmla="*/ 412885 h 870085"/>
                  <a:gd name="connsiteX0" fmla="*/ 188460 w 2788166"/>
                  <a:gd name="connsiteY0" fmla="*/ 0 h 870085"/>
                  <a:gd name="connsiteX1" fmla="*/ 1449974 w 2788166"/>
                  <a:gd name="connsiteY1" fmla="*/ 327133 h 870085"/>
                  <a:gd name="connsiteX2" fmla="*/ 2788166 w 2788166"/>
                  <a:gd name="connsiteY2" fmla="*/ 222110 h 870085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449974 w 2788166"/>
                  <a:gd name="connsiteY1" fmla="*/ 226352 h 769304"/>
                  <a:gd name="connsiteX2" fmla="*/ 2788166 w 2788166"/>
                  <a:gd name="connsiteY2" fmla="*/ 121329 h 769304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1767226 w 2788166"/>
                  <a:gd name="connsiteY1" fmla="*/ 20590 h 769304"/>
                  <a:gd name="connsiteX2" fmla="*/ 2788166 w 2788166"/>
                  <a:gd name="connsiteY2" fmla="*/ 121329 h 769304"/>
                  <a:gd name="connsiteX0" fmla="*/ 187157 w 2788166"/>
                  <a:gd name="connsiteY0" fmla="*/ 346183 h 803383"/>
                  <a:gd name="connsiteX1" fmla="*/ 644357 w 2788166"/>
                  <a:gd name="connsiteY1" fmla="*/ 803383 h 803383"/>
                  <a:gd name="connsiteX2" fmla="*/ 187157 w 2788166"/>
                  <a:gd name="connsiteY2" fmla="*/ 803383 h 803383"/>
                  <a:gd name="connsiteX3" fmla="*/ 187157 w 2788166"/>
                  <a:gd name="connsiteY3" fmla="*/ 346183 h 803383"/>
                  <a:gd name="connsiteX0" fmla="*/ 188460 w 2788166"/>
                  <a:gd name="connsiteY0" fmla="*/ 34079 h 803383"/>
                  <a:gd name="connsiteX1" fmla="*/ 1767226 w 2788166"/>
                  <a:gd name="connsiteY1" fmla="*/ 54669 h 803383"/>
                  <a:gd name="connsiteX2" fmla="*/ 2788166 w 2788166"/>
                  <a:gd name="connsiteY2" fmla="*/ 155408 h 803383"/>
                  <a:gd name="connsiteX0" fmla="*/ 187157 w 2788166"/>
                  <a:gd name="connsiteY0" fmla="*/ 312104 h 769304"/>
                  <a:gd name="connsiteX1" fmla="*/ 644357 w 2788166"/>
                  <a:gd name="connsiteY1" fmla="*/ 769304 h 769304"/>
                  <a:gd name="connsiteX2" fmla="*/ 187157 w 2788166"/>
                  <a:gd name="connsiteY2" fmla="*/ 769304 h 769304"/>
                  <a:gd name="connsiteX3" fmla="*/ 187157 w 2788166"/>
                  <a:gd name="connsiteY3" fmla="*/ 312104 h 769304"/>
                  <a:gd name="connsiteX0" fmla="*/ 188460 w 2788166"/>
                  <a:gd name="connsiteY0" fmla="*/ 0 h 769304"/>
                  <a:gd name="connsiteX1" fmla="*/ 2788166 w 2788166"/>
                  <a:gd name="connsiteY1" fmla="*/ 121329 h 769304"/>
                  <a:gd name="connsiteX0" fmla="*/ 187157 w 2788166"/>
                  <a:gd name="connsiteY0" fmla="*/ 477410 h 934610"/>
                  <a:gd name="connsiteX1" fmla="*/ 644357 w 2788166"/>
                  <a:gd name="connsiteY1" fmla="*/ 934610 h 934610"/>
                  <a:gd name="connsiteX2" fmla="*/ 187157 w 2788166"/>
                  <a:gd name="connsiteY2" fmla="*/ 934610 h 934610"/>
                  <a:gd name="connsiteX3" fmla="*/ 187157 w 2788166"/>
                  <a:gd name="connsiteY3" fmla="*/ 477410 h 934610"/>
                  <a:gd name="connsiteX0" fmla="*/ 188460 w 2788166"/>
                  <a:gd name="connsiteY0" fmla="*/ 165306 h 934610"/>
                  <a:gd name="connsiteX1" fmla="*/ 2788166 w 2788166"/>
                  <a:gd name="connsiteY1" fmla="*/ 286635 h 934610"/>
                  <a:gd name="connsiteX0" fmla="*/ 187157 w 2788166"/>
                  <a:gd name="connsiteY0" fmla="*/ 481766 h 938966"/>
                  <a:gd name="connsiteX1" fmla="*/ 644357 w 2788166"/>
                  <a:gd name="connsiteY1" fmla="*/ 938966 h 938966"/>
                  <a:gd name="connsiteX2" fmla="*/ 187157 w 2788166"/>
                  <a:gd name="connsiteY2" fmla="*/ 938966 h 938966"/>
                  <a:gd name="connsiteX3" fmla="*/ 187157 w 2788166"/>
                  <a:gd name="connsiteY3" fmla="*/ 481766 h 938966"/>
                  <a:gd name="connsiteX0" fmla="*/ 166580 w 2788166"/>
                  <a:gd name="connsiteY0" fmla="*/ 155944 h 938966"/>
                  <a:gd name="connsiteX1" fmla="*/ 2788166 w 2788166"/>
                  <a:gd name="connsiteY1" fmla="*/ 290991 h 938966"/>
                  <a:gd name="connsiteX0" fmla="*/ 187157 w 2667829"/>
                  <a:gd name="connsiteY0" fmla="*/ 655130 h 1112330"/>
                  <a:gd name="connsiteX1" fmla="*/ 644357 w 2667829"/>
                  <a:gd name="connsiteY1" fmla="*/ 1112330 h 1112330"/>
                  <a:gd name="connsiteX2" fmla="*/ 187157 w 2667829"/>
                  <a:gd name="connsiteY2" fmla="*/ 1112330 h 1112330"/>
                  <a:gd name="connsiteX3" fmla="*/ 187157 w 2667829"/>
                  <a:gd name="connsiteY3" fmla="*/ 655130 h 1112330"/>
                  <a:gd name="connsiteX0" fmla="*/ 166580 w 2667829"/>
                  <a:gd name="connsiteY0" fmla="*/ 329308 h 1112330"/>
                  <a:gd name="connsiteX1" fmla="*/ 2667829 w 2667829"/>
                  <a:gd name="connsiteY1" fmla="*/ 231158 h 1112330"/>
                  <a:gd name="connsiteX0" fmla="*/ 187157 w 2667829"/>
                  <a:gd name="connsiteY0" fmla="*/ 571338 h 1028538"/>
                  <a:gd name="connsiteX1" fmla="*/ 644357 w 2667829"/>
                  <a:gd name="connsiteY1" fmla="*/ 1028538 h 1028538"/>
                  <a:gd name="connsiteX2" fmla="*/ 187157 w 2667829"/>
                  <a:gd name="connsiteY2" fmla="*/ 1028538 h 1028538"/>
                  <a:gd name="connsiteX3" fmla="*/ 187157 w 2667829"/>
                  <a:gd name="connsiteY3" fmla="*/ 571338 h 1028538"/>
                  <a:gd name="connsiteX0" fmla="*/ 166580 w 2667829"/>
                  <a:gd name="connsiteY0" fmla="*/ 245516 h 1028538"/>
                  <a:gd name="connsiteX1" fmla="*/ 2667829 w 2667829"/>
                  <a:gd name="connsiteY1" fmla="*/ 147366 h 1028538"/>
                  <a:gd name="connsiteX0" fmla="*/ 187157 w 2667829"/>
                  <a:gd name="connsiteY0" fmla="*/ 605345 h 1062545"/>
                  <a:gd name="connsiteX1" fmla="*/ 644357 w 2667829"/>
                  <a:gd name="connsiteY1" fmla="*/ 1062545 h 1062545"/>
                  <a:gd name="connsiteX2" fmla="*/ 187157 w 2667829"/>
                  <a:gd name="connsiteY2" fmla="*/ 1062545 h 1062545"/>
                  <a:gd name="connsiteX3" fmla="*/ 187157 w 2667829"/>
                  <a:gd name="connsiteY3" fmla="*/ 605345 h 1062545"/>
                  <a:gd name="connsiteX0" fmla="*/ 243159 w 2667829"/>
                  <a:gd name="connsiteY0" fmla="*/ 128630 h 1062545"/>
                  <a:gd name="connsiteX1" fmla="*/ 2667829 w 2667829"/>
                  <a:gd name="connsiteY1" fmla="*/ 181373 h 1062545"/>
                  <a:gd name="connsiteX0" fmla="*/ 187157 w 2656889"/>
                  <a:gd name="connsiteY0" fmla="*/ 656715 h 1113915"/>
                  <a:gd name="connsiteX1" fmla="*/ 644357 w 2656889"/>
                  <a:gd name="connsiteY1" fmla="*/ 1113915 h 1113915"/>
                  <a:gd name="connsiteX2" fmla="*/ 187157 w 2656889"/>
                  <a:gd name="connsiteY2" fmla="*/ 1113915 h 1113915"/>
                  <a:gd name="connsiteX3" fmla="*/ 187157 w 2656889"/>
                  <a:gd name="connsiteY3" fmla="*/ 656715 h 1113915"/>
                  <a:gd name="connsiteX0" fmla="*/ 243159 w 2656889"/>
                  <a:gd name="connsiteY0" fmla="*/ 180000 h 1113915"/>
                  <a:gd name="connsiteX1" fmla="*/ 2656889 w 2656889"/>
                  <a:gd name="connsiteY1" fmla="*/ 164156 h 111391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626385 h 1083585"/>
                  <a:gd name="connsiteX1" fmla="*/ 644357 w 2656889"/>
                  <a:gd name="connsiteY1" fmla="*/ 1083585 h 1083585"/>
                  <a:gd name="connsiteX2" fmla="*/ 187157 w 2656889"/>
                  <a:gd name="connsiteY2" fmla="*/ 1083585 h 1083585"/>
                  <a:gd name="connsiteX3" fmla="*/ 187157 w 2656889"/>
                  <a:gd name="connsiteY3" fmla="*/ 626385 h 1083585"/>
                  <a:gd name="connsiteX0" fmla="*/ 243159 w 2656889"/>
                  <a:gd name="connsiteY0" fmla="*/ 149670 h 1083585"/>
                  <a:gd name="connsiteX1" fmla="*/ 2656889 w 2656889"/>
                  <a:gd name="connsiteY1" fmla="*/ 133826 h 1083585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656889"/>
                  <a:gd name="connsiteY0" fmla="*/ 492559 h 949759"/>
                  <a:gd name="connsiteX1" fmla="*/ 644357 w 2656889"/>
                  <a:gd name="connsiteY1" fmla="*/ 949759 h 949759"/>
                  <a:gd name="connsiteX2" fmla="*/ 187157 w 2656889"/>
                  <a:gd name="connsiteY2" fmla="*/ 949759 h 949759"/>
                  <a:gd name="connsiteX3" fmla="*/ 187157 w 2656889"/>
                  <a:gd name="connsiteY3" fmla="*/ 492559 h 949759"/>
                  <a:gd name="connsiteX0" fmla="*/ 243159 w 2656889"/>
                  <a:gd name="connsiteY0" fmla="*/ 15844 h 949759"/>
                  <a:gd name="connsiteX1" fmla="*/ 2656889 w 2656889"/>
                  <a:gd name="connsiteY1" fmla="*/ 0 h 949759"/>
                  <a:gd name="connsiteX0" fmla="*/ 187157 w 2700467"/>
                  <a:gd name="connsiteY0" fmla="*/ 476714 h 933914"/>
                  <a:gd name="connsiteX1" fmla="*/ 644357 w 2700467"/>
                  <a:gd name="connsiteY1" fmla="*/ 933914 h 933914"/>
                  <a:gd name="connsiteX2" fmla="*/ 187157 w 2700467"/>
                  <a:gd name="connsiteY2" fmla="*/ 933914 h 933914"/>
                  <a:gd name="connsiteX3" fmla="*/ 187157 w 2700467"/>
                  <a:gd name="connsiteY3" fmla="*/ 476714 h 933914"/>
                  <a:gd name="connsiteX0" fmla="*/ 243159 w 2700467"/>
                  <a:gd name="connsiteY0" fmla="*/ -1 h 933914"/>
                  <a:gd name="connsiteX1" fmla="*/ 2700467 w 2700467"/>
                  <a:gd name="connsiteY1" fmla="*/ 149538 h 933914"/>
                  <a:gd name="connsiteX0" fmla="*/ 187157 w 2758571"/>
                  <a:gd name="connsiteY0" fmla="*/ 476716 h 933916"/>
                  <a:gd name="connsiteX1" fmla="*/ 644357 w 2758571"/>
                  <a:gd name="connsiteY1" fmla="*/ 933916 h 933916"/>
                  <a:gd name="connsiteX2" fmla="*/ 187157 w 2758571"/>
                  <a:gd name="connsiteY2" fmla="*/ 933916 h 933916"/>
                  <a:gd name="connsiteX3" fmla="*/ 187157 w 2758571"/>
                  <a:gd name="connsiteY3" fmla="*/ 476716 h 933916"/>
                  <a:gd name="connsiteX0" fmla="*/ 243159 w 2758571"/>
                  <a:gd name="connsiteY0" fmla="*/ 1 h 933916"/>
                  <a:gd name="connsiteX1" fmla="*/ 2758571 w 2758571"/>
                  <a:gd name="connsiteY1" fmla="*/ 139203 h 933916"/>
                  <a:gd name="connsiteX0" fmla="*/ 187157 w 2598787"/>
                  <a:gd name="connsiteY0" fmla="*/ 476714 h 933914"/>
                  <a:gd name="connsiteX1" fmla="*/ 644357 w 2598787"/>
                  <a:gd name="connsiteY1" fmla="*/ 933914 h 933914"/>
                  <a:gd name="connsiteX2" fmla="*/ 187157 w 2598787"/>
                  <a:gd name="connsiteY2" fmla="*/ 933914 h 933914"/>
                  <a:gd name="connsiteX3" fmla="*/ 187157 w 2598787"/>
                  <a:gd name="connsiteY3" fmla="*/ 476714 h 933914"/>
                  <a:gd name="connsiteX0" fmla="*/ 243159 w 2598787"/>
                  <a:gd name="connsiteY0" fmla="*/ -1 h 933914"/>
                  <a:gd name="connsiteX1" fmla="*/ 2598787 w 2598787"/>
                  <a:gd name="connsiteY1" fmla="*/ 201218 h 933914"/>
                  <a:gd name="connsiteX0" fmla="*/ 187157 w 2613313"/>
                  <a:gd name="connsiteY0" fmla="*/ 476716 h 933916"/>
                  <a:gd name="connsiteX1" fmla="*/ 644357 w 2613313"/>
                  <a:gd name="connsiteY1" fmla="*/ 933916 h 933916"/>
                  <a:gd name="connsiteX2" fmla="*/ 187157 w 2613313"/>
                  <a:gd name="connsiteY2" fmla="*/ 933916 h 933916"/>
                  <a:gd name="connsiteX3" fmla="*/ 187157 w 2613313"/>
                  <a:gd name="connsiteY3" fmla="*/ 476716 h 933916"/>
                  <a:gd name="connsiteX0" fmla="*/ 243159 w 2613313"/>
                  <a:gd name="connsiteY0" fmla="*/ 1 h 933916"/>
                  <a:gd name="connsiteX1" fmla="*/ 2613313 w 2613313"/>
                  <a:gd name="connsiteY1" fmla="*/ 170211 h 933916"/>
                  <a:gd name="connsiteX0" fmla="*/ 187157 w 2613313"/>
                  <a:gd name="connsiteY0" fmla="*/ 476714 h 933914"/>
                  <a:gd name="connsiteX1" fmla="*/ 644357 w 2613313"/>
                  <a:gd name="connsiteY1" fmla="*/ 933914 h 933914"/>
                  <a:gd name="connsiteX2" fmla="*/ 187157 w 2613313"/>
                  <a:gd name="connsiteY2" fmla="*/ 933914 h 933914"/>
                  <a:gd name="connsiteX3" fmla="*/ 187157 w 2613313"/>
                  <a:gd name="connsiteY3" fmla="*/ 476714 h 933914"/>
                  <a:gd name="connsiteX0" fmla="*/ 243159 w 2613313"/>
                  <a:gd name="connsiteY0" fmla="*/ -1 h 933914"/>
                  <a:gd name="connsiteX1" fmla="*/ 2613313 w 2613313"/>
                  <a:gd name="connsiteY1" fmla="*/ 170209 h 933914"/>
                  <a:gd name="connsiteX0" fmla="*/ 187157 w 2664154"/>
                  <a:gd name="connsiteY0" fmla="*/ 476716 h 933916"/>
                  <a:gd name="connsiteX1" fmla="*/ 644357 w 2664154"/>
                  <a:gd name="connsiteY1" fmla="*/ 933916 h 933916"/>
                  <a:gd name="connsiteX2" fmla="*/ 187157 w 2664154"/>
                  <a:gd name="connsiteY2" fmla="*/ 933916 h 933916"/>
                  <a:gd name="connsiteX3" fmla="*/ 187157 w 2664154"/>
                  <a:gd name="connsiteY3" fmla="*/ 476716 h 933916"/>
                  <a:gd name="connsiteX0" fmla="*/ 243159 w 2664154"/>
                  <a:gd name="connsiteY0" fmla="*/ 1 h 933916"/>
                  <a:gd name="connsiteX1" fmla="*/ 2664154 w 2664154"/>
                  <a:gd name="connsiteY1" fmla="*/ 263239 h 933916"/>
                  <a:gd name="connsiteX0" fmla="*/ 187157 w 2475318"/>
                  <a:gd name="connsiteY0" fmla="*/ 476714 h 933914"/>
                  <a:gd name="connsiteX1" fmla="*/ 644357 w 2475318"/>
                  <a:gd name="connsiteY1" fmla="*/ 933914 h 933914"/>
                  <a:gd name="connsiteX2" fmla="*/ 187157 w 2475318"/>
                  <a:gd name="connsiteY2" fmla="*/ 933914 h 933914"/>
                  <a:gd name="connsiteX3" fmla="*/ 187157 w 2475318"/>
                  <a:gd name="connsiteY3" fmla="*/ 476714 h 933914"/>
                  <a:gd name="connsiteX0" fmla="*/ 243159 w 2475318"/>
                  <a:gd name="connsiteY0" fmla="*/ -1 h 933914"/>
                  <a:gd name="connsiteX1" fmla="*/ 2475318 w 2475318"/>
                  <a:gd name="connsiteY1" fmla="*/ 87519 h 933914"/>
                  <a:gd name="connsiteX0" fmla="*/ 187157 w 2475318"/>
                  <a:gd name="connsiteY0" fmla="*/ 476716 h 933916"/>
                  <a:gd name="connsiteX1" fmla="*/ 644357 w 2475318"/>
                  <a:gd name="connsiteY1" fmla="*/ 933916 h 933916"/>
                  <a:gd name="connsiteX2" fmla="*/ 187157 w 2475318"/>
                  <a:gd name="connsiteY2" fmla="*/ 933916 h 933916"/>
                  <a:gd name="connsiteX3" fmla="*/ 187157 w 2475318"/>
                  <a:gd name="connsiteY3" fmla="*/ 476716 h 933916"/>
                  <a:gd name="connsiteX0" fmla="*/ 243159 w 2475318"/>
                  <a:gd name="connsiteY0" fmla="*/ 1 h 933916"/>
                  <a:gd name="connsiteX1" fmla="*/ 2475318 w 2475318"/>
                  <a:gd name="connsiteY1" fmla="*/ 87521 h 93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5318" h="933916" stroke="0" extrusionOk="0">
                    <a:moveTo>
                      <a:pt x="187157" y="476716"/>
                    </a:moveTo>
                    <a:cubicBezTo>
                      <a:pt x="656231" y="657190"/>
                      <a:pt x="644357" y="681411"/>
                      <a:pt x="644357" y="933916"/>
                    </a:cubicBezTo>
                    <a:lnTo>
                      <a:pt x="187157" y="933916"/>
                    </a:lnTo>
                    <a:cubicBezTo>
                      <a:pt x="187157" y="781516"/>
                      <a:pt x="-233948" y="364421"/>
                      <a:pt x="187157" y="476716"/>
                    </a:cubicBezTo>
                    <a:close/>
                  </a:path>
                  <a:path w="2475318" h="933916" fill="none">
                    <a:moveTo>
                      <a:pt x="243159" y="1"/>
                    </a:moveTo>
                    <a:cubicBezTo>
                      <a:pt x="1109728" y="443564"/>
                      <a:pt x="1331383" y="479421"/>
                      <a:pt x="2475318" y="87521"/>
                    </a:cubicBezTo>
                  </a:path>
                </a:pathLst>
              </a:custGeom>
              <a:ln w="28575">
                <a:solidFill>
                  <a:schemeClr val="bg1">
                    <a:lumMod val="65000"/>
                  </a:schemeClr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8627569" y="3528698"/>
                <a:ext cx="3216367" cy="2388864"/>
                <a:chOff x="8627569" y="3528698"/>
                <a:chExt cx="3216367" cy="2388864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8873414" y="3528698"/>
                  <a:ext cx="2970522" cy="2388864"/>
                  <a:chOff x="8873414" y="3528698"/>
                  <a:chExt cx="2970522" cy="2388864"/>
                </a:xfrm>
              </p:grpSpPr>
              <p:sp>
                <p:nvSpPr>
                  <p:cNvPr id="114" name="Arc 8"/>
                  <p:cNvSpPr/>
                  <p:nvPr/>
                </p:nvSpPr>
                <p:spPr>
                  <a:xfrm flipV="1">
                    <a:off x="9354690" y="3528698"/>
                    <a:ext cx="2489246" cy="517632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2919612"/>
                      <a:gd name="connsiteY0" fmla="*/ 97384 h 554583"/>
                      <a:gd name="connsiteX1" fmla="*/ 644357 w 2919612"/>
                      <a:gd name="connsiteY1" fmla="*/ 554584 h 554583"/>
                      <a:gd name="connsiteX2" fmla="*/ 187157 w 2919612"/>
                      <a:gd name="connsiteY2" fmla="*/ 554584 h 554583"/>
                      <a:gd name="connsiteX3" fmla="*/ 187157 w 2919612"/>
                      <a:gd name="connsiteY3" fmla="*/ 97384 h 554583"/>
                      <a:gd name="connsiteX0" fmla="*/ 211204 w 2919612"/>
                      <a:gd name="connsiteY0" fmla="*/ 0 h 554583"/>
                      <a:gd name="connsiteX1" fmla="*/ 2919612 w 2919612"/>
                      <a:gd name="connsiteY1" fmla="*/ 19991 h 554583"/>
                      <a:gd name="connsiteX0" fmla="*/ 187157 w 2726816"/>
                      <a:gd name="connsiteY0" fmla="*/ 97384 h 867703"/>
                      <a:gd name="connsiteX1" fmla="*/ 644357 w 2726816"/>
                      <a:gd name="connsiteY1" fmla="*/ 554584 h 867703"/>
                      <a:gd name="connsiteX2" fmla="*/ 187157 w 2726816"/>
                      <a:gd name="connsiteY2" fmla="*/ 554584 h 867703"/>
                      <a:gd name="connsiteX3" fmla="*/ 187157 w 2726816"/>
                      <a:gd name="connsiteY3" fmla="*/ 97384 h 867703"/>
                      <a:gd name="connsiteX0" fmla="*/ 211204 w 2726816"/>
                      <a:gd name="connsiteY0" fmla="*/ 0 h 867703"/>
                      <a:gd name="connsiteX1" fmla="*/ 2726816 w 2726816"/>
                      <a:gd name="connsiteY1" fmla="*/ 572559 h 867703"/>
                      <a:gd name="connsiteX0" fmla="*/ 187157 w 2726816"/>
                      <a:gd name="connsiteY0" fmla="*/ 97384 h 893668"/>
                      <a:gd name="connsiteX1" fmla="*/ 644357 w 2726816"/>
                      <a:gd name="connsiteY1" fmla="*/ 554584 h 893668"/>
                      <a:gd name="connsiteX2" fmla="*/ 187157 w 2726816"/>
                      <a:gd name="connsiteY2" fmla="*/ 554584 h 893668"/>
                      <a:gd name="connsiteX3" fmla="*/ 187157 w 2726816"/>
                      <a:gd name="connsiteY3" fmla="*/ 97384 h 893668"/>
                      <a:gd name="connsiteX0" fmla="*/ 211204 w 2726816"/>
                      <a:gd name="connsiteY0" fmla="*/ 0 h 893668"/>
                      <a:gd name="connsiteX1" fmla="*/ 2726816 w 2726816"/>
                      <a:gd name="connsiteY1" fmla="*/ 572559 h 893668"/>
                      <a:gd name="connsiteX0" fmla="*/ 187157 w 2726816"/>
                      <a:gd name="connsiteY0" fmla="*/ 97384 h 997514"/>
                      <a:gd name="connsiteX1" fmla="*/ 644357 w 2726816"/>
                      <a:gd name="connsiteY1" fmla="*/ 554584 h 997514"/>
                      <a:gd name="connsiteX2" fmla="*/ 187157 w 2726816"/>
                      <a:gd name="connsiteY2" fmla="*/ 554584 h 997514"/>
                      <a:gd name="connsiteX3" fmla="*/ 187157 w 2726816"/>
                      <a:gd name="connsiteY3" fmla="*/ 97384 h 997514"/>
                      <a:gd name="connsiteX0" fmla="*/ 211204 w 2726816"/>
                      <a:gd name="connsiteY0" fmla="*/ 0 h 997514"/>
                      <a:gd name="connsiteX1" fmla="*/ 2726816 w 2726816"/>
                      <a:gd name="connsiteY1" fmla="*/ 572559 h 997514"/>
                      <a:gd name="connsiteX0" fmla="*/ 187157 w 2726816"/>
                      <a:gd name="connsiteY0" fmla="*/ 97384 h 979779"/>
                      <a:gd name="connsiteX1" fmla="*/ 644357 w 2726816"/>
                      <a:gd name="connsiteY1" fmla="*/ 554584 h 979779"/>
                      <a:gd name="connsiteX2" fmla="*/ 187157 w 2726816"/>
                      <a:gd name="connsiteY2" fmla="*/ 554584 h 979779"/>
                      <a:gd name="connsiteX3" fmla="*/ 187157 w 2726816"/>
                      <a:gd name="connsiteY3" fmla="*/ 97384 h 979779"/>
                      <a:gd name="connsiteX0" fmla="*/ 211204 w 2726816"/>
                      <a:gd name="connsiteY0" fmla="*/ 0 h 979779"/>
                      <a:gd name="connsiteX1" fmla="*/ 2726816 w 2726816"/>
                      <a:gd name="connsiteY1" fmla="*/ 572559 h 979779"/>
                      <a:gd name="connsiteX0" fmla="*/ 187157 w 2726816"/>
                      <a:gd name="connsiteY0" fmla="*/ 97384 h 995497"/>
                      <a:gd name="connsiteX1" fmla="*/ 644357 w 2726816"/>
                      <a:gd name="connsiteY1" fmla="*/ 554584 h 995497"/>
                      <a:gd name="connsiteX2" fmla="*/ 187157 w 2726816"/>
                      <a:gd name="connsiteY2" fmla="*/ 554584 h 995497"/>
                      <a:gd name="connsiteX3" fmla="*/ 187157 w 2726816"/>
                      <a:gd name="connsiteY3" fmla="*/ 97384 h 995497"/>
                      <a:gd name="connsiteX0" fmla="*/ 211204 w 2726816"/>
                      <a:gd name="connsiteY0" fmla="*/ 0 h 995497"/>
                      <a:gd name="connsiteX1" fmla="*/ 2726816 w 2726816"/>
                      <a:gd name="connsiteY1" fmla="*/ 572559 h 995497"/>
                      <a:gd name="connsiteX0" fmla="*/ 187157 w 2754358"/>
                      <a:gd name="connsiteY0" fmla="*/ 97384 h 1008078"/>
                      <a:gd name="connsiteX1" fmla="*/ 644357 w 2754358"/>
                      <a:gd name="connsiteY1" fmla="*/ 554584 h 1008078"/>
                      <a:gd name="connsiteX2" fmla="*/ 187157 w 2754358"/>
                      <a:gd name="connsiteY2" fmla="*/ 554584 h 1008078"/>
                      <a:gd name="connsiteX3" fmla="*/ 187157 w 2754358"/>
                      <a:gd name="connsiteY3" fmla="*/ 97384 h 1008078"/>
                      <a:gd name="connsiteX0" fmla="*/ 211204 w 2754358"/>
                      <a:gd name="connsiteY0" fmla="*/ 0 h 1008078"/>
                      <a:gd name="connsiteX1" fmla="*/ 2754358 w 2754358"/>
                      <a:gd name="connsiteY1" fmla="*/ 589826 h 1008078"/>
                      <a:gd name="connsiteX0" fmla="*/ 187157 w 2754358"/>
                      <a:gd name="connsiteY0" fmla="*/ 106018 h 1014402"/>
                      <a:gd name="connsiteX1" fmla="*/ 644357 w 2754358"/>
                      <a:gd name="connsiteY1" fmla="*/ 563218 h 1014402"/>
                      <a:gd name="connsiteX2" fmla="*/ 187157 w 2754358"/>
                      <a:gd name="connsiteY2" fmla="*/ 563218 h 1014402"/>
                      <a:gd name="connsiteX3" fmla="*/ 187157 w 2754358"/>
                      <a:gd name="connsiteY3" fmla="*/ 106018 h 1014402"/>
                      <a:gd name="connsiteX0" fmla="*/ 245633 w 2754358"/>
                      <a:gd name="connsiteY0" fmla="*/ 0 h 1014402"/>
                      <a:gd name="connsiteX1" fmla="*/ 2754358 w 2754358"/>
                      <a:gd name="connsiteY1" fmla="*/ 598460 h 1014402"/>
                      <a:gd name="connsiteX0" fmla="*/ 187157 w 2754358"/>
                      <a:gd name="connsiteY0" fmla="*/ 106018 h 1032558"/>
                      <a:gd name="connsiteX1" fmla="*/ 644357 w 2754358"/>
                      <a:gd name="connsiteY1" fmla="*/ 563218 h 1032558"/>
                      <a:gd name="connsiteX2" fmla="*/ 187157 w 2754358"/>
                      <a:gd name="connsiteY2" fmla="*/ 563218 h 1032558"/>
                      <a:gd name="connsiteX3" fmla="*/ 187157 w 2754358"/>
                      <a:gd name="connsiteY3" fmla="*/ 106018 h 1032558"/>
                      <a:gd name="connsiteX0" fmla="*/ 245633 w 2754358"/>
                      <a:gd name="connsiteY0" fmla="*/ 0 h 1032558"/>
                      <a:gd name="connsiteX1" fmla="*/ 2754358 w 2754358"/>
                      <a:gd name="connsiteY1" fmla="*/ 598460 h 1032558"/>
                      <a:gd name="connsiteX0" fmla="*/ 187157 w 2867865"/>
                      <a:gd name="connsiteY0" fmla="*/ 106018 h 892522"/>
                      <a:gd name="connsiteX1" fmla="*/ 644357 w 2867865"/>
                      <a:gd name="connsiteY1" fmla="*/ 563218 h 892522"/>
                      <a:gd name="connsiteX2" fmla="*/ 187157 w 2867865"/>
                      <a:gd name="connsiteY2" fmla="*/ 563218 h 892522"/>
                      <a:gd name="connsiteX3" fmla="*/ 187157 w 2867865"/>
                      <a:gd name="connsiteY3" fmla="*/ 106018 h 892522"/>
                      <a:gd name="connsiteX0" fmla="*/ 245633 w 2867865"/>
                      <a:gd name="connsiteY0" fmla="*/ 0 h 892522"/>
                      <a:gd name="connsiteX1" fmla="*/ 2867865 w 2867865"/>
                      <a:gd name="connsiteY1" fmla="*/ 393864 h 892522"/>
                      <a:gd name="connsiteX0" fmla="*/ 187157 w 2867865"/>
                      <a:gd name="connsiteY0" fmla="*/ 106018 h 892522"/>
                      <a:gd name="connsiteX1" fmla="*/ 644357 w 2867865"/>
                      <a:gd name="connsiteY1" fmla="*/ 563218 h 892522"/>
                      <a:gd name="connsiteX2" fmla="*/ 187157 w 2867865"/>
                      <a:gd name="connsiteY2" fmla="*/ 563218 h 892522"/>
                      <a:gd name="connsiteX3" fmla="*/ 187157 w 2867865"/>
                      <a:gd name="connsiteY3" fmla="*/ 106018 h 892522"/>
                      <a:gd name="connsiteX0" fmla="*/ 231444 w 2867865"/>
                      <a:gd name="connsiteY0" fmla="*/ 0 h 892522"/>
                      <a:gd name="connsiteX1" fmla="*/ 2867865 w 2867865"/>
                      <a:gd name="connsiteY1" fmla="*/ 393864 h 892522"/>
                      <a:gd name="connsiteX0" fmla="*/ 187157 w 2867865"/>
                      <a:gd name="connsiteY0" fmla="*/ 106018 h 1213451"/>
                      <a:gd name="connsiteX1" fmla="*/ 644357 w 2867865"/>
                      <a:gd name="connsiteY1" fmla="*/ 563218 h 1213451"/>
                      <a:gd name="connsiteX2" fmla="*/ 187157 w 2867865"/>
                      <a:gd name="connsiteY2" fmla="*/ 563218 h 1213451"/>
                      <a:gd name="connsiteX3" fmla="*/ 187157 w 2867865"/>
                      <a:gd name="connsiteY3" fmla="*/ 106018 h 1213451"/>
                      <a:gd name="connsiteX0" fmla="*/ 231444 w 2867865"/>
                      <a:gd name="connsiteY0" fmla="*/ 0 h 1213451"/>
                      <a:gd name="connsiteX1" fmla="*/ 2867865 w 2867865"/>
                      <a:gd name="connsiteY1" fmla="*/ 393864 h 1213451"/>
                      <a:gd name="connsiteX0" fmla="*/ 187157 w 3054655"/>
                      <a:gd name="connsiteY0" fmla="*/ 106018 h 1149850"/>
                      <a:gd name="connsiteX1" fmla="*/ 644357 w 3054655"/>
                      <a:gd name="connsiteY1" fmla="*/ 563218 h 1149850"/>
                      <a:gd name="connsiteX2" fmla="*/ 187157 w 3054655"/>
                      <a:gd name="connsiteY2" fmla="*/ 563218 h 1149850"/>
                      <a:gd name="connsiteX3" fmla="*/ 187157 w 3054655"/>
                      <a:gd name="connsiteY3" fmla="*/ 106018 h 1149850"/>
                      <a:gd name="connsiteX0" fmla="*/ 231444 w 3054655"/>
                      <a:gd name="connsiteY0" fmla="*/ 0 h 1149850"/>
                      <a:gd name="connsiteX1" fmla="*/ 3054655 w 3054655"/>
                      <a:gd name="connsiteY1" fmla="*/ 300177 h 1149850"/>
                      <a:gd name="connsiteX0" fmla="*/ 187157 w 3054655"/>
                      <a:gd name="connsiteY0" fmla="*/ 106018 h 1266056"/>
                      <a:gd name="connsiteX1" fmla="*/ 644357 w 3054655"/>
                      <a:gd name="connsiteY1" fmla="*/ 563218 h 1266056"/>
                      <a:gd name="connsiteX2" fmla="*/ 187157 w 3054655"/>
                      <a:gd name="connsiteY2" fmla="*/ 563218 h 1266056"/>
                      <a:gd name="connsiteX3" fmla="*/ 187157 w 3054655"/>
                      <a:gd name="connsiteY3" fmla="*/ 106018 h 1266056"/>
                      <a:gd name="connsiteX0" fmla="*/ 231444 w 3054655"/>
                      <a:gd name="connsiteY0" fmla="*/ 0 h 1266056"/>
                      <a:gd name="connsiteX1" fmla="*/ 3054655 w 3054655"/>
                      <a:gd name="connsiteY1" fmla="*/ 300177 h 1266056"/>
                      <a:gd name="connsiteX0" fmla="*/ 187157 w 3186548"/>
                      <a:gd name="connsiteY0" fmla="*/ 106018 h 1071290"/>
                      <a:gd name="connsiteX1" fmla="*/ 644357 w 3186548"/>
                      <a:gd name="connsiteY1" fmla="*/ 563218 h 1071290"/>
                      <a:gd name="connsiteX2" fmla="*/ 187157 w 3186548"/>
                      <a:gd name="connsiteY2" fmla="*/ 563218 h 1071290"/>
                      <a:gd name="connsiteX3" fmla="*/ 187157 w 3186548"/>
                      <a:gd name="connsiteY3" fmla="*/ 106018 h 1071290"/>
                      <a:gd name="connsiteX0" fmla="*/ 231444 w 3186548"/>
                      <a:gd name="connsiteY0" fmla="*/ 0 h 1071290"/>
                      <a:gd name="connsiteX1" fmla="*/ 3186548 w 3186548"/>
                      <a:gd name="connsiteY1" fmla="*/ 422 h 1071290"/>
                      <a:gd name="connsiteX0" fmla="*/ 187157 w 3186548"/>
                      <a:gd name="connsiteY0" fmla="*/ 106018 h 830886"/>
                      <a:gd name="connsiteX1" fmla="*/ 644357 w 3186548"/>
                      <a:gd name="connsiteY1" fmla="*/ 563218 h 830886"/>
                      <a:gd name="connsiteX2" fmla="*/ 187157 w 3186548"/>
                      <a:gd name="connsiteY2" fmla="*/ 563218 h 830886"/>
                      <a:gd name="connsiteX3" fmla="*/ 187157 w 3186548"/>
                      <a:gd name="connsiteY3" fmla="*/ 106018 h 830886"/>
                      <a:gd name="connsiteX0" fmla="*/ 231444 w 3186548"/>
                      <a:gd name="connsiteY0" fmla="*/ 0 h 830886"/>
                      <a:gd name="connsiteX1" fmla="*/ 3186548 w 3186548"/>
                      <a:gd name="connsiteY1" fmla="*/ 422 h 83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86548" h="830886" stroke="0" extrusionOk="0">
                        <a:moveTo>
                          <a:pt x="187157" y="106018"/>
                        </a:moveTo>
                        <a:cubicBezTo>
                          <a:pt x="656231" y="286492"/>
                          <a:pt x="644357" y="310713"/>
                          <a:pt x="644357" y="563218"/>
                        </a:cubicBezTo>
                        <a:lnTo>
                          <a:pt x="187157" y="563218"/>
                        </a:lnTo>
                        <a:cubicBezTo>
                          <a:pt x="187157" y="410818"/>
                          <a:pt x="-233948" y="-6277"/>
                          <a:pt x="187157" y="106018"/>
                        </a:cubicBezTo>
                        <a:close/>
                      </a:path>
                      <a:path w="3186548" h="830886" fill="none">
                        <a:moveTo>
                          <a:pt x="231444" y="0"/>
                        </a:moveTo>
                        <a:cubicBezTo>
                          <a:pt x="985316" y="909572"/>
                          <a:pt x="2221023" y="1289750"/>
                          <a:pt x="3186548" y="422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5" name="Arc 8"/>
                  <p:cNvSpPr/>
                  <p:nvPr/>
                </p:nvSpPr>
                <p:spPr>
                  <a:xfrm flipV="1">
                    <a:off x="8873414" y="3597903"/>
                    <a:ext cx="2760508" cy="457589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2919612"/>
                      <a:gd name="connsiteY0" fmla="*/ 97384 h 554583"/>
                      <a:gd name="connsiteX1" fmla="*/ 644357 w 2919612"/>
                      <a:gd name="connsiteY1" fmla="*/ 554584 h 554583"/>
                      <a:gd name="connsiteX2" fmla="*/ 187157 w 2919612"/>
                      <a:gd name="connsiteY2" fmla="*/ 554584 h 554583"/>
                      <a:gd name="connsiteX3" fmla="*/ 187157 w 2919612"/>
                      <a:gd name="connsiteY3" fmla="*/ 97384 h 554583"/>
                      <a:gd name="connsiteX0" fmla="*/ 211204 w 2919612"/>
                      <a:gd name="connsiteY0" fmla="*/ 0 h 554583"/>
                      <a:gd name="connsiteX1" fmla="*/ 2919612 w 2919612"/>
                      <a:gd name="connsiteY1" fmla="*/ 19991 h 554583"/>
                      <a:gd name="connsiteX0" fmla="*/ 187157 w 2726816"/>
                      <a:gd name="connsiteY0" fmla="*/ 97384 h 867703"/>
                      <a:gd name="connsiteX1" fmla="*/ 644357 w 2726816"/>
                      <a:gd name="connsiteY1" fmla="*/ 554584 h 867703"/>
                      <a:gd name="connsiteX2" fmla="*/ 187157 w 2726816"/>
                      <a:gd name="connsiteY2" fmla="*/ 554584 h 867703"/>
                      <a:gd name="connsiteX3" fmla="*/ 187157 w 2726816"/>
                      <a:gd name="connsiteY3" fmla="*/ 97384 h 867703"/>
                      <a:gd name="connsiteX0" fmla="*/ 211204 w 2726816"/>
                      <a:gd name="connsiteY0" fmla="*/ 0 h 867703"/>
                      <a:gd name="connsiteX1" fmla="*/ 2726816 w 2726816"/>
                      <a:gd name="connsiteY1" fmla="*/ 572559 h 867703"/>
                      <a:gd name="connsiteX0" fmla="*/ 187157 w 2726816"/>
                      <a:gd name="connsiteY0" fmla="*/ 97384 h 893668"/>
                      <a:gd name="connsiteX1" fmla="*/ 644357 w 2726816"/>
                      <a:gd name="connsiteY1" fmla="*/ 554584 h 893668"/>
                      <a:gd name="connsiteX2" fmla="*/ 187157 w 2726816"/>
                      <a:gd name="connsiteY2" fmla="*/ 554584 h 893668"/>
                      <a:gd name="connsiteX3" fmla="*/ 187157 w 2726816"/>
                      <a:gd name="connsiteY3" fmla="*/ 97384 h 893668"/>
                      <a:gd name="connsiteX0" fmla="*/ 211204 w 2726816"/>
                      <a:gd name="connsiteY0" fmla="*/ 0 h 893668"/>
                      <a:gd name="connsiteX1" fmla="*/ 2726816 w 2726816"/>
                      <a:gd name="connsiteY1" fmla="*/ 572559 h 893668"/>
                      <a:gd name="connsiteX0" fmla="*/ 187157 w 2726816"/>
                      <a:gd name="connsiteY0" fmla="*/ 97384 h 997514"/>
                      <a:gd name="connsiteX1" fmla="*/ 644357 w 2726816"/>
                      <a:gd name="connsiteY1" fmla="*/ 554584 h 997514"/>
                      <a:gd name="connsiteX2" fmla="*/ 187157 w 2726816"/>
                      <a:gd name="connsiteY2" fmla="*/ 554584 h 997514"/>
                      <a:gd name="connsiteX3" fmla="*/ 187157 w 2726816"/>
                      <a:gd name="connsiteY3" fmla="*/ 97384 h 997514"/>
                      <a:gd name="connsiteX0" fmla="*/ 211204 w 2726816"/>
                      <a:gd name="connsiteY0" fmla="*/ 0 h 997514"/>
                      <a:gd name="connsiteX1" fmla="*/ 2726816 w 2726816"/>
                      <a:gd name="connsiteY1" fmla="*/ 572559 h 997514"/>
                      <a:gd name="connsiteX0" fmla="*/ 187157 w 2726816"/>
                      <a:gd name="connsiteY0" fmla="*/ 97384 h 979779"/>
                      <a:gd name="connsiteX1" fmla="*/ 644357 w 2726816"/>
                      <a:gd name="connsiteY1" fmla="*/ 554584 h 979779"/>
                      <a:gd name="connsiteX2" fmla="*/ 187157 w 2726816"/>
                      <a:gd name="connsiteY2" fmla="*/ 554584 h 979779"/>
                      <a:gd name="connsiteX3" fmla="*/ 187157 w 2726816"/>
                      <a:gd name="connsiteY3" fmla="*/ 97384 h 979779"/>
                      <a:gd name="connsiteX0" fmla="*/ 211204 w 2726816"/>
                      <a:gd name="connsiteY0" fmla="*/ 0 h 979779"/>
                      <a:gd name="connsiteX1" fmla="*/ 2726816 w 2726816"/>
                      <a:gd name="connsiteY1" fmla="*/ 572559 h 979779"/>
                      <a:gd name="connsiteX0" fmla="*/ 187157 w 2726816"/>
                      <a:gd name="connsiteY0" fmla="*/ 97384 h 995497"/>
                      <a:gd name="connsiteX1" fmla="*/ 644357 w 2726816"/>
                      <a:gd name="connsiteY1" fmla="*/ 554584 h 995497"/>
                      <a:gd name="connsiteX2" fmla="*/ 187157 w 2726816"/>
                      <a:gd name="connsiteY2" fmla="*/ 554584 h 995497"/>
                      <a:gd name="connsiteX3" fmla="*/ 187157 w 2726816"/>
                      <a:gd name="connsiteY3" fmla="*/ 97384 h 995497"/>
                      <a:gd name="connsiteX0" fmla="*/ 211204 w 2726816"/>
                      <a:gd name="connsiteY0" fmla="*/ 0 h 995497"/>
                      <a:gd name="connsiteX1" fmla="*/ 2726816 w 2726816"/>
                      <a:gd name="connsiteY1" fmla="*/ 572559 h 995497"/>
                      <a:gd name="connsiteX0" fmla="*/ 187157 w 2754358"/>
                      <a:gd name="connsiteY0" fmla="*/ 97384 h 1008078"/>
                      <a:gd name="connsiteX1" fmla="*/ 644357 w 2754358"/>
                      <a:gd name="connsiteY1" fmla="*/ 554584 h 1008078"/>
                      <a:gd name="connsiteX2" fmla="*/ 187157 w 2754358"/>
                      <a:gd name="connsiteY2" fmla="*/ 554584 h 1008078"/>
                      <a:gd name="connsiteX3" fmla="*/ 187157 w 2754358"/>
                      <a:gd name="connsiteY3" fmla="*/ 97384 h 1008078"/>
                      <a:gd name="connsiteX0" fmla="*/ 211204 w 2754358"/>
                      <a:gd name="connsiteY0" fmla="*/ 0 h 1008078"/>
                      <a:gd name="connsiteX1" fmla="*/ 2754358 w 2754358"/>
                      <a:gd name="connsiteY1" fmla="*/ 589826 h 1008078"/>
                      <a:gd name="connsiteX0" fmla="*/ 187157 w 3325860"/>
                      <a:gd name="connsiteY0" fmla="*/ 97384 h 829287"/>
                      <a:gd name="connsiteX1" fmla="*/ 644357 w 3325860"/>
                      <a:gd name="connsiteY1" fmla="*/ 554584 h 829287"/>
                      <a:gd name="connsiteX2" fmla="*/ 187157 w 3325860"/>
                      <a:gd name="connsiteY2" fmla="*/ 554584 h 829287"/>
                      <a:gd name="connsiteX3" fmla="*/ 187157 w 3325860"/>
                      <a:gd name="connsiteY3" fmla="*/ 97384 h 829287"/>
                      <a:gd name="connsiteX0" fmla="*/ 211204 w 3325860"/>
                      <a:gd name="connsiteY0" fmla="*/ 0 h 829287"/>
                      <a:gd name="connsiteX1" fmla="*/ 3325860 w 3325860"/>
                      <a:gd name="connsiteY1" fmla="*/ 330809 h 829287"/>
                      <a:gd name="connsiteX0" fmla="*/ 187157 w 3325860"/>
                      <a:gd name="connsiteY0" fmla="*/ 97384 h 1138429"/>
                      <a:gd name="connsiteX1" fmla="*/ 644357 w 3325860"/>
                      <a:gd name="connsiteY1" fmla="*/ 554584 h 1138429"/>
                      <a:gd name="connsiteX2" fmla="*/ 187157 w 3325860"/>
                      <a:gd name="connsiteY2" fmla="*/ 554584 h 1138429"/>
                      <a:gd name="connsiteX3" fmla="*/ 187157 w 3325860"/>
                      <a:gd name="connsiteY3" fmla="*/ 97384 h 1138429"/>
                      <a:gd name="connsiteX0" fmla="*/ 211204 w 3325860"/>
                      <a:gd name="connsiteY0" fmla="*/ 0 h 1138429"/>
                      <a:gd name="connsiteX1" fmla="*/ 3325860 w 3325860"/>
                      <a:gd name="connsiteY1" fmla="*/ 330809 h 1138429"/>
                      <a:gd name="connsiteX0" fmla="*/ 187157 w 3325860"/>
                      <a:gd name="connsiteY0" fmla="*/ 124071 h 1156810"/>
                      <a:gd name="connsiteX1" fmla="*/ 644357 w 3325860"/>
                      <a:gd name="connsiteY1" fmla="*/ 581271 h 1156810"/>
                      <a:gd name="connsiteX2" fmla="*/ 187157 w 3325860"/>
                      <a:gd name="connsiteY2" fmla="*/ 581271 h 1156810"/>
                      <a:gd name="connsiteX3" fmla="*/ 187157 w 3325860"/>
                      <a:gd name="connsiteY3" fmla="*/ 124071 h 1156810"/>
                      <a:gd name="connsiteX0" fmla="*/ 211204 w 3325860"/>
                      <a:gd name="connsiteY0" fmla="*/ 0 h 1156810"/>
                      <a:gd name="connsiteX1" fmla="*/ 3325860 w 3325860"/>
                      <a:gd name="connsiteY1" fmla="*/ 357496 h 1156810"/>
                      <a:gd name="connsiteX0" fmla="*/ 187157 w 3176882"/>
                      <a:gd name="connsiteY0" fmla="*/ 124071 h 1048822"/>
                      <a:gd name="connsiteX1" fmla="*/ 644357 w 3176882"/>
                      <a:gd name="connsiteY1" fmla="*/ 581271 h 1048822"/>
                      <a:gd name="connsiteX2" fmla="*/ 187157 w 3176882"/>
                      <a:gd name="connsiteY2" fmla="*/ 581271 h 1048822"/>
                      <a:gd name="connsiteX3" fmla="*/ 187157 w 3176882"/>
                      <a:gd name="connsiteY3" fmla="*/ 124071 h 1048822"/>
                      <a:gd name="connsiteX0" fmla="*/ 211204 w 3176882"/>
                      <a:gd name="connsiteY0" fmla="*/ 0 h 1048822"/>
                      <a:gd name="connsiteX1" fmla="*/ 3176882 w 3176882"/>
                      <a:gd name="connsiteY1" fmla="*/ 197376 h 1048822"/>
                      <a:gd name="connsiteX0" fmla="*/ 187157 w 3176882"/>
                      <a:gd name="connsiteY0" fmla="*/ 124071 h 944977"/>
                      <a:gd name="connsiteX1" fmla="*/ 644357 w 3176882"/>
                      <a:gd name="connsiteY1" fmla="*/ 581271 h 944977"/>
                      <a:gd name="connsiteX2" fmla="*/ 187157 w 3176882"/>
                      <a:gd name="connsiteY2" fmla="*/ 581271 h 944977"/>
                      <a:gd name="connsiteX3" fmla="*/ 187157 w 3176882"/>
                      <a:gd name="connsiteY3" fmla="*/ 124071 h 944977"/>
                      <a:gd name="connsiteX0" fmla="*/ 211204 w 3176882"/>
                      <a:gd name="connsiteY0" fmla="*/ 0 h 944977"/>
                      <a:gd name="connsiteX1" fmla="*/ 3176882 w 3176882"/>
                      <a:gd name="connsiteY1" fmla="*/ 197376 h 944977"/>
                      <a:gd name="connsiteX0" fmla="*/ 187157 w 3176882"/>
                      <a:gd name="connsiteY0" fmla="*/ 124071 h 1787016"/>
                      <a:gd name="connsiteX1" fmla="*/ 644357 w 3176882"/>
                      <a:gd name="connsiteY1" fmla="*/ 581271 h 1787016"/>
                      <a:gd name="connsiteX2" fmla="*/ 187157 w 3176882"/>
                      <a:gd name="connsiteY2" fmla="*/ 581271 h 1787016"/>
                      <a:gd name="connsiteX3" fmla="*/ 187157 w 3176882"/>
                      <a:gd name="connsiteY3" fmla="*/ 124071 h 1787016"/>
                      <a:gd name="connsiteX0" fmla="*/ 211204 w 3176882"/>
                      <a:gd name="connsiteY0" fmla="*/ 0 h 1787016"/>
                      <a:gd name="connsiteX1" fmla="*/ 3176882 w 3176882"/>
                      <a:gd name="connsiteY1" fmla="*/ 197376 h 1787016"/>
                      <a:gd name="connsiteX0" fmla="*/ 187157 w 3176882"/>
                      <a:gd name="connsiteY0" fmla="*/ 124071 h 1831026"/>
                      <a:gd name="connsiteX1" fmla="*/ 644357 w 3176882"/>
                      <a:gd name="connsiteY1" fmla="*/ 581271 h 1831026"/>
                      <a:gd name="connsiteX2" fmla="*/ 187157 w 3176882"/>
                      <a:gd name="connsiteY2" fmla="*/ 581271 h 1831026"/>
                      <a:gd name="connsiteX3" fmla="*/ 187157 w 3176882"/>
                      <a:gd name="connsiteY3" fmla="*/ 124071 h 1831026"/>
                      <a:gd name="connsiteX0" fmla="*/ 211204 w 3176882"/>
                      <a:gd name="connsiteY0" fmla="*/ 0 h 1831026"/>
                      <a:gd name="connsiteX1" fmla="*/ 3176882 w 3176882"/>
                      <a:gd name="connsiteY1" fmla="*/ 197376 h 1831026"/>
                      <a:gd name="connsiteX0" fmla="*/ 187157 w 3176882"/>
                      <a:gd name="connsiteY0" fmla="*/ 124071 h 1474817"/>
                      <a:gd name="connsiteX1" fmla="*/ 644357 w 3176882"/>
                      <a:gd name="connsiteY1" fmla="*/ 581271 h 1474817"/>
                      <a:gd name="connsiteX2" fmla="*/ 187157 w 3176882"/>
                      <a:gd name="connsiteY2" fmla="*/ 581271 h 1474817"/>
                      <a:gd name="connsiteX3" fmla="*/ 187157 w 3176882"/>
                      <a:gd name="connsiteY3" fmla="*/ 124071 h 1474817"/>
                      <a:gd name="connsiteX0" fmla="*/ 211204 w 3176882"/>
                      <a:gd name="connsiteY0" fmla="*/ 0 h 1474817"/>
                      <a:gd name="connsiteX1" fmla="*/ 3176882 w 3176882"/>
                      <a:gd name="connsiteY1" fmla="*/ 197376 h 1474817"/>
                      <a:gd name="connsiteX0" fmla="*/ 187157 w 3525555"/>
                      <a:gd name="connsiteY0" fmla="*/ 124071 h 1735462"/>
                      <a:gd name="connsiteX1" fmla="*/ 644357 w 3525555"/>
                      <a:gd name="connsiteY1" fmla="*/ 581271 h 1735462"/>
                      <a:gd name="connsiteX2" fmla="*/ 187157 w 3525555"/>
                      <a:gd name="connsiteY2" fmla="*/ 581271 h 1735462"/>
                      <a:gd name="connsiteX3" fmla="*/ 187157 w 3525555"/>
                      <a:gd name="connsiteY3" fmla="*/ 124071 h 1735462"/>
                      <a:gd name="connsiteX0" fmla="*/ 211204 w 3525555"/>
                      <a:gd name="connsiteY0" fmla="*/ 0 h 1735462"/>
                      <a:gd name="connsiteX1" fmla="*/ 3525555 w 3525555"/>
                      <a:gd name="connsiteY1" fmla="*/ 572124 h 1735462"/>
                      <a:gd name="connsiteX0" fmla="*/ 187157 w 3525555"/>
                      <a:gd name="connsiteY0" fmla="*/ 124071 h 1527672"/>
                      <a:gd name="connsiteX1" fmla="*/ 644357 w 3525555"/>
                      <a:gd name="connsiteY1" fmla="*/ 581271 h 1527672"/>
                      <a:gd name="connsiteX2" fmla="*/ 187157 w 3525555"/>
                      <a:gd name="connsiteY2" fmla="*/ 581271 h 1527672"/>
                      <a:gd name="connsiteX3" fmla="*/ 187157 w 3525555"/>
                      <a:gd name="connsiteY3" fmla="*/ 124071 h 1527672"/>
                      <a:gd name="connsiteX0" fmla="*/ 211204 w 3525555"/>
                      <a:gd name="connsiteY0" fmla="*/ 0 h 1527672"/>
                      <a:gd name="connsiteX1" fmla="*/ 3525555 w 3525555"/>
                      <a:gd name="connsiteY1" fmla="*/ 572124 h 1527672"/>
                      <a:gd name="connsiteX0" fmla="*/ 187157 w 3533798"/>
                      <a:gd name="connsiteY0" fmla="*/ 124071 h 1160998"/>
                      <a:gd name="connsiteX1" fmla="*/ 644357 w 3533798"/>
                      <a:gd name="connsiteY1" fmla="*/ 581271 h 1160998"/>
                      <a:gd name="connsiteX2" fmla="*/ 187157 w 3533798"/>
                      <a:gd name="connsiteY2" fmla="*/ 581271 h 1160998"/>
                      <a:gd name="connsiteX3" fmla="*/ 187157 w 3533798"/>
                      <a:gd name="connsiteY3" fmla="*/ 124071 h 1160998"/>
                      <a:gd name="connsiteX0" fmla="*/ 211204 w 3533798"/>
                      <a:gd name="connsiteY0" fmla="*/ 0 h 1160998"/>
                      <a:gd name="connsiteX1" fmla="*/ 3533798 w 3533798"/>
                      <a:gd name="connsiteY1" fmla="*/ 24297 h 1160998"/>
                      <a:gd name="connsiteX0" fmla="*/ 187157 w 3533798"/>
                      <a:gd name="connsiteY0" fmla="*/ 124071 h 734506"/>
                      <a:gd name="connsiteX1" fmla="*/ 644357 w 3533798"/>
                      <a:gd name="connsiteY1" fmla="*/ 581271 h 734506"/>
                      <a:gd name="connsiteX2" fmla="*/ 187157 w 3533798"/>
                      <a:gd name="connsiteY2" fmla="*/ 581271 h 734506"/>
                      <a:gd name="connsiteX3" fmla="*/ 187157 w 3533798"/>
                      <a:gd name="connsiteY3" fmla="*/ 124071 h 734506"/>
                      <a:gd name="connsiteX0" fmla="*/ 211204 w 3533798"/>
                      <a:gd name="connsiteY0" fmla="*/ 0 h 734506"/>
                      <a:gd name="connsiteX1" fmla="*/ 3533798 w 3533798"/>
                      <a:gd name="connsiteY1" fmla="*/ 24297 h 734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533798" h="734506" stroke="0" extrusionOk="0">
                        <a:moveTo>
                          <a:pt x="187157" y="124071"/>
                        </a:moveTo>
                        <a:cubicBezTo>
                          <a:pt x="656231" y="304545"/>
                          <a:pt x="644357" y="328766"/>
                          <a:pt x="644357" y="581271"/>
                        </a:cubicBezTo>
                        <a:lnTo>
                          <a:pt x="187157" y="581271"/>
                        </a:lnTo>
                        <a:cubicBezTo>
                          <a:pt x="187157" y="428871"/>
                          <a:pt x="-233948" y="11776"/>
                          <a:pt x="187157" y="124071"/>
                        </a:cubicBezTo>
                        <a:close/>
                      </a:path>
                      <a:path w="3533798" h="734506" fill="none">
                        <a:moveTo>
                          <a:pt x="211204" y="0"/>
                        </a:moveTo>
                        <a:cubicBezTo>
                          <a:pt x="769351" y="1003625"/>
                          <a:pt x="2883147" y="946824"/>
                          <a:pt x="3533798" y="24297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6" name="Arc 8"/>
                  <p:cNvSpPr/>
                  <p:nvPr/>
                </p:nvSpPr>
                <p:spPr>
                  <a:xfrm flipV="1">
                    <a:off x="9192149" y="4466038"/>
                    <a:ext cx="2210193" cy="345500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829325"/>
                      <a:gd name="connsiteY0" fmla="*/ 97384 h 554583"/>
                      <a:gd name="connsiteX1" fmla="*/ 644357 w 2829325"/>
                      <a:gd name="connsiteY1" fmla="*/ 554584 h 554583"/>
                      <a:gd name="connsiteX2" fmla="*/ 187157 w 2829325"/>
                      <a:gd name="connsiteY2" fmla="*/ 554584 h 554583"/>
                      <a:gd name="connsiteX3" fmla="*/ 187157 w 2829325"/>
                      <a:gd name="connsiteY3" fmla="*/ 97384 h 554583"/>
                      <a:gd name="connsiteX0" fmla="*/ 211204 w 2829325"/>
                      <a:gd name="connsiteY0" fmla="*/ 0 h 554583"/>
                      <a:gd name="connsiteX1" fmla="*/ 2829325 w 2829325"/>
                      <a:gd name="connsiteY1" fmla="*/ 41270 h 554583"/>
                      <a:gd name="connsiteX0" fmla="*/ 187157 w 2829325"/>
                      <a:gd name="connsiteY0" fmla="*/ 97384 h 554585"/>
                      <a:gd name="connsiteX1" fmla="*/ 644357 w 2829325"/>
                      <a:gd name="connsiteY1" fmla="*/ 554584 h 554585"/>
                      <a:gd name="connsiteX2" fmla="*/ 187157 w 2829325"/>
                      <a:gd name="connsiteY2" fmla="*/ 554584 h 554585"/>
                      <a:gd name="connsiteX3" fmla="*/ 187157 w 2829325"/>
                      <a:gd name="connsiteY3" fmla="*/ 97384 h 554585"/>
                      <a:gd name="connsiteX0" fmla="*/ 211204 w 2829325"/>
                      <a:gd name="connsiteY0" fmla="*/ 0 h 554585"/>
                      <a:gd name="connsiteX1" fmla="*/ 2829325 w 2829325"/>
                      <a:gd name="connsiteY1" fmla="*/ 41270 h 554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829325" h="554585" stroke="0" extrusionOk="0">
                        <a:moveTo>
                          <a:pt x="187157" y="97384"/>
                        </a:moveTo>
                        <a:cubicBezTo>
                          <a:pt x="656231" y="277858"/>
                          <a:pt x="644357" y="302079"/>
                          <a:pt x="644357" y="554584"/>
                        </a:cubicBezTo>
                        <a:lnTo>
                          <a:pt x="187157" y="554584"/>
                        </a:lnTo>
                        <a:cubicBezTo>
                          <a:pt x="187157" y="402184"/>
                          <a:pt x="-233948" y="-14911"/>
                          <a:pt x="187157" y="97384"/>
                        </a:cubicBezTo>
                        <a:close/>
                      </a:path>
                      <a:path w="2829325" h="554585" fill="none">
                        <a:moveTo>
                          <a:pt x="211204" y="0"/>
                        </a:moveTo>
                        <a:cubicBezTo>
                          <a:pt x="971961" y="305198"/>
                          <a:pt x="2296697" y="-125579"/>
                          <a:pt x="2829325" y="4127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18" name="Arc 8"/>
                  <p:cNvSpPr/>
                  <p:nvPr/>
                </p:nvSpPr>
                <p:spPr>
                  <a:xfrm flipV="1">
                    <a:off x="9690377" y="3851835"/>
                    <a:ext cx="1360343" cy="481137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2155020"/>
                      <a:gd name="connsiteY0" fmla="*/ 295684 h 752884"/>
                      <a:gd name="connsiteX1" fmla="*/ 644357 w 2155020"/>
                      <a:gd name="connsiteY1" fmla="*/ 752884 h 752884"/>
                      <a:gd name="connsiteX2" fmla="*/ 187157 w 2155020"/>
                      <a:gd name="connsiteY2" fmla="*/ 752884 h 752884"/>
                      <a:gd name="connsiteX3" fmla="*/ 187157 w 2155020"/>
                      <a:gd name="connsiteY3" fmla="*/ 295684 h 752884"/>
                      <a:gd name="connsiteX0" fmla="*/ 137429 w 2155020"/>
                      <a:gd name="connsiteY0" fmla="*/ 78945 h 752884"/>
                      <a:gd name="connsiteX1" fmla="*/ 2155020 w 2155020"/>
                      <a:gd name="connsiteY1" fmla="*/ 274782 h 752884"/>
                      <a:gd name="connsiteX0" fmla="*/ 187157 w 2155020"/>
                      <a:gd name="connsiteY0" fmla="*/ 336225 h 793425"/>
                      <a:gd name="connsiteX1" fmla="*/ 644357 w 2155020"/>
                      <a:gd name="connsiteY1" fmla="*/ 793425 h 793425"/>
                      <a:gd name="connsiteX2" fmla="*/ 187157 w 2155020"/>
                      <a:gd name="connsiteY2" fmla="*/ 793425 h 793425"/>
                      <a:gd name="connsiteX3" fmla="*/ 187157 w 2155020"/>
                      <a:gd name="connsiteY3" fmla="*/ 336225 h 793425"/>
                      <a:gd name="connsiteX0" fmla="*/ 137429 w 2155020"/>
                      <a:gd name="connsiteY0" fmla="*/ 119486 h 793425"/>
                      <a:gd name="connsiteX1" fmla="*/ 2155020 w 2155020"/>
                      <a:gd name="connsiteY1" fmla="*/ 315323 h 793425"/>
                      <a:gd name="connsiteX0" fmla="*/ 187157 w 2155020"/>
                      <a:gd name="connsiteY0" fmla="*/ 276715 h 733915"/>
                      <a:gd name="connsiteX1" fmla="*/ 644357 w 2155020"/>
                      <a:gd name="connsiteY1" fmla="*/ 733915 h 733915"/>
                      <a:gd name="connsiteX2" fmla="*/ 187157 w 2155020"/>
                      <a:gd name="connsiteY2" fmla="*/ 733915 h 733915"/>
                      <a:gd name="connsiteX3" fmla="*/ 187157 w 2155020"/>
                      <a:gd name="connsiteY3" fmla="*/ 276715 h 733915"/>
                      <a:gd name="connsiteX0" fmla="*/ 167189 w 2155020"/>
                      <a:gd name="connsiteY0" fmla="*/ 153267 h 733915"/>
                      <a:gd name="connsiteX1" fmla="*/ 2155020 w 2155020"/>
                      <a:gd name="connsiteY1" fmla="*/ 255813 h 733915"/>
                      <a:gd name="connsiteX0" fmla="*/ 187157 w 2155020"/>
                      <a:gd name="connsiteY0" fmla="*/ 307721 h 764921"/>
                      <a:gd name="connsiteX1" fmla="*/ 644357 w 2155020"/>
                      <a:gd name="connsiteY1" fmla="*/ 764921 h 764921"/>
                      <a:gd name="connsiteX2" fmla="*/ 187157 w 2155020"/>
                      <a:gd name="connsiteY2" fmla="*/ 764921 h 764921"/>
                      <a:gd name="connsiteX3" fmla="*/ 187157 w 2155020"/>
                      <a:gd name="connsiteY3" fmla="*/ 307721 h 764921"/>
                      <a:gd name="connsiteX0" fmla="*/ 167189 w 2155020"/>
                      <a:gd name="connsiteY0" fmla="*/ 184273 h 764921"/>
                      <a:gd name="connsiteX1" fmla="*/ 2155020 w 2155020"/>
                      <a:gd name="connsiteY1" fmla="*/ 286819 h 764921"/>
                      <a:gd name="connsiteX0" fmla="*/ 187157 w 2169775"/>
                      <a:gd name="connsiteY0" fmla="*/ 268275 h 725475"/>
                      <a:gd name="connsiteX1" fmla="*/ 644357 w 2169775"/>
                      <a:gd name="connsiteY1" fmla="*/ 725475 h 725475"/>
                      <a:gd name="connsiteX2" fmla="*/ 187157 w 2169775"/>
                      <a:gd name="connsiteY2" fmla="*/ 725475 h 725475"/>
                      <a:gd name="connsiteX3" fmla="*/ 187157 w 2169775"/>
                      <a:gd name="connsiteY3" fmla="*/ 268275 h 725475"/>
                      <a:gd name="connsiteX0" fmla="*/ 167189 w 2169775"/>
                      <a:gd name="connsiteY0" fmla="*/ 144827 h 725475"/>
                      <a:gd name="connsiteX1" fmla="*/ 2169775 w 2169775"/>
                      <a:gd name="connsiteY1" fmla="*/ 367631 h 725475"/>
                      <a:gd name="connsiteX0" fmla="*/ 187157 w 2169775"/>
                      <a:gd name="connsiteY0" fmla="*/ 98962 h 556162"/>
                      <a:gd name="connsiteX1" fmla="*/ 644357 w 2169775"/>
                      <a:gd name="connsiteY1" fmla="*/ 556162 h 556162"/>
                      <a:gd name="connsiteX2" fmla="*/ 187157 w 2169775"/>
                      <a:gd name="connsiteY2" fmla="*/ 556162 h 556162"/>
                      <a:gd name="connsiteX3" fmla="*/ 187157 w 2169775"/>
                      <a:gd name="connsiteY3" fmla="*/ 98962 h 556162"/>
                      <a:gd name="connsiteX0" fmla="*/ 274251 w 2169775"/>
                      <a:gd name="connsiteY0" fmla="*/ 270857 h 556162"/>
                      <a:gd name="connsiteX1" fmla="*/ 2169775 w 2169775"/>
                      <a:gd name="connsiteY1" fmla="*/ 198318 h 556162"/>
                      <a:gd name="connsiteX0" fmla="*/ 187157 w 2169775"/>
                      <a:gd name="connsiteY0" fmla="*/ 18949 h 553504"/>
                      <a:gd name="connsiteX1" fmla="*/ 644357 w 2169775"/>
                      <a:gd name="connsiteY1" fmla="*/ 476149 h 553504"/>
                      <a:gd name="connsiteX2" fmla="*/ 187157 w 2169775"/>
                      <a:gd name="connsiteY2" fmla="*/ 476149 h 553504"/>
                      <a:gd name="connsiteX3" fmla="*/ 187157 w 2169775"/>
                      <a:gd name="connsiteY3" fmla="*/ 18949 h 553504"/>
                      <a:gd name="connsiteX0" fmla="*/ 274251 w 2169775"/>
                      <a:gd name="connsiteY0" fmla="*/ 190844 h 553504"/>
                      <a:gd name="connsiteX1" fmla="*/ 2169775 w 2169775"/>
                      <a:gd name="connsiteY1" fmla="*/ 118305 h 553504"/>
                      <a:gd name="connsiteX0" fmla="*/ 187157 w 2169775"/>
                      <a:gd name="connsiteY0" fmla="*/ 18948 h 646749"/>
                      <a:gd name="connsiteX1" fmla="*/ 644357 w 2169775"/>
                      <a:gd name="connsiteY1" fmla="*/ 476148 h 646749"/>
                      <a:gd name="connsiteX2" fmla="*/ 187157 w 2169775"/>
                      <a:gd name="connsiteY2" fmla="*/ 476148 h 646749"/>
                      <a:gd name="connsiteX3" fmla="*/ 187157 w 2169775"/>
                      <a:gd name="connsiteY3" fmla="*/ 18948 h 646749"/>
                      <a:gd name="connsiteX0" fmla="*/ 274251 w 2169775"/>
                      <a:gd name="connsiteY0" fmla="*/ 190843 h 646749"/>
                      <a:gd name="connsiteX1" fmla="*/ 2169775 w 2169775"/>
                      <a:gd name="connsiteY1" fmla="*/ 118304 h 646749"/>
                      <a:gd name="connsiteX0" fmla="*/ 187157 w 2169775"/>
                      <a:gd name="connsiteY0" fmla="*/ 18948 h 623093"/>
                      <a:gd name="connsiteX1" fmla="*/ 644357 w 2169775"/>
                      <a:gd name="connsiteY1" fmla="*/ 476148 h 623093"/>
                      <a:gd name="connsiteX2" fmla="*/ 187157 w 2169775"/>
                      <a:gd name="connsiteY2" fmla="*/ 476148 h 623093"/>
                      <a:gd name="connsiteX3" fmla="*/ 187157 w 2169775"/>
                      <a:gd name="connsiteY3" fmla="*/ 18948 h 623093"/>
                      <a:gd name="connsiteX0" fmla="*/ 274251 w 2169775"/>
                      <a:gd name="connsiteY0" fmla="*/ 190843 h 623093"/>
                      <a:gd name="connsiteX1" fmla="*/ 2169775 w 2169775"/>
                      <a:gd name="connsiteY1" fmla="*/ 118304 h 623093"/>
                      <a:gd name="connsiteX0" fmla="*/ 187157 w 2169775"/>
                      <a:gd name="connsiteY0" fmla="*/ 18948 h 649372"/>
                      <a:gd name="connsiteX1" fmla="*/ 644357 w 2169775"/>
                      <a:gd name="connsiteY1" fmla="*/ 476148 h 649372"/>
                      <a:gd name="connsiteX2" fmla="*/ 187157 w 2169775"/>
                      <a:gd name="connsiteY2" fmla="*/ 476148 h 649372"/>
                      <a:gd name="connsiteX3" fmla="*/ 187157 w 2169775"/>
                      <a:gd name="connsiteY3" fmla="*/ 18948 h 649372"/>
                      <a:gd name="connsiteX0" fmla="*/ 381313 w 2169775"/>
                      <a:gd name="connsiteY0" fmla="*/ 271391 h 649372"/>
                      <a:gd name="connsiteX1" fmla="*/ 2169775 w 2169775"/>
                      <a:gd name="connsiteY1" fmla="*/ 118304 h 649372"/>
                      <a:gd name="connsiteX0" fmla="*/ 187157 w 2169775"/>
                      <a:gd name="connsiteY0" fmla="*/ 18948 h 641886"/>
                      <a:gd name="connsiteX1" fmla="*/ 644357 w 2169775"/>
                      <a:gd name="connsiteY1" fmla="*/ 476148 h 641886"/>
                      <a:gd name="connsiteX2" fmla="*/ 187157 w 2169775"/>
                      <a:gd name="connsiteY2" fmla="*/ 476148 h 641886"/>
                      <a:gd name="connsiteX3" fmla="*/ 187157 w 2169775"/>
                      <a:gd name="connsiteY3" fmla="*/ 18948 h 641886"/>
                      <a:gd name="connsiteX0" fmla="*/ 381313 w 2169775"/>
                      <a:gd name="connsiteY0" fmla="*/ 271391 h 641886"/>
                      <a:gd name="connsiteX1" fmla="*/ 2169775 w 2169775"/>
                      <a:gd name="connsiteY1" fmla="*/ 118304 h 641886"/>
                      <a:gd name="connsiteX0" fmla="*/ 187157 w 2169775"/>
                      <a:gd name="connsiteY0" fmla="*/ 18948 h 646417"/>
                      <a:gd name="connsiteX1" fmla="*/ 644357 w 2169775"/>
                      <a:gd name="connsiteY1" fmla="*/ 476148 h 646417"/>
                      <a:gd name="connsiteX2" fmla="*/ 187157 w 2169775"/>
                      <a:gd name="connsiteY2" fmla="*/ 476148 h 646417"/>
                      <a:gd name="connsiteX3" fmla="*/ 187157 w 2169775"/>
                      <a:gd name="connsiteY3" fmla="*/ 18948 h 646417"/>
                      <a:gd name="connsiteX0" fmla="*/ 370607 w 2169775"/>
                      <a:gd name="connsiteY0" fmla="*/ 284817 h 646417"/>
                      <a:gd name="connsiteX1" fmla="*/ 2169775 w 2169775"/>
                      <a:gd name="connsiteY1" fmla="*/ 118304 h 646417"/>
                      <a:gd name="connsiteX0" fmla="*/ 187157 w 2197317"/>
                      <a:gd name="connsiteY0" fmla="*/ 18948 h 875047"/>
                      <a:gd name="connsiteX1" fmla="*/ 644357 w 2197317"/>
                      <a:gd name="connsiteY1" fmla="*/ 476148 h 875047"/>
                      <a:gd name="connsiteX2" fmla="*/ 187157 w 2197317"/>
                      <a:gd name="connsiteY2" fmla="*/ 476148 h 875047"/>
                      <a:gd name="connsiteX3" fmla="*/ 187157 w 2197317"/>
                      <a:gd name="connsiteY3" fmla="*/ 18948 h 875047"/>
                      <a:gd name="connsiteX0" fmla="*/ 370607 w 2197317"/>
                      <a:gd name="connsiteY0" fmla="*/ 284817 h 875047"/>
                      <a:gd name="connsiteX1" fmla="*/ 2197317 w 2197317"/>
                      <a:gd name="connsiteY1" fmla="*/ 437760 h 875047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328041 w 2197317"/>
                      <a:gd name="connsiteY0" fmla="*/ 213653 h 858783"/>
                      <a:gd name="connsiteX1" fmla="*/ 2197317 w 2197317"/>
                      <a:gd name="connsiteY1" fmla="*/ 437760 h 858783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292570 w 2197317"/>
                      <a:gd name="connsiteY0" fmla="*/ 213652 h 858783"/>
                      <a:gd name="connsiteX1" fmla="*/ 2197317 w 2197317"/>
                      <a:gd name="connsiteY1" fmla="*/ 437760 h 858783"/>
                      <a:gd name="connsiteX0" fmla="*/ 187157 w 2204411"/>
                      <a:gd name="connsiteY0" fmla="*/ 18948 h 783613"/>
                      <a:gd name="connsiteX1" fmla="*/ 644357 w 2204411"/>
                      <a:gd name="connsiteY1" fmla="*/ 476148 h 783613"/>
                      <a:gd name="connsiteX2" fmla="*/ 187157 w 2204411"/>
                      <a:gd name="connsiteY2" fmla="*/ 476148 h 783613"/>
                      <a:gd name="connsiteX3" fmla="*/ 187157 w 2204411"/>
                      <a:gd name="connsiteY3" fmla="*/ 18948 h 783613"/>
                      <a:gd name="connsiteX0" fmla="*/ 292570 w 2204411"/>
                      <a:gd name="connsiteY0" fmla="*/ 213652 h 783613"/>
                      <a:gd name="connsiteX1" fmla="*/ 2204411 w 2204411"/>
                      <a:gd name="connsiteY1" fmla="*/ 339908 h 783613"/>
                      <a:gd name="connsiteX0" fmla="*/ 187157 w 2204411"/>
                      <a:gd name="connsiteY0" fmla="*/ 18948 h 832412"/>
                      <a:gd name="connsiteX1" fmla="*/ 644357 w 2204411"/>
                      <a:gd name="connsiteY1" fmla="*/ 476148 h 832412"/>
                      <a:gd name="connsiteX2" fmla="*/ 187157 w 2204411"/>
                      <a:gd name="connsiteY2" fmla="*/ 476148 h 832412"/>
                      <a:gd name="connsiteX3" fmla="*/ 187157 w 2204411"/>
                      <a:gd name="connsiteY3" fmla="*/ 18948 h 832412"/>
                      <a:gd name="connsiteX0" fmla="*/ 145744 w 2204411"/>
                      <a:gd name="connsiteY0" fmla="*/ 394609 h 832412"/>
                      <a:gd name="connsiteX1" fmla="*/ 2204411 w 2204411"/>
                      <a:gd name="connsiteY1" fmla="*/ 339908 h 832412"/>
                      <a:gd name="connsiteX0" fmla="*/ 187157 w 2204411"/>
                      <a:gd name="connsiteY0" fmla="*/ 18948 h 1418347"/>
                      <a:gd name="connsiteX1" fmla="*/ 644357 w 2204411"/>
                      <a:gd name="connsiteY1" fmla="*/ 476148 h 1418347"/>
                      <a:gd name="connsiteX2" fmla="*/ 187157 w 2204411"/>
                      <a:gd name="connsiteY2" fmla="*/ 476148 h 1418347"/>
                      <a:gd name="connsiteX3" fmla="*/ 187157 w 2204411"/>
                      <a:gd name="connsiteY3" fmla="*/ 18948 h 1418347"/>
                      <a:gd name="connsiteX0" fmla="*/ 145744 w 2204411"/>
                      <a:gd name="connsiteY0" fmla="*/ 394609 h 1418347"/>
                      <a:gd name="connsiteX1" fmla="*/ 2204411 w 2204411"/>
                      <a:gd name="connsiteY1" fmla="*/ 339908 h 1418347"/>
                      <a:gd name="connsiteX0" fmla="*/ 187157 w 1758385"/>
                      <a:gd name="connsiteY0" fmla="*/ 18948 h 1451946"/>
                      <a:gd name="connsiteX1" fmla="*/ 644357 w 1758385"/>
                      <a:gd name="connsiteY1" fmla="*/ 476148 h 1451946"/>
                      <a:gd name="connsiteX2" fmla="*/ 187157 w 1758385"/>
                      <a:gd name="connsiteY2" fmla="*/ 476148 h 1451946"/>
                      <a:gd name="connsiteX3" fmla="*/ 187157 w 1758385"/>
                      <a:gd name="connsiteY3" fmla="*/ 18948 h 1451946"/>
                      <a:gd name="connsiteX0" fmla="*/ 145744 w 1758385"/>
                      <a:gd name="connsiteY0" fmla="*/ 394609 h 1451946"/>
                      <a:gd name="connsiteX1" fmla="*/ 1758385 w 1758385"/>
                      <a:gd name="connsiteY1" fmla="*/ 422600 h 1451946"/>
                      <a:gd name="connsiteX0" fmla="*/ 187157 w 1758385"/>
                      <a:gd name="connsiteY0" fmla="*/ 18948 h 1019275"/>
                      <a:gd name="connsiteX1" fmla="*/ 644357 w 1758385"/>
                      <a:gd name="connsiteY1" fmla="*/ 476148 h 1019275"/>
                      <a:gd name="connsiteX2" fmla="*/ 187157 w 1758385"/>
                      <a:gd name="connsiteY2" fmla="*/ 476148 h 1019275"/>
                      <a:gd name="connsiteX3" fmla="*/ 187157 w 1758385"/>
                      <a:gd name="connsiteY3" fmla="*/ 18948 h 1019275"/>
                      <a:gd name="connsiteX0" fmla="*/ 145744 w 1758385"/>
                      <a:gd name="connsiteY0" fmla="*/ 394609 h 1019275"/>
                      <a:gd name="connsiteX1" fmla="*/ 1758385 w 1758385"/>
                      <a:gd name="connsiteY1" fmla="*/ 422600 h 1019275"/>
                      <a:gd name="connsiteX0" fmla="*/ 187157 w 1758385"/>
                      <a:gd name="connsiteY0" fmla="*/ 18948 h 858105"/>
                      <a:gd name="connsiteX1" fmla="*/ 644357 w 1758385"/>
                      <a:gd name="connsiteY1" fmla="*/ 476148 h 858105"/>
                      <a:gd name="connsiteX2" fmla="*/ 187157 w 1758385"/>
                      <a:gd name="connsiteY2" fmla="*/ 476148 h 858105"/>
                      <a:gd name="connsiteX3" fmla="*/ 187157 w 1758385"/>
                      <a:gd name="connsiteY3" fmla="*/ 18948 h 858105"/>
                      <a:gd name="connsiteX0" fmla="*/ 145744 w 1758385"/>
                      <a:gd name="connsiteY0" fmla="*/ 394609 h 858105"/>
                      <a:gd name="connsiteX1" fmla="*/ 1758385 w 1758385"/>
                      <a:gd name="connsiteY1" fmla="*/ 422600 h 858105"/>
                      <a:gd name="connsiteX0" fmla="*/ 187157 w 1449598"/>
                      <a:gd name="connsiteY0" fmla="*/ 18948 h 875107"/>
                      <a:gd name="connsiteX1" fmla="*/ 644357 w 1449598"/>
                      <a:gd name="connsiteY1" fmla="*/ 476148 h 875107"/>
                      <a:gd name="connsiteX2" fmla="*/ 187157 w 1449598"/>
                      <a:gd name="connsiteY2" fmla="*/ 476148 h 875107"/>
                      <a:gd name="connsiteX3" fmla="*/ 187157 w 1449598"/>
                      <a:gd name="connsiteY3" fmla="*/ 18948 h 875107"/>
                      <a:gd name="connsiteX0" fmla="*/ 145744 w 1449598"/>
                      <a:gd name="connsiteY0" fmla="*/ 394609 h 875107"/>
                      <a:gd name="connsiteX1" fmla="*/ 1449598 w 1449598"/>
                      <a:gd name="connsiteY1" fmla="*/ 453610 h 875107"/>
                      <a:gd name="connsiteX0" fmla="*/ 187157 w 1449598"/>
                      <a:gd name="connsiteY0" fmla="*/ 18948 h 772304"/>
                      <a:gd name="connsiteX1" fmla="*/ 644357 w 1449598"/>
                      <a:gd name="connsiteY1" fmla="*/ 476148 h 772304"/>
                      <a:gd name="connsiteX2" fmla="*/ 187157 w 1449598"/>
                      <a:gd name="connsiteY2" fmla="*/ 476148 h 772304"/>
                      <a:gd name="connsiteX3" fmla="*/ 187157 w 1449598"/>
                      <a:gd name="connsiteY3" fmla="*/ 18948 h 772304"/>
                      <a:gd name="connsiteX0" fmla="*/ 145744 w 1449598"/>
                      <a:gd name="connsiteY0" fmla="*/ 394609 h 772304"/>
                      <a:gd name="connsiteX1" fmla="*/ 1449598 w 1449598"/>
                      <a:gd name="connsiteY1" fmla="*/ 453610 h 772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49598" h="772304" stroke="0" extrusionOk="0">
                        <a:moveTo>
                          <a:pt x="187157" y="18948"/>
                        </a:moveTo>
                        <a:cubicBezTo>
                          <a:pt x="656231" y="199422"/>
                          <a:pt x="644357" y="223643"/>
                          <a:pt x="644357" y="476148"/>
                        </a:cubicBezTo>
                        <a:lnTo>
                          <a:pt x="187157" y="476148"/>
                        </a:lnTo>
                        <a:cubicBezTo>
                          <a:pt x="187157" y="323748"/>
                          <a:pt x="-233948" y="-93347"/>
                          <a:pt x="187157" y="18948"/>
                        </a:cubicBezTo>
                        <a:close/>
                      </a:path>
                      <a:path w="1449598" h="772304" fill="none">
                        <a:moveTo>
                          <a:pt x="145744" y="394609"/>
                        </a:moveTo>
                        <a:cubicBezTo>
                          <a:pt x="1020947" y="958149"/>
                          <a:pt x="1038799" y="816772"/>
                          <a:pt x="1449598" y="45361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19" name="Arc 8"/>
                  <p:cNvSpPr/>
                  <p:nvPr/>
                </p:nvSpPr>
                <p:spPr>
                  <a:xfrm flipV="1">
                    <a:off x="10006858" y="3824987"/>
                    <a:ext cx="1315266" cy="533504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2155020"/>
                      <a:gd name="connsiteY0" fmla="*/ 295684 h 752884"/>
                      <a:gd name="connsiteX1" fmla="*/ 644357 w 2155020"/>
                      <a:gd name="connsiteY1" fmla="*/ 752884 h 752884"/>
                      <a:gd name="connsiteX2" fmla="*/ 187157 w 2155020"/>
                      <a:gd name="connsiteY2" fmla="*/ 752884 h 752884"/>
                      <a:gd name="connsiteX3" fmla="*/ 187157 w 2155020"/>
                      <a:gd name="connsiteY3" fmla="*/ 295684 h 752884"/>
                      <a:gd name="connsiteX0" fmla="*/ 137429 w 2155020"/>
                      <a:gd name="connsiteY0" fmla="*/ 78945 h 752884"/>
                      <a:gd name="connsiteX1" fmla="*/ 2155020 w 2155020"/>
                      <a:gd name="connsiteY1" fmla="*/ 274782 h 752884"/>
                      <a:gd name="connsiteX0" fmla="*/ 187157 w 2155020"/>
                      <a:gd name="connsiteY0" fmla="*/ 336225 h 793425"/>
                      <a:gd name="connsiteX1" fmla="*/ 644357 w 2155020"/>
                      <a:gd name="connsiteY1" fmla="*/ 793425 h 793425"/>
                      <a:gd name="connsiteX2" fmla="*/ 187157 w 2155020"/>
                      <a:gd name="connsiteY2" fmla="*/ 793425 h 793425"/>
                      <a:gd name="connsiteX3" fmla="*/ 187157 w 2155020"/>
                      <a:gd name="connsiteY3" fmla="*/ 336225 h 793425"/>
                      <a:gd name="connsiteX0" fmla="*/ 137429 w 2155020"/>
                      <a:gd name="connsiteY0" fmla="*/ 119486 h 793425"/>
                      <a:gd name="connsiteX1" fmla="*/ 2155020 w 2155020"/>
                      <a:gd name="connsiteY1" fmla="*/ 315323 h 793425"/>
                      <a:gd name="connsiteX0" fmla="*/ 187157 w 2155020"/>
                      <a:gd name="connsiteY0" fmla="*/ 276715 h 733915"/>
                      <a:gd name="connsiteX1" fmla="*/ 644357 w 2155020"/>
                      <a:gd name="connsiteY1" fmla="*/ 733915 h 733915"/>
                      <a:gd name="connsiteX2" fmla="*/ 187157 w 2155020"/>
                      <a:gd name="connsiteY2" fmla="*/ 733915 h 733915"/>
                      <a:gd name="connsiteX3" fmla="*/ 187157 w 2155020"/>
                      <a:gd name="connsiteY3" fmla="*/ 276715 h 733915"/>
                      <a:gd name="connsiteX0" fmla="*/ 167189 w 2155020"/>
                      <a:gd name="connsiteY0" fmla="*/ 153267 h 733915"/>
                      <a:gd name="connsiteX1" fmla="*/ 2155020 w 2155020"/>
                      <a:gd name="connsiteY1" fmla="*/ 255813 h 733915"/>
                      <a:gd name="connsiteX0" fmla="*/ 187157 w 2155020"/>
                      <a:gd name="connsiteY0" fmla="*/ 307721 h 764921"/>
                      <a:gd name="connsiteX1" fmla="*/ 644357 w 2155020"/>
                      <a:gd name="connsiteY1" fmla="*/ 764921 h 764921"/>
                      <a:gd name="connsiteX2" fmla="*/ 187157 w 2155020"/>
                      <a:gd name="connsiteY2" fmla="*/ 764921 h 764921"/>
                      <a:gd name="connsiteX3" fmla="*/ 187157 w 2155020"/>
                      <a:gd name="connsiteY3" fmla="*/ 307721 h 764921"/>
                      <a:gd name="connsiteX0" fmla="*/ 167189 w 2155020"/>
                      <a:gd name="connsiteY0" fmla="*/ 184273 h 764921"/>
                      <a:gd name="connsiteX1" fmla="*/ 2155020 w 2155020"/>
                      <a:gd name="connsiteY1" fmla="*/ 286819 h 764921"/>
                      <a:gd name="connsiteX0" fmla="*/ 187157 w 2169775"/>
                      <a:gd name="connsiteY0" fmla="*/ 268275 h 725475"/>
                      <a:gd name="connsiteX1" fmla="*/ 644357 w 2169775"/>
                      <a:gd name="connsiteY1" fmla="*/ 725475 h 725475"/>
                      <a:gd name="connsiteX2" fmla="*/ 187157 w 2169775"/>
                      <a:gd name="connsiteY2" fmla="*/ 725475 h 725475"/>
                      <a:gd name="connsiteX3" fmla="*/ 187157 w 2169775"/>
                      <a:gd name="connsiteY3" fmla="*/ 268275 h 725475"/>
                      <a:gd name="connsiteX0" fmla="*/ 167189 w 2169775"/>
                      <a:gd name="connsiteY0" fmla="*/ 144827 h 725475"/>
                      <a:gd name="connsiteX1" fmla="*/ 2169775 w 2169775"/>
                      <a:gd name="connsiteY1" fmla="*/ 367631 h 725475"/>
                      <a:gd name="connsiteX0" fmla="*/ 187157 w 2169775"/>
                      <a:gd name="connsiteY0" fmla="*/ 98962 h 556162"/>
                      <a:gd name="connsiteX1" fmla="*/ 644357 w 2169775"/>
                      <a:gd name="connsiteY1" fmla="*/ 556162 h 556162"/>
                      <a:gd name="connsiteX2" fmla="*/ 187157 w 2169775"/>
                      <a:gd name="connsiteY2" fmla="*/ 556162 h 556162"/>
                      <a:gd name="connsiteX3" fmla="*/ 187157 w 2169775"/>
                      <a:gd name="connsiteY3" fmla="*/ 98962 h 556162"/>
                      <a:gd name="connsiteX0" fmla="*/ 274251 w 2169775"/>
                      <a:gd name="connsiteY0" fmla="*/ 270857 h 556162"/>
                      <a:gd name="connsiteX1" fmla="*/ 2169775 w 2169775"/>
                      <a:gd name="connsiteY1" fmla="*/ 198318 h 556162"/>
                      <a:gd name="connsiteX0" fmla="*/ 187157 w 2169775"/>
                      <a:gd name="connsiteY0" fmla="*/ 18949 h 553504"/>
                      <a:gd name="connsiteX1" fmla="*/ 644357 w 2169775"/>
                      <a:gd name="connsiteY1" fmla="*/ 476149 h 553504"/>
                      <a:gd name="connsiteX2" fmla="*/ 187157 w 2169775"/>
                      <a:gd name="connsiteY2" fmla="*/ 476149 h 553504"/>
                      <a:gd name="connsiteX3" fmla="*/ 187157 w 2169775"/>
                      <a:gd name="connsiteY3" fmla="*/ 18949 h 553504"/>
                      <a:gd name="connsiteX0" fmla="*/ 274251 w 2169775"/>
                      <a:gd name="connsiteY0" fmla="*/ 190844 h 553504"/>
                      <a:gd name="connsiteX1" fmla="*/ 2169775 w 2169775"/>
                      <a:gd name="connsiteY1" fmla="*/ 118305 h 553504"/>
                      <a:gd name="connsiteX0" fmla="*/ 187157 w 2169775"/>
                      <a:gd name="connsiteY0" fmla="*/ 18948 h 646749"/>
                      <a:gd name="connsiteX1" fmla="*/ 644357 w 2169775"/>
                      <a:gd name="connsiteY1" fmla="*/ 476148 h 646749"/>
                      <a:gd name="connsiteX2" fmla="*/ 187157 w 2169775"/>
                      <a:gd name="connsiteY2" fmla="*/ 476148 h 646749"/>
                      <a:gd name="connsiteX3" fmla="*/ 187157 w 2169775"/>
                      <a:gd name="connsiteY3" fmla="*/ 18948 h 646749"/>
                      <a:gd name="connsiteX0" fmla="*/ 274251 w 2169775"/>
                      <a:gd name="connsiteY0" fmla="*/ 190843 h 646749"/>
                      <a:gd name="connsiteX1" fmla="*/ 2169775 w 2169775"/>
                      <a:gd name="connsiteY1" fmla="*/ 118304 h 646749"/>
                      <a:gd name="connsiteX0" fmla="*/ 187157 w 2169775"/>
                      <a:gd name="connsiteY0" fmla="*/ 18948 h 623093"/>
                      <a:gd name="connsiteX1" fmla="*/ 644357 w 2169775"/>
                      <a:gd name="connsiteY1" fmla="*/ 476148 h 623093"/>
                      <a:gd name="connsiteX2" fmla="*/ 187157 w 2169775"/>
                      <a:gd name="connsiteY2" fmla="*/ 476148 h 623093"/>
                      <a:gd name="connsiteX3" fmla="*/ 187157 w 2169775"/>
                      <a:gd name="connsiteY3" fmla="*/ 18948 h 623093"/>
                      <a:gd name="connsiteX0" fmla="*/ 274251 w 2169775"/>
                      <a:gd name="connsiteY0" fmla="*/ 190843 h 623093"/>
                      <a:gd name="connsiteX1" fmla="*/ 2169775 w 2169775"/>
                      <a:gd name="connsiteY1" fmla="*/ 118304 h 623093"/>
                      <a:gd name="connsiteX0" fmla="*/ 187157 w 2169775"/>
                      <a:gd name="connsiteY0" fmla="*/ 18948 h 649372"/>
                      <a:gd name="connsiteX1" fmla="*/ 644357 w 2169775"/>
                      <a:gd name="connsiteY1" fmla="*/ 476148 h 649372"/>
                      <a:gd name="connsiteX2" fmla="*/ 187157 w 2169775"/>
                      <a:gd name="connsiteY2" fmla="*/ 476148 h 649372"/>
                      <a:gd name="connsiteX3" fmla="*/ 187157 w 2169775"/>
                      <a:gd name="connsiteY3" fmla="*/ 18948 h 649372"/>
                      <a:gd name="connsiteX0" fmla="*/ 381313 w 2169775"/>
                      <a:gd name="connsiteY0" fmla="*/ 271391 h 649372"/>
                      <a:gd name="connsiteX1" fmla="*/ 2169775 w 2169775"/>
                      <a:gd name="connsiteY1" fmla="*/ 118304 h 649372"/>
                      <a:gd name="connsiteX0" fmla="*/ 187157 w 2169775"/>
                      <a:gd name="connsiteY0" fmla="*/ 18948 h 641886"/>
                      <a:gd name="connsiteX1" fmla="*/ 644357 w 2169775"/>
                      <a:gd name="connsiteY1" fmla="*/ 476148 h 641886"/>
                      <a:gd name="connsiteX2" fmla="*/ 187157 w 2169775"/>
                      <a:gd name="connsiteY2" fmla="*/ 476148 h 641886"/>
                      <a:gd name="connsiteX3" fmla="*/ 187157 w 2169775"/>
                      <a:gd name="connsiteY3" fmla="*/ 18948 h 641886"/>
                      <a:gd name="connsiteX0" fmla="*/ 381313 w 2169775"/>
                      <a:gd name="connsiteY0" fmla="*/ 271391 h 641886"/>
                      <a:gd name="connsiteX1" fmla="*/ 2169775 w 2169775"/>
                      <a:gd name="connsiteY1" fmla="*/ 118304 h 641886"/>
                      <a:gd name="connsiteX0" fmla="*/ 187157 w 2169775"/>
                      <a:gd name="connsiteY0" fmla="*/ 18948 h 646417"/>
                      <a:gd name="connsiteX1" fmla="*/ 644357 w 2169775"/>
                      <a:gd name="connsiteY1" fmla="*/ 476148 h 646417"/>
                      <a:gd name="connsiteX2" fmla="*/ 187157 w 2169775"/>
                      <a:gd name="connsiteY2" fmla="*/ 476148 h 646417"/>
                      <a:gd name="connsiteX3" fmla="*/ 187157 w 2169775"/>
                      <a:gd name="connsiteY3" fmla="*/ 18948 h 646417"/>
                      <a:gd name="connsiteX0" fmla="*/ 370607 w 2169775"/>
                      <a:gd name="connsiteY0" fmla="*/ 284817 h 646417"/>
                      <a:gd name="connsiteX1" fmla="*/ 2169775 w 2169775"/>
                      <a:gd name="connsiteY1" fmla="*/ 118304 h 646417"/>
                      <a:gd name="connsiteX0" fmla="*/ 187157 w 2197317"/>
                      <a:gd name="connsiteY0" fmla="*/ 18948 h 875047"/>
                      <a:gd name="connsiteX1" fmla="*/ 644357 w 2197317"/>
                      <a:gd name="connsiteY1" fmla="*/ 476148 h 875047"/>
                      <a:gd name="connsiteX2" fmla="*/ 187157 w 2197317"/>
                      <a:gd name="connsiteY2" fmla="*/ 476148 h 875047"/>
                      <a:gd name="connsiteX3" fmla="*/ 187157 w 2197317"/>
                      <a:gd name="connsiteY3" fmla="*/ 18948 h 875047"/>
                      <a:gd name="connsiteX0" fmla="*/ 370607 w 2197317"/>
                      <a:gd name="connsiteY0" fmla="*/ 284817 h 875047"/>
                      <a:gd name="connsiteX1" fmla="*/ 2197317 w 2197317"/>
                      <a:gd name="connsiteY1" fmla="*/ 437760 h 875047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328041 w 2197317"/>
                      <a:gd name="connsiteY0" fmla="*/ 213653 h 858783"/>
                      <a:gd name="connsiteX1" fmla="*/ 2197317 w 2197317"/>
                      <a:gd name="connsiteY1" fmla="*/ 437760 h 858783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292570 w 2197317"/>
                      <a:gd name="connsiteY0" fmla="*/ 213652 h 858783"/>
                      <a:gd name="connsiteX1" fmla="*/ 2197317 w 2197317"/>
                      <a:gd name="connsiteY1" fmla="*/ 437760 h 858783"/>
                      <a:gd name="connsiteX0" fmla="*/ 187157 w 2204411"/>
                      <a:gd name="connsiteY0" fmla="*/ 18948 h 783613"/>
                      <a:gd name="connsiteX1" fmla="*/ 644357 w 2204411"/>
                      <a:gd name="connsiteY1" fmla="*/ 476148 h 783613"/>
                      <a:gd name="connsiteX2" fmla="*/ 187157 w 2204411"/>
                      <a:gd name="connsiteY2" fmla="*/ 476148 h 783613"/>
                      <a:gd name="connsiteX3" fmla="*/ 187157 w 2204411"/>
                      <a:gd name="connsiteY3" fmla="*/ 18948 h 783613"/>
                      <a:gd name="connsiteX0" fmla="*/ 292570 w 2204411"/>
                      <a:gd name="connsiteY0" fmla="*/ 213652 h 783613"/>
                      <a:gd name="connsiteX1" fmla="*/ 2204411 w 2204411"/>
                      <a:gd name="connsiteY1" fmla="*/ 339908 h 783613"/>
                      <a:gd name="connsiteX0" fmla="*/ 187157 w 2204411"/>
                      <a:gd name="connsiteY0" fmla="*/ 18948 h 832412"/>
                      <a:gd name="connsiteX1" fmla="*/ 644357 w 2204411"/>
                      <a:gd name="connsiteY1" fmla="*/ 476148 h 832412"/>
                      <a:gd name="connsiteX2" fmla="*/ 187157 w 2204411"/>
                      <a:gd name="connsiteY2" fmla="*/ 476148 h 832412"/>
                      <a:gd name="connsiteX3" fmla="*/ 187157 w 2204411"/>
                      <a:gd name="connsiteY3" fmla="*/ 18948 h 832412"/>
                      <a:gd name="connsiteX0" fmla="*/ 145744 w 2204411"/>
                      <a:gd name="connsiteY0" fmla="*/ 394609 h 832412"/>
                      <a:gd name="connsiteX1" fmla="*/ 2204411 w 2204411"/>
                      <a:gd name="connsiteY1" fmla="*/ 339908 h 832412"/>
                      <a:gd name="connsiteX0" fmla="*/ 187157 w 2204411"/>
                      <a:gd name="connsiteY0" fmla="*/ 18948 h 1418347"/>
                      <a:gd name="connsiteX1" fmla="*/ 644357 w 2204411"/>
                      <a:gd name="connsiteY1" fmla="*/ 476148 h 1418347"/>
                      <a:gd name="connsiteX2" fmla="*/ 187157 w 2204411"/>
                      <a:gd name="connsiteY2" fmla="*/ 476148 h 1418347"/>
                      <a:gd name="connsiteX3" fmla="*/ 187157 w 2204411"/>
                      <a:gd name="connsiteY3" fmla="*/ 18948 h 1418347"/>
                      <a:gd name="connsiteX0" fmla="*/ 145744 w 2204411"/>
                      <a:gd name="connsiteY0" fmla="*/ 394609 h 1418347"/>
                      <a:gd name="connsiteX1" fmla="*/ 2204411 w 2204411"/>
                      <a:gd name="connsiteY1" fmla="*/ 339908 h 1418347"/>
                      <a:gd name="connsiteX0" fmla="*/ 187157 w 1758385"/>
                      <a:gd name="connsiteY0" fmla="*/ 18948 h 1451946"/>
                      <a:gd name="connsiteX1" fmla="*/ 644357 w 1758385"/>
                      <a:gd name="connsiteY1" fmla="*/ 476148 h 1451946"/>
                      <a:gd name="connsiteX2" fmla="*/ 187157 w 1758385"/>
                      <a:gd name="connsiteY2" fmla="*/ 476148 h 1451946"/>
                      <a:gd name="connsiteX3" fmla="*/ 187157 w 1758385"/>
                      <a:gd name="connsiteY3" fmla="*/ 18948 h 1451946"/>
                      <a:gd name="connsiteX0" fmla="*/ 145744 w 1758385"/>
                      <a:gd name="connsiteY0" fmla="*/ 394609 h 1451946"/>
                      <a:gd name="connsiteX1" fmla="*/ 1758385 w 1758385"/>
                      <a:gd name="connsiteY1" fmla="*/ 422600 h 1451946"/>
                      <a:gd name="connsiteX0" fmla="*/ 187157 w 1758385"/>
                      <a:gd name="connsiteY0" fmla="*/ 18948 h 1019275"/>
                      <a:gd name="connsiteX1" fmla="*/ 644357 w 1758385"/>
                      <a:gd name="connsiteY1" fmla="*/ 476148 h 1019275"/>
                      <a:gd name="connsiteX2" fmla="*/ 187157 w 1758385"/>
                      <a:gd name="connsiteY2" fmla="*/ 476148 h 1019275"/>
                      <a:gd name="connsiteX3" fmla="*/ 187157 w 1758385"/>
                      <a:gd name="connsiteY3" fmla="*/ 18948 h 1019275"/>
                      <a:gd name="connsiteX0" fmla="*/ 145744 w 1758385"/>
                      <a:gd name="connsiteY0" fmla="*/ 394609 h 1019275"/>
                      <a:gd name="connsiteX1" fmla="*/ 1758385 w 1758385"/>
                      <a:gd name="connsiteY1" fmla="*/ 422600 h 1019275"/>
                      <a:gd name="connsiteX0" fmla="*/ 187157 w 1758385"/>
                      <a:gd name="connsiteY0" fmla="*/ 18948 h 858105"/>
                      <a:gd name="connsiteX1" fmla="*/ 644357 w 1758385"/>
                      <a:gd name="connsiteY1" fmla="*/ 476148 h 858105"/>
                      <a:gd name="connsiteX2" fmla="*/ 187157 w 1758385"/>
                      <a:gd name="connsiteY2" fmla="*/ 476148 h 858105"/>
                      <a:gd name="connsiteX3" fmla="*/ 187157 w 1758385"/>
                      <a:gd name="connsiteY3" fmla="*/ 18948 h 858105"/>
                      <a:gd name="connsiteX0" fmla="*/ 145744 w 1758385"/>
                      <a:gd name="connsiteY0" fmla="*/ 394609 h 858105"/>
                      <a:gd name="connsiteX1" fmla="*/ 1758385 w 1758385"/>
                      <a:gd name="connsiteY1" fmla="*/ 422600 h 858105"/>
                      <a:gd name="connsiteX0" fmla="*/ 187157 w 1401564"/>
                      <a:gd name="connsiteY0" fmla="*/ 18948 h 904733"/>
                      <a:gd name="connsiteX1" fmla="*/ 644357 w 1401564"/>
                      <a:gd name="connsiteY1" fmla="*/ 476148 h 904733"/>
                      <a:gd name="connsiteX2" fmla="*/ 187157 w 1401564"/>
                      <a:gd name="connsiteY2" fmla="*/ 476148 h 904733"/>
                      <a:gd name="connsiteX3" fmla="*/ 187157 w 1401564"/>
                      <a:gd name="connsiteY3" fmla="*/ 18948 h 904733"/>
                      <a:gd name="connsiteX0" fmla="*/ 145744 w 1401564"/>
                      <a:gd name="connsiteY0" fmla="*/ 394609 h 904733"/>
                      <a:gd name="connsiteX1" fmla="*/ 1401564 w 1401564"/>
                      <a:gd name="connsiteY1" fmla="*/ 505290 h 904733"/>
                      <a:gd name="connsiteX0" fmla="*/ 187157 w 1401564"/>
                      <a:gd name="connsiteY0" fmla="*/ 18948 h 841737"/>
                      <a:gd name="connsiteX1" fmla="*/ 644357 w 1401564"/>
                      <a:gd name="connsiteY1" fmla="*/ 476148 h 841737"/>
                      <a:gd name="connsiteX2" fmla="*/ 187157 w 1401564"/>
                      <a:gd name="connsiteY2" fmla="*/ 476148 h 841737"/>
                      <a:gd name="connsiteX3" fmla="*/ 187157 w 1401564"/>
                      <a:gd name="connsiteY3" fmla="*/ 18948 h 841737"/>
                      <a:gd name="connsiteX0" fmla="*/ 145744 w 1401564"/>
                      <a:gd name="connsiteY0" fmla="*/ 394609 h 841737"/>
                      <a:gd name="connsiteX1" fmla="*/ 1401564 w 1401564"/>
                      <a:gd name="connsiteY1" fmla="*/ 505290 h 841737"/>
                      <a:gd name="connsiteX0" fmla="*/ 187157 w 1401564"/>
                      <a:gd name="connsiteY0" fmla="*/ 18948 h 856362"/>
                      <a:gd name="connsiteX1" fmla="*/ 644357 w 1401564"/>
                      <a:gd name="connsiteY1" fmla="*/ 476148 h 856362"/>
                      <a:gd name="connsiteX2" fmla="*/ 187157 w 1401564"/>
                      <a:gd name="connsiteY2" fmla="*/ 476148 h 856362"/>
                      <a:gd name="connsiteX3" fmla="*/ 187157 w 1401564"/>
                      <a:gd name="connsiteY3" fmla="*/ 18948 h 856362"/>
                      <a:gd name="connsiteX0" fmla="*/ 145744 w 1401564"/>
                      <a:gd name="connsiteY0" fmla="*/ 394609 h 856362"/>
                      <a:gd name="connsiteX1" fmla="*/ 1401564 w 1401564"/>
                      <a:gd name="connsiteY1" fmla="*/ 505290 h 856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01564" h="856362" stroke="0" extrusionOk="0">
                        <a:moveTo>
                          <a:pt x="187157" y="18948"/>
                        </a:moveTo>
                        <a:cubicBezTo>
                          <a:pt x="656231" y="199422"/>
                          <a:pt x="644357" y="223643"/>
                          <a:pt x="644357" y="476148"/>
                        </a:cubicBezTo>
                        <a:lnTo>
                          <a:pt x="187157" y="476148"/>
                        </a:lnTo>
                        <a:cubicBezTo>
                          <a:pt x="187157" y="323748"/>
                          <a:pt x="-233948" y="-93347"/>
                          <a:pt x="187157" y="18948"/>
                        </a:cubicBezTo>
                        <a:close/>
                      </a:path>
                      <a:path w="1401564" h="856362" fill="none">
                        <a:moveTo>
                          <a:pt x="145744" y="394609"/>
                        </a:moveTo>
                        <a:cubicBezTo>
                          <a:pt x="863123" y="999494"/>
                          <a:pt x="922146" y="982153"/>
                          <a:pt x="1401564" y="50529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0" name="Arc 8"/>
                  <p:cNvSpPr/>
                  <p:nvPr/>
                </p:nvSpPr>
                <p:spPr>
                  <a:xfrm flipV="1">
                    <a:off x="9021313" y="4366962"/>
                    <a:ext cx="2526956" cy="464472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2155020"/>
                      <a:gd name="connsiteY0" fmla="*/ 295684 h 752884"/>
                      <a:gd name="connsiteX1" fmla="*/ 644357 w 2155020"/>
                      <a:gd name="connsiteY1" fmla="*/ 752884 h 752884"/>
                      <a:gd name="connsiteX2" fmla="*/ 187157 w 2155020"/>
                      <a:gd name="connsiteY2" fmla="*/ 752884 h 752884"/>
                      <a:gd name="connsiteX3" fmla="*/ 187157 w 2155020"/>
                      <a:gd name="connsiteY3" fmla="*/ 295684 h 752884"/>
                      <a:gd name="connsiteX0" fmla="*/ 137429 w 2155020"/>
                      <a:gd name="connsiteY0" fmla="*/ 78945 h 752884"/>
                      <a:gd name="connsiteX1" fmla="*/ 2155020 w 2155020"/>
                      <a:gd name="connsiteY1" fmla="*/ 274782 h 752884"/>
                      <a:gd name="connsiteX0" fmla="*/ 187157 w 2155020"/>
                      <a:gd name="connsiteY0" fmla="*/ 336225 h 793425"/>
                      <a:gd name="connsiteX1" fmla="*/ 644357 w 2155020"/>
                      <a:gd name="connsiteY1" fmla="*/ 793425 h 793425"/>
                      <a:gd name="connsiteX2" fmla="*/ 187157 w 2155020"/>
                      <a:gd name="connsiteY2" fmla="*/ 793425 h 793425"/>
                      <a:gd name="connsiteX3" fmla="*/ 187157 w 2155020"/>
                      <a:gd name="connsiteY3" fmla="*/ 336225 h 793425"/>
                      <a:gd name="connsiteX0" fmla="*/ 137429 w 2155020"/>
                      <a:gd name="connsiteY0" fmla="*/ 119486 h 793425"/>
                      <a:gd name="connsiteX1" fmla="*/ 2155020 w 2155020"/>
                      <a:gd name="connsiteY1" fmla="*/ 315323 h 793425"/>
                      <a:gd name="connsiteX0" fmla="*/ 187157 w 2155020"/>
                      <a:gd name="connsiteY0" fmla="*/ 276715 h 733915"/>
                      <a:gd name="connsiteX1" fmla="*/ 644357 w 2155020"/>
                      <a:gd name="connsiteY1" fmla="*/ 733915 h 733915"/>
                      <a:gd name="connsiteX2" fmla="*/ 187157 w 2155020"/>
                      <a:gd name="connsiteY2" fmla="*/ 733915 h 733915"/>
                      <a:gd name="connsiteX3" fmla="*/ 187157 w 2155020"/>
                      <a:gd name="connsiteY3" fmla="*/ 276715 h 733915"/>
                      <a:gd name="connsiteX0" fmla="*/ 167189 w 2155020"/>
                      <a:gd name="connsiteY0" fmla="*/ 153267 h 733915"/>
                      <a:gd name="connsiteX1" fmla="*/ 2155020 w 2155020"/>
                      <a:gd name="connsiteY1" fmla="*/ 255813 h 733915"/>
                      <a:gd name="connsiteX0" fmla="*/ 187157 w 2155020"/>
                      <a:gd name="connsiteY0" fmla="*/ 307721 h 764921"/>
                      <a:gd name="connsiteX1" fmla="*/ 644357 w 2155020"/>
                      <a:gd name="connsiteY1" fmla="*/ 764921 h 764921"/>
                      <a:gd name="connsiteX2" fmla="*/ 187157 w 2155020"/>
                      <a:gd name="connsiteY2" fmla="*/ 764921 h 764921"/>
                      <a:gd name="connsiteX3" fmla="*/ 187157 w 2155020"/>
                      <a:gd name="connsiteY3" fmla="*/ 307721 h 764921"/>
                      <a:gd name="connsiteX0" fmla="*/ 167189 w 2155020"/>
                      <a:gd name="connsiteY0" fmla="*/ 184273 h 764921"/>
                      <a:gd name="connsiteX1" fmla="*/ 2155020 w 2155020"/>
                      <a:gd name="connsiteY1" fmla="*/ 286819 h 764921"/>
                      <a:gd name="connsiteX0" fmla="*/ 187157 w 2169775"/>
                      <a:gd name="connsiteY0" fmla="*/ 268275 h 725475"/>
                      <a:gd name="connsiteX1" fmla="*/ 644357 w 2169775"/>
                      <a:gd name="connsiteY1" fmla="*/ 725475 h 725475"/>
                      <a:gd name="connsiteX2" fmla="*/ 187157 w 2169775"/>
                      <a:gd name="connsiteY2" fmla="*/ 725475 h 725475"/>
                      <a:gd name="connsiteX3" fmla="*/ 187157 w 2169775"/>
                      <a:gd name="connsiteY3" fmla="*/ 268275 h 725475"/>
                      <a:gd name="connsiteX0" fmla="*/ 167189 w 2169775"/>
                      <a:gd name="connsiteY0" fmla="*/ 144827 h 725475"/>
                      <a:gd name="connsiteX1" fmla="*/ 2169775 w 2169775"/>
                      <a:gd name="connsiteY1" fmla="*/ 367631 h 725475"/>
                      <a:gd name="connsiteX0" fmla="*/ 187157 w 2169775"/>
                      <a:gd name="connsiteY0" fmla="*/ 98962 h 556162"/>
                      <a:gd name="connsiteX1" fmla="*/ 644357 w 2169775"/>
                      <a:gd name="connsiteY1" fmla="*/ 556162 h 556162"/>
                      <a:gd name="connsiteX2" fmla="*/ 187157 w 2169775"/>
                      <a:gd name="connsiteY2" fmla="*/ 556162 h 556162"/>
                      <a:gd name="connsiteX3" fmla="*/ 187157 w 2169775"/>
                      <a:gd name="connsiteY3" fmla="*/ 98962 h 556162"/>
                      <a:gd name="connsiteX0" fmla="*/ 274251 w 2169775"/>
                      <a:gd name="connsiteY0" fmla="*/ 270857 h 556162"/>
                      <a:gd name="connsiteX1" fmla="*/ 2169775 w 2169775"/>
                      <a:gd name="connsiteY1" fmla="*/ 198318 h 556162"/>
                      <a:gd name="connsiteX0" fmla="*/ 187157 w 2169775"/>
                      <a:gd name="connsiteY0" fmla="*/ 18949 h 553504"/>
                      <a:gd name="connsiteX1" fmla="*/ 644357 w 2169775"/>
                      <a:gd name="connsiteY1" fmla="*/ 476149 h 553504"/>
                      <a:gd name="connsiteX2" fmla="*/ 187157 w 2169775"/>
                      <a:gd name="connsiteY2" fmla="*/ 476149 h 553504"/>
                      <a:gd name="connsiteX3" fmla="*/ 187157 w 2169775"/>
                      <a:gd name="connsiteY3" fmla="*/ 18949 h 553504"/>
                      <a:gd name="connsiteX0" fmla="*/ 274251 w 2169775"/>
                      <a:gd name="connsiteY0" fmla="*/ 190844 h 553504"/>
                      <a:gd name="connsiteX1" fmla="*/ 2169775 w 2169775"/>
                      <a:gd name="connsiteY1" fmla="*/ 118305 h 553504"/>
                      <a:gd name="connsiteX0" fmla="*/ 187157 w 2169775"/>
                      <a:gd name="connsiteY0" fmla="*/ 18948 h 646749"/>
                      <a:gd name="connsiteX1" fmla="*/ 644357 w 2169775"/>
                      <a:gd name="connsiteY1" fmla="*/ 476148 h 646749"/>
                      <a:gd name="connsiteX2" fmla="*/ 187157 w 2169775"/>
                      <a:gd name="connsiteY2" fmla="*/ 476148 h 646749"/>
                      <a:gd name="connsiteX3" fmla="*/ 187157 w 2169775"/>
                      <a:gd name="connsiteY3" fmla="*/ 18948 h 646749"/>
                      <a:gd name="connsiteX0" fmla="*/ 274251 w 2169775"/>
                      <a:gd name="connsiteY0" fmla="*/ 190843 h 646749"/>
                      <a:gd name="connsiteX1" fmla="*/ 2169775 w 2169775"/>
                      <a:gd name="connsiteY1" fmla="*/ 118304 h 646749"/>
                      <a:gd name="connsiteX0" fmla="*/ 187157 w 2169775"/>
                      <a:gd name="connsiteY0" fmla="*/ 18948 h 623093"/>
                      <a:gd name="connsiteX1" fmla="*/ 644357 w 2169775"/>
                      <a:gd name="connsiteY1" fmla="*/ 476148 h 623093"/>
                      <a:gd name="connsiteX2" fmla="*/ 187157 w 2169775"/>
                      <a:gd name="connsiteY2" fmla="*/ 476148 h 623093"/>
                      <a:gd name="connsiteX3" fmla="*/ 187157 w 2169775"/>
                      <a:gd name="connsiteY3" fmla="*/ 18948 h 623093"/>
                      <a:gd name="connsiteX0" fmla="*/ 274251 w 2169775"/>
                      <a:gd name="connsiteY0" fmla="*/ 190843 h 623093"/>
                      <a:gd name="connsiteX1" fmla="*/ 2169775 w 2169775"/>
                      <a:gd name="connsiteY1" fmla="*/ 118304 h 623093"/>
                      <a:gd name="connsiteX0" fmla="*/ 187157 w 2169775"/>
                      <a:gd name="connsiteY0" fmla="*/ 18948 h 649372"/>
                      <a:gd name="connsiteX1" fmla="*/ 644357 w 2169775"/>
                      <a:gd name="connsiteY1" fmla="*/ 476148 h 649372"/>
                      <a:gd name="connsiteX2" fmla="*/ 187157 w 2169775"/>
                      <a:gd name="connsiteY2" fmla="*/ 476148 h 649372"/>
                      <a:gd name="connsiteX3" fmla="*/ 187157 w 2169775"/>
                      <a:gd name="connsiteY3" fmla="*/ 18948 h 649372"/>
                      <a:gd name="connsiteX0" fmla="*/ 381313 w 2169775"/>
                      <a:gd name="connsiteY0" fmla="*/ 271391 h 649372"/>
                      <a:gd name="connsiteX1" fmla="*/ 2169775 w 2169775"/>
                      <a:gd name="connsiteY1" fmla="*/ 118304 h 649372"/>
                      <a:gd name="connsiteX0" fmla="*/ 187157 w 2169775"/>
                      <a:gd name="connsiteY0" fmla="*/ 18948 h 641886"/>
                      <a:gd name="connsiteX1" fmla="*/ 644357 w 2169775"/>
                      <a:gd name="connsiteY1" fmla="*/ 476148 h 641886"/>
                      <a:gd name="connsiteX2" fmla="*/ 187157 w 2169775"/>
                      <a:gd name="connsiteY2" fmla="*/ 476148 h 641886"/>
                      <a:gd name="connsiteX3" fmla="*/ 187157 w 2169775"/>
                      <a:gd name="connsiteY3" fmla="*/ 18948 h 641886"/>
                      <a:gd name="connsiteX0" fmla="*/ 381313 w 2169775"/>
                      <a:gd name="connsiteY0" fmla="*/ 271391 h 641886"/>
                      <a:gd name="connsiteX1" fmla="*/ 2169775 w 2169775"/>
                      <a:gd name="connsiteY1" fmla="*/ 118304 h 641886"/>
                      <a:gd name="connsiteX0" fmla="*/ 187157 w 2169775"/>
                      <a:gd name="connsiteY0" fmla="*/ 18948 h 646417"/>
                      <a:gd name="connsiteX1" fmla="*/ 644357 w 2169775"/>
                      <a:gd name="connsiteY1" fmla="*/ 476148 h 646417"/>
                      <a:gd name="connsiteX2" fmla="*/ 187157 w 2169775"/>
                      <a:gd name="connsiteY2" fmla="*/ 476148 h 646417"/>
                      <a:gd name="connsiteX3" fmla="*/ 187157 w 2169775"/>
                      <a:gd name="connsiteY3" fmla="*/ 18948 h 646417"/>
                      <a:gd name="connsiteX0" fmla="*/ 370607 w 2169775"/>
                      <a:gd name="connsiteY0" fmla="*/ 284817 h 646417"/>
                      <a:gd name="connsiteX1" fmla="*/ 2169775 w 2169775"/>
                      <a:gd name="connsiteY1" fmla="*/ 118304 h 646417"/>
                      <a:gd name="connsiteX0" fmla="*/ 187157 w 2197317"/>
                      <a:gd name="connsiteY0" fmla="*/ 18948 h 875047"/>
                      <a:gd name="connsiteX1" fmla="*/ 644357 w 2197317"/>
                      <a:gd name="connsiteY1" fmla="*/ 476148 h 875047"/>
                      <a:gd name="connsiteX2" fmla="*/ 187157 w 2197317"/>
                      <a:gd name="connsiteY2" fmla="*/ 476148 h 875047"/>
                      <a:gd name="connsiteX3" fmla="*/ 187157 w 2197317"/>
                      <a:gd name="connsiteY3" fmla="*/ 18948 h 875047"/>
                      <a:gd name="connsiteX0" fmla="*/ 370607 w 2197317"/>
                      <a:gd name="connsiteY0" fmla="*/ 284817 h 875047"/>
                      <a:gd name="connsiteX1" fmla="*/ 2197317 w 2197317"/>
                      <a:gd name="connsiteY1" fmla="*/ 437760 h 875047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328041 w 2197317"/>
                      <a:gd name="connsiteY0" fmla="*/ 213653 h 858783"/>
                      <a:gd name="connsiteX1" fmla="*/ 2197317 w 2197317"/>
                      <a:gd name="connsiteY1" fmla="*/ 437760 h 858783"/>
                      <a:gd name="connsiteX0" fmla="*/ 187157 w 2197317"/>
                      <a:gd name="connsiteY0" fmla="*/ 18948 h 858783"/>
                      <a:gd name="connsiteX1" fmla="*/ 644357 w 2197317"/>
                      <a:gd name="connsiteY1" fmla="*/ 476148 h 858783"/>
                      <a:gd name="connsiteX2" fmla="*/ 187157 w 2197317"/>
                      <a:gd name="connsiteY2" fmla="*/ 476148 h 858783"/>
                      <a:gd name="connsiteX3" fmla="*/ 187157 w 2197317"/>
                      <a:gd name="connsiteY3" fmla="*/ 18948 h 858783"/>
                      <a:gd name="connsiteX0" fmla="*/ 292570 w 2197317"/>
                      <a:gd name="connsiteY0" fmla="*/ 213652 h 858783"/>
                      <a:gd name="connsiteX1" fmla="*/ 2197317 w 2197317"/>
                      <a:gd name="connsiteY1" fmla="*/ 437760 h 858783"/>
                      <a:gd name="connsiteX0" fmla="*/ 187157 w 2204411"/>
                      <a:gd name="connsiteY0" fmla="*/ 18948 h 783613"/>
                      <a:gd name="connsiteX1" fmla="*/ 644357 w 2204411"/>
                      <a:gd name="connsiteY1" fmla="*/ 476148 h 783613"/>
                      <a:gd name="connsiteX2" fmla="*/ 187157 w 2204411"/>
                      <a:gd name="connsiteY2" fmla="*/ 476148 h 783613"/>
                      <a:gd name="connsiteX3" fmla="*/ 187157 w 2204411"/>
                      <a:gd name="connsiteY3" fmla="*/ 18948 h 783613"/>
                      <a:gd name="connsiteX0" fmla="*/ 292570 w 2204411"/>
                      <a:gd name="connsiteY0" fmla="*/ 213652 h 783613"/>
                      <a:gd name="connsiteX1" fmla="*/ 2204411 w 2204411"/>
                      <a:gd name="connsiteY1" fmla="*/ 339908 h 783613"/>
                      <a:gd name="connsiteX0" fmla="*/ 187157 w 3234823"/>
                      <a:gd name="connsiteY0" fmla="*/ 18948 h 799299"/>
                      <a:gd name="connsiteX1" fmla="*/ 644357 w 3234823"/>
                      <a:gd name="connsiteY1" fmla="*/ 476148 h 799299"/>
                      <a:gd name="connsiteX2" fmla="*/ 187157 w 3234823"/>
                      <a:gd name="connsiteY2" fmla="*/ 476148 h 799299"/>
                      <a:gd name="connsiteX3" fmla="*/ 187157 w 3234823"/>
                      <a:gd name="connsiteY3" fmla="*/ 18948 h 799299"/>
                      <a:gd name="connsiteX0" fmla="*/ 292570 w 3234823"/>
                      <a:gd name="connsiteY0" fmla="*/ 213652 h 799299"/>
                      <a:gd name="connsiteX1" fmla="*/ 3234823 w 3234823"/>
                      <a:gd name="connsiteY1" fmla="*/ 360581 h 799299"/>
                      <a:gd name="connsiteX0" fmla="*/ 187157 w 3234823"/>
                      <a:gd name="connsiteY0" fmla="*/ 18948 h 629765"/>
                      <a:gd name="connsiteX1" fmla="*/ 644357 w 3234823"/>
                      <a:gd name="connsiteY1" fmla="*/ 476148 h 629765"/>
                      <a:gd name="connsiteX2" fmla="*/ 187157 w 3234823"/>
                      <a:gd name="connsiteY2" fmla="*/ 476148 h 629765"/>
                      <a:gd name="connsiteX3" fmla="*/ 187157 w 3234823"/>
                      <a:gd name="connsiteY3" fmla="*/ 18948 h 629765"/>
                      <a:gd name="connsiteX0" fmla="*/ 292570 w 3234823"/>
                      <a:gd name="connsiteY0" fmla="*/ 213652 h 629765"/>
                      <a:gd name="connsiteX1" fmla="*/ 3234823 w 3234823"/>
                      <a:gd name="connsiteY1" fmla="*/ 360581 h 629765"/>
                      <a:gd name="connsiteX0" fmla="*/ 187157 w 3234823"/>
                      <a:gd name="connsiteY0" fmla="*/ 18948 h 652679"/>
                      <a:gd name="connsiteX1" fmla="*/ 644357 w 3234823"/>
                      <a:gd name="connsiteY1" fmla="*/ 476148 h 652679"/>
                      <a:gd name="connsiteX2" fmla="*/ 187157 w 3234823"/>
                      <a:gd name="connsiteY2" fmla="*/ 476148 h 652679"/>
                      <a:gd name="connsiteX3" fmla="*/ 187157 w 3234823"/>
                      <a:gd name="connsiteY3" fmla="*/ 18948 h 652679"/>
                      <a:gd name="connsiteX0" fmla="*/ 292570 w 3234823"/>
                      <a:gd name="connsiteY0" fmla="*/ 306680 h 652679"/>
                      <a:gd name="connsiteX1" fmla="*/ 3234823 w 3234823"/>
                      <a:gd name="connsiteY1" fmla="*/ 360581 h 652679"/>
                      <a:gd name="connsiteX0" fmla="*/ 187157 w 3234823"/>
                      <a:gd name="connsiteY0" fmla="*/ 18948 h 745556"/>
                      <a:gd name="connsiteX1" fmla="*/ 644357 w 3234823"/>
                      <a:gd name="connsiteY1" fmla="*/ 476148 h 745556"/>
                      <a:gd name="connsiteX2" fmla="*/ 187157 w 3234823"/>
                      <a:gd name="connsiteY2" fmla="*/ 476148 h 745556"/>
                      <a:gd name="connsiteX3" fmla="*/ 187157 w 3234823"/>
                      <a:gd name="connsiteY3" fmla="*/ 18948 h 745556"/>
                      <a:gd name="connsiteX0" fmla="*/ 292570 w 3234823"/>
                      <a:gd name="connsiteY0" fmla="*/ 306680 h 745556"/>
                      <a:gd name="connsiteX1" fmla="*/ 3234823 w 3234823"/>
                      <a:gd name="connsiteY1" fmla="*/ 360581 h 745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234823" h="745556" stroke="0" extrusionOk="0">
                        <a:moveTo>
                          <a:pt x="187157" y="18948"/>
                        </a:moveTo>
                        <a:cubicBezTo>
                          <a:pt x="656231" y="199422"/>
                          <a:pt x="644357" y="223643"/>
                          <a:pt x="644357" y="476148"/>
                        </a:cubicBezTo>
                        <a:lnTo>
                          <a:pt x="187157" y="476148"/>
                        </a:lnTo>
                        <a:cubicBezTo>
                          <a:pt x="187157" y="323748"/>
                          <a:pt x="-233948" y="-93347"/>
                          <a:pt x="187157" y="18948"/>
                        </a:cubicBezTo>
                        <a:close/>
                      </a:path>
                      <a:path w="3234823" h="745556" fill="none">
                        <a:moveTo>
                          <a:pt x="292570" y="306680"/>
                        </a:moveTo>
                        <a:cubicBezTo>
                          <a:pt x="967998" y="740377"/>
                          <a:pt x="2456331" y="1002824"/>
                          <a:pt x="3234823" y="360581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21" name="Arc 8"/>
                  <p:cNvSpPr/>
                  <p:nvPr/>
                </p:nvSpPr>
                <p:spPr>
                  <a:xfrm flipV="1">
                    <a:off x="9185507" y="4415343"/>
                    <a:ext cx="1991252" cy="351985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41270 h 554583"/>
                      <a:gd name="connsiteX0" fmla="*/ 187157 w 2549053"/>
                      <a:gd name="connsiteY0" fmla="*/ 107795 h 564996"/>
                      <a:gd name="connsiteX1" fmla="*/ 644357 w 2549053"/>
                      <a:gd name="connsiteY1" fmla="*/ 564995 h 564996"/>
                      <a:gd name="connsiteX2" fmla="*/ 187157 w 2549053"/>
                      <a:gd name="connsiteY2" fmla="*/ 564995 h 564996"/>
                      <a:gd name="connsiteX3" fmla="*/ 187157 w 2549053"/>
                      <a:gd name="connsiteY3" fmla="*/ 107795 h 564996"/>
                      <a:gd name="connsiteX0" fmla="*/ 211204 w 2549053"/>
                      <a:gd name="connsiteY0" fmla="*/ 10411 h 564996"/>
                      <a:gd name="connsiteX1" fmla="*/ 2549053 w 2549053"/>
                      <a:gd name="connsiteY1" fmla="*/ 0 h 564996"/>
                      <a:gd name="connsiteX0" fmla="*/ 187157 w 2549053"/>
                      <a:gd name="connsiteY0" fmla="*/ 107795 h 564994"/>
                      <a:gd name="connsiteX1" fmla="*/ 644357 w 2549053"/>
                      <a:gd name="connsiteY1" fmla="*/ 564995 h 564994"/>
                      <a:gd name="connsiteX2" fmla="*/ 187157 w 2549053"/>
                      <a:gd name="connsiteY2" fmla="*/ 564995 h 564994"/>
                      <a:gd name="connsiteX3" fmla="*/ 187157 w 2549053"/>
                      <a:gd name="connsiteY3" fmla="*/ 107795 h 564994"/>
                      <a:gd name="connsiteX0" fmla="*/ 211204 w 2549053"/>
                      <a:gd name="connsiteY0" fmla="*/ 10411 h 564994"/>
                      <a:gd name="connsiteX1" fmla="*/ 2549053 w 2549053"/>
                      <a:gd name="connsiteY1" fmla="*/ 0 h 564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49053" h="564994" stroke="0" extrusionOk="0">
                        <a:moveTo>
                          <a:pt x="187157" y="107795"/>
                        </a:moveTo>
                        <a:cubicBezTo>
                          <a:pt x="656231" y="288269"/>
                          <a:pt x="644357" y="312490"/>
                          <a:pt x="644357" y="564995"/>
                        </a:cubicBezTo>
                        <a:lnTo>
                          <a:pt x="187157" y="564995"/>
                        </a:lnTo>
                        <a:cubicBezTo>
                          <a:pt x="187157" y="412595"/>
                          <a:pt x="-233948" y="-4500"/>
                          <a:pt x="187157" y="107795"/>
                        </a:cubicBezTo>
                        <a:close/>
                      </a:path>
                      <a:path w="2549053" h="564994" fill="none">
                        <a:moveTo>
                          <a:pt x="211204" y="10411"/>
                        </a:moveTo>
                        <a:cubicBezTo>
                          <a:pt x="971961" y="315609"/>
                          <a:pt x="1991695" y="349968"/>
                          <a:pt x="2549053" y="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22" name="Arc 8"/>
                  <p:cNvSpPr/>
                  <p:nvPr/>
                </p:nvSpPr>
                <p:spPr>
                  <a:xfrm flipV="1">
                    <a:off x="9581479" y="4226557"/>
                    <a:ext cx="1598447" cy="467896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41270 h 554583"/>
                      <a:gd name="connsiteX0" fmla="*/ 187157 w 2549053"/>
                      <a:gd name="connsiteY0" fmla="*/ 107795 h 564996"/>
                      <a:gd name="connsiteX1" fmla="*/ 644357 w 2549053"/>
                      <a:gd name="connsiteY1" fmla="*/ 564995 h 564996"/>
                      <a:gd name="connsiteX2" fmla="*/ 187157 w 2549053"/>
                      <a:gd name="connsiteY2" fmla="*/ 564995 h 564996"/>
                      <a:gd name="connsiteX3" fmla="*/ 187157 w 2549053"/>
                      <a:gd name="connsiteY3" fmla="*/ 107795 h 564996"/>
                      <a:gd name="connsiteX0" fmla="*/ 211204 w 2549053"/>
                      <a:gd name="connsiteY0" fmla="*/ 10411 h 564996"/>
                      <a:gd name="connsiteX1" fmla="*/ 2549053 w 2549053"/>
                      <a:gd name="connsiteY1" fmla="*/ 0 h 564996"/>
                      <a:gd name="connsiteX0" fmla="*/ 187157 w 2549053"/>
                      <a:gd name="connsiteY0" fmla="*/ 107795 h 564994"/>
                      <a:gd name="connsiteX1" fmla="*/ 644357 w 2549053"/>
                      <a:gd name="connsiteY1" fmla="*/ 564995 h 564994"/>
                      <a:gd name="connsiteX2" fmla="*/ 187157 w 2549053"/>
                      <a:gd name="connsiteY2" fmla="*/ 564995 h 564994"/>
                      <a:gd name="connsiteX3" fmla="*/ 187157 w 2549053"/>
                      <a:gd name="connsiteY3" fmla="*/ 107795 h 564994"/>
                      <a:gd name="connsiteX0" fmla="*/ 211204 w 2549053"/>
                      <a:gd name="connsiteY0" fmla="*/ 10411 h 564994"/>
                      <a:gd name="connsiteX1" fmla="*/ 2549053 w 2549053"/>
                      <a:gd name="connsiteY1" fmla="*/ 0 h 564994"/>
                      <a:gd name="connsiteX0" fmla="*/ 187157 w 2029726"/>
                      <a:gd name="connsiteY0" fmla="*/ 293850 h 751050"/>
                      <a:gd name="connsiteX1" fmla="*/ 644357 w 2029726"/>
                      <a:gd name="connsiteY1" fmla="*/ 751050 h 751050"/>
                      <a:gd name="connsiteX2" fmla="*/ 187157 w 2029726"/>
                      <a:gd name="connsiteY2" fmla="*/ 751050 h 751050"/>
                      <a:gd name="connsiteX3" fmla="*/ 187157 w 2029726"/>
                      <a:gd name="connsiteY3" fmla="*/ 293850 h 751050"/>
                      <a:gd name="connsiteX0" fmla="*/ 211204 w 2029726"/>
                      <a:gd name="connsiteY0" fmla="*/ 196466 h 751050"/>
                      <a:gd name="connsiteX1" fmla="*/ 2029726 w 2029726"/>
                      <a:gd name="connsiteY1" fmla="*/ 0 h 751050"/>
                      <a:gd name="connsiteX0" fmla="*/ 187157 w 2046213"/>
                      <a:gd name="connsiteY0" fmla="*/ 293850 h 751050"/>
                      <a:gd name="connsiteX1" fmla="*/ 644357 w 2046213"/>
                      <a:gd name="connsiteY1" fmla="*/ 751050 h 751050"/>
                      <a:gd name="connsiteX2" fmla="*/ 187157 w 2046213"/>
                      <a:gd name="connsiteY2" fmla="*/ 751050 h 751050"/>
                      <a:gd name="connsiteX3" fmla="*/ 187157 w 2046213"/>
                      <a:gd name="connsiteY3" fmla="*/ 293850 h 751050"/>
                      <a:gd name="connsiteX0" fmla="*/ 211204 w 2046213"/>
                      <a:gd name="connsiteY0" fmla="*/ 196466 h 751050"/>
                      <a:gd name="connsiteX1" fmla="*/ 2046213 w 2046213"/>
                      <a:gd name="connsiteY1" fmla="*/ 0 h 751050"/>
                      <a:gd name="connsiteX0" fmla="*/ 187157 w 2046213"/>
                      <a:gd name="connsiteY0" fmla="*/ 293850 h 751050"/>
                      <a:gd name="connsiteX1" fmla="*/ 644357 w 2046213"/>
                      <a:gd name="connsiteY1" fmla="*/ 751050 h 751050"/>
                      <a:gd name="connsiteX2" fmla="*/ 187157 w 2046213"/>
                      <a:gd name="connsiteY2" fmla="*/ 751050 h 751050"/>
                      <a:gd name="connsiteX3" fmla="*/ 187157 w 2046213"/>
                      <a:gd name="connsiteY3" fmla="*/ 293850 h 751050"/>
                      <a:gd name="connsiteX0" fmla="*/ 211204 w 2046213"/>
                      <a:gd name="connsiteY0" fmla="*/ 196466 h 751050"/>
                      <a:gd name="connsiteX1" fmla="*/ 2046213 w 2046213"/>
                      <a:gd name="connsiteY1" fmla="*/ 0 h 751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046213" h="751050" stroke="0" extrusionOk="0">
                        <a:moveTo>
                          <a:pt x="187157" y="293850"/>
                        </a:moveTo>
                        <a:cubicBezTo>
                          <a:pt x="656231" y="474324"/>
                          <a:pt x="644357" y="498545"/>
                          <a:pt x="644357" y="751050"/>
                        </a:cubicBezTo>
                        <a:lnTo>
                          <a:pt x="187157" y="751050"/>
                        </a:lnTo>
                        <a:cubicBezTo>
                          <a:pt x="187157" y="598650"/>
                          <a:pt x="-233948" y="181555"/>
                          <a:pt x="187157" y="293850"/>
                        </a:cubicBezTo>
                        <a:close/>
                      </a:path>
                      <a:path w="2046213" h="751050" fill="none">
                        <a:moveTo>
                          <a:pt x="211204" y="196466"/>
                        </a:moveTo>
                        <a:cubicBezTo>
                          <a:pt x="971961" y="501664"/>
                          <a:pt x="1488855" y="442995"/>
                          <a:pt x="2046213" y="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23" name="Arc 8"/>
                  <p:cNvSpPr/>
                  <p:nvPr/>
                </p:nvSpPr>
                <p:spPr>
                  <a:xfrm flipV="1">
                    <a:off x="9097656" y="4606975"/>
                    <a:ext cx="2059586" cy="345499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829325"/>
                      <a:gd name="connsiteY0" fmla="*/ 97384 h 554583"/>
                      <a:gd name="connsiteX1" fmla="*/ 644357 w 2829325"/>
                      <a:gd name="connsiteY1" fmla="*/ 554584 h 554583"/>
                      <a:gd name="connsiteX2" fmla="*/ 187157 w 2829325"/>
                      <a:gd name="connsiteY2" fmla="*/ 554584 h 554583"/>
                      <a:gd name="connsiteX3" fmla="*/ 187157 w 2829325"/>
                      <a:gd name="connsiteY3" fmla="*/ 97384 h 554583"/>
                      <a:gd name="connsiteX0" fmla="*/ 211204 w 2829325"/>
                      <a:gd name="connsiteY0" fmla="*/ 0 h 554583"/>
                      <a:gd name="connsiteX1" fmla="*/ 2829325 w 2829325"/>
                      <a:gd name="connsiteY1" fmla="*/ 41270 h 554583"/>
                      <a:gd name="connsiteX0" fmla="*/ 187157 w 2829325"/>
                      <a:gd name="connsiteY0" fmla="*/ 97384 h 554585"/>
                      <a:gd name="connsiteX1" fmla="*/ 644357 w 2829325"/>
                      <a:gd name="connsiteY1" fmla="*/ 554584 h 554585"/>
                      <a:gd name="connsiteX2" fmla="*/ 187157 w 2829325"/>
                      <a:gd name="connsiteY2" fmla="*/ 554584 h 554585"/>
                      <a:gd name="connsiteX3" fmla="*/ 187157 w 2829325"/>
                      <a:gd name="connsiteY3" fmla="*/ 97384 h 554585"/>
                      <a:gd name="connsiteX0" fmla="*/ 211204 w 2829325"/>
                      <a:gd name="connsiteY0" fmla="*/ 0 h 554585"/>
                      <a:gd name="connsiteX1" fmla="*/ 2829325 w 2829325"/>
                      <a:gd name="connsiteY1" fmla="*/ 41270 h 554585"/>
                      <a:gd name="connsiteX0" fmla="*/ 187157 w 2636529"/>
                      <a:gd name="connsiteY0" fmla="*/ 97384 h 554583"/>
                      <a:gd name="connsiteX1" fmla="*/ 644357 w 2636529"/>
                      <a:gd name="connsiteY1" fmla="*/ 554584 h 554583"/>
                      <a:gd name="connsiteX2" fmla="*/ 187157 w 2636529"/>
                      <a:gd name="connsiteY2" fmla="*/ 554584 h 554583"/>
                      <a:gd name="connsiteX3" fmla="*/ 187157 w 2636529"/>
                      <a:gd name="connsiteY3" fmla="*/ 97384 h 554583"/>
                      <a:gd name="connsiteX0" fmla="*/ 211204 w 2636529"/>
                      <a:gd name="connsiteY0" fmla="*/ 0 h 554583"/>
                      <a:gd name="connsiteX1" fmla="*/ 2636529 w 2636529"/>
                      <a:gd name="connsiteY1" fmla="*/ 41270 h 55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636529" h="554583" stroke="0" extrusionOk="0">
                        <a:moveTo>
                          <a:pt x="187157" y="97384"/>
                        </a:moveTo>
                        <a:cubicBezTo>
                          <a:pt x="656231" y="277858"/>
                          <a:pt x="644357" y="302079"/>
                          <a:pt x="644357" y="554584"/>
                        </a:cubicBezTo>
                        <a:lnTo>
                          <a:pt x="187157" y="554584"/>
                        </a:lnTo>
                        <a:cubicBezTo>
                          <a:pt x="187157" y="402184"/>
                          <a:pt x="-233948" y="-14911"/>
                          <a:pt x="187157" y="97384"/>
                        </a:cubicBezTo>
                        <a:close/>
                      </a:path>
                      <a:path w="2636529" h="554583" fill="none">
                        <a:moveTo>
                          <a:pt x="211204" y="0"/>
                        </a:moveTo>
                        <a:cubicBezTo>
                          <a:pt x="971961" y="305198"/>
                          <a:pt x="2103901" y="-125579"/>
                          <a:pt x="2636529" y="4127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24" name="Arc 8"/>
                  <p:cNvSpPr/>
                  <p:nvPr/>
                </p:nvSpPr>
                <p:spPr>
                  <a:xfrm flipV="1">
                    <a:off x="9185506" y="4715024"/>
                    <a:ext cx="2027313" cy="405851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829325"/>
                      <a:gd name="connsiteY0" fmla="*/ 97384 h 554583"/>
                      <a:gd name="connsiteX1" fmla="*/ 644357 w 2829325"/>
                      <a:gd name="connsiteY1" fmla="*/ 554584 h 554583"/>
                      <a:gd name="connsiteX2" fmla="*/ 187157 w 2829325"/>
                      <a:gd name="connsiteY2" fmla="*/ 554584 h 554583"/>
                      <a:gd name="connsiteX3" fmla="*/ 187157 w 2829325"/>
                      <a:gd name="connsiteY3" fmla="*/ 97384 h 554583"/>
                      <a:gd name="connsiteX0" fmla="*/ 211204 w 2829325"/>
                      <a:gd name="connsiteY0" fmla="*/ 0 h 554583"/>
                      <a:gd name="connsiteX1" fmla="*/ 2829325 w 2829325"/>
                      <a:gd name="connsiteY1" fmla="*/ 41270 h 554583"/>
                      <a:gd name="connsiteX0" fmla="*/ 187157 w 2829325"/>
                      <a:gd name="connsiteY0" fmla="*/ 97384 h 554585"/>
                      <a:gd name="connsiteX1" fmla="*/ 644357 w 2829325"/>
                      <a:gd name="connsiteY1" fmla="*/ 554584 h 554585"/>
                      <a:gd name="connsiteX2" fmla="*/ 187157 w 2829325"/>
                      <a:gd name="connsiteY2" fmla="*/ 554584 h 554585"/>
                      <a:gd name="connsiteX3" fmla="*/ 187157 w 2829325"/>
                      <a:gd name="connsiteY3" fmla="*/ 97384 h 554585"/>
                      <a:gd name="connsiteX0" fmla="*/ 211204 w 2829325"/>
                      <a:gd name="connsiteY0" fmla="*/ 0 h 554585"/>
                      <a:gd name="connsiteX1" fmla="*/ 2829325 w 2829325"/>
                      <a:gd name="connsiteY1" fmla="*/ 41270 h 554585"/>
                      <a:gd name="connsiteX0" fmla="*/ 187157 w 2636529"/>
                      <a:gd name="connsiteY0" fmla="*/ 97384 h 554583"/>
                      <a:gd name="connsiteX1" fmla="*/ 644357 w 2636529"/>
                      <a:gd name="connsiteY1" fmla="*/ 554584 h 554583"/>
                      <a:gd name="connsiteX2" fmla="*/ 187157 w 2636529"/>
                      <a:gd name="connsiteY2" fmla="*/ 554584 h 554583"/>
                      <a:gd name="connsiteX3" fmla="*/ 187157 w 2636529"/>
                      <a:gd name="connsiteY3" fmla="*/ 97384 h 554583"/>
                      <a:gd name="connsiteX0" fmla="*/ 211204 w 2636529"/>
                      <a:gd name="connsiteY0" fmla="*/ 0 h 554583"/>
                      <a:gd name="connsiteX1" fmla="*/ 2636529 w 2636529"/>
                      <a:gd name="connsiteY1" fmla="*/ 41270 h 554583"/>
                      <a:gd name="connsiteX0" fmla="*/ 187157 w 2595216"/>
                      <a:gd name="connsiteY0" fmla="*/ 160233 h 617433"/>
                      <a:gd name="connsiteX1" fmla="*/ 644357 w 2595216"/>
                      <a:gd name="connsiteY1" fmla="*/ 617433 h 617433"/>
                      <a:gd name="connsiteX2" fmla="*/ 187157 w 2595216"/>
                      <a:gd name="connsiteY2" fmla="*/ 617433 h 617433"/>
                      <a:gd name="connsiteX3" fmla="*/ 187157 w 2595216"/>
                      <a:gd name="connsiteY3" fmla="*/ 160233 h 617433"/>
                      <a:gd name="connsiteX0" fmla="*/ 211204 w 2595216"/>
                      <a:gd name="connsiteY0" fmla="*/ 62849 h 617433"/>
                      <a:gd name="connsiteX1" fmla="*/ 2595216 w 2595216"/>
                      <a:gd name="connsiteY1" fmla="*/ 35048 h 617433"/>
                      <a:gd name="connsiteX0" fmla="*/ 187157 w 2595216"/>
                      <a:gd name="connsiteY0" fmla="*/ 125184 h 582384"/>
                      <a:gd name="connsiteX1" fmla="*/ 644357 w 2595216"/>
                      <a:gd name="connsiteY1" fmla="*/ 582384 h 582384"/>
                      <a:gd name="connsiteX2" fmla="*/ 187157 w 2595216"/>
                      <a:gd name="connsiteY2" fmla="*/ 582384 h 582384"/>
                      <a:gd name="connsiteX3" fmla="*/ 187157 w 2595216"/>
                      <a:gd name="connsiteY3" fmla="*/ 125184 h 582384"/>
                      <a:gd name="connsiteX0" fmla="*/ 211204 w 2595216"/>
                      <a:gd name="connsiteY0" fmla="*/ 27800 h 582384"/>
                      <a:gd name="connsiteX1" fmla="*/ 2595216 w 2595216"/>
                      <a:gd name="connsiteY1" fmla="*/ -1 h 582384"/>
                      <a:gd name="connsiteX0" fmla="*/ 187157 w 2595216"/>
                      <a:gd name="connsiteY0" fmla="*/ 194257 h 651457"/>
                      <a:gd name="connsiteX1" fmla="*/ 644357 w 2595216"/>
                      <a:gd name="connsiteY1" fmla="*/ 651457 h 651457"/>
                      <a:gd name="connsiteX2" fmla="*/ 187157 w 2595216"/>
                      <a:gd name="connsiteY2" fmla="*/ 651457 h 651457"/>
                      <a:gd name="connsiteX3" fmla="*/ 187157 w 2595216"/>
                      <a:gd name="connsiteY3" fmla="*/ 194257 h 651457"/>
                      <a:gd name="connsiteX0" fmla="*/ 211204 w 2595216"/>
                      <a:gd name="connsiteY0" fmla="*/ 96873 h 651457"/>
                      <a:gd name="connsiteX1" fmla="*/ 2595216 w 2595216"/>
                      <a:gd name="connsiteY1" fmla="*/ 0 h 65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95216" h="651457" stroke="0" extrusionOk="0">
                        <a:moveTo>
                          <a:pt x="187157" y="194257"/>
                        </a:moveTo>
                        <a:cubicBezTo>
                          <a:pt x="656231" y="374731"/>
                          <a:pt x="644357" y="398952"/>
                          <a:pt x="644357" y="651457"/>
                        </a:cubicBezTo>
                        <a:lnTo>
                          <a:pt x="187157" y="651457"/>
                        </a:lnTo>
                        <a:cubicBezTo>
                          <a:pt x="187157" y="499057"/>
                          <a:pt x="-233948" y="81962"/>
                          <a:pt x="187157" y="194257"/>
                        </a:cubicBezTo>
                        <a:close/>
                      </a:path>
                      <a:path w="2595216" h="651457" fill="none">
                        <a:moveTo>
                          <a:pt x="211204" y="96873"/>
                        </a:moveTo>
                        <a:cubicBezTo>
                          <a:pt x="971961" y="402071"/>
                          <a:pt x="2048817" y="40363"/>
                          <a:pt x="2595216" y="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25" name="Arc 8"/>
                  <p:cNvSpPr/>
                  <p:nvPr/>
                </p:nvSpPr>
                <p:spPr>
                  <a:xfrm flipV="1">
                    <a:off x="9305316" y="4792165"/>
                    <a:ext cx="1887463" cy="438124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028086"/>
                      <a:gd name="connsiteY0" fmla="*/ 252859 h 710059"/>
                      <a:gd name="connsiteX1" fmla="*/ 644357 w 2028086"/>
                      <a:gd name="connsiteY1" fmla="*/ 710059 h 710059"/>
                      <a:gd name="connsiteX2" fmla="*/ 187157 w 2028086"/>
                      <a:gd name="connsiteY2" fmla="*/ 710059 h 710059"/>
                      <a:gd name="connsiteX3" fmla="*/ 187157 w 2028086"/>
                      <a:gd name="connsiteY3" fmla="*/ 252859 h 710059"/>
                      <a:gd name="connsiteX0" fmla="*/ 174524 w 2028086"/>
                      <a:gd name="connsiteY0" fmla="*/ 67130 h 710059"/>
                      <a:gd name="connsiteX1" fmla="*/ 2028086 w 2028086"/>
                      <a:gd name="connsiteY1" fmla="*/ 235141 h 710059"/>
                      <a:gd name="connsiteX0" fmla="*/ 187157 w 2028086"/>
                      <a:gd name="connsiteY0" fmla="*/ 325419 h 782619"/>
                      <a:gd name="connsiteX1" fmla="*/ 644357 w 2028086"/>
                      <a:gd name="connsiteY1" fmla="*/ 782619 h 782619"/>
                      <a:gd name="connsiteX2" fmla="*/ 187157 w 2028086"/>
                      <a:gd name="connsiteY2" fmla="*/ 782619 h 782619"/>
                      <a:gd name="connsiteX3" fmla="*/ 187157 w 2028086"/>
                      <a:gd name="connsiteY3" fmla="*/ 325419 h 782619"/>
                      <a:gd name="connsiteX0" fmla="*/ 174524 w 2028086"/>
                      <a:gd name="connsiteY0" fmla="*/ 139690 h 782619"/>
                      <a:gd name="connsiteX1" fmla="*/ 2028086 w 2028086"/>
                      <a:gd name="connsiteY1" fmla="*/ 307701 h 782619"/>
                      <a:gd name="connsiteX0" fmla="*/ 187157 w 2068605"/>
                      <a:gd name="connsiteY0" fmla="*/ 321981 h 779181"/>
                      <a:gd name="connsiteX1" fmla="*/ 644357 w 2068605"/>
                      <a:gd name="connsiteY1" fmla="*/ 779181 h 779181"/>
                      <a:gd name="connsiteX2" fmla="*/ 187157 w 2068605"/>
                      <a:gd name="connsiteY2" fmla="*/ 779181 h 779181"/>
                      <a:gd name="connsiteX3" fmla="*/ 187157 w 2068605"/>
                      <a:gd name="connsiteY3" fmla="*/ 321981 h 779181"/>
                      <a:gd name="connsiteX0" fmla="*/ 174524 w 2068605"/>
                      <a:gd name="connsiteY0" fmla="*/ 136252 h 779181"/>
                      <a:gd name="connsiteX1" fmla="*/ 2068605 w 2068605"/>
                      <a:gd name="connsiteY1" fmla="*/ 321199 h 779181"/>
                      <a:gd name="connsiteX0" fmla="*/ 187157 w 2095618"/>
                      <a:gd name="connsiteY0" fmla="*/ 318699 h 775899"/>
                      <a:gd name="connsiteX1" fmla="*/ 644357 w 2095618"/>
                      <a:gd name="connsiteY1" fmla="*/ 775899 h 775899"/>
                      <a:gd name="connsiteX2" fmla="*/ 187157 w 2095618"/>
                      <a:gd name="connsiteY2" fmla="*/ 775899 h 775899"/>
                      <a:gd name="connsiteX3" fmla="*/ 187157 w 2095618"/>
                      <a:gd name="connsiteY3" fmla="*/ 318699 h 775899"/>
                      <a:gd name="connsiteX0" fmla="*/ 174524 w 2095618"/>
                      <a:gd name="connsiteY0" fmla="*/ 132970 h 775899"/>
                      <a:gd name="connsiteX1" fmla="*/ 2095618 w 2095618"/>
                      <a:gd name="connsiteY1" fmla="*/ 334853 h 775899"/>
                      <a:gd name="connsiteX0" fmla="*/ 187157 w 2095618"/>
                      <a:gd name="connsiteY0" fmla="*/ 377999 h 835199"/>
                      <a:gd name="connsiteX1" fmla="*/ 644357 w 2095618"/>
                      <a:gd name="connsiteY1" fmla="*/ 835199 h 835199"/>
                      <a:gd name="connsiteX2" fmla="*/ 187157 w 2095618"/>
                      <a:gd name="connsiteY2" fmla="*/ 835199 h 835199"/>
                      <a:gd name="connsiteX3" fmla="*/ 187157 w 2095618"/>
                      <a:gd name="connsiteY3" fmla="*/ 377999 h 835199"/>
                      <a:gd name="connsiteX0" fmla="*/ 174524 w 2095618"/>
                      <a:gd name="connsiteY0" fmla="*/ 192270 h 835199"/>
                      <a:gd name="connsiteX1" fmla="*/ 2095618 w 2095618"/>
                      <a:gd name="connsiteY1" fmla="*/ 394153 h 835199"/>
                      <a:gd name="connsiteX0" fmla="*/ 187157 w 2149644"/>
                      <a:gd name="connsiteY0" fmla="*/ 357484 h 814684"/>
                      <a:gd name="connsiteX1" fmla="*/ 644357 w 2149644"/>
                      <a:gd name="connsiteY1" fmla="*/ 814684 h 814684"/>
                      <a:gd name="connsiteX2" fmla="*/ 187157 w 2149644"/>
                      <a:gd name="connsiteY2" fmla="*/ 814684 h 814684"/>
                      <a:gd name="connsiteX3" fmla="*/ 187157 w 2149644"/>
                      <a:gd name="connsiteY3" fmla="*/ 357484 h 814684"/>
                      <a:gd name="connsiteX0" fmla="*/ 174524 w 2149644"/>
                      <a:gd name="connsiteY0" fmla="*/ 171755 h 814684"/>
                      <a:gd name="connsiteX1" fmla="*/ 2149644 w 2149644"/>
                      <a:gd name="connsiteY1" fmla="*/ 441382 h 814684"/>
                      <a:gd name="connsiteX0" fmla="*/ 187157 w 2649378"/>
                      <a:gd name="connsiteY0" fmla="*/ 447114 h 904314"/>
                      <a:gd name="connsiteX1" fmla="*/ 644357 w 2649378"/>
                      <a:gd name="connsiteY1" fmla="*/ 904314 h 904314"/>
                      <a:gd name="connsiteX2" fmla="*/ 187157 w 2649378"/>
                      <a:gd name="connsiteY2" fmla="*/ 904314 h 904314"/>
                      <a:gd name="connsiteX3" fmla="*/ 187157 w 2649378"/>
                      <a:gd name="connsiteY3" fmla="*/ 447114 h 904314"/>
                      <a:gd name="connsiteX0" fmla="*/ 174524 w 2649378"/>
                      <a:gd name="connsiteY0" fmla="*/ 261385 h 904314"/>
                      <a:gd name="connsiteX1" fmla="*/ 2649378 w 2649378"/>
                      <a:gd name="connsiteY1" fmla="*/ 293910 h 904314"/>
                      <a:gd name="connsiteX0" fmla="*/ 187157 w 2649378"/>
                      <a:gd name="connsiteY0" fmla="*/ 336035 h 793235"/>
                      <a:gd name="connsiteX1" fmla="*/ 644357 w 2649378"/>
                      <a:gd name="connsiteY1" fmla="*/ 793235 h 793235"/>
                      <a:gd name="connsiteX2" fmla="*/ 187157 w 2649378"/>
                      <a:gd name="connsiteY2" fmla="*/ 793235 h 793235"/>
                      <a:gd name="connsiteX3" fmla="*/ 187157 w 2649378"/>
                      <a:gd name="connsiteY3" fmla="*/ 336035 h 793235"/>
                      <a:gd name="connsiteX0" fmla="*/ 174524 w 2649378"/>
                      <a:gd name="connsiteY0" fmla="*/ 150306 h 793235"/>
                      <a:gd name="connsiteX1" fmla="*/ 2649378 w 2649378"/>
                      <a:gd name="connsiteY1" fmla="*/ 182831 h 793235"/>
                      <a:gd name="connsiteX0" fmla="*/ 187157 w 2514315"/>
                      <a:gd name="connsiteY0" fmla="*/ 336035 h 793235"/>
                      <a:gd name="connsiteX1" fmla="*/ 644357 w 2514315"/>
                      <a:gd name="connsiteY1" fmla="*/ 793235 h 793235"/>
                      <a:gd name="connsiteX2" fmla="*/ 187157 w 2514315"/>
                      <a:gd name="connsiteY2" fmla="*/ 793235 h 793235"/>
                      <a:gd name="connsiteX3" fmla="*/ 187157 w 2514315"/>
                      <a:gd name="connsiteY3" fmla="*/ 336035 h 793235"/>
                      <a:gd name="connsiteX0" fmla="*/ 174524 w 2514315"/>
                      <a:gd name="connsiteY0" fmla="*/ 150306 h 793235"/>
                      <a:gd name="connsiteX1" fmla="*/ 2514315 w 2514315"/>
                      <a:gd name="connsiteY1" fmla="*/ 182831 h 793235"/>
                      <a:gd name="connsiteX0" fmla="*/ 187157 w 2514315"/>
                      <a:gd name="connsiteY0" fmla="*/ 308489 h 765689"/>
                      <a:gd name="connsiteX1" fmla="*/ 644357 w 2514315"/>
                      <a:gd name="connsiteY1" fmla="*/ 765689 h 765689"/>
                      <a:gd name="connsiteX2" fmla="*/ 187157 w 2514315"/>
                      <a:gd name="connsiteY2" fmla="*/ 765689 h 765689"/>
                      <a:gd name="connsiteX3" fmla="*/ 187157 w 2514315"/>
                      <a:gd name="connsiteY3" fmla="*/ 308489 h 765689"/>
                      <a:gd name="connsiteX0" fmla="*/ 174524 w 2514315"/>
                      <a:gd name="connsiteY0" fmla="*/ 122760 h 765689"/>
                      <a:gd name="connsiteX1" fmla="*/ 2514315 w 2514315"/>
                      <a:gd name="connsiteY1" fmla="*/ 155285 h 765689"/>
                      <a:gd name="connsiteX0" fmla="*/ 187157 w 2514315"/>
                      <a:gd name="connsiteY0" fmla="*/ 294555 h 751755"/>
                      <a:gd name="connsiteX1" fmla="*/ 644357 w 2514315"/>
                      <a:gd name="connsiteY1" fmla="*/ 751755 h 751755"/>
                      <a:gd name="connsiteX2" fmla="*/ 187157 w 2514315"/>
                      <a:gd name="connsiteY2" fmla="*/ 751755 h 751755"/>
                      <a:gd name="connsiteX3" fmla="*/ 187157 w 2514315"/>
                      <a:gd name="connsiteY3" fmla="*/ 294555 h 751755"/>
                      <a:gd name="connsiteX0" fmla="*/ 174524 w 2514315"/>
                      <a:gd name="connsiteY0" fmla="*/ 108826 h 751755"/>
                      <a:gd name="connsiteX1" fmla="*/ 2514315 w 2514315"/>
                      <a:gd name="connsiteY1" fmla="*/ 141351 h 751755"/>
                      <a:gd name="connsiteX0" fmla="*/ 187157 w 1987568"/>
                      <a:gd name="connsiteY0" fmla="*/ 292311 h 749511"/>
                      <a:gd name="connsiteX1" fmla="*/ 644357 w 1987568"/>
                      <a:gd name="connsiteY1" fmla="*/ 749511 h 749511"/>
                      <a:gd name="connsiteX2" fmla="*/ 187157 w 1987568"/>
                      <a:gd name="connsiteY2" fmla="*/ 749511 h 749511"/>
                      <a:gd name="connsiteX3" fmla="*/ 187157 w 1987568"/>
                      <a:gd name="connsiteY3" fmla="*/ 292311 h 749511"/>
                      <a:gd name="connsiteX0" fmla="*/ 174524 w 1987568"/>
                      <a:gd name="connsiteY0" fmla="*/ 106582 h 749511"/>
                      <a:gd name="connsiteX1" fmla="*/ 1987568 w 1987568"/>
                      <a:gd name="connsiteY1" fmla="*/ 156043 h 749511"/>
                      <a:gd name="connsiteX0" fmla="*/ 187157 w 1987568"/>
                      <a:gd name="connsiteY0" fmla="*/ 382691 h 839891"/>
                      <a:gd name="connsiteX1" fmla="*/ 644357 w 1987568"/>
                      <a:gd name="connsiteY1" fmla="*/ 839891 h 839891"/>
                      <a:gd name="connsiteX2" fmla="*/ 187157 w 1987568"/>
                      <a:gd name="connsiteY2" fmla="*/ 839891 h 839891"/>
                      <a:gd name="connsiteX3" fmla="*/ 187157 w 1987568"/>
                      <a:gd name="connsiteY3" fmla="*/ 382691 h 839891"/>
                      <a:gd name="connsiteX0" fmla="*/ 174524 w 1987568"/>
                      <a:gd name="connsiteY0" fmla="*/ 196962 h 839891"/>
                      <a:gd name="connsiteX1" fmla="*/ 1987568 w 1987568"/>
                      <a:gd name="connsiteY1" fmla="*/ 246423 h 839891"/>
                      <a:gd name="connsiteX0" fmla="*/ 187157 w 1987568"/>
                      <a:gd name="connsiteY0" fmla="*/ 476999 h 934199"/>
                      <a:gd name="connsiteX1" fmla="*/ 644357 w 1987568"/>
                      <a:gd name="connsiteY1" fmla="*/ 934199 h 934199"/>
                      <a:gd name="connsiteX2" fmla="*/ 187157 w 1987568"/>
                      <a:gd name="connsiteY2" fmla="*/ 934199 h 934199"/>
                      <a:gd name="connsiteX3" fmla="*/ 187157 w 1987568"/>
                      <a:gd name="connsiteY3" fmla="*/ 476999 h 934199"/>
                      <a:gd name="connsiteX0" fmla="*/ 174524 w 1987568"/>
                      <a:gd name="connsiteY0" fmla="*/ 291270 h 934199"/>
                      <a:gd name="connsiteX1" fmla="*/ 1987568 w 1987568"/>
                      <a:gd name="connsiteY1" fmla="*/ 340731 h 934199"/>
                      <a:gd name="connsiteX0" fmla="*/ 187157 w 1987568"/>
                      <a:gd name="connsiteY0" fmla="*/ 432855 h 890055"/>
                      <a:gd name="connsiteX1" fmla="*/ 644357 w 1987568"/>
                      <a:gd name="connsiteY1" fmla="*/ 890055 h 890055"/>
                      <a:gd name="connsiteX2" fmla="*/ 187157 w 1987568"/>
                      <a:gd name="connsiteY2" fmla="*/ 890055 h 890055"/>
                      <a:gd name="connsiteX3" fmla="*/ 187157 w 1987568"/>
                      <a:gd name="connsiteY3" fmla="*/ 432855 h 890055"/>
                      <a:gd name="connsiteX0" fmla="*/ 174524 w 1987568"/>
                      <a:gd name="connsiteY0" fmla="*/ 247126 h 890055"/>
                      <a:gd name="connsiteX1" fmla="*/ 1987568 w 1987568"/>
                      <a:gd name="connsiteY1" fmla="*/ 296587 h 890055"/>
                      <a:gd name="connsiteX0" fmla="*/ 187157 w 1987568"/>
                      <a:gd name="connsiteY0" fmla="*/ 403864 h 861064"/>
                      <a:gd name="connsiteX1" fmla="*/ 644357 w 1987568"/>
                      <a:gd name="connsiteY1" fmla="*/ 861064 h 861064"/>
                      <a:gd name="connsiteX2" fmla="*/ 187157 w 1987568"/>
                      <a:gd name="connsiteY2" fmla="*/ 861064 h 861064"/>
                      <a:gd name="connsiteX3" fmla="*/ 187157 w 1987568"/>
                      <a:gd name="connsiteY3" fmla="*/ 403864 h 861064"/>
                      <a:gd name="connsiteX0" fmla="*/ 174524 w 1987568"/>
                      <a:gd name="connsiteY0" fmla="*/ 218135 h 861064"/>
                      <a:gd name="connsiteX1" fmla="*/ 1987568 w 1987568"/>
                      <a:gd name="connsiteY1" fmla="*/ 267596 h 861064"/>
                      <a:gd name="connsiteX0" fmla="*/ 187157 w 2346152"/>
                      <a:gd name="connsiteY0" fmla="*/ 500540 h 957740"/>
                      <a:gd name="connsiteX1" fmla="*/ 644357 w 2346152"/>
                      <a:gd name="connsiteY1" fmla="*/ 957740 h 957740"/>
                      <a:gd name="connsiteX2" fmla="*/ 187157 w 2346152"/>
                      <a:gd name="connsiteY2" fmla="*/ 957740 h 957740"/>
                      <a:gd name="connsiteX3" fmla="*/ 187157 w 2346152"/>
                      <a:gd name="connsiteY3" fmla="*/ 500540 h 957740"/>
                      <a:gd name="connsiteX0" fmla="*/ 174524 w 2346152"/>
                      <a:gd name="connsiteY0" fmla="*/ 314811 h 957740"/>
                      <a:gd name="connsiteX1" fmla="*/ 2346152 w 2346152"/>
                      <a:gd name="connsiteY1" fmla="*/ 178217 h 957740"/>
                      <a:gd name="connsiteX0" fmla="*/ 187157 w 2346152"/>
                      <a:gd name="connsiteY0" fmla="*/ 512669 h 969869"/>
                      <a:gd name="connsiteX1" fmla="*/ 644357 w 2346152"/>
                      <a:gd name="connsiteY1" fmla="*/ 969869 h 969869"/>
                      <a:gd name="connsiteX2" fmla="*/ 187157 w 2346152"/>
                      <a:gd name="connsiteY2" fmla="*/ 969869 h 969869"/>
                      <a:gd name="connsiteX3" fmla="*/ 187157 w 2346152"/>
                      <a:gd name="connsiteY3" fmla="*/ 512669 h 969869"/>
                      <a:gd name="connsiteX0" fmla="*/ 174524 w 2346152"/>
                      <a:gd name="connsiteY0" fmla="*/ 295930 h 969869"/>
                      <a:gd name="connsiteX1" fmla="*/ 2346152 w 2346152"/>
                      <a:gd name="connsiteY1" fmla="*/ 190346 h 969869"/>
                      <a:gd name="connsiteX0" fmla="*/ 187157 w 2346152"/>
                      <a:gd name="connsiteY0" fmla="*/ 498072 h 955272"/>
                      <a:gd name="connsiteX1" fmla="*/ 644357 w 2346152"/>
                      <a:gd name="connsiteY1" fmla="*/ 955272 h 955272"/>
                      <a:gd name="connsiteX2" fmla="*/ 187157 w 2346152"/>
                      <a:gd name="connsiteY2" fmla="*/ 955272 h 955272"/>
                      <a:gd name="connsiteX3" fmla="*/ 187157 w 2346152"/>
                      <a:gd name="connsiteY3" fmla="*/ 498072 h 955272"/>
                      <a:gd name="connsiteX0" fmla="*/ 174524 w 2346152"/>
                      <a:gd name="connsiteY0" fmla="*/ 281333 h 955272"/>
                      <a:gd name="connsiteX1" fmla="*/ 2346152 w 2346152"/>
                      <a:gd name="connsiteY1" fmla="*/ 175749 h 955272"/>
                      <a:gd name="connsiteX0" fmla="*/ 187157 w 2407976"/>
                      <a:gd name="connsiteY0" fmla="*/ 488525 h 945725"/>
                      <a:gd name="connsiteX1" fmla="*/ 644357 w 2407976"/>
                      <a:gd name="connsiteY1" fmla="*/ 945725 h 945725"/>
                      <a:gd name="connsiteX2" fmla="*/ 187157 w 2407976"/>
                      <a:gd name="connsiteY2" fmla="*/ 945725 h 945725"/>
                      <a:gd name="connsiteX3" fmla="*/ 187157 w 2407976"/>
                      <a:gd name="connsiteY3" fmla="*/ 488525 h 945725"/>
                      <a:gd name="connsiteX0" fmla="*/ 174524 w 2407976"/>
                      <a:gd name="connsiteY0" fmla="*/ 271786 h 945725"/>
                      <a:gd name="connsiteX1" fmla="*/ 2407976 w 2407976"/>
                      <a:gd name="connsiteY1" fmla="*/ 181707 h 945725"/>
                      <a:gd name="connsiteX0" fmla="*/ 187157 w 2407976"/>
                      <a:gd name="connsiteY0" fmla="*/ 453213 h 910413"/>
                      <a:gd name="connsiteX1" fmla="*/ 644357 w 2407976"/>
                      <a:gd name="connsiteY1" fmla="*/ 910413 h 910413"/>
                      <a:gd name="connsiteX2" fmla="*/ 187157 w 2407976"/>
                      <a:gd name="connsiteY2" fmla="*/ 910413 h 910413"/>
                      <a:gd name="connsiteX3" fmla="*/ 187157 w 2407976"/>
                      <a:gd name="connsiteY3" fmla="*/ 453213 h 910413"/>
                      <a:gd name="connsiteX0" fmla="*/ 174524 w 2407976"/>
                      <a:gd name="connsiteY0" fmla="*/ 236474 h 910413"/>
                      <a:gd name="connsiteX1" fmla="*/ 2407976 w 2407976"/>
                      <a:gd name="connsiteY1" fmla="*/ 208413 h 910413"/>
                      <a:gd name="connsiteX0" fmla="*/ 187157 w 2407976"/>
                      <a:gd name="connsiteY0" fmla="*/ 407423 h 864623"/>
                      <a:gd name="connsiteX1" fmla="*/ 644357 w 2407976"/>
                      <a:gd name="connsiteY1" fmla="*/ 864623 h 864623"/>
                      <a:gd name="connsiteX2" fmla="*/ 187157 w 2407976"/>
                      <a:gd name="connsiteY2" fmla="*/ 864623 h 864623"/>
                      <a:gd name="connsiteX3" fmla="*/ 187157 w 2407976"/>
                      <a:gd name="connsiteY3" fmla="*/ 407423 h 864623"/>
                      <a:gd name="connsiteX0" fmla="*/ 174524 w 2407976"/>
                      <a:gd name="connsiteY0" fmla="*/ 190684 h 864623"/>
                      <a:gd name="connsiteX1" fmla="*/ 2407976 w 2407976"/>
                      <a:gd name="connsiteY1" fmla="*/ 162623 h 864623"/>
                      <a:gd name="connsiteX0" fmla="*/ 187157 w 2407976"/>
                      <a:gd name="connsiteY0" fmla="*/ 425435 h 882635"/>
                      <a:gd name="connsiteX1" fmla="*/ 644357 w 2407976"/>
                      <a:gd name="connsiteY1" fmla="*/ 882635 h 882635"/>
                      <a:gd name="connsiteX2" fmla="*/ 187157 w 2407976"/>
                      <a:gd name="connsiteY2" fmla="*/ 882635 h 882635"/>
                      <a:gd name="connsiteX3" fmla="*/ 187157 w 2407976"/>
                      <a:gd name="connsiteY3" fmla="*/ 425435 h 882635"/>
                      <a:gd name="connsiteX0" fmla="*/ 100335 w 2407976"/>
                      <a:gd name="connsiteY0" fmla="*/ 177687 h 882635"/>
                      <a:gd name="connsiteX1" fmla="*/ 2407976 w 2407976"/>
                      <a:gd name="connsiteY1" fmla="*/ 180635 h 882635"/>
                      <a:gd name="connsiteX0" fmla="*/ 187157 w 2407976"/>
                      <a:gd name="connsiteY0" fmla="*/ 398948 h 856148"/>
                      <a:gd name="connsiteX1" fmla="*/ 644357 w 2407976"/>
                      <a:gd name="connsiteY1" fmla="*/ 856148 h 856148"/>
                      <a:gd name="connsiteX2" fmla="*/ 187157 w 2407976"/>
                      <a:gd name="connsiteY2" fmla="*/ 856148 h 856148"/>
                      <a:gd name="connsiteX3" fmla="*/ 187157 w 2407976"/>
                      <a:gd name="connsiteY3" fmla="*/ 398948 h 856148"/>
                      <a:gd name="connsiteX0" fmla="*/ 149794 w 2407976"/>
                      <a:gd name="connsiteY0" fmla="*/ 197714 h 856148"/>
                      <a:gd name="connsiteX1" fmla="*/ 2407976 w 2407976"/>
                      <a:gd name="connsiteY1" fmla="*/ 154148 h 856148"/>
                      <a:gd name="connsiteX0" fmla="*/ 187157 w 2407976"/>
                      <a:gd name="connsiteY0" fmla="*/ 407422 h 864622"/>
                      <a:gd name="connsiteX1" fmla="*/ 644357 w 2407976"/>
                      <a:gd name="connsiteY1" fmla="*/ 864622 h 864622"/>
                      <a:gd name="connsiteX2" fmla="*/ 187157 w 2407976"/>
                      <a:gd name="connsiteY2" fmla="*/ 864622 h 864622"/>
                      <a:gd name="connsiteX3" fmla="*/ 187157 w 2407976"/>
                      <a:gd name="connsiteY3" fmla="*/ 407422 h 864622"/>
                      <a:gd name="connsiteX0" fmla="*/ 137429 w 2407976"/>
                      <a:gd name="connsiteY0" fmla="*/ 190683 h 864622"/>
                      <a:gd name="connsiteX1" fmla="*/ 2407976 w 2407976"/>
                      <a:gd name="connsiteY1" fmla="*/ 162622 h 864622"/>
                      <a:gd name="connsiteX0" fmla="*/ 187157 w 2407976"/>
                      <a:gd name="connsiteY0" fmla="*/ 377248 h 834448"/>
                      <a:gd name="connsiteX1" fmla="*/ 644357 w 2407976"/>
                      <a:gd name="connsiteY1" fmla="*/ 834448 h 834448"/>
                      <a:gd name="connsiteX2" fmla="*/ 187157 w 2407976"/>
                      <a:gd name="connsiteY2" fmla="*/ 834448 h 834448"/>
                      <a:gd name="connsiteX3" fmla="*/ 187157 w 2407976"/>
                      <a:gd name="connsiteY3" fmla="*/ 377248 h 834448"/>
                      <a:gd name="connsiteX0" fmla="*/ 137429 w 2407976"/>
                      <a:gd name="connsiteY0" fmla="*/ 160509 h 834448"/>
                      <a:gd name="connsiteX1" fmla="*/ 2407976 w 2407976"/>
                      <a:gd name="connsiteY1" fmla="*/ 132448 h 834448"/>
                      <a:gd name="connsiteX0" fmla="*/ 187157 w 1961581"/>
                      <a:gd name="connsiteY0" fmla="*/ 359818 h 817018"/>
                      <a:gd name="connsiteX1" fmla="*/ 644357 w 1961581"/>
                      <a:gd name="connsiteY1" fmla="*/ 817018 h 817018"/>
                      <a:gd name="connsiteX2" fmla="*/ 187157 w 1961581"/>
                      <a:gd name="connsiteY2" fmla="*/ 817018 h 817018"/>
                      <a:gd name="connsiteX3" fmla="*/ 187157 w 1961581"/>
                      <a:gd name="connsiteY3" fmla="*/ 359818 h 817018"/>
                      <a:gd name="connsiteX0" fmla="*/ 137429 w 1961581"/>
                      <a:gd name="connsiteY0" fmla="*/ 143079 h 817018"/>
                      <a:gd name="connsiteX1" fmla="*/ 1961581 w 1961581"/>
                      <a:gd name="connsiteY1" fmla="*/ 152335 h 817018"/>
                      <a:gd name="connsiteX0" fmla="*/ 187157 w 1961581"/>
                      <a:gd name="connsiteY0" fmla="*/ 341926 h 799126"/>
                      <a:gd name="connsiteX1" fmla="*/ 644357 w 1961581"/>
                      <a:gd name="connsiteY1" fmla="*/ 799126 h 799126"/>
                      <a:gd name="connsiteX2" fmla="*/ 187157 w 1961581"/>
                      <a:gd name="connsiteY2" fmla="*/ 799126 h 799126"/>
                      <a:gd name="connsiteX3" fmla="*/ 187157 w 1961581"/>
                      <a:gd name="connsiteY3" fmla="*/ 341926 h 799126"/>
                      <a:gd name="connsiteX0" fmla="*/ 137429 w 1961581"/>
                      <a:gd name="connsiteY0" fmla="*/ 125187 h 799126"/>
                      <a:gd name="connsiteX1" fmla="*/ 1961581 w 1961581"/>
                      <a:gd name="connsiteY1" fmla="*/ 134443 h 799126"/>
                      <a:gd name="connsiteX0" fmla="*/ 187157 w 1976462"/>
                      <a:gd name="connsiteY0" fmla="*/ 335326 h 792526"/>
                      <a:gd name="connsiteX1" fmla="*/ 644357 w 1976462"/>
                      <a:gd name="connsiteY1" fmla="*/ 792526 h 792526"/>
                      <a:gd name="connsiteX2" fmla="*/ 187157 w 1976462"/>
                      <a:gd name="connsiteY2" fmla="*/ 792526 h 792526"/>
                      <a:gd name="connsiteX3" fmla="*/ 187157 w 1976462"/>
                      <a:gd name="connsiteY3" fmla="*/ 335326 h 792526"/>
                      <a:gd name="connsiteX0" fmla="*/ 137429 w 1976462"/>
                      <a:gd name="connsiteY0" fmla="*/ 118587 h 792526"/>
                      <a:gd name="connsiteX1" fmla="*/ 1976462 w 1976462"/>
                      <a:gd name="connsiteY1" fmla="*/ 146502 h 792526"/>
                      <a:gd name="connsiteX0" fmla="*/ 187157 w 1939574"/>
                      <a:gd name="connsiteY0" fmla="*/ 314206 h 771406"/>
                      <a:gd name="connsiteX1" fmla="*/ 644357 w 1939574"/>
                      <a:gd name="connsiteY1" fmla="*/ 771406 h 771406"/>
                      <a:gd name="connsiteX2" fmla="*/ 187157 w 1939574"/>
                      <a:gd name="connsiteY2" fmla="*/ 771406 h 771406"/>
                      <a:gd name="connsiteX3" fmla="*/ 187157 w 1939574"/>
                      <a:gd name="connsiteY3" fmla="*/ 314206 h 771406"/>
                      <a:gd name="connsiteX0" fmla="*/ 137429 w 1939574"/>
                      <a:gd name="connsiteY0" fmla="*/ 97467 h 771406"/>
                      <a:gd name="connsiteX1" fmla="*/ 1939574 w 1939574"/>
                      <a:gd name="connsiteY1" fmla="*/ 199387 h 771406"/>
                      <a:gd name="connsiteX0" fmla="*/ 187157 w 1939574"/>
                      <a:gd name="connsiteY0" fmla="*/ 267789 h 724989"/>
                      <a:gd name="connsiteX1" fmla="*/ 644357 w 1939574"/>
                      <a:gd name="connsiteY1" fmla="*/ 724989 h 724989"/>
                      <a:gd name="connsiteX2" fmla="*/ 187157 w 1939574"/>
                      <a:gd name="connsiteY2" fmla="*/ 724989 h 724989"/>
                      <a:gd name="connsiteX3" fmla="*/ 187157 w 1939574"/>
                      <a:gd name="connsiteY3" fmla="*/ 267789 h 724989"/>
                      <a:gd name="connsiteX0" fmla="*/ 137429 w 1939574"/>
                      <a:gd name="connsiteY0" fmla="*/ 51050 h 724989"/>
                      <a:gd name="connsiteX1" fmla="*/ 1939574 w 1939574"/>
                      <a:gd name="connsiteY1" fmla="*/ 152970 h 724989"/>
                      <a:gd name="connsiteX0" fmla="*/ 187157 w 1939574"/>
                      <a:gd name="connsiteY0" fmla="*/ 216739 h 673939"/>
                      <a:gd name="connsiteX1" fmla="*/ 644357 w 1939574"/>
                      <a:gd name="connsiteY1" fmla="*/ 673939 h 673939"/>
                      <a:gd name="connsiteX2" fmla="*/ 187157 w 1939574"/>
                      <a:gd name="connsiteY2" fmla="*/ 673939 h 673939"/>
                      <a:gd name="connsiteX3" fmla="*/ 187157 w 1939574"/>
                      <a:gd name="connsiteY3" fmla="*/ 216739 h 673939"/>
                      <a:gd name="connsiteX0" fmla="*/ 137429 w 1939574"/>
                      <a:gd name="connsiteY0" fmla="*/ 0 h 673939"/>
                      <a:gd name="connsiteX1" fmla="*/ 1939574 w 1939574"/>
                      <a:gd name="connsiteY1" fmla="*/ 101920 h 673939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939574"/>
                      <a:gd name="connsiteY0" fmla="*/ 124233 h 581433"/>
                      <a:gd name="connsiteX1" fmla="*/ 644357 w 1939574"/>
                      <a:gd name="connsiteY1" fmla="*/ 581433 h 581433"/>
                      <a:gd name="connsiteX2" fmla="*/ 187157 w 1939574"/>
                      <a:gd name="connsiteY2" fmla="*/ 581433 h 581433"/>
                      <a:gd name="connsiteX3" fmla="*/ 187157 w 1939574"/>
                      <a:gd name="connsiteY3" fmla="*/ 124233 h 581433"/>
                      <a:gd name="connsiteX0" fmla="*/ 211204 w 1939574"/>
                      <a:gd name="connsiteY0" fmla="*/ 0 h 581433"/>
                      <a:gd name="connsiteX1" fmla="*/ 1939574 w 1939574"/>
                      <a:gd name="connsiteY1" fmla="*/ 9414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24233 h 581433"/>
                      <a:gd name="connsiteX1" fmla="*/ 644357 w 1865800"/>
                      <a:gd name="connsiteY1" fmla="*/ 581433 h 581433"/>
                      <a:gd name="connsiteX2" fmla="*/ 187157 w 1865800"/>
                      <a:gd name="connsiteY2" fmla="*/ 581433 h 581433"/>
                      <a:gd name="connsiteX3" fmla="*/ 187157 w 1865800"/>
                      <a:gd name="connsiteY3" fmla="*/ 124233 h 581433"/>
                      <a:gd name="connsiteX0" fmla="*/ 211204 w 1865800"/>
                      <a:gd name="connsiteY0" fmla="*/ 0 h 581433"/>
                      <a:gd name="connsiteX1" fmla="*/ 1865800 w 1865800"/>
                      <a:gd name="connsiteY1" fmla="*/ 157425 h 581433"/>
                      <a:gd name="connsiteX0" fmla="*/ 187157 w 1865800"/>
                      <a:gd name="connsiteY0" fmla="*/ 18948 h 476148"/>
                      <a:gd name="connsiteX1" fmla="*/ 644357 w 1865800"/>
                      <a:gd name="connsiteY1" fmla="*/ 476148 h 476148"/>
                      <a:gd name="connsiteX2" fmla="*/ 187157 w 1865800"/>
                      <a:gd name="connsiteY2" fmla="*/ 476148 h 476148"/>
                      <a:gd name="connsiteX3" fmla="*/ 187157 w 1865800"/>
                      <a:gd name="connsiteY3" fmla="*/ 18948 h 476148"/>
                      <a:gd name="connsiteX0" fmla="*/ 307560 w 1865800"/>
                      <a:gd name="connsiteY0" fmla="*/ 109509 h 476148"/>
                      <a:gd name="connsiteX1" fmla="*/ 1865800 w 1865800"/>
                      <a:gd name="connsiteY1" fmla="*/ 52140 h 476148"/>
                      <a:gd name="connsiteX0" fmla="*/ 187157 w 1865800"/>
                      <a:gd name="connsiteY0" fmla="*/ 97384 h 554584"/>
                      <a:gd name="connsiteX1" fmla="*/ 644357 w 1865800"/>
                      <a:gd name="connsiteY1" fmla="*/ 554584 h 554584"/>
                      <a:gd name="connsiteX2" fmla="*/ 187157 w 1865800"/>
                      <a:gd name="connsiteY2" fmla="*/ 554584 h 554584"/>
                      <a:gd name="connsiteX3" fmla="*/ 187157 w 1865800"/>
                      <a:gd name="connsiteY3" fmla="*/ 97384 h 554584"/>
                      <a:gd name="connsiteX0" fmla="*/ 211204 w 1865800"/>
                      <a:gd name="connsiteY0" fmla="*/ 0 h 554584"/>
                      <a:gd name="connsiteX1" fmla="*/ 1865800 w 1865800"/>
                      <a:gd name="connsiteY1" fmla="*/ 13057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914319"/>
                      <a:gd name="connsiteY0" fmla="*/ 97384 h 554584"/>
                      <a:gd name="connsiteX1" fmla="*/ 644357 w 1914319"/>
                      <a:gd name="connsiteY1" fmla="*/ 554584 h 554584"/>
                      <a:gd name="connsiteX2" fmla="*/ 187157 w 1914319"/>
                      <a:gd name="connsiteY2" fmla="*/ 554584 h 554584"/>
                      <a:gd name="connsiteX3" fmla="*/ 187157 w 1914319"/>
                      <a:gd name="connsiteY3" fmla="*/ 97384 h 554584"/>
                      <a:gd name="connsiteX0" fmla="*/ 211204 w 1914319"/>
                      <a:gd name="connsiteY0" fmla="*/ 0 h 554584"/>
                      <a:gd name="connsiteX1" fmla="*/ 1914319 w 1914319"/>
                      <a:gd name="connsiteY1" fmla="*/ 54526 h 554584"/>
                      <a:gd name="connsiteX0" fmla="*/ 187157 w 1886777"/>
                      <a:gd name="connsiteY0" fmla="*/ 97384 h 561515"/>
                      <a:gd name="connsiteX1" fmla="*/ 644357 w 1886777"/>
                      <a:gd name="connsiteY1" fmla="*/ 554584 h 561515"/>
                      <a:gd name="connsiteX2" fmla="*/ 187157 w 1886777"/>
                      <a:gd name="connsiteY2" fmla="*/ 554584 h 561515"/>
                      <a:gd name="connsiteX3" fmla="*/ 187157 w 1886777"/>
                      <a:gd name="connsiteY3" fmla="*/ 97384 h 561515"/>
                      <a:gd name="connsiteX0" fmla="*/ 211204 w 1886777"/>
                      <a:gd name="connsiteY0" fmla="*/ 0 h 561515"/>
                      <a:gd name="connsiteX1" fmla="*/ 1886777 w 1886777"/>
                      <a:gd name="connsiteY1" fmla="*/ 348078 h 561515"/>
                      <a:gd name="connsiteX0" fmla="*/ 187157 w 1886777"/>
                      <a:gd name="connsiteY0" fmla="*/ 97384 h 652838"/>
                      <a:gd name="connsiteX1" fmla="*/ 644357 w 1886777"/>
                      <a:gd name="connsiteY1" fmla="*/ 554584 h 652838"/>
                      <a:gd name="connsiteX2" fmla="*/ 187157 w 1886777"/>
                      <a:gd name="connsiteY2" fmla="*/ 554584 h 652838"/>
                      <a:gd name="connsiteX3" fmla="*/ 187157 w 1886777"/>
                      <a:gd name="connsiteY3" fmla="*/ 97384 h 652838"/>
                      <a:gd name="connsiteX0" fmla="*/ 211204 w 1886777"/>
                      <a:gd name="connsiteY0" fmla="*/ 0 h 652838"/>
                      <a:gd name="connsiteX1" fmla="*/ 1886777 w 1886777"/>
                      <a:gd name="connsiteY1" fmla="*/ 348078 h 652838"/>
                      <a:gd name="connsiteX0" fmla="*/ 187157 w 1914319"/>
                      <a:gd name="connsiteY0" fmla="*/ 97384 h 599693"/>
                      <a:gd name="connsiteX1" fmla="*/ 644357 w 1914319"/>
                      <a:gd name="connsiteY1" fmla="*/ 554584 h 599693"/>
                      <a:gd name="connsiteX2" fmla="*/ 187157 w 1914319"/>
                      <a:gd name="connsiteY2" fmla="*/ 554584 h 599693"/>
                      <a:gd name="connsiteX3" fmla="*/ 187157 w 1914319"/>
                      <a:gd name="connsiteY3" fmla="*/ 97384 h 599693"/>
                      <a:gd name="connsiteX0" fmla="*/ 211204 w 1914319"/>
                      <a:gd name="connsiteY0" fmla="*/ 0 h 599693"/>
                      <a:gd name="connsiteX1" fmla="*/ 1914319 w 1914319"/>
                      <a:gd name="connsiteY1" fmla="*/ 279006 h 599693"/>
                      <a:gd name="connsiteX0" fmla="*/ 187157 w 1914319"/>
                      <a:gd name="connsiteY0" fmla="*/ 97384 h 634190"/>
                      <a:gd name="connsiteX1" fmla="*/ 644357 w 1914319"/>
                      <a:gd name="connsiteY1" fmla="*/ 554584 h 634190"/>
                      <a:gd name="connsiteX2" fmla="*/ 187157 w 1914319"/>
                      <a:gd name="connsiteY2" fmla="*/ 554584 h 634190"/>
                      <a:gd name="connsiteX3" fmla="*/ 187157 w 1914319"/>
                      <a:gd name="connsiteY3" fmla="*/ 97384 h 634190"/>
                      <a:gd name="connsiteX0" fmla="*/ 211204 w 1914319"/>
                      <a:gd name="connsiteY0" fmla="*/ 0 h 634190"/>
                      <a:gd name="connsiteX1" fmla="*/ 1914319 w 1914319"/>
                      <a:gd name="connsiteY1" fmla="*/ 279006 h 634190"/>
                      <a:gd name="connsiteX0" fmla="*/ 187157 w 1914319"/>
                      <a:gd name="connsiteY0" fmla="*/ 97384 h 559166"/>
                      <a:gd name="connsiteX1" fmla="*/ 644357 w 1914319"/>
                      <a:gd name="connsiteY1" fmla="*/ 554584 h 559166"/>
                      <a:gd name="connsiteX2" fmla="*/ 187157 w 1914319"/>
                      <a:gd name="connsiteY2" fmla="*/ 554584 h 559166"/>
                      <a:gd name="connsiteX3" fmla="*/ 187157 w 1914319"/>
                      <a:gd name="connsiteY3" fmla="*/ 97384 h 559166"/>
                      <a:gd name="connsiteX0" fmla="*/ 211204 w 1914319"/>
                      <a:gd name="connsiteY0" fmla="*/ 0 h 559166"/>
                      <a:gd name="connsiteX1" fmla="*/ 1914319 w 1914319"/>
                      <a:gd name="connsiteY1" fmla="*/ 279006 h 559166"/>
                      <a:gd name="connsiteX0" fmla="*/ 187157 w 2549053"/>
                      <a:gd name="connsiteY0" fmla="*/ 97384 h 554583"/>
                      <a:gd name="connsiteX1" fmla="*/ 644357 w 2549053"/>
                      <a:gd name="connsiteY1" fmla="*/ 554584 h 554583"/>
                      <a:gd name="connsiteX2" fmla="*/ 187157 w 2549053"/>
                      <a:gd name="connsiteY2" fmla="*/ 554584 h 554583"/>
                      <a:gd name="connsiteX3" fmla="*/ 187157 w 2549053"/>
                      <a:gd name="connsiteY3" fmla="*/ 97384 h 554583"/>
                      <a:gd name="connsiteX0" fmla="*/ 211204 w 2549053"/>
                      <a:gd name="connsiteY0" fmla="*/ 0 h 554583"/>
                      <a:gd name="connsiteX1" fmla="*/ 2549053 w 2549053"/>
                      <a:gd name="connsiteY1" fmla="*/ 123961 h 554583"/>
                      <a:gd name="connsiteX0" fmla="*/ 187157 w 2549053"/>
                      <a:gd name="connsiteY0" fmla="*/ 97384 h 554585"/>
                      <a:gd name="connsiteX1" fmla="*/ 644357 w 2549053"/>
                      <a:gd name="connsiteY1" fmla="*/ 554584 h 554585"/>
                      <a:gd name="connsiteX2" fmla="*/ 187157 w 2549053"/>
                      <a:gd name="connsiteY2" fmla="*/ 554584 h 554585"/>
                      <a:gd name="connsiteX3" fmla="*/ 187157 w 2549053"/>
                      <a:gd name="connsiteY3" fmla="*/ 97384 h 554585"/>
                      <a:gd name="connsiteX0" fmla="*/ 211204 w 2549053"/>
                      <a:gd name="connsiteY0" fmla="*/ 0 h 554585"/>
                      <a:gd name="connsiteX1" fmla="*/ 2549053 w 2549053"/>
                      <a:gd name="connsiteY1" fmla="*/ 123961 h 554585"/>
                      <a:gd name="connsiteX0" fmla="*/ 187157 w 2829325"/>
                      <a:gd name="connsiteY0" fmla="*/ 97384 h 554583"/>
                      <a:gd name="connsiteX1" fmla="*/ 644357 w 2829325"/>
                      <a:gd name="connsiteY1" fmla="*/ 554584 h 554583"/>
                      <a:gd name="connsiteX2" fmla="*/ 187157 w 2829325"/>
                      <a:gd name="connsiteY2" fmla="*/ 554584 h 554583"/>
                      <a:gd name="connsiteX3" fmla="*/ 187157 w 2829325"/>
                      <a:gd name="connsiteY3" fmla="*/ 97384 h 554583"/>
                      <a:gd name="connsiteX0" fmla="*/ 211204 w 2829325"/>
                      <a:gd name="connsiteY0" fmla="*/ 0 h 554583"/>
                      <a:gd name="connsiteX1" fmla="*/ 2829325 w 2829325"/>
                      <a:gd name="connsiteY1" fmla="*/ 41270 h 554583"/>
                      <a:gd name="connsiteX0" fmla="*/ 187157 w 2829325"/>
                      <a:gd name="connsiteY0" fmla="*/ 97384 h 554585"/>
                      <a:gd name="connsiteX1" fmla="*/ 644357 w 2829325"/>
                      <a:gd name="connsiteY1" fmla="*/ 554584 h 554585"/>
                      <a:gd name="connsiteX2" fmla="*/ 187157 w 2829325"/>
                      <a:gd name="connsiteY2" fmla="*/ 554584 h 554585"/>
                      <a:gd name="connsiteX3" fmla="*/ 187157 w 2829325"/>
                      <a:gd name="connsiteY3" fmla="*/ 97384 h 554585"/>
                      <a:gd name="connsiteX0" fmla="*/ 211204 w 2829325"/>
                      <a:gd name="connsiteY0" fmla="*/ 0 h 554585"/>
                      <a:gd name="connsiteX1" fmla="*/ 2829325 w 2829325"/>
                      <a:gd name="connsiteY1" fmla="*/ 41270 h 554585"/>
                      <a:gd name="connsiteX0" fmla="*/ 187157 w 2636529"/>
                      <a:gd name="connsiteY0" fmla="*/ 97384 h 554583"/>
                      <a:gd name="connsiteX1" fmla="*/ 644357 w 2636529"/>
                      <a:gd name="connsiteY1" fmla="*/ 554584 h 554583"/>
                      <a:gd name="connsiteX2" fmla="*/ 187157 w 2636529"/>
                      <a:gd name="connsiteY2" fmla="*/ 554584 h 554583"/>
                      <a:gd name="connsiteX3" fmla="*/ 187157 w 2636529"/>
                      <a:gd name="connsiteY3" fmla="*/ 97384 h 554583"/>
                      <a:gd name="connsiteX0" fmla="*/ 211204 w 2636529"/>
                      <a:gd name="connsiteY0" fmla="*/ 0 h 554583"/>
                      <a:gd name="connsiteX1" fmla="*/ 2636529 w 2636529"/>
                      <a:gd name="connsiteY1" fmla="*/ 41270 h 554583"/>
                      <a:gd name="connsiteX0" fmla="*/ 187157 w 2595216"/>
                      <a:gd name="connsiteY0" fmla="*/ 160233 h 617433"/>
                      <a:gd name="connsiteX1" fmla="*/ 644357 w 2595216"/>
                      <a:gd name="connsiteY1" fmla="*/ 617433 h 617433"/>
                      <a:gd name="connsiteX2" fmla="*/ 187157 w 2595216"/>
                      <a:gd name="connsiteY2" fmla="*/ 617433 h 617433"/>
                      <a:gd name="connsiteX3" fmla="*/ 187157 w 2595216"/>
                      <a:gd name="connsiteY3" fmla="*/ 160233 h 617433"/>
                      <a:gd name="connsiteX0" fmla="*/ 211204 w 2595216"/>
                      <a:gd name="connsiteY0" fmla="*/ 62849 h 617433"/>
                      <a:gd name="connsiteX1" fmla="*/ 2595216 w 2595216"/>
                      <a:gd name="connsiteY1" fmla="*/ 35048 h 617433"/>
                      <a:gd name="connsiteX0" fmla="*/ 187157 w 2595216"/>
                      <a:gd name="connsiteY0" fmla="*/ 125184 h 582384"/>
                      <a:gd name="connsiteX1" fmla="*/ 644357 w 2595216"/>
                      <a:gd name="connsiteY1" fmla="*/ 582384 h 582384"/>
                      <a:gd name="connsiteX2" fmla="*/ 187157 w 2595216"/>
                      <a:gd name="connsiteY2" fmla="*/ 582384 h 582384"/>
                      <a:gd name="connsiteX3" fmla="*/ 187157 w 2595216"/>
                      <a:gd name="connsiteY3" fmla="*/ 125184 h 582384"/>
                      <a:gd name="connsiteX0" fmla="*/ 211204 w 2595216"/>
                      <a:gd name="connsiteY0" fmla="*/ 27800 h 582384"/>
                      <a:gd name="connsiteX1" fmla="*/ 2595216 w 2595216"/>
                      <a:gd name="connsiteY1" fmla="*/ -1 h 582384"/>
                      <a:gd name="connsiteX0" fmla="*/ 187157 w 2595216"/>
                      <a:gd name="connsiteY0" fmla="*/ 194257 h 651457"/>
                      <a:gd name="connsiteX1" fmla="*/ 644357 w 2595216"/>
                      <a:gd name="connsiteY1" fmla="*/ 651457 h 651457"/>
                      <a:gd name="connsiteX2" fmla="*/ 187157 w 2595216"/>
                      <a:gd name="connsiteY2" fmla="*/ 651457 h 651457"/>
                      <a:gd name="connsiteX3" fmla="*/ 187157 w 2595216"/>
                      <a:gd name="connsiteY3" fmla="*/ 194257 h 651457"/>
                      <a:gd name="connsiteX0" fmla="*/ 211204 w 2595216"/>
                      <a:gd name="connsiteY0" fmla="*/ 96873 h 651457"/>
                      <a:gd name="connsiteX1" fmla="*/ 2595216 w 2595216"/>
                      <a:gd name="connsiteY1" fmla="*/ 0 h 651457"/>
                      <a:gd name="connsiteX0" fmla="*/ 187157 w 2416190"/>
                      <a:gd name="connsiteY0" fmla="*/ 246060 h 703260"/>
                      <a:gd name="connsiteX1" fmla="*/ 644357 w 2416190"/>
                      <a:gd name="connsiteY1" fmla="*/ 703260 h 703260"/>
                      <a:gd name="connsiteX2" fmla="*/ 187157 w 2416190"/>
                      <a:gd name="connsiteY2" fmla="*/ 703260 h 703260"/>
                      <a:gd name="connsiteX3" fmla="*/ 187157 w 2416190"/>
                      <a:gd name="connsiteY3" fmla="*/ 246060 h 703260"/>
                      <a:gd name="connsiteX0" fmla="*/ 211204 w 2416190"/>
                      <a:gd name="connsiteY0" fmla="*/ 148676 h 703260"/>
                      <a:gd name="connsiteX1" fmla="*/ 2416190 w 2416190"/>
                      <a:gd name="connsiteY1" fmla="*/ 0 h 703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16190" h="703260" stroke="0" extrusionOk="0">
                        <a:moveTo>
                          <a:pt x="187157" y="246060"/>
                        </a:moveTo>
                        <a:cubicBezTo>
                          <a:pt x="656231" y="426534"/>
                          <a:pt x="644357" y="450755"/>
                          <a:pt x="644357" y="703260"/>
                        </a:cubicBezTo>
                        <a:lnTo>
                          <a:pt x="187157" y="703260"/>
                        </a:lnTo>
                        <a:cubicBezTo>
                          <a:pt x="187157" y="550860"/>
                          <a:pt x="-233948" y="133765"/>
                          <a:pt x="187157" y="246060"/>
                        </a:cubicBezTo>
                        <a:close/>
                      </a:path>
                      <a:path w="2416190" h="703260" fill="none">
                        <a:moveTo>
                          <a:pt x="211204" y="148676"/>
                        </a:moveTo>
                        <a:cubicBezTo>
                          <a:pt x="971961" y="453874"/>
                          <a:pt x="1869791" y="40363"/>
                          <a:pt x="2416190" y="0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126" name="Arc 8"/>
                  <p:cNvSpPr/>
                  <p:nvPr/>
                </p:nvSpPr>
                <p:spPr>
                  <a:xfrm>
                    <a:off x="9261286" y="5335746"/>
                    <a:ext cx="1948989" cy="581816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457200 h 914400"/>
                      <a:gd name="connsiteX3" fmla="*/ 457200 w 914400"/>
                      <a:gd name="connsiteY3" fmla="*/ 0 h 914400"/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0" fmla="*/ 0 w 1840832"/>
                      <a:gd name="connsiteY0" fmla="*/ 112224 h 569424"/>
                      <a:gd name="connsiteX1" fmla="*/ 457200 w 1840832"/>
                      <a:gd name="connsiteY1" fmla="*/ 569424 h 569424"/>
                      <a:gd name="connsiteX2" fmla="*/ 0 w 1840832"/>
                      <a:gd name="connsiteY2" fmla="*/ 569424 h 569424"/>
                      <a:gd name="connsiteX3" fmla="*/ 0 w 1840832"/>
                      <a:gd name="connsiteY3" fmla="*/ 112224 h 569424"/>
                      <a:gd name="connsiteX0" fmla="*/ 0 w 1840832"/>
                      <a:gd name="connsiteY0" fmla="*/ 112224 h 569424"/>
                      <a:gd name="connsiteX1" fmla="*/ 1840832 w 1840832"/>
                      <a:gd name="connsiteY1" fmla="*/ 112224 h 56942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0 w 1840832"/>
                      <a:gd name="connsiteY0" fmla="*/ 235214 h 692414"/>
                      <a:gd name="connsiteX1" fmla="*/ 457200 w 1840832"/>
                      <a:gd name="connsiteY1" fmla="*/ 692414 h 692414"/>
                      <a:gd name="connsiteX2" fmla="*/ 0 w 1840832"/>
                      <a:gd name="connsiteY2" fmla="*/ 692414 h 692414"/>
                      <a:gd name="connsiteX3" fmla="*/ 0 w 1840832"/>
                      <a:gd name="connsiteY3" fmla="*/ 235214 h 692414"/>
                      <a:gd name="connsiteX0" fmla="*/ 0 w 1840832"/>
                      <a:gd name="connsiteY0" fmla="*/ 235214 h 692414"/>
                      <a:gd name="connsiteX1" fmla="*/ 1840832 w 1840832"/>
                      <a:gd name="connsiteY1" fmla="*/ 235214 h 692414"/>
                      <a:gd name="connsiteX0" fmla="*/ 187157 w 2027989"/>
                      <a:gd name="connsiteY0" fmla="*/ 235214 h 692414"/>
                      <a:gd name="connsiteX1" fmla="*/ 644357 w 2027989"/>
                      <a:gd name="connsiteY1" fmla="*/ 692414 h 692414"/>
                      <a:gd name="connsiteX2" fmla="*/ 187157 w 2027989"/>
                      <a:gd name="connsiteY2" fmla="*/ 692414 h 692414"/>
                      <a:gd name="connsiteX3" fmla="*/ 187157 w 2027989"/>
                      <a:gd name="connsiteY3" fmla="*/ 235214 h 692414"/>
                      <a:gd name="connsiteX0" fmla="*/ 187157 w 2027989"/>
                      <a:gd name="connsiteY0" fmla="*/ 235214 h 692414"/>
                      <a:gd name="connsiteX1" fmla="*/ 2027989 w 2027989"/>
                      <a:gd name="connsiteY1" fmla="*/ 235214 h 692414"/>
                      <a:gd name="connsiteX0" fmla="*/ 187157 w 2027989"/>
                      <a:gd name="connsiteY0" fmla="*/ 248374 h 705574"/>
                      <a:gd name="connsiteX1" fmla="*/ 644357 w 2027989"/>
                      <a:gd name="connsiteY1" fmla="*/ 705574 h 705574"/>
                      <a:gd name="connsiteX2" fmla="*/ 187157 w 2027989"/>
                      <a:gd name="connsiteY2" fmla="*/ 705574 h 705574"/>
                      <a:gd name="connsiteX3" fmla="*/ 187157 w 2027989"/>
                      <a:gd name="connsiteY3" fmla="*/ 248374 h 705574"/>
                      <a:gd name="connsiteX0" fmla="*/ 163094 w 2027989"/>
                      <a:gd name="connsiteY0" fmla="*/ 200248 h 705574"/>
                      <a:gd name="connsiteX1" fmla="*/ 2027989 w 2027989"/>
                      <a:gd name="connsiteY1" fmla="*/ 248374 h 705574"/>
                      <a:gd name="connsiteX0" fmla="*/ 187157 w 2027989"/>
                      <a:gd name="connsiteY0" fmla="*/ 269703 h 726903"/>
                      <a:gd name="connsiteX1" fmla="*/ 644357 w 2027989"/>
                      <a:gd name="connsiteY1" fmla="*/ 726903 h 726903"/>
                      <a:gd name="connsiteX2" fmla="*/ 187157 w 2027989"/>
                      <a:gd name="connsiteY2" fmla="*/ 726903 h 726903"/>
                      <a:gd name="connsiteX3" fmla="*/ 187157 w 2027989"/>
                      <a:gd name="connsiteY3" fmla="*/ 269703 h 726903"/>
                      <a:gd name="connsiteX0" fmla="*/ 163094 w 2027989"/>
                      <a:gd name="connsiteY0" fmla="*/ 221577 h 726903"/>
                      <a:gd name="connsiteX1" fmla="*/ 2027989 w 2027989"/>
                      <a:gd name="connsiteY1" fmla="*/ 269703 h 726903"/>
                      <a:gd name="connsiteX0" fmla="*/ 187157 w 2127742"/>
                      <a:gd name="connsiteY0" fmla="*/ 160743 h 617943"/>
                      <a:gd name="connsiteX1" fmla="*/ 644357 w 2127742"/>
                      <a:gd name="connsiteY1" fmla="*/ 617943 h 617943"/>
                      <a:gd name="connsiteX2" fmla="*/ 187157 w 2127742"/>
                      <a:gd name="connsiteY2" fmla="*/ 617943 h 617943"/>
                      <a:gd name="connsiteX3" fmla="*/ 187157 w 2127742"/>
                      <a:gd name="connsiteY3" fmla="*/ 160743 h 617943"/>
                      <a:gd name="connsiteX0" fmla="*/ 163094 w 2127742"/>
                      <a:gd name="connsiteY0" fmla="*/ 112617 h 617943"/>
                      <a:gd name="connsiteX1" fmla="*/ 2127742 w 2127742"/>
                      <a:gd name="connsiteY1" fmla="*/ 326997 h 617943"/>
                      <a:gd name="connsiteX0" fmla="*/ 187157 w 2127742"/>
                      <a:gd name="connsiteY0" fmla="*/ 242560 h 699760"/>
                      <a:gd name="connsiteX1" fmla="*/ 644357 w 2127742"/>
                      <a:gd name="connsiteY1" fmla="*/ 699760 h 699760"/>
                      <a:gd name="connsiteX2" fmla="*/ 187157 w 2127742"/>
                      <a:gd name="connsiteY2" fmla="*/ 699760 h 699760"/>
                      <a:gd name="connsiteX3" fmla="*/ 187157 w 2127742"/>
                      <a:gd name="connsiteY3" fmla="*/ 242560 h 699760"/>
                      <a:gd name="connsiteX0" fmla="*/ 163094 w 2127742"/>
                      <a:gd name="connsiteY0" fmla="*/ 194434 h 699760"/>
                      <a:gd name="connsiteX1" fmla="*/ 2127742 w 2127742"/>
                      <a:gd name="connsiteY1" fmla="*/ 408814 h 699760"/>
                      <a:gd name="connsiteX0" fmla="*/ 187157 w 2127742"/>
                      <a:gd name="connsiteY0" fmla="*/ 259217 h 716417"/>
                      <a:gd name="connsiteX1" fmla="*/ 644357 w 2127742"/>
                      <a:gd name="connsiteY1" fmla="*/ 716417 h 716417"/>
                      <a:gd name="connsiteX2" fmla="*/ 187157 w 2127742"/>
                      <a:gd name="connsiteY2" fmla="*/ 716417 h 716417"/>
                      <a:gd name="connsiteX3" fmla="*/ 187157 w 2127742"/>
                      <a:gd name="connsiteY3" fmla="*/ 259217 h 716417"/>
                      <a:gd name="connsiteX0" fmla="*/ 163094 w 2127742"/>
                      <a:gd name="connsiteY0" fmla="*/ 211091 h 716417"/>
                      <a:gd name="connsiteX1" fmla="*/ 2127742 w 2127742"/>
                      <a:gd name="connsiteY1" fmla="*/ 425471 h 716417"/>
                      <a:gd name="connsiteX0" fmla="*/ 187157 w 2044615"/>
                      <a:gd name="connsiteY0" fmla="*/ 841601 h 1298801"/>
                      <a:gd name="connsiteX1" fmla="*/ 644357 w 2044615"/>
                      <a:gd name="connsiteY1" fmla="*/ 1298801 h 1298801"/>
                      <a:gd name="connsiteX2" fmla="*/ 187157 w 2044615"/>
                      <a:gd name="connsiteY2" fmla="*/ 1298801 h 1298801"/>
                      <a:gd name="connsiteX3" fmla="*/ 187157 w 2044615"/>
                      <a:gd name="connsiteY3" fmla="*/ 841601 h 1298801"/>
                      <a:gd name="connsiteX0" fmla="*/ 163094 w 2044615"/>
                      <a:gd name="connsiteY0" fmla="*/ 793475 h 1298801"/>
                      <a:gd name="connsiteX1" fmla="*/ 2044615 w 2044615"/>
                      <a:gd name="connsiteY1" fmla="*/ 259709 h 1298801"/>
                      <a:gd name="connsiteX0" fmla="*/ 187157 w 2044615"/>
                      <a:gd name="connsiteY0" fmla="*/ 720482 h 1177682"/>
                      <a:gd name="connsiteX1" fmla="*/ 644357 w 2044615"/>
                      <a:gd name="connsiteY1" fmla="*/ 1177682 h 1177682"/>
                      <a:gd name="connsiteX2" fmla="*/ 187157 w 2044615"/>
                      <a:gd name="connsiteY2" fmla="*/ 1177682 h 1177682"/>
                      <a:gd name="connsiteX3" fmla="*/ 187157 w 2044615"/>
                      <a:gd name="connsiteY3" fmla="*/ 720482 h 1177682"/>
                      <a:gd name="connsiteX0" fmla="*/ 163094 w 2044615"/>
                      <a:gd name="connsiteY0" fmla="*/ 672356 h 1177682"/>
                      <a:gd name="connsiteX1" fmla="*/ 2044615 w 2044615"/>
                      <a:gd name="connsiteY1" fmla="*/ 138590 h 1177682"/>
                      <a:gd name="connsiteX0" fmla="*/ 187157 w 2730415"/>
                      <a:gd name="connsiteY0" fmla="*/ 112336 h 569536"/>
                      <a:gd name="connsiteX1" fmla="*/ 644357 w 2730415"/>
                      <a:gd name="connsiteY1" fmla="*/ 569536 h 569536"/>
                      <a:gd name="connsiteX2" fmla="*/ 187157 w 2730415"/>
                      <a:gd name="connsiteY2" fmla="*/ 569536 h 569536"/>
                      <a:gd name="connsiteX3" fmla="*/ 187157 w 2730415"/>
                      <a:gd name="connsiteY3" fmla="*/ 112336 h 569536"/>
                      <a:gd name="connsiteX0" fmla="*/ 163094 w 2730415"/>
                      <a:gd name="connsiteY0" fmla="*/ 64210 h 569536"/>
                      <a:gd name="connsiteX1" fmla="*/ 2730415 w 2730415"/>
                      <a:gd name="connsiteY1" fmla="*/ 314783 h 569536"/>
                      <a:gd name="connsiteX0" fmla="*/ 187157 w 2730415"/>
                      <a:gd name="connsiteY0" fmla="*/ 48126 h 505326"/>
                      <a:gd name="connsiteX1" fmla="*/ 644357 w 2730415"/>
                      <a:gd name="connsiteY1" fmla="*/ 505326 h 505326"/>
                      <a:gd name="connsiteX2" fmla="*/ 187157 w 2730415"/>
                      <a:gd name="connsiteY2" fmla="*/ 505326 h 505326"/>
                      <a:gd name="connsiteX3" fmla="*/ 187157 w 2730415"/>
                      <a:gd name="connsiteY3" fmla="*/ 48126 h 505326"/>
                      <a:gd name="connsiteX0" fmla="*/ 163094 w 2730415"/>
                      <a:gd name="connsiteY0" fmla="*/ 0 h 505326"/>
                      <a:gd name="connsiteX1" fmla="*/ 2730415 w 2730415"/>
                      <a:gd name="connsiteY1" fmla="*/ 250573 h 505326"/>
                      <a:gd name="connsiteX0" fmla="*/ 187157 w 2730415"/>
                      <a:gd name="connsiteY0" fmla="*/ 185729 h 642929"/>
                      <a:gd name="connsiteX1" fmla="*/ 644357 w 2730415"/>
                      <a:gd name="connsiteY1" fmla="*/ 642929 h 642929"/>
                      <a:gd name="connsiteX2" fmla="*/ 187157 w 2730415"/>
                      <a:gd name="connsiteY2" fmla="*/ 642929 h 642929"/>
                      <a:gd name="connsiteX3" fmla="*/ 187157 w 2730415"/>
                      <a:gd name="connsiteY3" fmla="*/ 185729 h 642929"/>
                      <a:gd name="connsiteX0" fmla="*/ 174524 w 2730415"/>
                      <a:gd name="connsiteY0" fmla="*/ 0 h 642929"/>
                      <a:gd name="connsiteX1" fmla="*/ 2730415 w 2730415"/>
                      <a:gd name="connsiteY1" fmla="*/ 388176 h 642929"/>
                      <a:gd name="connsiteX0" fmla="*/ 187157 w 2730415"/>
                      <a:gd name="connsiteY0" fmla="*/ 382796 h 839996"/>
                      <a:gd name="connsiteX1" fmla="*/ 644357 w 2730415"/>
                      <a:gd name="connsiteY1" fmla="*/ 839996 h 839996"/>
                      <a:gd name="connsiteX2" fmla="*/ 187157 w 2730415"/>
                      <a:gd name="connsiteY2" fmla="*/ 839996 h 839996"/>
                      <a:gd name="connsiteX3" fmla="*/ 187157 w 2730415"/>
                      <a:gd name="connsiteY3" fmla="*/ 382796 h 839996"/>
                      <a:gd name="connsiteX0" fmla="*/ 174524 w 2730415"/>
                      <a:gd name="connsiteY0" fmla="*/ 197067 h 839996"/>
                      <a:gd name="connsiteX1" fmla="*/ 2730415 w 2730415"/>
                      <a:gd name="connsiteY1" fmla="*/ 585243 h 839996"/>
                      <a:gd name="connsiteX0" fmla="*/ 187157 w 2608858"/>
                      <a:gd name="connsiteY0" fmla="*/ 404892 h 862092"/>
                      <a:gd name="connsiteX1" fmla="*/ 644357 w 2608858"/>
                      <a:gd name="connsiteY1" fmla="*/ 862092 h 862092"/>
                      <a:gd name="connsiteX2" fmla="*/ 187157 w 2608858"/>
                      <a:gd name="connsiteY2" fmla="*/ 862092 h 862092"/>
                      <a:gd name="connsiteX3" fmla="*/ 187157 w 2608858"/>
                      <a:gd name="connsiteY3" fmla="*/ 404892 h 862092"/>
                      <a:gd name="connsiteX0" fmla="*/ 174524 w 2608858"/>
                      <a:gd name="connsiteY0" fmla="*/ 219163 h 862092"/>
                      <a:gd name="connsiteX1" fmla="*/ 2608858 w 2608858"/>
                      <a:gd name="connsiteY1" fmla="*/ 421046 h 862092"/>
                      <a:gd name="connsiteX0" fmla="*/ 187157 w 2622365"/>
                      <a:gd name="connsiteY0" fmla="*/ 432734 h 889934"/>
                      <a:gd name="connsiteX1" fmla="*/ 644357 w 2622365"/>
                      <a:gd name="connsiteY1" fmla="*/ 889934 h 889934"/>
                      <a:gd name="connsiteX2" fmla="*/ 187157 w 2622365"/>
                      <a:gd name="connsiteY2" fmla="*/ 889934 h 889934"/>
                      <a:gd name="connsiteX3" fmla="*/ 187157 w 2622365"/>
                      <a:gd name="connsiteY3" fmla="*/ 432734 h 889934"/>
                      <a:gd name="connsiteX0" fmla="*/ 174524 w 2622365"/>
                      <a:gd name="connsiteY0" fmla="*/ 247005 h 889934"/>
                      <a:gd name="connsiteX1" fmla="*/ 2622365 w 2622365"/>
                      <a:gd name="connsiteY1" fmla="*/ 262594 h 889934"/>
                      <a:gd name="connsiteX0" fmla="*/ 187157 w 2622365"/>
                      <a:gd name="connsiteY0" fmla="*/ 395154 h 852354"/>
                      <a:gd name="connsiteX1" fmla="*/ 644357 w 2622365"/>
                      <a:gd name="connsiteY1" fmla="*/ 852354 h 852354"/>
                      <a:gd name="connsiteX2" fmla="*/ 187157 w 2622365"/>
                      <a:gd name="connsiteY2" fmla="*/ 852354 h 852354"/>
                      <a:gd name="connsiteX3" fmla="*/ 187157 w 2622365"/>
                      <a:gd name="connsiteY3" fmla="*/ 395154 h 852354"/>
                      <a:gd name="connsiteX0" fmla="*/ 174524 w 2622365"/>
                      <a:gd name="connsiteY0" fmla="*/ 209425 h 852354"/>
                      <a:gd name="connsiteX1" fmla="*/ 2622365 w 2622365"/>
                      <a:gd name="connsiteY1" fmla="*/ 225014 h 852354"/>
                      <a:gd name="connsiteX0" fmla="*/ 187157 w 2622365"/>
                      <a:gd name="connsiteY0" fmla="*/ 261779 h 718979"/>
                      <a:gd name="connsiteX1" fmla="*/ 644357 w 2622365"/>
                      <a:gd name="connsiteY1" fmla="*/ 718979 h 718979"/>
                      <a:gd name="connsiteX2" fmla="*/ 187157 w 2622365"/>
                      <a:gd name="connsiteY2" fmla="*/ 718979 h 718979"/>
                      <a:gd name="connsiteX3" fmla="*/ 187157 w 2622365"/>
                      <a:gd name="connsiteY3" fmla="*/ 261779 h 718979"/>
                      <a:gd name="connsiteX0" fmla="*/ 174524 w 2622365"/>
                      <a:gd name="connsiteY0" fmla="*/ 76050 h 718979"/>
                      <a:gd name="connsiteX1" fmla="*/ 2622365 w 2622365"/>
                      <a:gd name="connsiteY1" fmla="*/ 91639 h 718979"/>
                      <a:gd name="connsiteX0" fmla="*/ 187157 w 2608858"/>
                      <a:gd name="connsiteY0" fmla="*/ 266591 h 723791"/>
                      <a:gd name="connsiteX1" fmla="*/ 644357 w 2608858"/>
                      <a:gd name="connsiteY1" fmla="*/ 723791 h 723791"/>
                      <a:gd name="connsiteX2" fmla="*/ 187157 w 2608858"/>
                      <a:gd name="connsiteY2" fmla="*/ 723791 h 723791"/>
                      <a:gd name="connsiteX3" fmla="*/ 187157 w 2608858"/>
                      <a:gd name="connsiteY3" fmla="*/ 266591 h 723791"/>
                      <a:gd name="connsiteX0" fmla="*/ 174524 w 2608858"/>
                      <a:gd name="connsiteY0" fmla="*/ 80862 h 723791"/>
                      <a:gd name="connsiteX1" fmla="*/ 2608858 w 2608858"/>
                      <a:gd name="connsiteY1" fmla="*/ 28708 h 723791"/>
                      <a:gd name="connsiteX0" fmla="*/ 187157 w 2514314"/>
                      <a:gd name="connsiteY0" fmla="*/ 264109 h 721309"/>
                      <a:gd name="connsiteX1" fmla="*/ 644357 w 2514314"/>
                      <a:gd name="connsiteY1" fmla="*/ 721309 h 721309"/>
                      <a:gd name="connsiteX2" fmla="*/ 187157 w 2514314"/>
                      <a:gd name="connsiteY2" fmla="*/ 721309 h 721309"/>
                      <a:gd name="connsiteX3" fmla="*/ 187157 w 2514314"/>
                      <a:gd name="connsiteY3" fmla="*/ 264109 h 721309"/>
                      <a:gd name="connsiteX0" fmla="*/ 174524 w 2514314"/>
                      <a:gd name="connsiteY0" fmla="*/ 78380 h 721309"/>
                      <a:gd name="connsiteX1" fmla="*/ 2514314 w 2514314"/>
                      <a:gd name="connsiteY1" fmla="*/ 60097 h 721309"/>
                      <a:gd name="connsiteX0" fmla="*/ 187157 w 2730415"/>
                      <a:gd name="connsiteY0" fmla="*/ 253742 h 710942"/>
                      <a:gd name="connsiteX1" fmla="*/ 644357 w 2730415"/>
                      <a:gd name="connsiteY1" fmla="*/ 710942 h 710942"/>
                      <a:gd name="connsiteX2" fmla="*/ 187157 w 2730415"/>
                      <a:gd name="connsiteY2" fmla="*/ 710942 h 710942"/>
                      <a:gd name="connsiteX3" fmla="*/ 187157 w 2730415"/>
                      <a:gd name="connsiteY3" fmla="*/ 253742 h 710942"/>
                      <a:gd name="connsiteX0" fmla="*/ 174524 w 2730415"/>
                      <a:gd name="connsiteY0" fmla="*/ 68013 h 710942"/>
                      <a:gd name="connsiteX1" fmla="*/ 2730415 w 2730415"/>
                      <a:gd name="connsiteY1" fmla="*/ 219088 h 710942"/>
                      <a:gd name="connsiteX0" fmla="*/ 187157 w 2730415"/>
                      <a:gd name="connsiteY0" fmla="*/ 332310 h 789510"/>
                      <a:gd name="connsiteX1" fmla="*/ 644357 w 2730415"/>
                      <a:gd name="connsiteY1" fmla="*/ 789510 h 789510"/>
                      <a:gd name="connsiteX2" fmla="*/ 187157 w 2730415"/>
                      <a:gd name="connsiteY2" fmla="*/ 789510 h 789510"/>
                      <a:gd name="connsiteX3" fmla="*/ 187157 w 2730415"/>
                      <a:gd name="connsiteY3" fmla="*/ 332310 h 789510"/>
                      <a:gd name="connsiteX0" fmla="*/ 174524 w 2730415"/>
                      <a:gd name="connsiteY0" fmla="*/ 146581 h 789510"/>
                      <a:gd name="connsiteX1" fmla="*/ 2730415 w 2730415"/>
                      <a:gd name="connsiteY1" fmla="*/ 297656 h 789510"/>
                      <a:gd name="connsiteX0" fmla="*/ 187157 w 2851972"/>
                      <a:gd name="connsiteY0" fmla="*/ 332310 h 789510"/>
                      <a:gd name="connsiteX1" fmla="*/ 644357 w 2851972"/>
                      <a:gd name="connsiteY1" fmla="*/ 789510 h 789510"/>
                      <a:gd name="connsiteX2" fmla="*/ 187157 w 2851972"/>
                      <a:gd name="connsiteY2" fmla="*/ 789510 h 789510"/>
                      <a:gd name="connsiteX3" fmla="*/ 187157 w 2851972"/>
                      <a:gd name="connsiteY3" fmla="*/ 332310 h 789510"/>
                      <a:gd name="connsiteX0" fmla="*/ 174524 w 2851972"/>
                      <a:gd name="connsiteY0" fmla="*/ 146581 h 789510"/>
                      <a:gd name="connsiteX1" fmla="*/ 2851972 w 2851972"/>
                      <a:gd name="connsiteY1" fmla="*/ 297656 h 789510"/>
                      <a:gd name="connsiteX0" fmla="*/ 187157 w 2851972"/>
                      <a:gd name="connsiteY0" fmla="*/ 314192 h 771392"/>
                      <a:gd name="connsiteX1" fmla="*/ 644357 w 2851972"/>
                      <a:gd name="connsiteY1" fmla="*/ 771392 h 771392"/>
                      <a:gd name="connsiteX2" fmla="*/ 187157 w 2851972"/>
                      <a:gd name="connsiteY2" fmla="*/ 771392 h 771392"/>
                      <a:gd name="connsiteX3" fmla="*/ 187157 w 2851972"/>
                      <a:gd name="connsiteY3" fmla="*/ 314192 h 771392"/>
                      <a:gd name="connsiteX0" fmla="*/ 174524 w 2851972"/>
                      <a:gd name="connsiteY0" fmla="*/ 128463 h 771392"/>
                      <a:gd name="connsiteX1" fmla="*/ 2851972 w 2851972"/>
                      <a:gd name="connsiteY1" fmla="*/ 279538 h 771392"/>
                      <a:gd name="connsiteX0" fmla="*/ 187157 w 2851972"/>
                      <a:gd name="connsiteY0" fmla="*/ 235562 h 692762"/>
                      <a:gd name="connsiteX1" fmla="*/ 644357 w 2851972"/>
                      <a:gd name="connsiteY1" fmla="*/ 692762 h 692762"/>
                      <a:gd name="connsiteX2" fmla="*/ 187157 w 2851972"/>
                      <a:gd name="connsiteY2" fmla="*/ 692762 h 692762"/>
                      <a:gd name="connsiteX3" fmla="*/ 187157 w 2851972"/>
                      <a:gd name="connsiteY3" fmla="*/ 235562 h 692762"/>
                      <a:gd name="connsiteX0" fmla="*/ 174524 w 2851972"/>
                      <a:gd name="connsiteY0" fmla="*/ 49833 h 692762"/>
                      <a:gd name="connsiteX1" fmla="*/ 2851972 w 2851972"/>
                      <a:gd name="connsiteY1" fmla="*/ 200908 h 692762"/>
                      <a:gd name="connsiteX0" fmla="*/ 187157 w 2851972"/>
                      <a:gd name="connsiteY0" fmla="*/ 242717 h 699917"/>
                      <a:gd name="connsiteX1" fmla="*/ 644357 w 2851972"/>
                      <a:gd name="connsiteY1" fmla="*/ 699917 h 699917"/>
                      <a:gd name="connsiteX2" fmla="*/ 187157 w 2851972"/>
                      <a:gd name="connsiteY2" fmla="*/ 699917 h 699917"/>
                      <a:gd name="connsiteX3" fmla="*/ 187157 w 2851972"/>
                      <a:gd name="connsiteY3" fmla="*/ 242717 h 699917"/>
                      <a:gd name="connsiteX0" fmla="*/ 174524 w 2851972"/>
                      <a:gd name="connsiteY0" fmla="*/ 56988 h 699917"/>
                      <a:gd name="connsiteX1" fmla="*/ 1706593 w 2851972"/>
                      <a:gd name="connsiteY1" fmla="*/ 42177 h 699917"/>
                      <a:gd name="connsiteX2" fmla="*/ 2851972 w 2851972"/>
                      <a:gd name="connsiteY2" fmla="*/ 208063 h 699917"/>
                      <a:gd name="connsiteX0" fmla="*/ 187157 w 2851972"/>
                      <a:gd name="connsiteY0" fmla="*/ 217824 h 675024"/>
                      <a:gd name="connsiteX1" fmla="*/ 644357 w 2851972"/>
                      <a:gd name="connsiteY1" fmla="*/ 675024 h 675024"/>
                      <a:gd name="connsiteX2" fmla="*/ 187157 w 2851972"/>
                      <a:gd name="connsiteY2" fmla="*/ 675024 h 675024"/>
                      <a:gd name="connsiteX3" fmla="*/ 187157 w 2851972"/>
                      <a:gd name="connsiteY3" fmla="*/ 217824 h 675024"/>
                      <a:gd name="connsiteX0" fmla="*/ 174524 w 2851972"/>
                      <a:gd name="connsiteY0" fmla="*/ 32095 h 675024"/>
                      <a:gd name="connsiteX1" fmla="*/ 1706593 w 2851972"/>
                      <a:gd name="connsiteY1" fmla="*/ 17284 h 675024"/>
                      <a:gd name="connsiteX2" fmla="*/ 2851972 w 2851972"/>
                      <a:gd name="connsiteY2" fmla="*/ 183170 h 675024"/>
                      <a:gd name="connsiteX0" fmla="*/ 187157 w 2851972"/>
                      <a:gd name="connsiteY0" fmla="*/ 250226 h 707426"/>
                      <a:gd name="connsiteX1" fmla="*/ 644357 w 2851972"/>
                      <a:gd name="connsiteY1" fmla="*/ 707426 h 707426"/>
                      <a:gd name="connsiteX2" fmla="*/ 187157 w 2851972"/>
                      <a:gd name="connsiteY2" fmla="*/ 707426 h 707426"/>
                      <a:gd name="connsiteX3" fmla="*/ 187157 w 2851972"/>
                      <a:gd name="connsiteY3" fmla="*/ 250226 h 707426"/>
                      <a:gd name="connsiteX0" fmla="*/ 174524 w 2851972"/>
                      <a:gd name="connsiteY0" fmla="*/ 64497 h 707426"/>
                      <a:gd name="connsiteX1" fmla="*/ 1706593 w 2851972"/>
                      <a:gd name="connsiteY1" fmla="*/ 49686 h 707426"/>
                      <a:gd name="connsiteX2" fmla="*/ 2851972 w 2851972"/>
                      <a:gd name="connsiteY2" fmla="*/ 215572 h 707426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3 w 2851972"/>
                      <a:gd name="connsiteY1" fmla="*/ 188419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3 w 2851972"/>
                      <a:gd name="connsiteY1" fmla="*/ 188419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3 w 2851972"/>
                      <a:gd name="connsiteY1" fmla="*/ 188419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3 w 2851972"/>
                      <a:gd name="connsiteY1" fmla="*/ 188419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3 w 2851972"/>
                      <a:gd name="connsiteY1" fmla="*/ 188419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4 w 2851972"/>
                      <a:gd name="connsiteY1" fmla="*/ 256163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4 w 2851972"/>
                      <a:gd name="connsiteY1" fmla="*/ 256163 h 642929"/>
                      <a:gd name="connsiteX2" fmla="*/ 2851972 w 2851972"/>
                      <a:gd name="connsiteY2" fmla="*/ 151075 h 642929"/>
                      <a:gd name="connsiteX0" fmla="*/ 187157 w 2851972"/>
                      <a:gd name="connsiteY0" fmla="*/ 185729 h 642929"/>
                      <a:gd name="connsiteX1" fmla="*/ 644357 w 2851972"/>
                      <a:gd name="connsiteY1" fmla="*/ 642929 h 642929"/>
                      <a:gd name="connsiteX2" fmla="*/ 187157 w 2851972"/>
                      <a:gd name="connsiteY2" fmla="*/ 642929 h 642929"/>
                      <a:gd name="connsiteX3" fmla="*/ 187157 w 2851972"/>
                      <a:gd name="connsiteY3" fmla="*/ 185729 h 642929"/>
                      <a:gd name="connsiteX0" fmla="*/ 174524 w 2851972"/>
                      <a:gd name="connsiteY0" fmla="*/ 0 h 642929"/>
                      <a:gd name="connsiteX1" fmla="*/ 1449974 w 2851972"/>
                      <a:gd name="connsiteY1" fmla="*/ 256163 h 642929"/>
                      <a:gd name="connsiteX2" fmla="*/ 2851972 w 2851972"/>
                      <a:gd name="connsiteY2" fmla="*/ 151075 h 642929"/>
                      <a:gd name="connsiteX0" fmla="*/ 187157 w 2960022"/>
                      <a:gd name="connsiteY0" fmla="*/ 185729 h 642929"/>
                      <a:gd name="connsiteX1" fmla="*/ 644357 w 2960022"/>
                      <a:gd name="connsiteY1" fmla="*/ 642929 h 642929"/>
                      <a:gd name="connsiteX2" fmla="*/ 187157 w 2960022"/>
                      <a:gd name="connsiteY2" fmla="*/ 642929 h 642929"/>
                      <a:gd name="connsiteX3" fmla="*/ 187157 w 2960022"/>
                      <a:gd name="connsiteY3" fmla="*/ 185729 h 642929"/>
                      <a:gd name="connsiteX0" fmla="*/ 174524 w 2960022"/>
                      <a:gd name="connsiteY0" fmla="*/ 0 h 642929"/>
                      <a:gd name="connsiteX1" fmla="*/ 1449974 w 2960022"/>
                      <a:gd name="connsiteY1" fmla="*/ 256163 h 642929"/>
                      <a:gd name="connsiteX2" fmla="*/ 2960022 w 2960022"/>
                      <a:gd name="connsiteY2" fmla="*/ 218819 h 642929"/>
                      <a:gd name="connsiteX0" fmla="*/ 187157 w 2960022"/>
                      <a:gd name="connsiteY0" fmla="*/ 185729 h 642929"/>
                      <a:gd name="connsiteX1" fmla="*/ 644357 w 2960022"/>
                      <a:gd name="connsiteY1" fmla="*/ 642929 h 642929"/>
                      <a:gd name="connsiteX2" fmla="*/ 187157 w 2960022"/>
                      <a:gd name="connsiteY2" fmla="*/ 642929 h 642929"/>
                      <a:gd name="connsiteX3" fmla="*/ 187157 w 2960022"/>
                      <a:gd name="connsiteY3" fmla="*/ 185729 h 642929"/>
                      <a:gd name="connsiteX0" fmla="*/ 174524 w 2960022"/>
                      <a:gd name="connsiteY0" fmla="*/ 0 h 642929"/>
                      <a:gd name="connsiteX1" fmla="*/ 1449974 w 2960022"/>
                      <a:gd name="connsiteY1" fmla="*/ 256163 h 642929"/>
                      <a:gd name="connsiteX2" fmla="*/ 2960022 w 2960022"/>
                      <a:gd name="connsiteY2" fmla="*/ 218819 h 642929"/>
                      <a:gd name="connsiteX0" fmla="*/ 187157 w 2878984"/>
                      <a:gd name="connsiteY0" fmla="*/ 185729 h 642929"/>
                      <a:gd name="connsiteX1" fmla="*/ 644357 w 2878984"/>
                      <a:gd name="connsiteY1" fmla="*/ 642929 h 642929"/>
                      <a:gd name="connsiteX2" fmla="*/ 187157 w 2878984"/>
                      <a:gd name="connsiteY2" fmla="*/ 642929 h 642929"/>
                      <a:gd name="connsiteX3" fmla="*/ 187157 w 2878984"/>
                      <a:gd name="connsiteY3" fmla="*/ 185729 h 642929"/>
                      <a:gd name="connsiteX0" fmla="*/ 174524 w 2878984"/>
                      <a:gd name="connsiteY0" fmla="*/ 0 h 642929"/>
                      <a:gd name="connsiteX1" fmla="*/ 1449974 w 2878984"/>
                      <a:gd name="connsiteY1" fmla="*/ 256163 h 642929"/>
                      <a:gd name="connsiteX2" fmla="*/ 2878984 w 2878984"/>
                      <a:gd name="connsiteY2" fmla="*/ 134140 h 642929"/>
                      <a:gd name="connsiteX0" fmla="*/ 187157 w 2878984"/>
                      <a:gd name="connsiteY0" fmla="*/ 185729 h 642929"/>
                      <a:gd name="connsiteX1" fmla="*/ 644357 w 2878984"/>
                      <a:gd name="connsiteY1" fmla="*/ 642929 h 642929"/>
                      <a:gd name="connsiteX2" fmla="*/ 187157 w 2878984"/>
                      <a:gd name="connsiteY2" fmla="*/ 642929 h 642929"/>
                      <a:gd name="connsiteX3" fmla="*/ 187157 w 2878984"/>
                      <a:gd name="connsiteY3" fmla="*/ 185729 h 642929"/>
                      <a:gd name="connsiteX0" fmla="*/ 174524 w 2878984"/>
                      <a:gd name="connsiteY0" fmla="*/ 0 h 642929"/>
                      <a:gd name="connsiteX1" fmla="*/ 1449974 w 2878984"/>
                      <a:gd name="connsiteY1" fmla="*/ 222292 h 642929"/>
                      <a:gd name="connsiteX2" fmla="*/ 2878984 w 2878984"/>
                      <a:gd name="connsiteY2" fmla="*/ 134140 h 642929"/>
                      <a:gd name="connsiteX0" fmla="*/ 187157 w 2878984"/>
                      <a:gd name="connsiteY0" fmla="*/ 238150 h 695350"/>
                      <a:gd name="connsiteX1" fmla="*/ 644357 w 2878984"/>
                      <a:gd name="connsiteY1" fmla="*/ 695350 h 695350"/>
                      <a:gd name="connsiteX2" fmla="*/ 187157 w 2878984"/>
                      <a:gd name="connsiteY2" fmla="*/ 695350 h 695350"/>
                      <a:gd name="connsiteX3" fmla="*/ 187157 w 2878984"/>
                      <a:gd name="connsiteY3" fmla="*/ 238150 h 695350"/>
                      <a:gd name="connsiteX0" fmla="*/ 174524 w 2878984"/>
                      <a:gd name="connsiteY0" fmla="*/ 0 h 695350"/>
                      <a:gd name="connsiteX1" fmla="*/ 1449974 w 2878984"/>
                      <a:gd name="connsiteY1" fmla="*/ 274713 h 695350"/>
                      <a:gd name="connsiteX2" fmla="*/ 2878984 w 2878984"/>
                      <a:gd name="connsiteY2" fmla="*/ 186561 h 695350"/>
                      <a:gd name="connsiteX0" fmla="*/ 187157 w 2878984"/>
                      <a:gd name="connsiteY0" fmla="*/ 238150 h 695350"/>
                      <a:gd name="connsiteX1" fmla="*/ 644357 w 2878984"/>
                      <a:gd name="connsiteY1" fmla="*/ 695350 h 695350"/>
                      <a:gd name="connsiteX2" fmla="*/ 187157 w 2878984"/>
                      <a:gd name="connsiteY2" fmla="*/ 695350 h 695350"/>
                      <a:gd name="connsiteX3" fmla="*/ 187157 w 2878984"/>
                      <a:gd name="connsiteY3" fmla="*/ 238150 h 695350"/>
                      <a:gd name="connsiteX0" fmla="*/ 174524 w 2878984"/>
                      <a:gd name="connsiteY0" fmla="*/ 0 h 695350"/>
                      <a:gd name="connsiteX1" fmla="*/ 1449974 w 2878984"/>
                      <a:gd name="connsiteY1" fmla="*/ 274713 h 695350"/>
                      <a:gd name="connsiteX2" fmla="*/ 2878984 w 2878984"/>
                      <a:gd name="connsiteY2" fmla="*/ 186561 h 695350"/>
                      <a:gd name="connsiteX0" fmla="*/ 187157 w 2878984"/>
                      <a:gd name="connsiteY0" fmla="*/ 412885 h 870085"/>
                      <a:gd name="connsiteX1" fmla="*/ 644357 w 2878984"/>
                      <a:gd name="connsiteY1" fmla="*/ 870085 h 870085"/>
                      <a:gd name="connsiteX2" fmla="*/ 187157 w 2878984"/>
                      <a:gd name="connsiteY2" fmla="*/ 870085 h 870085"/>
                      <a:gd name="connsiteX3" fmla="*/ 187157 w 2878984"/>
                      <a:gd name="connsiteY3" fmla="*/ 412885 h 870085"/>
                      <a:gd name="connsiteX0" fmla="*/ 188460 w 2878984"/>
                      <a:gd name="connsiteY0" fmla="*/ 0 h 870085"/>
                      <a:gd name="connsiteX1" fmla="*/ 1449974 w 2878984"/>
                      <a:gd name="connsiteY1" fmla="*/ 449448 h 870085"/>
                      <a:gd name="connsiteX2" fmla="*/ 2878984 w 2878984"/>
                      <a:gd name="connsiteY2" fmla="*/ 361296 h 870085"/>
                      <a:gd name="connsiteX0" fmla="*/ 187157 w 2878984"/>
                      <a:gd name="connsiteY0" fmla="*/ 412885 h 870085"/>
                      <a:gd name="connsiteX1" fmla="*/ 644357 w 2878984"/>
                      <a:gd name="connsiteY1" fmla="*/ 870085 h 870085"/>
                      <a:gd name="connsiteX2" fmla="*/ 187157 w 2878984"/>
                      <a:gd name="connsiteY2" fmla="*/ 870085 h 870085"/>
                      <a:gd name="connsiteX3" fmla="*/ 187157 w 2878984"/>
                      <a:gd name="connsiteY3" fmla="*/ 412885 h 870085"/>
                      <a:gd name="connsiteX0" fmla="*/ 188460 w 2878984"/>
                      <a:gd name="connsiteY0" fmla="*/ 0 h 870085"/>
                      <a:gd name="connsiteX1" fmla="*/ 1449974 w 2878984"/>
                      <a:gd name="connsiteY1" fmla="*/ 327133 h 870085"/>
                      <a:gd name="connsiteX2" fmla="*/ 2878984 w 2878984"/>
                      <a:gd name="connsiteY2" fmla="*/ 361296 h 870085"/>
                      <a:gd name="connsiteX0" fmla="*/ 187157 w 2788166"/>
                      <a:gd name="connsiteY0" fmla="*/ 412885 h 870085"/>
                      <a:gd name="connsiteX1" fmla="*/ 644357 w 2788166"/>
                      <a:gd name="connsiteY1" fmla="*/ 870085 h 870085"/>
                      <a:gd name="connsiteX2" fmla="*/ 187157 w 2788166"/>
                      <a:gd name="connsiteY2" fmla="*/ 870085 h 870085"/>
                      <a:gd name="connsiteX3" fmla="*/ 187157 w 2788166"/>
                      <a:gd name="connsiteY3" fmla="*/ 412885 h 870085"/>
                      <a:gd name="connsiteX0" fmla="*/ 188460 w 2788166"/>
                      <a:gd name="connsiteY0" fmla="*/ 0 h 870085"/>
                      <a:gd name="connsiteX1" fmla="*/ 1449974 w 2788166"/>
                      <a:gd name="connsiteY1" fmla="*/ 327133 h 870085"/>
                      <a:gd name="connsiteX2" fmla="*/ 2788166 w 2788166"/>
                      <a:gd name="connsiteY2" fmla="*/ 222110 h 870085"/>
                      <a:gd name="connsiteX0" fmla="*/ 187157 w 2788166"/>
                      <a:gd name="connsiteY0" fmla="*/ 412885 h 870085"/>
                      <a:gd name="connsiteX1" fmla="*/ 644357 w 2788166"/>
                      <a:gd name="connsiteY1" fmla="*/ 870085 h 870085"/>
                      <a:gd name="connsiteX2" fmla="*/ 187157 w 2788166"/>
                      <a:gd name="connsiteY2" fmla="*/ 870085 h 870085"/>
                      <a:gd name="connsiteX3" fmla="*/ 187157 w 2788166"/>
                      <a:gd name="connsiteY3" fmla="*/ 412885 h 870085"/>
                      <a:gd name="connsiteX0" fmla="*/ 188460 w 2788166"/>
                      <a:gd name="connsiteY0" fmla="*/ 0 h 870085"/>
                      <a:gd name="connsiteX1" fmla="*/ 1449974 w 2788166"/>
                      <a:gd name="connsiteY1" fmla="*/ 327133 h 870085"/>
                      <a:gd name="connsiteX2" fmla="*/ 2788166 w 2788166"/>
                      <a:gd name="connsiteY2" fmla="*/ 222110 h 870085"/>
                      <a:gd name="connsiteX0" fmla="*/ 187157 w 2788166"/>
                      <a:gd name="connsiteY0" fmla="*/ 312104 h 769304"/>
                      <a:gd name="connsiteX1" fmla="*/ 644357 w 2788166"/>
                      <a:gd name="connsiteY1" fmla="*/ 769304 h 769304"/>
                      <a:gd name="connsiteX2" fmla="*/ 187157 w 2788166"/>
                      <a:gd name="connsiteY2" fmla="*/ 769304 h 769304"/>
                      <a:gd name="connsiteX3" fmla="*/ 187157 w 2788166"/>
                      <a:gd name="connsiteY3" fmla="*/ 312104 h 769304"/>
                      <a:gd name="connsiteX0" fmla="*/ 188460 w 2788166"/>
                      <a:gd name="connsiteY0" fmla="*/ 0 h 769304"/>
                      <a:gd name="connsiteX1" fmla="*/ 1449974 w 2788166"/>
                      <a:gd name="connsiteY1" fmla="*/ 226352 h 769304"/>
                      <a:gd name="connsiteX2" fmla="*/ 2788166 w 2788166"/>
                      <a:gd name="connsiteY2" fmla="*/ 121329 h 769304"/>
                      <a:gd name="connsiteX0" fmla="*/ 187157 w 2788166"/>
                      <a:gd name="connsiteY0" fmla="*/ 312104 h 769304"/>
                      <a:gd name="connsiteX1" fmla="*/ 644357 w 2788166"/>
                      <a:gd name="connsiteY1" fmla="*/ 769304 h 769304"/>
                      <a:gd name="connsiteX2" fmla="*/ 187157 w 2788166"/>
                      <a:gd name="connsiteY2" fmla="*/ 769304 h 769304"/>
                      <a:gd name="connsiteX3" fmla="*/ 187157 w 2788166"/>
                      <a:gd name="connsiteY3" fmla="*/ 312104 h 769304"/>
                      <a:gd name="connsiteX0" fmla="*/ 188460 w 2788166"/>
                      <a:gd name="connsiteY0" fmla="*/ 0 h 769304"/>
                      <a:gd name="connsiteX1" fmla="*/ 1449974 w 2788166"/>
                      <a:gd name="connsiteY1" fmla="*/ 226352 h 769304"/>
                      <a:gd name="connsiteX2" fmla="*/ 2788166 w 2788166"/>
                      <a:gd name="connsiteY2" fmla="*/ 121329 h 769304"/>
                      <a:gd name="connsiteX0" fmla="*/ 187157 w 2788166"/>
                      <a:gd name="connsiteY0" fmla="*/ 312104 h 769304"/>
                      <a:gd name="connsiteX1" fmla="*/ 644357 w 2788166"/>
                      <a:gd name="connsiteY1" fmla="*/ 769304 h 769304"/>
                      <a:gd name="connsiteX2" fmla="*/ 187157 w 2788166"/>
                      <a:gd name="connsiteY2" fmla="*/ 769304 h 769304"/>
                      <a:gd name="connsiteX3" fmla="*/ 187157 w 2788166"/>
                      <a:gd name="connsiteY3" fmla="*/ 312104 h 769304"/>
                      <a:gd name="connsiteX0" fmla="*/ 188460 w 2788166"/>
                      <a:gd name="connsiteY0" fmla="*/ 0 h 769304"/>
                      <a:gd name="connsiteX1" fmla="*/ 1767226 w 2788166"/>
                      <a:gd name="connsiteY1" fmla="*/ 20590 h 769304"/>
                      <a:gd name="connsiteX2" fmla="*/ 2788166 w 2788166"/>
                      <a:gd name="connsiteY2" fmla="*/ 121329 h 769304"/>
                      <a:gd name="connsiteX0" fmla="*/ 187157 w 2788166"/>
                      <a:gd name="connsiteY0" fmla="*/ 346183 h 803383"/>
                      <a:gd name="connsiteX1" fmla="*/ 644357 w 2788166"/>
                      <a:gd name="connsiteY1" fmla="*/ 803383 h 803383"/>
                      <a:gd name="connsiteX2" fmla="*/ 187157 w 2788166"/>
                      <a:gd name="connsiteY2" fmla="*/ 803383 h 803383"/>
                      <a:gd name="connsiteX3" fmla="*/ 187157 w 2788166"/>
                      <a:gd name="connsiteY3" fmla="*/ 346183 h 803383"/>
                      <a:gd name="connsiteX0" fmla="*/ 188460 w 2788166"/>
                      <a:gd name="connsiteY0" fmla="*/ 34079 h 803383"/>
                      <a:gd name="connsiteX1" fmla="*/ 1767226 w 2788166"/>
                      <a:gd name="connsiteY1" fmla="*/ 54669 h 803383"/>
                      <a:gd name="connsiteX2" fmla="*/ 2788166 w 2788166"/>
                      <a:gd name="connsiteY2" fmla="*/ 155408 h 803383"/>
                      <a:gd name="connsiteX0" fmla="*/ 187157 w 2788166"/>
                      <a:gd name="connsiteY0" fmla="*/ 312104 h 769304"/>
                      <a:gd name="connsiteX1" fmla="*/ 644357 w 2788166"/>
                      <a:gd name="connsiteY1" fmla="*/ 769304 h 769304"/>
                      <a:gd name="connsiteX2" fmla="*/ 187157 w 2788166"/>
                      <a:gd name="connsiteY2" fmla="*/ 769304 h 769304"/>
                      <a:gd name="connsiteX3" fmla="*/ 187157 w 2788166"/>
                      <a:gd name="connsiteY3" fmla="*/ 312104 h 769304"/>
                      <a:gd name="connsiteX0" fmla="*/ 188460 w 2788166"/>
                      <a:gd name="connsiteY0" fmla="*/ 0 h 769304"/>
                      <a:gd name="connsiteX1" fmla="*/ 2788166 w 2788166"/>
                      <a:gd name="connsiteY1" fmla="*/ 121329 h 769304"/>
                      <a:gd name="connsiteX0" fmla="*/ 187157 w 2788166"/>
                      <a:gd name="connsiteY0" fmla="*/ 477410 h 934610"/>
                      <a:gd name="connsiteX1" fmla="*/ 644357 w 2788166"/>
                      <a:gd name="connsiteY1" fmla="*/ 934610 h 934610"/>
                      <a:gd name="connsiteX2" fmla="*/ 187157 w 2788166"/>
                      <a:gd name="connsiteY2" fmla="*/ 934610 h 934610"/>
                      <a:gd name="connsiteX3" fmla="*/ 187157 w 2788166"/>
                      <a:gd name="connsiteY3" fmla="*/ 477410 h 934610"/>
                      <a:gd name="connsiteX0" fmla="*/ 188460 w 2788166"/>
                      <a:gd name="connsiteY0" fmla="*/ 165306 h 934610"/>
                      <a:gd name="connsiteX1" fmla="*/ 2788166 w 2788166"/>
                      <a:gd name="connsiteY1" fmla="*/ 286635 h 934610"/>
                      <a:gd name="connsiteX0" fmla="*/ 187157 w 2788166"/>
                      <a:gd name="connsiteY0" fmla="*/ 481766 h 938966"/>
                      <a:gd name="connsiteX1" fmla="*/ 644357 w 2788166"/>
                      <a:gd name="connsiteY1" fmla="*/ 938966 h 938966"/>
                      <a:gd name="connsiteX2" fmla="*/ 187157 w 2788166"/>
                      <a:gd name="connsiteY2" fmla="*/ 938966 h 938966"/>
                      <a:gd name="connsiteX3" fmla="*/ 187157 w 2788166"/>
                      <a:gd name="connsiteY3" fmla="*/ 481766 h 938966"/>
                      <a:gd name="connsiteX0" fmla="*/ 166580 w 2788166"/>
                      <a:gd name="connsiteY0" fmla="*/ 155944 h 938966"/>
                      <a:gd name="connsiteX1" fmla="*/ 2788166 w 2788166"/>
                      <a:gd name="connsiteY1" fmla="*/ 290991 h 938966"/>
                      <a:gd name="connsiteX0" fmla="*/ 187157 w 2667829"/>
                      <a:gd name="connsiteY0" fmla="*/ 655130 h 1112330"/>
                      <a:gd name="connsiteX1" fmla="*/ 644357 w 2667829"/>
                      <a:gd name="connsiteY1" fmla="*/ 1112330 h 1112330"/>
                      <a:gd name="connsiteX2" fmla="*/ 187157 w 2667829"/>
                      <a:gd name="connsiteY2" fmla="*/ 1112330 h 1112330"/>
                      <a:gd name="connsiteX3" fmla="*/ 187157 w 2667829"/>
                      <a:gd name="connsiteY3" fmla="*/ 655130 h 1112330"/>
                      <a:gd name="connsiteX0" fmla="*/ 166580 w 2667829"/>
                      <a:gd name="connsiteY0" fmla="*/ 329308 h 1112330"/>
                      <a:gd name="connsiteX1" fmla="*/ 2667829 w 2667829"/>
                      <a:gd name="connsiteY1" fmla="*/ 231158 h 1112330"/>
                      <a:gd name="connsiteX0" fmla="*/ 187157 w 2667829"/>
                      <a:gd name="connsiteY0" fmla="*/ 571338 h 1028538"/>
                      <a:gd name="connsiteX1" fmla="*/ 644357 w 2667829"/>
                      <a:gd name="connsiteY1" fmla="*/ 1028538 h 1028538"/>
                      <a:gd name="connsiteX2" fmla="*/ 187157 w 2667829"/>
                      <a:gd name="connsiteY2" fmla="*/ 1028538 h 1028538"/>
                      <a:gd name="connsiteX3" fmla="*/ 187157 w 2667829"/>
                      <a:gd name="connsiteY3" fmla="*/ 571338 h 1028538"/>
                      <a:gd name="connsiteX0" fmla="*/ 166580 w 2667829"/>
                      <a:gd name="connsiteY0" fmla="*/ 245516 h 1028538"/>
                      <a:gd name="connsiteX1" fmla="*/ 2667829 w 2667829"/>
                      <a:gd name="connsiteY1" fmla="*/ 147366 h 1028538"/>
                      <a:gd name="connsiteX0" fmla="*/ 187157 w 2667829"/>
                      <a:gd name="connsiteY0" fmla="*/ 605345 h 1062545"/>
                      <a:gd name="connsiteX1" fmla="*/ 644357 w 2667829"/>
                      <a:gd name="connsiteY1" fmla="*/ 1062545 h 1062545"/>
                      <a:gd name="connsiteX2" fmla="*/ 187157 w 2667829"/>
                      <a:gd name="connsiteY2" fmla="*/ 1062545 h 1062545"/>
                      <a:gd name="connsiteX3" fmla="*/ 187157 w 2667829"/>
                      <a:gd name="connsiteY3" fmla="*/ 605345 h 1062545"/>
                      <a:gd name="connsiteX0" fmla="*/ 243159 w 2667829"/>
                      <a:gd name="connsiteY0" fmla="*/ 128630 h 1062545"/>
                      <a:gd name="connsiteX1" fmla="*/ 2667829 w 2667829"/>
                      <a:gd name="connsiteY1" fmla="*/ 181373 h 1062545"/>
                      <a:gd name="connsiteX0" fmla="*/ 187157 w 2656889"/>
                      <a:gd name="connsiteY0" fmla="*/ 656715 h 1113915"/>
                      <a:gd name="connsiteX1" fmla="*/ 644357 w 2656889"/>
                      <a:gd name="connsiteY1" fmla="*/ 1113915 h 1113915"/>
                      <a:gd name="connsiteX2" fmla="*/ 187157 w 2656889"/>
                      <a:gd name="connsiteY2" fmla="*/ 1113915 h 1113915"/>
                      <a:gd name="connsiteX3" fmla="*/ 187157 w 2656889"/>
                      <a:gd name="connsiteY3" fmla="*/ 656715 h 1113915"/>
                      <a:gd name="connsiteX0" fmla="*/ 243159 w 2656889"/>
                      <a:gd name="connsiteY0" fmla="*/ 180000 h 1113915"/>
                      <a:gd name="connsiteX1" fmla="*/ 2656889 w 2656889"/>
                      <a:gd name="connsiteY1" fmla="*/ 164156 h 1113915"/>
                      <a:gd name="connsiteX0" fmla="*/ 187157 w 2656889"/>
                      <a:gd name="connsiteY0" fmla="*/ 626385 h 1083585"/>
                      <a:gd name="connsiteX1" fmla="*/ 644357 w 2656889"/>
                      <a:gd name="connsiteY1" fmla="*/ 1083585 h 1083585"/>
                      <a:gd name="connsiteX2" fmla="*/ 187157 w 2656889"/>
                      <a:gd name="connsiteY2" fmla="*/ 1083585 h 1083585"/>
                      <a:gd name="connsiteX3" fmla="*/ 187157 w 2656889"/>
                      <a:gd name="connsiteY3" fmla="*/ 626385 h 1083585"/>
                      <a:gd name="connsiteX0" fmla="*/ 243159 w 2656889"/>
                      <a:gd name="connsiteY0" fmla="*/ 149670 h 1083585"/>
                      <a:gd name="connsiteX1" fmla="*/ 2656889 w 2656889"/>
                      <a:gd name="connsiteY1" fmla="*/ 133826 h 1083585"/>
                      <a:gd name="connsiteX0" fmla="*/ 187157 w 2656889"/>
                      <a:gd name="connsiteY0" fmla="*/ 626385 h 1083585"/>
                      <a:gd name="connsiteX1" fmla="*/ 644357 w 2656889"/>
                      <a:gd name="connsiteY1" fmla="*/ 1083585 h 1083585"/>
                      <a:gd name="connsiteX2" fmla="*/ 187157 w 2656889"/>
                      <a:gd name="connsiteY2" fmla="*/ 1083585 h 1083585"/>
                      <a:gd name="connsiteX3" fmla="*/ 187157 w 2656889"/>
                      <a:gd name="connsiteY3" fmla="*/ 626385 h 1083585"/>
                      <a:gd name="connsiteX0" fmla="*/ 243159 w 2656889"/>
                      <a:gd name="connsiteY0" fmla="*/ 149670 h 1083585"/>
                      <a:gd name="connsiteX1" fmla="*/ 2656889 w 2656889"/>
                      <a:gd name="connsiteY1" fmla="*/ 133826 h 1083585"/>
                      <a:gd name="connsiteX0" fmla="*/ 187157 w 2656889"/>
                      <a:gd name="connsiteY0" fmla="*/ 492559 h 949759"/>
                      <a:gd name="connsiteX1" fmla="*/ 644357 w 2656889"/>
                      <a:gd name="connsiteY1" fmla="*/ 949759 h 949759"/>
                      <a:gd name="connsiteX2" fmla="*/ 187157 w 2656889"/>
                      <a:gd name="connsiteY2" fmla="*/ 949759 h 949759"/>
                      <a:gd name="connsiteX3" fmla="*/ 187157 w 2656889"/>
                      <a:gd name="connsiteY3" fmla="*/ 492559 h 949759"/>
                      <a:gd name="connsiteX0" fmla="*/ 243159 w 2656889"/>
                      <a:gd name="connsiteY0" fmla="*/ 15844 h 949759"/>
                      <a:gd name="connsiteX1" fmla="*/ 2656889 w 2656889"/>
                      <a:gd name="connsiteY1" fmla="*/ 0 h 949759"/>
                      <a:gd name="connsiteX0" fmla="*/ 187157 w 2656889"/>
                      <a:gd name="connsiteY0" fmla="*/ 492559 h 949759"/>
                      <a:gd name="connsiteX1" fmla="*/ 644357 w 2656889"/>
                      <a:gd name="connsiteY1" fmla="*/ 949759 h 949759"/>
                      <a:gd name="connsiteX2" fmla="*/ 187157 w 2656889"/>
                      <a:gd name="connsiteY2" fmla="*/ 949759 h 949759"/>
                      <a:gd name="connsiteX3" fmla="*/ 187157 w 2656889"/>
                      <a:gd name="connsiteY3" fmla="*/ 492559 h 949759"/>
                      <a:gd name="connsiteX0" fmla="*/ 243159 w 2656889"/>
                      <a:gd name="connsiteY0" fmla="*/ 15844 h 949759"/>
                      <a:gd name="connsiteX1" fmla="*/ 2656889 w 2656889"/>
                      <a:gd name="connsiteY1" fmla="*/ 0 h 949759"/>
                      <a:gd name="connsiteX0" fmla="*/ 187157 w 2247511"/>
                      <a:gd name="connsiteY0" fmla="*/ 476714 h 933914"/>
                      <a:gd name="connsiteX1" fmla="*/ 644357 w 2247511"/>
                      <a:gd name="connsiteY1" fmla="*/ 933914 h 933914"/>
                      <a:gd name="connsiteX2" fmla="*/ 187157 w 2247511"/>
                      <a:gd name="connsiteY2" fmla="*/ 933914 h 933914"/>
                      <a:gd name="connsiteX3" fmla="*/ 187157 w 2247511"/>
                      <a:gd name="connsiteY3" fmla="*/ 476714 h 933914"/>
                      <a:gd name="connsiteX0" fmla="*/ 243159 w 2247511"/>
                      <a:gd name="connsiteY0" fmla="*/ -1 h 933914"/>
                      <a:gd name="connsiteX1" fmla="*/ 2247511 w 2247511"/>
                      <a:gd name="connsiteY1" fmla="*/ 105029 h 933914"/>
                      <a:gd name="connsiteX0" fmla="*/ 187157 w 2247511"/>
                      <a:gd name="connsiteY0" fmla="*/ 476716 h 933916"/>
                      <a:gd name="connsiteX1" fmla="*/ 644357 w 2247511"/>
                      <a:gd name="connsiteY1" fmla="*/ 933916 h 933916"/>
                      <a:gd name="connsiteX2" fmla="*/ 187157 w 2247511"/>
                      <a:gd name="connsiteY2" fmla="*/ 933916 h 933916"/>
                      <a:gd name="connsiteX3" fmla="*/ 187157 w 2247511"/>
                      <a:gd name="connsiteY3" fmla="*/ 476716 h 933916"/>
                      <a:gd name="connsiteX0" fmla="*/ 243159 w 2247511"/>
                      <a:gd name="connsiteY0" fmla="*/ 1 h 933916"/>
                      <a:gd name="connsiteX1" fmla="*/ 2247511 w 2247511"/>
                      <a:gd name="connsiteY1" fmla="*/ 105031 h 93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47511" h="933916" stroke="0" extrusionOk="0">
                        <a:moveTo>
                          <a:pt x="187157" y="476716"/>
                        </a:moveTo>
                        <a:cubicBezTo>
                          <a:pt x="656231" y="657190"/>
                          <a:pt x="644357" y="681411"/>
                          <a:pt x="644357" y="933916"/>
                        </a:cubicBezTo>
                        <a:lnTo>
                          <a:pt x="187157" y="933916"/>
                        </a:lnTo>
                        <a:cubicBezTo>
                          <a:pt x="187157" y="781516"/>
                          <a:pt x="-233948" y="364421"/>
                          <a:pt x="187157" y="476716"/>
                        </a:cubicBezTo>
                        <a:close/>
                      </a:path>
                      <a:path w="2247511" h="933916" fill="none">
                        <a:moveTo>
                          <a:pt x="243159" y="1"/>
                        </a:moveTo>
                        <a:cubicBezTo>
                          <a:pt x="1109728" y="40444"/>
                          <a:pt x="1096314" y="230861"/>
                          <a:pt x="2247511" y="105031"/>
                        </a:cubicBezTo>
                      </a:path>
                    </a:pathLst>
                  </a:custGeom>
                  <a:ln w="28575">
                    <a:solidFill>
                      <a:schemeClr val="bg1">
                        <a:lumMod val="65000"/>
                      </a:schemeClr>
                    </a:solidFill>
                    <a:prstDash val="sys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113" name="Arc 8"/>
                <p:cNvSpPr/>
                <p:nvPr/>
              </p:nvSpPr>
              <p:spPr>
                <a:xfrm>
                  <a:off x="8627569" y="4196629"/>
                  <a:ext cx="2167802" cy="438217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457200 h 914400"/>
                    <a:gd name="connsiteX3" fmla="*/ 457200 w 914400"/>
                    <a:gd name="connsiteY3" fmla="*/ 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0" fmla="*/ 0 w 1840832"/>
                    <a:gd name="connsiteY0" fmla="*/ 112224 h 569424"/>
                    <a:gd name="connsiteX1" fmla="*/ 457200 w 1840832"/>
                    <a:gd name="connsiteY1" fmla="*/ 569424 h 569424"/>
                    <a:gd name="connsiteX2" fmla="*/ 0 w 1840832"/>
                    <a:gd name="connsiteY2" fmla="*/ 569424 h 569424"/>
                    <a:gd name="connsiteX3" fmla="*/ 0 w 1840832"/>
                    <a:gd name="connsiteY3" fmla="*/ 112224 h 569424"/>
                    <a:gd name="connsiteX0" fmla="*/ 0 w 1840832"/>
                    <a:gd name="connsiteY0" fmla="*/ 112224 h 569424"/>
                    <a:gd name="connsiteX1" fmla="*/ 1840832 w 1840832"/>
                    <a:gd name="connsiteY1" fmla="*/ 112224 h 56942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0 w 1840832"/>
                    <a:gd name="connsiteY0" fmla="*/ 235214 h 692414"/>
                    <a:gd name="connsiteX1" fmla="*/ 457200 w 1840832"/>
                    <a:gd name="connsiteY1" fmla="*/ 692414 h 692414"/>
                    <a:gd name="connsiteX2" fmla="*/ 0 w 1840832"/>
                    <a:gd name="connsiteY2" fmla="*/ 692414 h 692414"/>
                    <a:gd name="connsiteX3" fmla="*/ 0 w 1840832"/>
                    <a:gd name="connsiteY3" fmla="*/ 235214 h 692414"/>
                    <a:gd name="connsiteX0" fmla="*/ 0 w 1840832"/>
                    <a:gd name="connsiteY0" fmla="*/ 235214 h 692414"/>
                    <a:gd name="connsiteX1" fmla="*/ 1840832 w 1840832"/>
                    <a:gd name="connsiteY1" fmla="*/ 235214 h 692414"/>
                    <a:gd name="connsiteX0" fmla="*/ 187157 w 2027989"/>
                    <a:gd name="connsiteY0" fmla="*/ 235214 h 692414"/>
                    <a:gd name="connsiteX1" fmla="*/ 644357 w 2027989"/>
                    <a:gd name="connsiteY1" fmla="*/ 692414 h 692414"/>
                    <a:gd name="connsiteX2" fmla="*/ 187157 w 2027989"/>
                    <a:gd name="connsiteY2" fmla="*/ 692414 h 692414"/>
                    <a:gd name="connsiteX3" fmla="*/ 187157 w 2027989"/>
                    <a:gd name="connsiteY3" fmla="*/ 235214 h 692414"/>
                    <a:gd name="connsiteX0" fmla="*/ 187157 w 2027989"/>
                    <a:gd name="connsiteY0" fmla="*/ 235214 h 692414"/>
                    <a:gd name="connsiteX1" fmla="*/ 2027989 w 2027989"/>
                    <a:gd name="connsiteY1" fmla="*/ 235214 h 692414"/>
                    <a:gd name="connsiteX0" fmla="*/ 187157 w 2027989"/>
                    <a:gd name="connsiteY0" fmla="*/ 248374 h 705574"/>
                    <a:gd name="connsiteX1" fmla="*/ 644357 w 2027989"/>
                    <a:gd name="connsiteY1" fmla="*/ 705574 h 705574"/>
                    <a:gd name="connsiteX2" fmla="*/ 187157 w 2027989"/>
                    <a:gd name="connsiteY2" fmla="*/ 705574 h 705574"/>
                    <a:gd name="connsiteX3" fmla="*/ 187157 w 2027989"/>
                    <a:gd name="connsiteY3" fmla="*/ 248374 h 705574"/>
                    <a:gd name="connsiteX0" fmla="*/ 163094 w 2027989"/>
                    <a:gd name="connsiteY0" fmla="*/ 200248 h 705574"/>
                    <a:gd name="connsiteX1" fmla="*/ 2027989 w 2027989"/>
                    <a:gd name="connsiteY1" fmla="*/ 248374 h 705574"/>
                    <a:gd name="connsiteX0" fmla="*/ 187157 w 2027989"/>
                    <a:gd name="connsiteY0" fmla="*/ 269703 h 726903"/>
                    <a:gd name="connsiteX1" fmla="*/ 644357 w 2027989"/>
                    <a:gd name="connsiteY1" fmla="*/ 726903 h 726903"/>
                    <a:gd name="connsiteX2" fmla="*/ 187157 w 2027989"/>
                    <a:gd name="connsiteY2" fmla="*/ 726903 h 726903"/>
                    <a:gd name="connsiteX3" fmla="*/ 187157 w 2027989"/>
                    <a:gd name="connsiteY3" fmla="*/ 269703 h 726903"/>
                    <a:gd name="connsiteX0" fmla="*/ 163094 w 2027989"/>
                    <a:gd name="connsiteY0" fmla="*/ 221577 h 726903"/>
                    <a:gd name="connsiteX1" fmla="*/ 2027989 w 2027989"/>
                    <a:gd name="connsiteY1" fmla="*/ 269703 h 726903"/>
                    <a:gd name="connsiteX0" fmla="*/ 187157 w 2127742"/>
                    <a:gd name="connsiteY0" fmla="*/ 160743 h 617943"/>
                    <a:gd name="connsiteX1" fmla="*/ 644357 w 2127742"/>
                    <a:gd name="connsiteY1" fmla="*/ 617943 h 617943"/>
                    <a:gd name="connsiteX2" fmla="*/ 187157 w 2127742"/>
                    <a:gd name="connsiteY2" fmla="*/ 617943 h 617943"/>
                    <a:gd name="connsiteX3" fmla="*/ 187157 w 2127742"/>
                    <a:gd name="connsiteY3" fmla="*/ 160743 h 617943"/>
                    <a:gd name="connsiteX0" fmla="*/ 163094 w 2127742"/>
                    <a:gd name="connsiteY0" fmla="*/ 112617 h 617943"/>
                    <a:gd name="connsiteX1" fmla="*/ 2127742 w 2127742"/>
                    <a:gd name="connsiteY1" fmla="*/ 326997 h 617943"/>
                    <a:gd name="connsiteX0" fmla="*/ 187157 w 2127742"/>
                    <a:gd name="connsiteY0" fmla="*/ 242560 h 699760"/>
                    <a:gd name="connsiteX1" fmla="*/ 644357 w 2127742"/>
                    <a:gd name="connsiteY1" fmla="*/ 699760 h 699760"/>
                    <a:gd name="connsiteX2" fmla="*/ 187157 w 2127742"/>
                    <a:gd name="connsiteY2" fmla="*/ 699760 h 699760"/>
                    <a:gd name="connsiteX3" fmla="*/ 187157 w 2127742"/>
                    <a:gd name="connsiteY3" fmla="*/ 242560 h 699760"/>
                    <a:gd name="connsiteX0" fmla="*/ 163094 w 2127742"/>
                    <a:gd name="connsiteY0" fmla="*/ 194434 h 699760"/>
                    <a:gd name="connsiteX1" fmla="*/ 2127742 w 2127742"/>
                    <a:gd name="connsiteY1" fmla="*/ 408814 h 699760"/>
                    <a:gd name="connsiteX0" fmla="*/ 187157 w 2127742"/>
                    <a:gd name="connsiteY0" fmla="*/ 259217 h 716417"/>
                    <a:gd name="connsiteX1" fmla="*/ 644357 w 2127742"/>
                    <a:gd name="connsiteY1" fmla="*/ 716417 h 716417"/>
                    <a:gd name="connsiteX2" fmla="*/ 187157 w 2127742"/>
                    <a:gd name="connsiteY2" fmla="*/ 716417 h 716417"/>
                    <a:gd name="connsiteX3" fmla="*/ 187157 w 2127742"/>
                    <a:gd name="connsiteY3" fmla="*/ 259217 h 716417"/>
                    <a:gd name="connsiteX0" fmla="*/ 163094 w 2127742"/>
                    <a:gd name="connsiteY0" fmla="*/ 211091 h 716417"/>
                    <a:gd name="connsiteX1" fmla="*/ 2127742 w 2127742"/>
                    <a:gd name="connsiteY1" fmla="*/ 425471 h 716417"/>
                    <a:gd name="connsiteX0" fmla="*/ 187157 w 2044615"/>
                    <a:gd name="connsiteY0" fmla="*/ 841601 h 1298801"/>
                    <a:gd name="connsiteX1" fmla="*/ 644357 w 2044615"/>
                    <a:gd name="connsiteY1" fmla="*/ 1298801 h 1298801"/>
                    <a:gd name="connsiteX2" fmla="*/ 187157 w 2044615"/>
                    <a:gd name="connsiteY2" fmla="*/ 1298801 h 1298801"/>
                    <a:gd name="connsiteX3" fmla="*/ 187157 w 2044615"/>
                    <a:gd name="connsiteY3" fmla="*/ 841601 h 1298801"/>
                    <a:gd name="connsiteX0" fmla="*/ 163094 w 2044615"/>
                    <a:gd name="connsiteY0" fmla="*/ 793475 h 1298801"/>
                    <a:gd name="connsiteX1" fmla="*/ 2044615 w 2044615"/>
                    <a:gd name="connsiteY1" fmla="*/ 259709 h 1298801"/>
                    <a:gd name="connsiteX0" fmla="*/ 187157 w 2044615"/>
                    <a:gd name="connsiteY0" fmla="*/ 720482 h 1177682"/>
                    <a:gd name="connsiteX1" fmla="*/ 644357 w 2044615"/>
                    <a:gd name="connsiteY1" fmla="*/ 1177682 h 1177682"/>
                    <a:gd name="connsiteX2" fmla="*/ 187157 w 2044615"/>
                    <a:gd name="connsiteY2" fmla="*/ 1177682 h 1177682"/>
                    <a:gd name="connsiteX3" fmla="*/ 187157 w 2044615"/>
                    <a:gd name="connsiteY3" fmla="*/ 720482 h 1177682"/>
                    <a:gd name="connsiteX0" fmla="*/ 163094 w 2044615"/>
                    <a:gd name="connsiteY0" fmla="*/ 672356 h 1177682"/>
                    <a:gd name="connsiteX1" fmla="*/ 2044615 w 2044615"/>
                    <a:gd name="connsiteY1" fmla="*/ 138590 h 1177682"/>
                    <a:gd name="connsiteX0" fmla="*/ 187157 w 2730415"/>
                    <a:gd name="connsiteY0" fmla="*/ 112336 h 569536"/>
                    <a:gd name="connsiteX1" fmla="*/ 644357 w 2730415"/>
                    <a:gd name="connsiteY1" fmla="*/ 569536 h 569536"/>
                    <a:gd name="connsiteX2" fmla="*/ 187157 w 2730415"/>
                    <a:gd name="connsiteY2" fmla="*/ 569536 h 569536"/>
                    <a:gd name="connsiteX3" fmla="*/ 187157 w 2730415"/>
                    <a:gd name="connsiteY3" fmla="*/ 112336 h 569536"/>
                    <a:gd name="connsiteX0" fmla="*/ 163094 w 2730415"/>
                    <a:gd name="connsiteY0" fmla="*/ 64210 h 569536"/>
                    <a:gd name="connsiteX1" fmla="*/ 2730415 w 2730415"/>
                    <a:gd name="connsiteY1" fmla="*/ 314783 h 569536"/>
                    <a:gd name="connsiteX0" fmla="*/ 187157 w 2730415"/>
                    <a:gd name="connsiteY0" fmla="*/ 48126 h 505326"/>
                    <a:gd name="connsiteX1" fmla="*/ 644357 w 2730415"/>
                    <a:gd name="connsiteY1" fmla="*/ 505326 h 505326"/>
                    <a:gd name="connsiteX2" fmla="*/ 187157 w 2730415"/>
                    <a:gd name="connsiteY2" fmla="*/ 505326 h 505326"/>
                    <a:gd name="connsiteX3" fmla="*/ 187157 w 2730415"/>
                    <a:gd name="connsiteY3" fmla="*/ 48126 h 505326"/>
                    <a:gd name="connsiteX0" fmla="*/ 163094 w 2730415"/>
                    <a:gd name="connsiteY0" fmla="*/ 0 h 505326"/>
                    <a:gd name="connsiteX1" fmla="*/ 2730415 w 2730415"/>
                    <a:gd name="connsiteY1" fmla="*/ 250573 h 505326"/>
                    <a:gd name="connsiteX0" fmla="*/ 187157 w 2730415"/>
                    <a:gd name="connsiteY0" fmla="*/ 185729 h 642929"/>
                    <a:gd name="connsiteX1" fmla="*/ 644357 w 2730415"/>
                    <a:gd name="connsiteY1" fmla="*/ 642929 h 642929"/>
                    <a:gd name="connsiteX2" fmla="*/ 187157 w 2730415"/>
                    <a:gd name="connsiteY2" fmla="*/ 642929 h 642929"/>
                    <a:gd name="connsiteX3" fmla="*/ 187157 w 2730415"/>
                    <a:gd name="connsiteY3" fmla="*/ 185729 h 642929"/>
                    <a:gd name="connsiteX0" fmla="*/ 174524 w 2730415"/>
                    <a:gd name="connsiteY0" fmla="*/ 0 h 642929"/>
                    <a:gd name="connsiteX1" fmla="*/ 2730415 w 2730415"/>
                    <a:gd name="connsiteY1" fmla="*/ 388176 h 642929"/>
                    <a:gd name="connsiteX0" fmla="*/ 187157 w 2730415"/>
                    <a:gd name="connsiteY0" fmla="*/ 382796 h 839996"/>
                    <a:gd name="connsiteX1" fmla="*/ 644357 w 2730415"/>
                    <a:gd name="connsiteY1" fmla="*/ 839996 h 839996"/>
                    <a:gd name="connsiteX2" fmla="*/ 187157 w 2730415"/>
                    <a:gd name="connsiteY2" fmla="*/ 839996 h 839996"/>
                    <a:gd name="connsiteX3" fmla="*/ 187157 w 2730415"/>
                    <a:gd name="connsiteY3" fmla="*/ 382796 h 839996"/>
                    <a:gd name="connsiteX0" fmla="*/ 174524 w 2730415"/>
                    <a:gd name="connsiteY0" fmla="*/ 197067 h 839996"/>
                    <a:gd name="connsiteX1" fmla="*/ 2730415 w 2730415"/>
                    <a:gd name="connsiteY1" fmla="*/ 585243 h 839996"/>
                    <a:gd name="connsiteX0" fmla="*/ 187157 w 2608858"/>
                    <a:gd name="connsiteY0" fmla="*/ 404892 h 862092"/>
                    <a:gd name="connsiteX1" fmla="*/ 644357 w 2608858"/>
                    <a:gd name="connsiteY1" fmla="*/ 862092 h 862092"/>
                    <a:gd name="connsiteX2" fmla="*/ 187157 w 2608858"/>
                    <a:gd name="connsiteY2" fmla="*/ 862092 h 862092"/>
                    <a:gd name="connsiteX3" fmla="*/ 187157 w 2608858"/>
                    <a:gd name="connsiteY3" fmla="*/ 404892 h 862092"/>
                    <a:gd name="connsiteX0" fmla="*/ 174524 w 2608858"/>
                    <a:gd name="connsiteY0" fmla="*/ 219163 h 862092"/>
                    <a:gd name="connsiteX1" fmla="*/ 2608858 w 2608858"/>
                    <a:gd name="connsiteY1" fmla="*/ 421046 h 862092"/>
                    <a:gd name="connsiteX0" fmla="*/ 187157 w 2622364"/>
                    <a:gd name="connsiteY0" fmla="*/ 421804 h 879004"/>
                    <a:gd name="connsiteX1" fmla="*/ 644357 w 2622364"/>
                    <a:gd name="connsiteY1" fmla="*/ 879004 h 879004"/>
                    <a:gd name="connsiteX2" fmla="*/ 187157 w 2622364"/>
                    <a:gd name="connsiteY2" fmla="*/ 879004 h 879004"/>
                    <a:gd name="connsiteX3" fmla="*/ 187157 w 2622364"/>
                    <a:gd name="connsiteY3" fmla="*/ 421804 h 879004"/>
                    <a:gd name="connsiteX0" fmla="*/ 174524 w 2622364"/>
                    <a:gd name="connsiteY0" fmla="*/ 236075 h 879004"/>
                    <a:gd name="connsiteX1" fmla="*/ 2622364 w 2622364"/>
                    <a:gd name="connsiteY1" fmla="*/ 319407 h 879004"/>
                    <a:gd name="connsiteX0" fmla="*/ 187157 w 2622364"/>
                    <a:gd name="connsiteY0" fmla="*/ 471708 h 928908"/>
                    <a:gd name="connsiteX1" fmla="*/ 644357 w 2622364"/>
                    <a:gd name="connsiteY1" fmla="*/ 928908 h 928908"/>
                    <a:gd name="connsiteX2" fmla="*/ 187157 w 2622364"/>
                    <a:gd name="connsiteY2" fmla="*/ 928908 h 928908"/>
                    <a:gd name="connsiteX3" fmla="*/ 187157 w 2622364"/>
                    <a:gd name="connsiteY3" fmla="*/ 471708 h 928908"/>
                    <a:gd name="connsiteX0" fmla="*/ 174524 w 2622364"/>
                    <a:gd name="connsiteY0" fmla="*/ 285979 h 928908"/>
                    <a:gd name="connsiteX1" fmla="*/ 2622364 w 2622364"/>
                    <a:gd name="connsiteY1" fmla="*/ 369311 h 928908"/>
                    <a:gd name="connsiteX0" fmla="*/ 187157 w 2622364"/>
                    <a:gd name="connsiteY0" fmla="*/ 233432 h 690632"/>
                    <a:gd name="connsiteX1" fmla="*/ 644357 w 2622364"/>
                    <a:gd name="connsiteY1" fmla="*/ 690632 h 690632"/>
                    <a:gd name="connsiteX2" fmla="*/ 187157 w 2622364"/>
                    <a:gd name="connsiteY2" fmla="*/ 690632 h 690632"/>
                    <a:gd name="connsiteX3" fmla="*/ 187157 w 2622364"/>
                    <a:gd name="connsiteY3" fmla="*/ 233432 h 690632"/>
                    <a:gd name="connsiteX0" fmla="*/ 174524 w 2622364"/>
                    <a:gd name="connsiteY0" fmla="*/ 47703 h 690632"/>
                    <a:gd name="connsiteX1" fmla="*/ 1339805 w 2622364"/>
                    <a:gd name="connsiteY1" fmla="*/ 214087 h 690632"/>
                    <a:gd name="connsiteX2" fmla="*/ 2622364 w 2622364"/>
                    <a:gd name="connsiteY2" fmla="*/ 131035 h 690632"/>
                    <a:gd name="connsiteX0" fmla="*/ 187157 w 2622364"/>
                    <a:gd name="connsiteY0" fmla="*/ 190473 h 647673"/>
                    <a:gd name="connsiteX1" fmla="*/ 644357 w 2622364"/>
                    <a:gd name="connsiteY1" fmla="*/ 647673 h 647673"/>
                    <a:gd name="connsiteX2" fmla="*/ 187157 w 2622364"/>
                    <a:gd name="connsiteY2" fmla="*/ 647673 h 647673"/>
                    <a:gd name="connsiteX3" fmla="*/ 187157 w 2622364"/>
                    <a:gd name="connsiteY3" fmla="*/ 190473 h 647673"/>
                    <a:gd name="connsiteX0" fmla="*/ 174524 w 2622364"/>
                    <a:gd name="connsiteY0" fmla="*/ 4744 h 647673"/>
                    <a:gd name="connsiteX1" fmla="*/ 1339805 w 2622364"/>
                    <a:gd name="connsiteY1" fmla="*/ 171128 h 647673"/>
                    <a:gd name="connsiteX2" fmla="*/ 2622364 w 2622364"/>
                    <a:gd name="connsiteY2" fmla="*/ 88076 h 647673"/>
                    <a:gd name="connsiteX0" fmla="*/ 187157 w 2622364"/>
                    <a:gd name="connsiteY0" fmla="*/ 191447 h 648647"/>
                    <a:gd name="connsiteX1" fmla="*/ 644357 w 2622364"/>
                    <a:gd name="connsiteY1" fmla="*/ 648647 h 648647"/>
                    <a:gd name="connsiteX2" fmla="*/ 187157 w 2622364"/>
                    <a:gd name="connsiteY2" fmla="*/ 648647 h 648647"/>
                    <a:gd name="connsiteX3" fmla="*/ 187157 w 2622364"/>
                    <a:gd name="connsiteY3" fmla="*/ 191447 h 648647"/>
                    <a:gd name="connsiteX0" fmla="*/ 174524 w 2622364"/>
                    <a:gd name="connsiteY0" fmla="*/ 5718 h 648647"/>
                    <a:gd name="connsiteX1" fmla="*/ 1339805 w 2622364"/>
                    <a:gd name="connsiteY1" fmla="*/ 172102 h 648647"/>
                    <a:gd name="connsiteX2" fmla="*/ 2622364 w 2622364"/>
                    <a:gd name="connsiteY2" fmla="*/ 89050 h 648647"/>
                    <a:gd name="connsiteX0" fmla="*/ 187157 w 2622364"/>
                    <a:gd name="connsiteY0" fmla="*/ 191447 h 648647"/>
                    <a:gd name="connsiteX1" fmla="*/ 644357 w 2622364"/>
                    <a:gd name="connsiteY1" fmla="*/ 648647 h 648647"/>
                    <a:gd name="connsiteX2" fmla="*/ 187157 w 2622364"/>
                    <a:gd name="connsiteY2" fmla="*/ 648647 h 648647"/>
                    <a:gd name="connsiteX3" fmla="*/ 187157 w 2622364"/>
                    <a:gd name="connsiteY3" fmla="*/ 191447 h 648647"/>
                    <a:gd name="connsiteX0" fmla="*/ 174524 w 2622364"/>
                    <a:gd name="connsiteY0" fmla="*/ 5718 h 648647"/>
                    <a:gd name="connsiteX1" fmla="*/ 1339805 w 2622364"/>
                    <a:gd name="connsiteY1" fmla="*/ 172102 h 648647"/>
                    <a:gd name="connsiteX2" fmla="*/ 2622364 w 2622364"/>
                    <a:gd name="connsiteY2" fmla="*/ 89050 h 648647"/>
                    <a:gd name="connsiteX0" fmla="*/ 187157 w 2622364"/>
                    <a:gd name="connsiteY0" fmla="*/ 201280 h 658480"/>
                    <a:gd name="connsiteX1" fmla="*/ 644357 w 2622364"/>
                    <a:gd name="connsiteY1" fmla="*/ 658480 h 658480"/>
                    <a:gd name="connsiteX2" fmla="*/ 187157 w 2622364"/>
                    <a:gd name="connsiteY2" fmla="*/ 658480 h 658480"/>
                    <a:gd name="connsiteX3" fmla="*/ 187157 w 2622364"/>
                    <a:gd name="connsiteY3" fmla="*/ 201280 h 658480"/>
                    <a:gd name="connsiteX0" fmla="*/ 174524 w 2622364"/>
                    <a:gd name="connsiteY0" fmla="*/ 15551 h 658480"/>
                    <a:gd name="connsiteX1" fmla="*/ 1393831 w 2622364"/>
                    <a:gd name="connsiteY1" fmla="*/ 29513 h 658480"/>
                    <a:gd name="connsiteX2" fmla="*/ 2622364 w 2622364"/>
                    <a:gd name="connsiteY2" fmla="*/ 98883 h 658480"/>
                    <a:gd name="connsiteX0" fmla="*/ 187157 w 2622364"/>
                    <a:gd name="connsiteY0" fmla="*/ 239510 h 696710"/>
                    <a:gd name="connsiteX1" fmla="*/ 644357 w 2622364"/>
                    <a:gd name="connsiteY1" fmla="*/ 696710 h 696710"/>
                    <a:gd name="connsiteX2" fmla="*/ 187157 w 2622364"/>
                    <a:gd name="connsiteY2" fmla="*/ 696710 h 696710"/>
                    <a:gd name="connsiteX3" fmla="*/ 187157 w 2622364"/>
                    <a:gd name="connsiteY3" fmla="*/ 239510 h 696710"/>
                    <a:gd name="connsiteX0" fmla="*/ 174524 w 2622364"/>
                    <a:gd name="connsiteY0" fmla="*/ 53781 h 696710"/>
                    <a:gd name="connsiteX1" fmla="*/ 1393831 w 2622364"/>
                    <a:gd name="connsiteY1" fmla="*/ 0 h 696710"/>
                    <a:gd name="connsiteX2" fmla="*/ 2622364 w 2622364"/>
                    <a:gd name="connsiteY2" fmla="*/ 137113 h 696710"/>
                    <a:gd name="connsiteX0" fmla="*/ 187157 w 2554833"/>
                    <a:gd name="connsiteY0" fmla="*/ 239510 h 696710"/>
                    <a:gd name="connsiteX1" fmla="*/ 644357 w 2554833"/>
                    <a:gd name="connsiteY1" fmla="*/ 696710 h 696710"/>
                    <a:gd name="connsiteX2" fmla="*/ 187157 w 2554833"/>
                    <a:gd name="connsiteY2" fmla="*/ 696710 h 696710"/>
                    <a:gd name="connsiteX3" fmla="*/ 187157 w 2554833"/>
                    <a:gd name="connsiteY3" fmla="*/ 239510 h 696710"/>
                    <a:gd name="connsiteX0" fmla="*/ 174524 w 2554833"/>
                    <a:gd name="connsiteY0" fmla="*/ 53781 h 696710"/>
                    <a:gd name="connsiteX1" fmla="*/ 1393831 w 2554833"/>
                    <a:gd name="connsiteY1" fmla="*/ 0 h 696710"/>
                    <a:gd name="connsiteX2" fmla="*/ 2554833 w 2554833"/>
                    <a:gd name="connsiteY2" fmla="*/ 137113 h 696710"/>
                    <a:gd name="connsiteX0" fmla="*/ 187157 w 2554833"/>
                    <a:gd name="connsiteY0" fmla="*/ 239510 h 696710"/>
                    <a:gd name="connsiteX1" fmla="*/ 644357 w 2554833"/>
                    <a:gd name="connsiteY1" fmla="*/ 696710 h 696710"/>
                    <a:gd name="connsiteX2" fmla="*/ 187157 w 2554833"/>
                    <a:gd name="connsiteY2" fmla="*/ 696710 h 696710"/>
                    <a:gd name="connsiteX3" fmla="*/ 187157 w 2554833"/>
                    <a:gd name="connsiteY3" fmla="*/ 239510 h 696710"/>
                    <a:gd name="connsiteX0" fmla="*/ 174524 w 2554833"/>
                    <a:gd name="connsiteY0" fmla="*/ 53781 h 696710"/>
                    <a:gd name="connsiteX1" fmla="*/ 1299287 w 2554833"/>
                    <a:gd name="connsiteY1" fmla="*/ 0 h 696710"/>
                    <a:gd name="connsiteX2" fmla="*/ 2554833 w 2554833"/>
                    <a:gd name="connsiteY2" fmla="*/ 137113 h 696710"/>
                    <a:gd name="connsiteX0" fmla="*/ 187157 w 2554833"/>
                    <a:gd name="connsiteY0" fmla="*/ 248395 h 705595"/>
                    <a:gd name="connsiteX1" fmla="*/ 644357 w 2554833"/>
                    <a:gd name="connsiteY1" fmla="*/ 705595 h 705595"/>
                    <a:gd name="connsiteX2" fmla="*/ 187157 w 2554833"/>
                    <a:gd name="connsiteY2" fmla="*/ 705595 h 705595"/>
                    <a:gd name="connsiteX3" fmla="*/ 187157 w 2554833"/>
                    <a:gd name="connsiteY3" fmla="*/ 248395 h 705595"/>
                    <a:gd name="connsiteX0" fmla="*/ 174524 w 2554833"/>
                    <a:gd name="connsiteY0" fmla="*/ 62666 h 705595"/>
                    <a:gd name="connsiteX1" fmla="*/ 1299287 w 2554833"/>
                    <a:gd name="connsiteY1" fmla="*/ 8885 h 705595"/>
                    <a:gd name="connsiteX2" fmla="*/ 2554833 w 2554833"/>
                    <a:gd name="connsiteY2" fmla="*/ 145998 h 705595"/>
                    <a:gd name="connsiteX0" fmla="*/ 187157 w 2554833"/>
                    <a:gd name="connsiteY0" fmla="*/ 239595 h 696795"/>
                    <a:gd name="connsiteX1" fmla="*/ 644357 w 2554833"/>
                    <a:gd name="connsiteY1" fmla="*/ 696795 h 696795"/>
                    <a:gd name="connsiteX2" fmla="*/ 187157 w 2554833"/>
                    <a:gd name="connsiteY2" fmla="*/ 696795 h 696795"/>
                    <a:gd name="connsiteX3" fmla="*/ 187157 w 2554833"/>
                    <a:gd name="connsiteY3" fmla="*/ 239595 h 696795"/>
                    <a:gd name="connsiteX0" fmla="*/ 174524 w 2554833"/>
                    <a:gd name="connsiteY0" fmla="*/ 53866 h 696795"/>
                    <a:gd name="connsiteX1" fmla="*/ 1299287 w 2554833"/>
                    <a:gd name="connsiteY1" fmla="*/ 85 h 696795"/>
                    <a:gd name="connsiteX2" fmla="*/ 2554833 w 2554833"/>
                    <a:gd name="connsiteY2" fmla="*/ 137198 h 696795"/>
                    <a:gd name="connsiteX0" fmla="*/ 187157 w 2665833"/>
                    <a:gd name="connsiteY0" fmla="*/ 406074 h 863274"/>
                    <a:gd name="connsiteX1" fmla="*/ 644357 w 2665833"/>
                    <a:gd name="connsiteY1" fmla="*/ 863274 h 863274"/>
                    <a:gd name="connsiteX2" fmla="*/ 187157 w 2665833"/>
                    <a:gd name="connsiteY2" fmla="*/ 863274 h 863274"/>
                    <a:gd name="connsiteX3" fmla="*/ 187157 w 2665833"/>
                    <a:gd name="connsiteY3" fmla="*/ 406074 h 863274"/>
                    <a:gd name="connsiteX0" fmla="*/ 174524 w 2665833"/>
                    <a:gd name="connsiteY0" fmla="*/ 220345 h 863274"/>
                    <a:gd name="connsiteX1" fmla="*/ 1299287 w 2665833"/>
                    <a:gd name="connsiteY1" fmla="*/ 166564 h 863274"/>
                    <a:gd name="connsiteX2" fmla="*/ 2665833 w 2665833"/>
                    <a:gd name="connsiteY2" fmla="*/ 0 h 863274"/>
                    <a:gd name="connsiteX0" fmla="*/ 187157 w 2665833"/>
                    <a:gd name="connsiteY0" fmla="*/ 406074 h 863274"/>
                    <a:gd name="connsiteX1" fmla="*/ 644357 w 2665833"/>
                    <a:gd name="connsiteY1" fmla="*/ 863274 h 863274"/>
                    <a:gd name="connsiteX2" fmla="*/ 187157 w 2665833"/>
                    <a:gd name="connsiteY2" fmla="*/ 863274 h 863274"/>
                    <a:gd name="connsiteX3" fmla="*/ 187157 w 2665833"/>
                    <a:gd name="connsiteY3" fmla="*/ 406074 h 863274"/>
                    <a:gd name="connsiteX0" fmla="*/ 174524 w 2665833"/>
                    <a:gd name="connsiteY0" fmla="*/ 220345 h 863274"/>
                    <a:gd name="connsiteX1" fmla="*/ 1299287 w 2665833"/>
                    <a:gd name="connsiteY1" fmla="*/ 166564 h 863274"/>
                    <a:gd name="connsiteX2" fmla="*/ 2665833 w 2665833"/>
                    <a:gd name="connsiteY2" fmla="*/ 0 h 863274"/>
                    <a:gd name="connsiteX0" fmla="*/ 187157 w 2564923"/>
                    <a:gd name="connsiteY0" fmla="*/ 239572 h 696772"/>
                    <a:gd name="connsiteX1" fmla="*/ 644357 w 2564923"/>
                    <a:gd name="connsiteY1" fmla="*/ 696772 h 696772"/>
                    <a:gd name="connsiteX2" fmla="*/ 187157 w 2564923"/>
                    <a:gd name="connsiteY2" fmla="*/ 696772 h 696772"/>
                    <a:gd name="connsiteX3" fmla="*/ 187157 w 2564923"/>
                    <a:gd name="connsiteY3" fmla="*/ 239572 h 696772"/>
                    <a:gd name="connsiteX0" fmla="*/ 174524 w 2564923"/>
                    <a:gd name="connsiteY0" fmla="*/ 53843 h 696772"/>
                    <a:gd name="connsiteX1" fmla="*/ 1299287 w 2564923"/>
                    <a:gd name="connsiteY1" fmla="*/ 62 h 696772"/>
                    <a:gd name="connsiteX2" fmla="*/ 2564923 w 2564923"/>
                    <a:gd name="connsiteY2" fmla="*/ 73908 h 696772"/>
                    <a:gd name="connsiteX0" fmla="*/ 187157 w 2564923"/>
                    <a:gd name="connsiteY0" fmla="*/ 250921 h 708121"/>
                    <a:gd name="connsiteX1" fmla="*/ 644357 w 2564923"/>
                    <a:gd name="connsiteY1" fmla="*/ 708121 h 708121"/>
                    <a:gd name="connsiteX2" fmla="*/ 187157 w 2564923"/>
                    <a:gd name="connsiteY2" fmla="*/ 708121 h 708121"/>
                    <a:gd name="connsiteX3" fmla="*/ 187157 w 2564923"/>
                    <a:gd name="connsiteY3" fmla="*/ 250921 h 708121"/>
                    <a:gd name="connsiteX0" fmla="*/ 174524 w 2564923"/>
                    <a:gd name="connsiteY0" fmla="*/ 65192 h 708121"/>
                    <a:gd name="connsiteX1" fmla="*/ 1299287 w 2564923"/>
                    <a:gd name="connsiteY1" fmla="*/ 11411 h 708121"/>
                    <a:gd name="connsiteX2" fmla="*/ 2564923 w 2564923"/>
                    <a:gd name="connsiteY2" fmla="*/ 85257 h 708121"/>
                    <a:gd name="connsiteX0" fmla="*/ 187157 w 2564923"/>
                    <a:gd name="connsiteY0" fmla="*/ 284837 h 742037"/>
                    <a:gd name="connsiteX1" fmla="*/ 644357 w 2564923"/>
                    <a:gd name="connsiteY1" fmla="*/ 742037 h 742037"/>
                    <a:gd name="connsiteX2" fmla="*/ 187157 w 2564923"/>
                    <a:gd name="connsiteY2" fmla="*/ 742037 h 742037"/>
                    <a:gd name="connsiteX3" fmla="*/ 187157 w 2564923"/>
                    <a:gd name="connsiteY3" fmla="*/ 284837 h 742037"/>
                    <a:gd name="connsiteX0" fmla="*/ 174524 w 2564923"/>
                    <a:gd name="connsiteY0" fmla="*/ 99108 h 742037"/>
                    <a:gd name="connsiteX1" fmla="*/ 1299287 w 2564923"/>
                    <a:gd name="connsiteY1" fmla="*/ 45327 h 742037"/>
                    <a:gd name="connsiteX2" fmla="*/ 2564923 w 2564923"/>
                    <a:gd name="connsiteY2" fmla="*/ 119173 h 742037"/>
                    <a:gd name="connsiteX0" fmla="*/ 187157 w 2564923"/>
                    <a:gd name="connsiteY0" fmla="*/ 259976 h 717176"/>
                    <a:gd name="connsiteX1" fmla="*/ 644357 w 2564923"/>
                    <a:gd name="connsiteY1" fmla="*/ 717176 h 717176"/>
                    <a:gd name="connsiteX2" fmla="*/ 187157 w 2564923"/>
                    <a:gd name="connsiteY2" fmla="*/ 717176 h 717176"/>
                    <a:gd name="connsiteX3" fmla="*/ 187157 w 2564923"/>
                    <a:gd name="connsiteY3" fmla="*/ 259976 h 717176"/>
                    <a:gd name="connsiteX0" fmla="*/ 174524 w 2564923"/>
                    <a:gd name="connsiteY0" fmla="*/ 74247 h 717176"/>
                    <a:gd name="connsiteX1" fmla="*/ 1299287 w 2564923"/>
                    <a:gd name="connsiteY1" fmla="*/ 96385 h 717176"/>
                    <a:gd name="connsiteX2" fmla="*/ 2564923 w 2564923"/>
                    <a:gd name="connsiteY2" fmla="*/ 94312 h 717176"/>
                    <a:gd name="connsiteX0" fmla="*/ 187157 w 2564923"/>
                    <a:gd name="connsiteY0" fmla="*/ 292020 h 749220"/>
                    <a:gd name="connsiteX1" fmla="*/ 644357 w 2564923"/>
                    <a:gd name="connsiteY1" fmla="*/ 749220 h 749220"/>
                    <a:gd name="connsiteX2" fmla="*/ 187157 w 2564923"/>
                    <a:gd name="connsiteY2" fmla="*/ 749220 h 749220"/>
                    <a:gd name="connsiteX3" fmla="*/ 187157 w 2564923"/>
                    <a:gd name="connsiteY3" fmla="*/ 292020 h 749220"/>
                    <a:gd name="connsiteX0" fmla="*/ 174524 w 2564923"/>
                    <a:gd name="connsiteY0" fmla="*/ 106291 h 749220"/>
                    <a:gd name="connsiteX1" fmla="*/ 1321419 w 2564923"/>
                    <a:gd name="connsiteY1" fmla="*/ 35922 h 749220"/>
                    <a:gd name="connsiteX2" fmla="*/ 2564923 w 2564923"/>
                    <a:gd name="connsiteY2" fmla="*/ 126356 h 749220"/>
                    <a:gd name="connsiteX0" fmla="*/ 187157 w 2564923"/>
                    <a:gd name="connsiteY0" fmla="*/ 306014 h 763214"/>
                    <a:gd name="connsiteX1" fmla="*/ 644357 w 2564923"/>
                    <a:gd name="connsiteY1" fmla="*/ 763214 h 763214"/>
                    <a:gd name="connsiteX2" fmla="*/ 187157 w 2564923"/>
                    <a:gd name="connsiteY2" fmla="*/ 763214 h 763214"/>
                    <a:gd name="connsiteX3" fmla="*/ 187157 w 2564923"/>
                    <a:gd name="connsiteY3" fmla="*/ 306014 h 763214"/>
                    <a:gd name="connsiteX0" fmla="*/ 174524 w 2564923"/>
                    <a:gd name="connsiteY0" fmla="*/ 120285 h 763214"/>
                    <a:gd name="connsiteX1" fmla="*/ 1336174 w 2564923"/>
                    <a:gd name="connsiteY1" fmla="*/ 22164 h 763214"/>
                    <a:gd name="connsiteX2" fmla="*/ 2564923 w 2564923"/>
                    <a:gd name="connsiteY2" fmla="*/ 140350 h 763214"/>
                    <a:gd name="connsiteX0" fmla="*/ 187157 w 2564923"/>
                    <a:gd name="connsiteY0" fmla="*/ 316024 h 773224"/>
                    <a:gd name="connsiteX1" fmla="*/ 644357 w 2564923"/>
                    <a:gd name="connsiteY1" fmla="*/ 773224 h 773224"/>
                    <a:gd name="connsiteX2" fmla="*/ 187157 w 2564923"/>
                    <a:gd name="connsiteY2" fmla="*/ 773224 h 773224"/>
                    <a:gd name="connsiteX3" fmla="*/ 187157 w 2564923"/>
                    <a:gd name="connsiteY3" fmla="*/ 316024 h 773224"/>
                    <a:gd name="connsiteX0" fmla="*/ 174524 w 2564923"/>
                    <a:gd name="connsiteY0" fmla="*/ 130295 h 773224"/>
                    <a:gd name="connsiteX1" fmla="*/ 1336174 w 2564923"/>
                    <a:gd name="connsiteY1" fmla="*/ 32174 h 773224"/>
                    <a:gd name="connsiteX2" fmla="*/ 2564923 w 2564923"/>
                    <a:gd name="connsiteY2" fmla="*/ 150360 h 773224"/>
                    <a:gd name="connsiteX0" fmla="*/ 187157 w 2564923"/>
                    <a:gd name="connsiteY0" fmla="*/ 320812 h 778012"/>
                    <a:gd name="connsiteX1" fmla="*/ 644357 w 2564923"/>
                    <a:gd name="connsiteY1" fmla="*/ 778012 h 778012"/>
                    <a:gd name="connsiteX2" fmla="*/ 187157 w 2564923"/>
                    <a:gd name="connsiteY2" fmla="*/ 778012 h 778012"/>
                    <a:gd name="connsiteX3" fmla="*/ 187157 w 2564923"/>
                    <a:gd name="connsiteY3" fmla="*/ 320812 h 778012"/>
                    <a:gd name="connsiteX0" fmla="*/ 174524 w 2564923"/>
                    <a:gd name="connsiteY0" fmla="*/ 135083 h 778012"/>
                    <a:gd name="connsiteX1" fmla="*/ 1188626 w 2564923"/>
                    <a:gd name="connsiteY1" fmla="*/ 27711 h 778012"/>
                    <a:gd name="connsiteX2" fmla="*/ 2564923 w 2564923"/>
                    <a:gd name="connsiteY2" fmla="*/ 155148 h 778012"/>
                    <a:gd name="connsiteX0" fmla="*/ 187157 w 2564923"/>
                    <a:gd name="connsiteY0" fmla="*/ 320812 h 778012"/>
                    <a:gd name="connsiteX1" fmla="*/ 644357 w 2564923"/>
                    <a:gd name="connsiteY1" fmla="*/ 778012 h 778012"/>
                    <a:gd name="connsiteX2" fmla="*/ 187157 w 2564923"/>
                    <a:gd name="connsiteY2" fmla="*/ 778012 h 778012"/>
                    <a:gd name="connsiteX3" fmla="*/ 187157 w 2564923"/>
                    <a:gd name="connsiteY3" fmla="*/ 320812 h 778012"/>
                    <a:gd name="connsiteX0" fmla="*/ 174524 w 2564923"/>
                    <a:gd name="connsiteY0" fmla="*/ 135083 h 778012"/>
                    <a:gd name="connsiteX1" fmla="*/ 1188626 w 2564923"/>
                    <a:gd name="connsiteY1" fmla="*/ 27711 h 778012"/>
                    <a:gd name="connsiteX2" fmla="*/ 2564923 w 2564923"/>
                    <a:gd name="connsiteY2" fmla="*/ 155148 h 778012"/>
                    <a:gd name="connsiteX0" fmla="*/ 187157 w 2564923"/>
                    <a:gd name="connsiteY0" fmla="*/ 299348 h 756548"/>
                    <a:gd name="connsiteX1" fmla="*/ 644357 w 2564923"/>
                    <a:gd name="connsiteY1" fmla="*/ 756548 h 756548"/>
                    <a:gd name="connsiteX2" fmla="*/ 187157 w 2564923"/>
                    <a:gd name="connsiteY2" fmla="*/ 756548 h 756548"/>
                    <a:gd name="connsiteX3" fmla="*/ 187157 w 2564923"/>
                    <a:gd name="connsiteY3" fmla="*/ 299348 h 756548"/>
                    <a:gd name="connsiteX0" fmla="*/ 174524 w 2564923"/>
                    <a:gd name="connsiteY0" fmla="*/ 113619 h 756548"/>
                    <a:gd name="connsiteX1" fmla="*/ 1387816 w 2564923"/>
                    <a:gd name="connsiteY1" fmla="*/ 52500 h 756548"/>
                    <a:gd name="connsiteX2" fmla="*/ 2564923 w 2564923"/>
                    <a:gd name="connsiteY2" fmla="*/ 133684 h 756548"/>
                    <a:gd name="connsiteX0" fmla="*/ 187157 w 2564923"/>
                    <a:gd name="connsiteY0" fmla="*/ 318422 h 775622"/>
                    <a:gd name="connsiteX1" fmla="*/ 644357 w 2564923"/>
                    <a:gd name="connsiteY1" fmla="*/ 775622 h 775622"/>
                    <a:gd name="connsiteX2" fmla="*/ 187157 w 2564923"/>
                    <a:gd name="connsiteY2" fmla="*/ 775622 h 775622"/>
                    <a:gd name="connsiteX3" fmla="*/ 187157 w 2564923"/>
                    <a:gd name="connsiteY3" fmla="*/ 318422 h 775622"/>
                    <a:gd name="connsiteX0" fmla="*/ 174524 w 2564923"/>
                    <a:gd name="connsiteY0" fmla="*/ 132693 h 775622"/>
                    <a:gd name="connsiteX1" fmla="*/ 1387816 w 2564923"/>
                    <a:gd name="connsiteY1" fmla="*/ 71574 h 775622"/>
                    <a:gd name="connsiteX2" fmla="*/ 2564923 w 2564923"/>
                    <a:gd name="connsiteY2" fmla="*/ 152758 h 775622"/>
                    <a:gd name="connsiteX0" fmla="*/ 187157 w 2564923"/>
                    <a:gd name="connsiteY0" fmla="*/ 331278 h 788478"/>
                    <a:gd name="connsiteX1" fmla="*/ 644357 w 2564923"/>
                    <a:gd name="connsiteY1" fmla="*/ 788478 h 788478"/>
                    <a:gd name="connsiteX2" fmla="*/ 187157 w 2564923"/>
                    <a:gd name="connsiteY2" fmla="*/ 788478 h 788478"/>
                    <a:gd name="connsiteX3" fmla="*/ 187157 w 2564923"/>
                    <a:gd name="connsiteY3" fmla="*/ 331278 h 788478"/>
                    <a:gd name="connsiteX0" fmla="*/ 270880 w 2564923"/>
                    <a:gd name="connsiteY0" fmla="*/ 11302 h 788478"/>
                    <a:gd name="connsiteX1" fmla="*/ 1387816 w 2564923"/>
                    <a:gd name="connsiteY1" fmla="*/ 84430 h 788478"/>
                    <a:gd name="connsiteX2" fmla="*/ 2564923 w 2564923"/>
                    <a:gd name="connsiteY2" fmla="*/ 165614 h 788478"/>
                    <a:gd name="connsiteX0" fmla="*/ 187157 w 2564923"/>
                    <a:gd name="connsiteY0" fmla="*/ 422569 h 879769"/>
                    <a:gd name="connsiteX1" fmla="*/ 644357 w 2564923"/>
                    <a:gd name="connsiteY1" fmla="*/ 879769 h 879769"/>
                    <a:gd name="connsiteX2" fmla="*/ 187157 w 2564923"/>
                    <a:gd name="connsiteY2" fmla="*/ 879769 h 879769"/>
                    <a:gd name="connsiteX3" fmla="*/ 187157 w 2564923"/>
                    <a:gd name="connsiteY3" fmla="*/ 422569 h 879769"/>
                    <a:gd name="connsiteX0" fmla="*/ 270880 w 2564923"/>
                    <a:gd name="connsiteY0" fmla="*/ 102593 h 879769"/>
                    <a:gd name="connsiteX1" fmla="*/ 1387816 w 2564923"/>
                    <a:gd name="connsiteY1" fmla="*/ 175721 h 879769"/>
                    <a:gd name="connsiteX2" fmla="*/ 2564923 w 2564923"/>
                    <a:gd name="connsiteY2" fmla="*/ 256905 h 879769"/>
                    <a:gd name="connsiteX0" fmla="*/ 187157 w 2564923"/>
                    <a:gd name="connsiteY0" fmla="*/ 442367 h 899567"/>
                    <a:gd name="connsiteX1" fmla="*/ 644357 w 2564923"/>
                    <a:gd name="connsiteY1" fmla="*/ 899567 h 899567"/>
                    <a:gd name="connsiteX2" fmla="*/ 187157 w 2564923"/>
                    <a:gd name="connsiteY2" fmla="*/ 899567 h 899567"/>
                    <a:gd name="connsiteX3" fmla="*/ 187157 w 2564923"/>
                    <a:gd name="connsiteY3" fmla="*/ 442367 h 899567"/>
                    <a:gd name="connsiteX0" fmla="*/ 270880 w 2564923"/>
                    <a:gd name="connsiteY0" fmla="*/ 122391 h 899567"/>
                    <a:gd name="connsiteX1" fmla="*/ 1366404 w 2564923"/>
                    <a:gd name="connsiteY1" fmla="*/ 114970 h 899567"/>
                    <a:gd name="connsiteX2" fmla="*/ 2564923 w 2564923"/>
                    <a:gd name="connsiteY2" fmla="*/ 276703 h 899567"/>
                    <a:gd name="connsiteX0" fmla="*/ 187157 w 2564923"/>
                    <a:gd name="connsiteY0" fmla="*/ 524685 h 981885"/>
                    <a:gd name="connsiteX1" fmla="*/ 644357 w 2564923"/>
                    <a:gd name="connsiteY1" fmla="*/ 981885 h 981885"/>
                    <a:gd name="connsiteX2" fmla="*/ 187157 w 2564923"/>
                    <a:gd name="connsiteY2" fmla="*/ 981885 h 981885"/>
                    <a:gd name="connsiteX3" fmla="*/ 187157 w 2564923"/>
                    <a:gd name="connsiteY3" fmla="*/ 524685 h 981885"/>
                    <a:gd name="connsiteX0" fmla="*/ 249468 w 2564923"/>
                    <a:gd name="connsiteY0" fmla="*/ 97311 h 981885"/>
                    <a:gd name="connsiteX1" fmla="*/ 1366404 w 2564923"/>
                    <a:gd name="connsiteY1" fmla="*/ 197288 h 981885"/>
                    <a:gd name="connsiteX2" fmla="*/ 2564923 w 2564923"/>
                    <a:gd name="connsiteY2" fmla="*/ 359021 h 981885"/>
                    <a:gd name="connsiteX0" fmla="*/ 187157 w 2564923"/>
                    <a:gd name="connsiteY0" fmla="*/ 542218 h 999418"/>
                    <a:gd name="connsiteX1" fmla="*/ 644357 w 2564923"/>
                    <a:gd name="connsiteY1" fmla="*/ 999418 h 999418"/>
                    <a:gd name="connsiteX2" fmla="*/ 187157 w 2564923"/>
                    <a:gd name="connsiteY2" fmla="*/ 999418 h 999418"/>
                    <a:gd name="connsiteX3" fmla="*/ 187157 w 2564923"/>
                    <a:gd name="connsiteY3" fmla="*/ 542218 h 999418"/>
                    <a:gd name="connsiteX0" fmla="*/ 249468 w 2564923"/>
                    <a:gd name="connsiteY0" fmla="*/ 114844 h 999418"/>
                    <a:gd name="connsiteX1" fmla="*/ 1366404 w 2564923"/>
                    <a:gd name="connsiteY1" fmla="*/ 214821 h 999418"/>
                    <a:gd name="connsiteX2" fmla="*/ 2564923 w 2564923"/>
                    <a:gd name="connsiteY2" fmla="*/ 376554 h 999418"/>
                    <a:gd name="connsiteX0" fmla="*/ 187157 w 2564923"/>
                    <a:gd name="connsiteY0" fmla="*/ 531466 h 988666"/>
                    <a:gd name="connsiteX1" fmla="*/ 644357 w 2564923"/>
                    <a:gd name="connsiteY1" fmla="*/ 988666 h 988666"/>
                    <a:gd name="connsiteX2" fmla="*/ 187157 w 2564923"/>
                    <a:gd name="connsiteY2" fmla="*/ 988666 h 988666"/>
                    <a:gd name="connsiteX3" fmla="*/ 187157 w 2564923"/>
                    <a:gd name="connsiteY3" fmla="*/ 531466 h 988666"/>
                    <a:gd name="connsiteX0" fmla="*/ 249468 w 2564923"/>
                    <a:gd name="connsiteY0" fmla="*/ 117518 h 988666"/>
                    <a:gd name="connsiteX1" fmla="*/ 1366404 w 2564923"/>
                    <a:gd name="connsiteY1" fmla="*/ 204069 h 988666"/>
                    <a:gd name="connsiteX2" fmla="*/ 2564923 w 2564923"/>
                    <a:gd name="connsiteY2" fmla="*/ 365802 h 988666"/>
                    <a:gd name="connsiteX0" fmla="*/ 187157 w 2564923"/>
                    <a:gd name="connsiteY0" fmla="*/ 435319 h 892519"/>
                    <a:gd name="connsiteX1" fmla="*/ 644357 w 2564923"/>
                    <a:gd name="connsiteY1" fmla="*/ 892519 h 892519"/>
                    <a:gd name="connsiteX2" fmla="*/ 187157 w 2564923"/>
                    <a:gd name="connsiteY2" fmla="*/ 892519 h 892519"/>
                    <a:gd name="connsiteX3" fmla="*/ 187157 w 2564923"/>
                    <a:gd name="connsiteY3" fmla="*/ 435319 h 892519"/>
                    <a:gd name="connsiteX0" fmla="*/ 261661 w 2564923"/>
                    <a:gd name="connsiteY0" fmla="*/ 151330 h 892519"/>
                    <a:gd name="connsiteX1" fmla="*/ 1366404 w 2564923"/>
                    <a:gd name="connsiteY1" fmla="*/ 107922 h 892519"/>
                    <a:gd name="connsiteX2" fmla="*/ 2564923 w 2564923"/>
                    <a:gd name="connsiteY2" fmla="*/ 269655 h 892519"/>
                    <a:gd name="connsiteX0" fmla="*/ 187157 w 2564923"/>
                    <a:gd name="connsiteY0" fmla="*/ 385883 h 843083"/>
                    <a:gd name="connsiteX1" fmla="*/ 644357 w 2564923"/>
                    <a:gd name="connsiteY1" fmla="*/ 843083 h 843083"/>
                    <a:gd name="connsiteX2" fmla="*/ 187157 w 2564923"/>
                    <a:gd name="connsiteY2" fmla="*/ 843083 h 843083"/>
                    <a:gd name="connsiteX3" fmla="*/ 187157 w 2564923"/>
                    <a:gd name="connsiteY3" fmla="*/ 385883 h 843083"/>
                    <a:gd name="connsiteX0" fmla="*/ 261661 w 2564923"/>
                    <a:gd name="connsiteY0" fmla="*/ 101894 h 843083"/>
                    <a:gd name="connsiteX1" fmla="*/ 1366404 w 2564923"/>
                    <a:gd name="connsiteY1" fmla="*/ 58486 h 843083"/>
                    <a:gd name="connsiteX2" fmla="*/ 2564923 w 2564923"/>
                    <a:gd name="connsiteY2" fmla="*/ 220219 h 843083"/>
                    <a:gd name="connsiteX0" fmla="*/ 187157 w 2564923"/>
                    <a:gd name="connsiteY0" fmla="*/ 357455 h 814655"/>
                    <a:gd name="connsiteX1" fmla="*/ 644357 w 2564923"/>
                    <a:gd name="connsiteY1" fmla="*/ 814655 h 814655"/>
                    <a:gd name="connsiteX2" fmla="*/ 187157 w 2564923"/>
                    <a:gd name="connsiteY2" fmla="*/ 814655 h 814655"/>
                    <a:gd name="connsiteX3" fmla="*/ 187157 w 2564923"/>
                    <a:gd name="connsiteY3" fmla="*/ 357455 h 814655"/>
                    <a:gd name="connsiteX0" fmla="*/ 261661 w 2564923"/>
                    <a:gd name="connsiteY0" fmla="*/ 73466 h 814655"/>
                    <a:gd name="connsiteX1" fmla="*/ 1372501 w 2564923"/>
                    <a:gd name="connsiteY1" fmla="*/ 129438 h 814655"/>
                    <a:gd name="connsiteX2" fmla="*/ 2564923 w 2564923"/>
                    <a:gd name="connsiteY2" fmla="*/ 191791 h 814655"/>
                    <a:gd name="connsiteX0" fmla="*/ 187157 w 2564923"/>
                    <a:gd name="connsiteY0" fmla="*/ 357454 h 814654"/>
                    <a:gd name="connsiteX1" fmla="*/ 644357 w 2564923"/>
                    <a:gd name="connsiteY1" fmla="*/ 814654 h 814654"/>
                    <a:gd name="connsiteX2" fmla="*/ 187157 w 2564923"/>
                    <a:gd name="connsiteY2" fmla="*/ 814654 h 814654"/>
                    <a:gd name="connsiteX3" fmla="*/ 187157 w 2564923"/>
                    <a:gd name="connsiteY3" fmla="*/ 357454 h 814654"/>
                    <a:gd name="connsiteX0" fmla="*/ 261661 w 2564923"/>
                    <a:gd name="connsiteY0" fmla="*/ 73465 h 814654"/>
                    <a:gd name="connsiteX1" fmla="*/ 1372501 w 2564923"/>
                    <a:gd name="connsiteY1" fmla="*/ 129437 h 814654"/>
                    <a:gd name="connsiteX2" fmla="*/ 2564923 w 2564923"/>
                    <a:gd name="connsiteY2" fmla="*/ 191790 h 814654"/>
                    <a:gd name="connsiteX0" fmla="*/ 187157 w 2564923"/>
                    <a:gd name="connsiteY0" fmla="*/ 298868 h 756068"/>
                    <a:gd name="connsiteX1" fmla="*/ 644357 w 2564923"/>
                    <a:gd name="connsiteY1" fmla="*/ 756068 h 756068"/>
                    <a:gd name="connsiteX2" fmla="*/ 187157 w 2564923"/>
                    <a:gd name="connsiteY2" fmla="*/ 756068 h 756068"/>
                    <a:gd name="connsiteX3" fmla="*/ 187157 w 2564923"/>
                    <a:gd name="connsiteY3" fmla="*/ 298868 h 756068"/>
                    <a:gd name="connsiteX0" fmla="*/ 257106 w 2564923"/>
                    <a:gd name="connsiteY0" fmla="*/ 94835 h 756068"/>
                    <a:gd name="connsiteX1" fmla="*/ 1372501 w 2564923"/>
                    <a:gd name="connsiteY1" fmla="*/ 70851 h 756068"/>
                    <a:gd name="connsiteX2" fmla="*/ 2564923 w 2564923"/>
                    <a:gd name="connsiteY2" fmla="*/ 133204 h 756068"/>
                    <a:gd name="connsiteX0" fmla="*/ 187157 w 2460166"/>
                    <a:gd name="connsiteY0" fmla="*/ 299096 h 756296"/>
                    <a:gd name="connsiteX1" fmla="*/ 644357 w 2460166"/>
                    <a:gd name="connsiteY1" fmla="*/ 756296 h 756296"/>
                    <a:gd name="connsiteX2" fmla="*/ 187157 w 2460166"/>
                    <a:gd name="connsiteY2" fmla="*/ 756296 h 756296"/>
                    <a:gd name="connsiteX3" fmla="*/ 187157 w 2460166"/>
                    <a:gd name="connsiteY3" fmla="*/ 299096 h 756296"/>
                    <a:gd name="connsiteX0" fmla="*/ 257106 w 2460166"/>
                    <a:gd name="connsiteY0" fmla="*/ 95063 h 756296"/>
                    <a:gd name="connsiteX1" fmla="*/ 1372501 w 2460166"/>
                    <a:gd name="connsiteY1" fmla="*/ 71079 h 756296"/>
                    <a:gd name="connsiteX2" fmla="*/ 2460166 w 2460166"/>
                    <a:gd name="connsiteY2" fmla="*/ 76320 h 756296"/>
                    <a:gd name="connsiteX0" fmla="*/ 187157 w 2482939"/>
                    <a:gd name="connsiteY0" fmla="*/ 298870 h 756070"/>
                    <a:gd name="connsiteX1" fmla="*/ 644357 w 2482939"/>
                    <a:gd name="connsiteY1" fmla="*/ 756070 h 756070"/>
                    <a:gd name="connsiteX2" fmla="*/ 187157 w 2482939"/>
                    <a:gd name="connsiteY2" fmla="*/ 756070 h 756070"/>
                    <a:gd name="connsiteX3" fmla="*/ 187157 w 2482939"/>
                    <a:gd name="connsiteY3" fmla="*/ 298870 h 756070"/>
                    <a:gd name="connsiteX0" fmla="*/ 257106 w 2482939"/>
                    <a:gd name="connsiteY0" fmla="*/ 94837 h 756070"/>
                    <a:gd name="connsiteX1" fmla="*/ 1372501 w 2482939"/>
                    <a:gd name="connsiteY1" fmla="*/ 70853 h 756070"/>
                    <a:gd name="connsiteX2" fmla="*/ 2482939 w 2482939"/>
                    <a:gd name="connsiteY2" fmla="*/ 81805 h 756070"/>
                    <a:gd name="connsiteX0" fmla="*/ 187157 w 2482939"/>
                    <a:gd name="connsiteY0" fmla="*/ 349593 h 806793"/>
                    <a:gd name="connsiteX1" fmla="*/ 644357 w 2482939"/>
                    <a:gd name="connsiteY1" fmla="*/ 806793 h 806793"/>
                    <a:gd name="connsiteX2" fmla="*/ 187157 w 2482939"/>
                    <a:gd name="connsiteY2" fmla="*/ 806793 h 806793"/>
                    <a:gd name="connsiteX3" fmla="*/ 187157 w 2482939"/>
                    <a:gd name="connsiteY3" fmla="*/ 349593 h 806793"/>
                    <a:gd name="connsiteX0" fmla="*/ 257106 w 2482939"/>
                    <a:gd name="connsiteY0" fmla="*/ 145560 h 806793"/>
                    <a:gd name="connsiteX1" fmla="*/ 1372501 w 2482939"/>
                    <a:gd name="connsiteY1" fmla="*/ 121576 h 806793"/>
                    <a:gd name="connsiteX2" fmla="*/ 2482939 w 2482939"/>
                    <a:gd name="connsiteY2" fmla="*/ 132528 h 806793"/>
                    <a:gd name="connsiteX0" fmla="*/ 187157 w 2482939"/>
                    <a:gd name="connsiteY0" fmla="*/ 351506 h 808706"/>
                    <a:gd name="connsiteX1" fmla="*/ 644357 w 2482939"/>
                    <a:gd name="connsiteY1" fmla="*/ 808706 h 808706"/>
                    <a:gd name="connsiteX2" fmla="*/ 187157 w 2482939"/>
                    <a:gd name="connsiteY2" fmla="*/ 808706 h 808706"/>
                    <a:gd name="connsiteX3" fmla="*/ 187157 w 2482939"/>
                    <a:gd name="connsiteY3" fmla="*/ 351506 h 808706"/>
                    <a:gd name="connsiteX0" fmla="*/ 257106 w 2482939"/>
                    <a:gd name="connsiteY0" fmla="*/ 147473 h 808706"/>
                    <a:gd name="connsiteX1" fmla="*/ 1162987 w 2482939"/>
                    <a:gd name="connsiteY1" fmla="*/ 117778 h 808706"/>
                    <a:gd name="connsiteX2" fmla="*/ 2482939 w 2482939"/>
                    <a:gd name="connsiteY2" fmla="*/ 134441 h 808706"/>
                    <a:gd name="connsiteX0" fmla="*/ 187157 w 2508544"/>
                    <a:gd name="connsiteY0" fmla="*/ 357630 h 814830"/>
                    <a:gd name="connsiteX1" fmla="*/ 644357 w 2508544"/>
                    <a:gd name="connsiteY1" fmla="*/ 814830 h 814830"/>
                    <a:gd name="connsiteX2" fmla="*/ 187157 w 2508544"/>
                    <a:gd name="connsiteY2" fmla="*/ 814830 h 814830"/>
                    <a:gd name="connsiteX3" fmla="*/ 187157 w 2508544"/>
                    <a:gd name="connsiteY3" fmla="*/ 357630 h 814830"/>
                    <a:gd name="connsiteX0" fmla="*/ 257106 w 2508544"/>
                    <a:gd name="connsiteY0" fmla="*/ 153597 h 814830"/>
                    <a:gd name="connsiteX1" fmla="*/ 1162987 w 2508544"/>
                    <a:gd name="connsiteY1" fmla="*/ 123902 h 814830"/>
                    <a:gd name="connsiteX2" fmla="*/ 2508544 w 2508544"/>
                    <a:gd name="connsiteY2" fmla="*/ 131392 h 814830"/>
                    <a:gd name="connsiteX0" fmla="*/ 187157 w 2508544"/>
                    <a:gd name="connsiteY0" fmla="*/ 300849 h 758049"/>
                    <a:gd name="connsiteX1" fmla="*/ 644357 w 2508544"/>
                    <a:gd name="connsiteY1" fmla="*/ 758049 h 758049"/>
                    <a:gd name="connsiteX2" fmla="*/ 187157 w 2508544"/>
                    <a:gd name="connsiteY2" fmla="*/ 758049 h 758049"/>
                    <a:gd name="connsiteX3" fmla="*/ 187157 w 2508544"/>
                    <a:gd name="connsiteY3" fmla="*/ 300849 h 758049"/>
                    <a:gd name="connsiteX0" fmla="*/ 257106 w 2508544"/>
                    <a:gd name="connsiteY0" fmla="*/ 96816 h 758049"/>
                    <a:gd name="connsiteX1" fmla="*/ 1162987 w 2508544"/>
                    <a:gd name="connsiteY1" fmla="*/ 67121 h 758049"/>
                    <a:gd name="connsiteX2" fmla="*/ 1131716 w 2508544"/>
                    <a:gd name="connsiteY2" fmla="*/ 73652 h 758049"/>
                    <a:gd name="connsiteX3" fmla="*/ 2508544 w 2508544"/>
                    <a:gd name="connsiteY3" fmla="*/ 74611 h 758049"/>
                    <a:gd name="connsiteX0" fmla="*/ 187157 w 2508544"/>
                    <a:gd name="connsiteY0" fmla="*/ 1337277 h 1794477"/>
                    <a:gd name="connsiteX1" fmla="*/ 644357 w 2508544"/>
                    <a:gd name="connsiteY1" fmla="*/ 1794477 h 1794477"/>
                    <a:gd name="connsiteX2" fmla="*/ 187157 w 2508544"/>
                    <a:gd name="connsiteY2" fmla="*/ 1794477 h 1794477"/>
                    <a:gd name="connsiteX3" fmla="*/ 187157 w 2508544"/>
                    <a:gd name="connsiteY3" fmla="*/ 1337277 h 1794477"/>
                    <a:gd name="connsiteX0" fmla="*/ 257106 w 2508544"/>
                    <a:gd name="connsiteY0" fmla="*/ 1133244 h 1794477"/>
                    <a:gd name="connsiteX1" fmla="*/ 1162987 w 2508544"/>
                    <a:gd name="connsiteY1" fmla="*/ 1103549 h 1794477"/>
                    <a:gd name="connsiteX2" fmla="*/ 1859620 w 2508544"/>
                    <a:gd name="connsiteY2" fmla="*/ 2 h 1794477"/>
                    <a:gd name="connsiteX3" fmla="*/ 2508544 w 2508544"/>
                    <a:gd name="connsiteY3" fmla="*/ 1111039 h 1794477"/>
                    <a:gd name="connsiteX0" fmla="*/ 187157 w 2508544"/>
                    <a:gd name="connsiteY0" fmla="*/ 300848 h 758048"/>
                    <a:gd name="connsiteX1" fmla="*/ 644357 w 2508544"/>
                    <a:gd name="connsiteY1" fmla="*/ 758048 h 758048"/>
                    <a:gd name="connsiteX2" fmla="*/ 187157 w 2508544"/>
                    <a:gd name="connsiteY2" fmla="*/ 758048 h 758048"/>
                    <a:gd name="connsiteX3" fmla="*/ 187157 w 2508544"/>
                    <a:gd name="connsiteY3" fmla="*/ 300848 h 758048"/>
                    <a:gd name="connsiteX0" fmla="*/ 257106 w 2508544"/>
                    <a:gd name="connsiteY0" fmla="*/ 96815 h 758048"/>
                    <a:gd name="connsiteX1" fmla="*/ 1162987 w 2508544"/>
                    <a:gd name="connsiteY1" fmla="*/ 67120 h 758048"/>
                    <a:gd name="connsiteX2" fmla="*/ 2508544 w 2508544"/>
                    <a:gd name="connsiteY2" fmla="*/ 74610 h 758048"/>
                    <a:gd name="connsiteX0" fmla="*/ 187157 w 2508544"/>
                    <a:gd name="connsiteY0" fmla="*/ 226238 h 683438"/>
                    <a:gd name="connsiteX1" fmla="*/ 644357 w 2508544"/>
                    <a:gd name="connsiteY1" fmla="*/ 683438 h 683438"/>
                    <a:gd name="connsiteX2" fmla="*/ 187157 w 2508544"/>
                    <a:gd name="connsiteY2" fmla="*/ 683438 h 683438"/>
                    <a:gd name="connsiteX3" fmla="*/ 187157 w 2508544"/>
                    <a:gd name="connsiteY3" fmla="*/ 226238 h 683438"/>
                    <a:gd name="connsiteX0" fmla="*/ 257106 w 2508544"/>
                    <a:gd name="connsiteY0" fmla="*/ 22205 h 683438"/>
                    <a:gd name="connsiteX1" fmla="*/ 2508544 w 2508544"/>
                    <a:gd name="connsiteY1" fmla="*/ 0 h 683438"/>
                    <a:gd name="connsiteX0" fmla="*/ 187157 w 2508544"/>
                    <a:gd name="connsiteY0" fmla="*/ 765137 h 1222337"/>
                    <a:gd name="connsiteX1" fmla="*/ 644357 w 2508544"/>
                    <a:gd name="connsiteY1" fmla="*/ 1222337 h 1222337"/>
                    <a:gd name="connsiteX2" fmla="*/ 187157 w 2508544"/>
                    <a:gd name="connsiteY2" fmla="*/ 1222337 h 1222337"/>
                    <a:gd name="connsiteX3" fmla="*/ 187157 w 2508544"/>
                    <a:gd name="connsiteY3" fmla="*/ 765137 h 1222337"/>
                    <a:gd name="connsiteX0" fmla="*/ 257106 w 2508544"/>
                    <a:gd name="connsiteY0" fmla="*/ 561104 h 1222337"/>
                    <a:gd name="connsiteX1" fmla="*/ 2508544 w 2508544"/>
                    <a:gd name="connsiteY1" fmla="*/ 538899 h 1222337"/>
                    <a:gd name="connsiteX0" fmla="*/ 187157 w 2508544"/>
                    <a:gd name="connsiteY0" fmla="*/ 1196540 h 1653740"/>
                    <a:gd name="connsiteX1" fmla="*/ 644357 w 2508544"/>
                    <a:gd name="connsiteY1" fmla="*/ 1653740 h 1653740"/>
                    <a:gd name="connsiteX2" fmla="*/ 187157 w 2508544"/>
                    <a:gd name="connsiteY2" fmla="*/ 1653740 h 1653740"/>
                    <a:gd name="connsiteX3" fmla="*/ 187157 w 2508544"/>
                    <a:gd name="connsiteY3" fmla="*/ 1196540 h 1653740"/>
                    <a:gd name="connsiteX0" fmla="*/ 257106 w 2508544"/>
                    <a:gd name="connsiteY0" fmla="*/ 992507 h 1653740"/>
                    <a:gd name="connsiteX1" fmla="*/ 2508544 w 2508544"/>
                    <a:gd name="connsiteY1" fmla="*/ 970302 h 1653740"/>
                    <a:gd name="connsiteX0" fmla="*/ 187157 w 2508544"/>
                    <a:gd name="connsiteY0" fmla="*/ 1329985 h 1787185"/>
                    <a:gd name="connsiteX1" fmla="*/ 644357 w 2508544"/>
                    <a:gd name="connsiteY1" fmla="*/ 1787185 h 1787185"/>
                    <a:gd name="connsiteX2" fmla="*/ 187157 w 2508544"/>
                    <a:gd name="connsiteY2" fmla="*/ 1787185 h 1787185"/>
                    <a:gd name="connsiteX3" fmla="*/ 187157 w 2508544"/>
                    <a:gd name="connsiteY3" fmla="*/ 1329985 h 1787185"/>
                    <a:gd name="connsiteX0" fmla="*/ 355472 w 2508544"/>
                    <a:gd name="connsiteY0" fmla="*/ 866934 h 1787185"/>
                    <a:gd name="connsiteX1" fmla="*/ 2508544 w 2508544"/>
                    <a:gd name="connsiteY1" fmla="*/ 1103747 h 1787185"/>
                    <a:gd name="connsiteX0" fmla="*/ 187157 w 2577399"/>
                    <a:gd name="connsiteY0" fmla="*/ 1358143 h 1815343"/>
                    <a:gd name="connsiteX1" fmla="*/ 644357 w 2577399"/>
                    <a:gd name="connsiteY1" fmla="*/ 1815343 h 1815343"/>
                    <a:gd name="connsiteX2" fmla="*/ 187157 w 2577399"/>
                    <a:gd name="connsiteY2" fmla="*/ 1815343 h 1815343"/>
                    <a:gd name="connsiteX3" fmla="*/ 187157 w 2577399"/>
                    <a:gd name="connsiteY3" fmla="*/ 1358143 h 1815343"/>
                    <a:gd name="connsiteX0" fmla="*/ 355472 w 2577399"/>
                    <a:gd name="connsiteY0" fmla="*/ 895092 h 1815343"/>
                    <a:gd name="connsiteX1" fmla="*/ 2577399 w 2577399"/>
                    <a:gd name="connsiteY1" fmla="*/ 1070234 h 1815343"/>
                    <a:gd name="connsiteX0" fmla="*/ 187157 w 2577399"/>
                    <a:gd name="connsiteY0" fmla="*/ 1244493 h 1701693"/>
                    <a:gd name="connsiteX1" fmla="*/ 644357 w 2577399"/>
                    <a:gd name="connsiteY1" fmla="*/ 1701693 h 1701693"/>
                    <a:gd name="connsiteX2" fmla="*/ 187157 w 2577399"/>
                    <a:gd name="connsiteY2" fmla="*/ 1701693 h 1701693"/>
                    <a:gd name="connsiteX3" fmla="*/ 187157 w 2577399"/>
                    <a:gd name="connsiteY3" fmla="*/ 1244493 h 1701693"/>
                    <a:gd name="connsiteX0" fmla="*/ 355472 w 2577399"/>
                    <a:gd name="connsiteY0" fmla="*/ 781442 h 1701693"/>
                    <a:gd name="connsiteX1" fmla="*/ 2577399 w 2577399"/>
                    <a:gd name="connsiteY1" fmla="*/ 956584 h 1701693"/>
                    <a:gd name="connsiteX0" fmla="*/ 187157 w 2577399"/>
                    <a:gd name="connsiteY0" fmla="*/ 1190264 h 1647464"/>
                    <a:gd name="connsiteX1" fmla="*/ 644357 w 2577399"/>
                    <a:gd name="connsiteY1" fmla="*/ 1647464 h 1647464"/>
                    <a:gd name="connsiteX2" fmla="*/ 187157 w 2577399"/>
                    <a:gd name="connsiteY2" fmla="*/ 1647464 h 1647464"/>
                    <a:gd name="connsiteX3" fmla="*/ 187157 w 2577399"/>
                    <a:gd name="connsiteY3" fmla="*/ 1190264 h 1647464"/>
                    <a:gd name="connsiteX0" fmla="*/ 355472 w 2577399"/>
                    <a:gd name="connsiteY0" fmla="*/ 727213 h 1647464"/>
                    <a:gd name="connsiteX1" fmla="*/ 2577399 w 2577399"/>
                    <a:gd name="connsiteY1" fmla="*/ 902355 h 1647464"/>
                    <a:gd name="connsiteX0" fmla="*/ 187157 w 2626583"/>
                    <a:gd name="connsiteY0" fmla="*/ 1214024 h 1671224"/>
                    <a:gd name="connsiteX1" fmla="*/ 644357 w 2626583"/>
                    <a:gd name="connsiteY1" fmla="*/ 1671224 h 1671224"/>
                    <a:gd name="connsiteX2" fmla="*/ 187157 w 2626583"/>
                    <a:gd name="connsiteY2" fmla="*/ 1671224 h 1671224"/>
                    <a:gd name="connsiteX3" fmla="*/ 187157 w 2626583"/>
                    <a:gd name="connsiteY3" fmla="*/ 1214024 h 1671224"/>
                    <a:gd name="connsiteX0" fmla="*/ 355472 w 2626583"/>
                    <a:gd name="connsiteY0" fmla="*/ 750973 h 1671224"/>
                    <a:gd name="connsiteX1" fmla="*/ 2626583 w 2626583"/>
                    <a:gd name="connsiteY1" fmla="*/ 864444 h 1671224"/>
                    <a:gd name="connsiteX0" fmla="*/ 187157 w 2626583"/>
                    <a:gd name="connsiteY0" fmla="*/ 1179754 h 1636954"/>
                    <a:gd name="connsiteX1" fmla="*/ 644357 w 2626583"/>
                    <a:gd name="connsiteY1" fmla="*/ 1636954 h 1636954"/>
                    <a:gd name="connsiteX2" fmla="*/ 187157 w 2626583"/>
                    <a:gd name="connsiteY2" fmla="*/ 1636954 h 1636954"/>
                    <a:gd name="connsiteX3" fmla="*/ 187157 w 2626583"/>
                    <a:gd name="connsiteY3" fmla="*/ 1179754 h 1636954"/>
                    <a:gd name="connsiteX0" fmla="*/ 355472 w 2626583"/>
                    <a:gd name="connsiteY0" fmla="*/ 716703 h 1636954"/>
                    <a:gd name="connsiteX1" fmla="*/ 2626583 w 2626583"/>
                    <a:gd name="connsiteY1" fmla="*/ 830174 h 1636954"/>
                    <a:gd name="connsiteX0" fmla="*/ 187157 w 2626583"/>
                    <a:gd name="connsiteY0" fmla="*/ 1045552 h 1502752"/>
                    <a:gd name="connsiteX1" fmla="*/ 644357 w 2626583"/>
                    <a:gd name="connsiteY1" fmla="*/ 1502752 h 1502752"/>
                    <a:gd name="connsiteX2" fmla="*/ 187157 w 2626583"/>
                    <a:gd name="connsiteY2" fmla="*/ 1502752 h 1502752"/>
                    <a:gd name="connsiteX3" fmla="*/ 187157 w 2626583"/>
                    <a:gd name="connsiteY3" fmla="*/ 1045552 h 1502752"/>
                    <a:gd name="connsiteX0" fmla="*/ 256553 w 2626583"/>
                    <a:gd name="connsiteY0" fmla="*/ 809902 h 1502752"/>
                    <a:gd name="connsiteX1" fmla="*/ 2626583 w 2626583"/>
                    <a:gd name="connsiteY1" fmla="*/ 695972 h 1502752"/>
                    <a:gd name="connsiteX0" fmla="*/ 187157 w 2626583"/>
                    <a:gd name="connsiteY0" fmla="*/ 595702 h 1052902"/>
                    <a:gd name="connsiteX1" fmla="*/ 644357 w 2626583"/>
                    <a:gd name="connsiteY1" fmla="*/ 1052902 h 1052902"/>
                    <a:gd name="connsiteX2" fmla="*/ 187157 w 2626583"/>
                    <a:gd name="connsiteY2" fmla="*/ 1052902 h 1052902"/>
                    <a:gd name="connsiteX3" fmla="*/ 187157 w 2626583"/>
                    <a:gd name="connsiteY3" fmla="*/ 595702 h 1052902"/>
                    <a:gd name="connsiteX0" fmla="*/ 256553 w 2626583"/>
                    <a:gd name="connsiteY0" fmla="*/ 360052 h 1052902"/>
                    <a:gd name="connsiteX1" fmla="*/ 2626583 w 2626583"/>
                    <a:gd name="connsiteY1" fmla="*/ 246122 h 1052902"/>
                    <a:gd name="connsiteX0" fmla="*/ 187157 w 2626583"/>
                    <a:gd name="connsiteY0" fmla="*/ 349580 h 806780"/>
                    <a:gd name="connsiteX1" fmla="*/ 644357 w 2626583"/>
                    <a:gd name="connsiteY1" fmla="*/ 806780 h 806780"/>
                    <a:gd name="connsiteX2" fmla="*/ 187157 w 2626583"/>
                    <a:gd name="connsiteY2" fmla="*/ 806780 h 806780"/>
                    <a:gd name="connsiteX3" fmla="*/ 187157 w 2626583"/>
                    <a:gd name="connsiteY3" fmla="*/ 349580 h 806780"/>
                    <a:gd name="connsiteX0" fmla="*/ 256553 w 2626583"/>
                    <a:gd name="connsiteY0" fmla="*/ 113930 h 806780"/>
                    <a:gd name="connsiteX1" fmla="*/ 2626583 w 2626583"/>
                    <a:gd name="connsiteY1" fmla="*/ 0 h 806780"/>
                    <a:gd name="connsiteX0" fmla="*/ 187157 w 2733746"/>
                    <a:gd name="connsiteY0" fmla="*/ 246215 h 703415"/>
                    <a:gd name="connsiteX1" fmla="*/ 644357 w 2733746"/>
                    <a:gd name="connsiteY1" fmla="*/ 703415 h 703415"/>
                    <a:gd name="connsiteX2" fmla="*/ 187157 w 2733746"/>
                    <a:gd name="connsiteY2" fmla="*/ 703415 h 703415"/>
                    <a:gd name="connsiteX3" fmla="*/ 187157 w 2733746"/>
                    <a:gd name="connsiteY3" fmla="*/ 246215 h 703415"/>
                    <a:gd name="connsiteX0" fmla="*/ 256553 w 2733746"/>
                    <a:gd name="connsiteY0" fmla="*/ 10565 h 703415"/>
                    <a:gd name="connsiteX1" fmla="*/ 2733746 w 2733746"/>
                    <a:gd name="connsiteY1" fmla="*/ 0 h 703415"/>
                    <a:gd name="connsiteX0" fmla="*/ 187157 w 2733746"/>
                    <a:gd name="connsiteY0" fmla="*/ 261532 h 718732"/>
                    <a:gd name="connsiteX1" fmla="*/ 644357 w 2733746"/>
                    <a:gd name="connsiteY1" fmla="*/ 718732 h 718732"/>
                    <a:gd name="connsiteX2" fmla="*/ 187157 w 2733746"/>
                    <a:gd name="connsiteY2" fmla="*/ 718732 h 718732"/>
                    <a:gd name="connsiteX3" fmla="*/ 187157 w 2733746"/>
                    <a:gd name="connsiteY3" fmla="*/ 261532 h 718732"/>
                    <a:gd name="connsiteX0" fmla="*/ 256553 w 2733746"/>
                    <a:gd name="connsiteY0" fmla="*/ 25882 h 718732"/>
                    <a:gd name="connsiteX1" fmla="*/ 2733746 w 2733746"/>
                    <a:gd name="connsiteY1" fmla="*/ 15317 h 718732"/>
                    <a:gd name="connsiteX0" fmla="*/ 187157 w 2775060"/>
                    <a:gd name="connsiteY0" fmla="*/ 261532 h 718732"/>
                    <a:gd name="connsiteX1" fmla="*/ 644357 w 2775060"/>
                    <a:gd name="connsiteY1" fmla="*/ 718732 h 718732"/>
                    <a:gd name="connsiteX2" fmla="*/ 187157 w 2775060"/>
                    <a:gd name="connsiteY2" fmla="*/ 718732 h 718732"/>
                    <a:gd name="connsiteX3" fmla="*/ 187157 w 2775060"/>
                    <a:gd name="connsiteY3" fmla="*/ 261532 h 718732"/>
                    <a:gd name="connsiteX0" fmla="*/ 256553 w 2775060"/>
                    <a:gd name="connsiteY0" fmla="*/ 25882 h 718732"/>
                    <a:gd name="connsiteX1" fmla="*/ 2775060 w 2775060"/>
                    <a:gd name="connsiteY1" fmla="*/ 15317 h 718732"/>
                    <a:gd name="connsiteX0" fmla="*/ 187157 w 2775060"/>
                    <a:gd name="connsiteY0" fmla="*/ 246215 h 703415"/>
                    <a:gd name="connsiteX1" fmla="*/ 644357 w 2775060"/>
                    <a:gd name="connsiteY1" fmla="*/ 703415 h 703415"/>
                    <a:gd name="connsiteX2" fmla="*/ 187157 w 2775060"/>
                    <a:gd name="connsiteY2" fmla="*/ 703415 h 703415"/>
                    <a:gd name="connsiteX3" fmla="*/ 187157 w 2775060"/>
                    <a:gd name="connsiteY3" fmla="*/ 246215 h 703415"/>
                    <a:gd name="connsiteX0" fmla="*/ 256553 w 2775060"/>
                    <a:gd name="connsiteY0" fmla="*/ 10565 h 703415"/>
                    <a:gd name="connsiteX1" fmla="*/ 2775060 w 2775060"/>
                    <a:gd name="connsiteY1" fmla="*/ 0 h 703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75060" h="703415" stroke="0" extrusionOk="0">
                      <a:moveTo>
                        <a:pt x="187157" y="246215"/>
                      </a:moveTo>
                      <a:cubicBezTo>
                        <a:pt x="656231" y="426689"/>
                        <a:pt x="644357" y="450910"/>
                        <a:pt x="644357" y="703415"/>
                      </a:cubicBezTo>
                      <a:lnTo>
                        <a:pt x="187157" y="703415"/>
                      </a:lnTo>
                      <a:cubicBezTo>
                        <a:pt x="187157" y="551015"/>
                        <a:pt x="-233948" y="133920"/>
                        <a:pt x="187157" y="246215"/>
                      </a:cubicBezTo>
                      <a:close/>
                    </a:path>
                    <a:path w="2775060" h="703415" fill="none">
                      <a:moveTo>
                        <a:pt x="256553" y="10565"/>
                      </a:moveTo>
                      <a:cubicBezTo>
                        <a:pt x="1351586" y="369890"/>
                        <a:pt x="1780942" y="448450"/>
                        <a:pt x="2775060" y="0"/>
                      </a:cubicBezTo>
                    </a:path>
                  </a:pathLst>
                </a:custGeom>
                <a:ln w="28575">
                  <a:solidFill>
                    <a:schemeClr val="bg1">
                      <a:lumMod val="65000"/>
                    </a:schemeClr>
                  </a:solidFill>
                  <a:prstDash val="sysDash"/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</p:grpSp>
      <p:sp>
        <p:nvSpPr>
          <p:cNvPr id="220" name="Oval 219"/>
          <p:cNvSpPr/>
          <p:nvPr/>
        </p:nvSpPr>
        <p:spPr>
          <a:xfrm>
            <a:off x="2591652" y="4042661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1" name="Oval 220"/>
          <p:cNvSpPr/>
          <p:nvPr/>
        </p:nvSpPr>
        <p:spPr>
          <a:xfrm>
            <a:off x="2599210" y="3321027"/>
            <a:ext cx="152400" cy="152400"/>
          </a:xfrm>
          <a:prstGeom prst="ellipse">
            <a:avLst/>
          </a:prstGeom>
          <a:solidFill>
            <a:srgbClr val="00E2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2" name="Oval 221"/>
          <p:cNvSpPr/>
          <p:nvPr/>
        </p:nvSpPr>
        <p:spPr>
          <a:xfrm>
            <a:off x="2591652" y="4415339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3" name="Oval 222"/>
          <p:cNvSpPr/>
          <p:nvPr/>
        </p:nvSpPr>
        <p:spPr>
          <a:xfrm>
            <a:off x="2599210" y="3668934"/>
            <a:ext cx="152400" cy="152400"/>
          </a:xfrm>
          <a:prstGeom prst="ellipse">
            <a:avLst/>
          </a:prstGeom>
          <a:solidFill>
            <a:srgbClr val="9966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6" name="Oval 225"/>
          <p:cNvSpPr/>
          <p:nvPr/>
        </p:nvSpPr>
        <p:spPr>
          <a:xfrm>
            <a:off x="6185152" y="3868044"/>
            <a:ext cx="152400" cy="152400"/>
          </a:xfrm>
          <a:prstGeom prst="ellipse">
            <a:avLst/>
          </a:prstGeom>
          <a:solidFill>
            <a:srgbClr val="CC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7" name="Oval 226"/>
          <p:cNvSpPr/>
          <p:nvPr/>
        </p:nvSpPr>
        <p:spPr>
          <a:xfrm>
            <a:off x="6185152" y="4412406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8" name="Oval 227"/>
          <p:cNvSpPr/>
          <p:nvPr/>
        </p:nvSpPr>
        <p:spPr>
          <a:xfrm>
            <a:off x="6185152" y="3321027"/>
            <a:ext cx="152400" cy="152400"/>
          </a:xfrm>
          <a:prstGeom prst="ellipse">
            <a:avLst/>
          </a:prstGeom>
          <a:solidFill>
            <a:srgbClr val="00E2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9" name="Oval 228"/>
          <p:cNvSpPr/>
          <p:nvPr/>
        </p:nvSpPr>
        <p:spPr>
          <a:xfrm>
            <a:off x="6185152" y="3593675"/>
            <a:ext cx="152400" cy="152400"/>
          </a:xfrm>
          <a:prstGeom prst="ellipse">
            <a:avLst/>
          </a:prstGeom>
          <a:solidFill>
            <a:srgbClr val="FF2D2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0" name="Oval 229"/>
          <p:cNvSpPr/>
          <p:nvPr/>
        </p:nvSpPr>
        <p:spPr>
          <a:xfrm>
            <a:off x="6185152" y="4142412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8" name="Group 87"/>
          <p:cNvGrpSpPr/>
          <p:nvPr/>
        </p:nvGrpSpPr>
        <p:grpSpPr>
          <a:xfrm>
            <a:off x="2744052" y="3397227"/>
            <a:ext cx="3441100" cy="1094312"/>
            <a:chOff x="2744052" y="3448027"/>
            <a:chExt cx="3441100" cy="1094312"/>
          </a:xfrm>
        </p:grpSpPr>
        <p:cxnSp>
          <p:nvCxnSpPr>
            <p:cNvPr id="219" name="Straight Connector 218"/>
            <p:cNvCxnSpPr>
              <a:stCxn id="223" idx="6"/>
              <a:endCxn id="224" idx="2"/>
            </p:cNvCxnSpPr>
            <p:nvPr/>
          </p:nvCxnSpPr>
          <p:spPr>
            <a:xfrm>
              <a:off x="2751610" y="3795934"/>
              <a:ext cx="178456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222" idx="6"/>
              <a:endCxn id="214" idx="2"/>
            </p:cNvCxnSpPr>
            <p:nvPr/>
          </p:nvCxnSpPr>
          <p:spPr>
            <a:xfrm flipV="1">
              <a:off x="2744052" y="4540347"/>
              <a:ext cx="1792119" cy="19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 flipV="1">
              <a:off x="2749057" y="4159450"/>
              <a:ext cx="1869878" cy="579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14" idx="6"/>
              <a:endCxn id="227" idx="2"/>
            </p:cNvCxnSpPr>
            <p:nvPr/>
          </p:nvCxnSpPr>
          <p:spPr>
            <a:xfrm flipV="1">
              <a:off x="4688571" y="4539406"/>
              <a:ext cx="1496581" cy="9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25" idx="6"/>
              <a:endCxn id="230" idx="2"/>
            </p:cNvCxnSpPr>
            <p:nvPr/>
          </p:nvCxnSpPr>
          <p:spPr>
            <a:xfrm>
              <a:off x="4688571" y="4165249"/>
              <a:ext cx="1496581" cy="1041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24" idx="6"/>
              <a:endCxn id="229" idx="2"/>
            </p:cNvCxnSpPr>
            <p:nvPr/>
          </p:nvCxnSpPr>
          <p:spPr>
            <a:xfrm flipV="1">
              <a:off x="4688571" y="3720675"/>
              <a:ext cx="1496581" cy="7525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24" idx="6"/>
              <a:endCxn id="226" idx="2"/>
            </p:cNvCxnSpPr>
            <p:nvPr/>
          </p:nvCxnSpPr>
          <p:spPr>
            <a:xfrm>
              <a:off x="4688571" y="3795934"/>
              <a:ext cx="1496581" cy="1991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221" idx="6"/>
              <a:endCxn id="216" idx="2"/>
            </p:cNvCxnSpPr>
            <p:nvPr/>
          </p:nvCxnSpPr>
          <p:spPr>
            <a:xfrm>
              <a:off x="2751610" y="3448027"/>
              <a:ext cx="178564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6" idx="6"/>
              <a:endCxn id="228" idx="2"/>
            </p:cNvCxnSpPr>
            <p:nvPr/>
          </p:nvCxnSpPr>
          <p:spPr>
            <a:xfrm>
              <a:off x="4689654" y="3448027"/>
              <a:ext cx="14954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7" name="Straight Arrow Connector 236"/>
          <p:cNvCxnSpPr/>
          <p:nvPr/>
        </p:nvCxnSpPr>
        <p:spPr>
          <a:xfrm flipV="1">
            <a:off x="2687090" y="4760482"/>
            <a:ext cx="3468994" cy="636"/>
          </a:xfrm>
          <a:prstGeom prst="straightConnector1">
            <a:avLst/>
          </a:prstGeom>
          <a:ln w="38100">
            <a:solidFill>
              <a:srgbClr val="F77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/>
          <p:cNvSpPr txBox="1"/>
          <p:nvPr/>
        </p:nvSpPr>
        <p:spPr>
          <a:xfrm>
            <a:off x="4246431" y="4723368"/>
            <a:ext cx="98826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18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ime</a:t>
            </a:r>
            <a:endParaRPr lang="en-US" sz="18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1795008" y="1500205"/>
            <a:ext cx="4955227" cy="497381"/>
            <a:chOff x="7152034" y="4325048"/>
            <a:chExt cx="3925554" cy="459339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836386" y="4598777"/>
              <a:ext cx="894259" cy="66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10354382" y="4593227"/>
              <a:ext cx="723206" cy="78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7152034" y="4325048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615520" y="4329203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10135042" y="4358032"/>
              <a:ext cx="244077" cy="426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s</a:t>
              </a:r>
              <a:endParaRPr lang="en-US" sz="2400" i="1" dirty="0"/>
            </a:p>
          </p:txBody>
        </p:sp>
        <p:cxnSp>
          <p:nvCxnSpPr>
            <p:cNvPr id="165" name="Straight Connector 164"/>
            <p:cNvCxnSpPr/>
            <p:nvPr/>
          </p:nvCxnSpPr>
          <p:spPr>
            <a:xfrm flipV="1">
              <a:off x="7379940" y="4594338"/>
              <a:ext cx="1047862" cy="52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 193"/>
          <p:cNvGrpSpPr/>
          <p:nvPr/>
        </p:nvGrpSpPr>
        <p:grpSpPr>
          <a:xfrm>
            <a:off x="2525209" y="1326153"/>
            <a:ext cx="318839" cy="366813"/>
            <a:chOff x="5630591" y="3789360"/>
            <a:chExt cx="445059" cy="512025"/>
          </a:xfrm>
        </p:grpSpPr>
        <p:sp>
          <p:nvSpPr>
            <p:cNvPr id="195" name="Oval 194"/>
            <p:cNvSpPr/>
            <p:nvPr/>
          </p:nvSpPr>
          <p:spPr>
            <a:xfrm>
              <a:off x="5771028" y="4123144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6" name="Oval 195"/>
            <p:cNvSpPr/>
            <p:nvPr/>
          </p:nvSpPr>
          <p:spPr>
            <a:xfrm>
              <a:off x="5630591" y="3789360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7" name="Oval 196"/>
            <p:cNvSpPr/>
            <p:nvPr/>
          </p:nvSpPr>
          <p:spPr>
            <a:xfrm>
              <a:off x="5897409" y="3791086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119675" y="1310524"/>
            <a:ext cx="583623" cy="478716"/>
            <a:chOff x="5630591" y="3784891"/>
            <a:chExt cx="814667" cy="668229"/>
          </a:xfrm>
        </p:grpSpPr>
        <p:sp>
          <p:nvSpPr>
            <p:cNvPr id="199" name="Oval 198"/>
            <p:cNvSpPr/>
            <p:nvPr/>
          </p:nvSpPr>
          <p:spPr>
            <a:xfrm>
              <a:off x="5882538" y="4274879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0" name="Oval 199"/>
            <p:cNvSpPr/>
            <p:nvPr/>
          </p:nvSpPr>
          <p:spPr>
            <a:xfrm>
              <a:off x="5630591" y="3789360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1" name="Oval 200"/>
            <p:cNvSpPr/>
            <p:nvPr/>
          </p:nvSpPr>
          <p:spPr>
            <a:xfrm>
              <a:off x="6267017" y="3784891"/>
              <a:ext cx="178241" cy="178241"/>
            </a:xfrm>
            <a:prstGeom prst="ellipse">
              <a:avLst/>
            </a:prstGeom>
            <a:solidFill>
              <a:srgbClr val="7F600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283858" y="1746513"/>
            <a:ext cx="4335533" cy="104578"/>
            <a:chOff x="7783230" y="4546325"/>
            <a:chExt cx="4335533" cy="104578"/>
          </a:xfrm>
        </p:grpSpPr>
        <p:sp>
          <p:nvSpPr>
            <p:cNvPr id="167" name="Rounded Rectangle 166"/>
            <p:cNvSpPr/>
            <p:nvPr/>
          </p:nvSpPr>
          <p:spPr>
            <a:xfrm>
              <a:off x="7783230" y="4547062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8072622" y="4547062"/>
              <a:ext cx="98711" cy="98711"/>
            </a:xfrm>
            <a:prstGeom prst="roundRect">
              <a:avLst/>
            </a:prstGeom>
            <a:solidFill>
              <a:srgbClr val="7F6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8490412" y="4547062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609850" y="4547062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ounded Rectangle 184"/>
            <p:cNvSpPr/>
            <p:nvPr/>
          </p:nvSpPr>
          <p:spPr>
            <a:xfrm>
              <a:off x="9621517" y="4552192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9847842" y="4552192"/>
              <a:ext cx="98711" cy="98711"/>
            </a:xfrm>
            <a:prstGeom prst="roundRect">
              <a:avLst/>
            </a:prstGeom>
            <a:solidFill>
              <a:srgbClr val="7F6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10032259" y="4552192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10298840" y="4552192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>
              <a:off x="11450310" y="4546325"/>
              <a:ext cx="98711" cy="98711"/>
            </a:xfrm>
            <a:prstGeom prst="roundRect">
              <a:avLst/>
            </a:prstGeom>
            <a:solidFill>
              <a:srgbClr val="00E2A7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11585171" y="4546325"/>
              <a:ext cx="98711" cy="98711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>
              <a:off x="11712135" y="4546325"/>
              <a:ext cx="98711" cy="9871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11910129" y="4546325"/>
              <a:ext cx="98711" cy="98711"/>
            </a:xfrm>
            <a:prstGeom prst="roundRect">
              <a:avLst/>
            </a:prstGeom>
            <a:solidFill>
              <a:srgbClr val="FF2D2D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>
              <a:off x="12020052" y="4546325"/>
              <a:ext cx="98711" cy="98711"/>
            </a:xfrm>
            <a:prstGeom prst="roundRect">
              <a:avLst/>
            </a:prstGeom>
            <a:solidFill>
              <a:srgbClr val="CC66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2" name="Arc 8"/>
          <p:cNvSpPr/>
          <p:nvPr/>
        </p:nvSpPr>
        <p:spPr>
          <a:xfrm>
            <a:off x="2115179" y="841911"/>
            <a:ext cx="1770846" cy="1444179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514314"/>
              <a:gd name="connsiteY0" fmla="*/ 278749 h 735949"/>
              <a:gd name="connsiteX1" fmla="*/ 644357 w 2514314"/>
              <a:gd name="connsiteY1" fmla="*/ 735949 h 735949"/>
              <a:gd name="connsiteX2" fmla="*/ 187157 w 2514314"/>
              <a:gd name="connsiteY2" fmla="*/ 735949 h 735949"/>
              <a:gd name="connsiteX3" fmla="*/ 187157 w 2514314"/>
              <a:gd name="connsiteY3" fmla="*/ 278749 h 735949"/>
              <a:gd name="connsiteX0" fmla="*/ 174524 w 2514314"/>
              <a:gd name="connsiteY0" fmla="*/ 93020 h 735949"/>
              <a:gd name="connsiteX1" fmla="*/ 2514314 w 2514314"/>
              <a:gd name="connsiteY1" fmla="*/ 74737 h 735949"/>
              <a:gd name="connsiteX0" fmla="*/ 187157 w 2554834"/>
              <a:gd name="connsiteY0" fmla="*/ 280477 h 737677"/>
              <a:gd name="connsiteX1" fmla="*/ 644357 w 2554834"/>
              <a:gd name="connsiteY1" fmla="*/ 737677 h 737677"/>
              <a:gd name="connsiteX2" fmla="*/ 187157 w 2554834"/>
              <a:gd name="connsiteY2" fmla="*/ 737677 h 737677"/>
              <a:gd name="connsiteX3" fmla="*/ 187157 w 2554834"/>
              <a:gd name="connsiteY3" fmla="*/ 280477 h 737677"/>
              <a:gd name="connsiteX0" fmla="*/ 174524 w 2554834"/>
              <a:gd name="connsiteY0" fmla="*/ 94748 h 737677"/>
              <a:gd name="connsiteX1" fmla="*/ 2554834 w 2554834"/>
              <a:gd name="connsiteY1" fmla="*/ 59529 h 737677"/>
              <a:gd name="connsiteX0" fmla="*/ 187157 w 2554834"/>
              <a:gd name="connsiteY0" fmla="*/ 341918 h 799118"/>
              <a:gd name="connsiteX1" fmla="*/ 644357 w 2554834"/>
              <a:gd name="connsiteY1" fmla="*/ 799118 h 799118"/>
              <a:gd name="connsiteX2" fmla="*/ 187157 w 2554834"/>
              <a:gd name="connsiteY2" fmla="*/ 799118 h 799118"/>
              <a:gd name="connsiteX3" fmla="*/ 187157 w 2554834"/>
              <a:gd name="connsiteY3" fmla="*/ 341918 h 799118"/>
              <a:gd name="connsiteX0" fmla="*/ 174524 w 2554834"/>
              <a:gd name="connsiteY0" fmla="*/ 156189 h 799118"/>
              <a:gd name="connsiteX1" fmla="*/ 2554834 w 2554834"/>
              <a:gd name="connsiteY1" fmla="*/ 120970 h 799118"/>
              <a:gd name="connsiteX0" fmla="*/ 187157 w 2453924"/>
              <a:gd name="connsiteY0" fmla="*/ 326505 h 783705"/>
              <a:gd name="connsiteX1" fmla="*/ 644357 w 2453924"/>
              <a:gd name="connsiteY1" fmla="*/ 783705 h 783705"/>
              <a:gd name="connsiteX2" fmla="*/ 187157 w 2453924"/>
              <a:gd name="connsiteY2" fmla="*/ 783705 h 783705"/>
              <a:gd name="connsiteX3" fmla="*/ 187157 w 2453924"/>
              <a:gd name="connsiteY3" fmla="*/ 326505 h 783705"/>
              <a:gd name="connsiteX0" fmla="*/ 174524 w 2453924"/>
              <a:gd name="connsiteY0" fmla="*/ 140776 h 783705"/>
              <a:gd name="connsiteX1" fmla="*/ 2453924 w 2453924"/>
              <a:gd name="connsiteY1" fmla="*/ 168823 h 783705"/>
              <a:gd name="connsiteX0" fmla="*/ 187157 w 2453924"/>
              <a:gd name="connsiteY0" fmla="*/ 321780 h 778980"/>
              <a:gd name="connsiteX1" fmla="*/ 644357 w 2453924"/>
              <a:gd name="connsiteY1" fmla="*/ 778980 h 778980"/>
              <a:gd name="connsiteX2" fmla="*/ 187157 w 2453924"/>
              <a:gd name="connsiteY2" fmla="*/ 778980 h 778980"/>
              <a:gd name="connsiteX3" fmla="*/ 187157 w 2453924"/>
              <a:gd name="connsiteY3" fmla="*/ 321780 h 778980"/>
              <a:gd name="connsiteX0" fmla="*/ 174524 w 2453924"/>
              <a:gd name="connsiteY0" fmla="*/ 136051 h 778980"/>
              <a:gd name="connsiteX1" fmla="*/ 2453924 w 2453924"/>
              <a:gd name="connsiteY1" fmla="*/ 164098 h 778980"/>
              <a:gd name="connsiteX0" fmla="*/ 187157 w 2453924"/>
              <a:gd name="connsiteY0" fmla="*/ 321780 h 778980"/>
              <a:gd name="connsiteX1" fmla="*/ 644357 w 2453924"/>
              <a:gd name="connsiteY1" fmla="*/ 778980 h 778980"/>
              <a:gd name="connsiteX2" fmla="*/ 187157 w 2453924"/>
              <a:gd name="connsiteY2" fmla="*/ 778980 h 778980"/>
              <a:gd name="connsiteX3" fmla="*/ 187157 w 2453924"/>
              <a:gd name="connsiteY3" fmla="*/ 321780 h 778980"/>
              <a:gd name="connsiteX0" fmla="*/ 174524 w 2453924"/>
              <a:gd name="connsiteY0" fmla="*/ 136051 h 778980"/>
              <a:gd name="connsiteX1" fmla="*/ 2453924 w 2453924"/>
              <a:gd name="connsiteY1" fmla="*/ 164097 h 778980"/>
              <a:gd name="connsiteX0" fmla="*/ 187157 w 2453924"/>
              <a:gd name="connsiteY0" fmla="*/ 333112 h 790312"/>
              <a:gd name="connsiteX1" fmla="*/ 644357 w 2453924"/>
              <a:gd name="connsiteY1" fmla="*/ 790312 h 790312"/>
              <a:gd name="connsiteX2" fmla="*/ 187157 w 2453924"/>
              <a:gd name="connsiteY2" fmla="*/ 790312 h 790312"/>
              <a:gd name="connsiteX3" fmla="*/ 187157 w 2453924"/>
              <a:gd name="connsiteY3" fmla="*/ 333112 h 790312"/>
              <a:gd name="connsiteX0" fmla="*/ 174524 w 2453924"/>
              <a:gd name="connsiteY0" fmla="*/ 147383 h 790312"/>
              <a:gd name="connsiteX1" fmla="*/ 2453924 w 2453924"/>
              <a:gd name="connsiteY1" fmla="*/ 124816 h 790312"/>
              <a:gd name="connsiteX0" fmla="*/ 187157 w 2453924"/>
              <a:gd name="connsiteY0" fmla="*/ 429264 h 886464"/>
              <a:gd name="connsiteX1" fmla="*/ 644357 w 2453924"/>
              <a:gd name="connsiteY1" fmla="*/ 886464 h 886464"/>
              <a:gd name="connsiteX2" fmla="*/ 187157 w 2453924"/>
              <a:gd name="connsiteY2" fmla="*/ 886464 h 886464"/>
              <a:gd name="connsiteX3" fmla="*/ 187157 w 2453924"/>
              <a:gd name="connsiteY3" fmla="*/ 429264 h 886464"/>
              <a:gd name="connsiteX0" fmla="*/ 174524 w 2453924"/>
              <a:gd name="connsiteY0" fmla="*/ 243535 h 886464"/>
              <a:gd name="connsiteX1" fmla="*/ 2453924 w 2453924"/>
              <a:gd name="connsiteY1" fmla="*/ 220968 h 886464"/>
              <a:gd name="connsiteX0" fmla="*/ 187157 w 2453924"/>
              <a:gd name="connsiteY0" fmla="*/ 475371 h 932571"/>
              <a:gd name="connsiteX1" fmla="*/ 644357 w 2453924"/>
              <a:gd name="connsiteY1" fmla="*/ 932571 h 932571"/>
              <a:gd name="connsiteX2" fmla="*/ 187157 w 2453924"/>
              <a:gd name="connsiteY2" fmla="*/ 932571 h 932571"/>
              <a:gd name="connsiteX3" fmla="*/ 187157 w 2453924"/>
              <a:gd name="connsiteY3" fmla="*/ 475371 h 932571"/>
              <a:gd name="connsiteX0" fmla="*/ 174524 w 2453924"/>
              <a:gd name="connsiteY0" fmla="*/ 289642 h 932571"/>
              <a:gd name="connsiteX1" fmla="*/ 876492 w 2453924"/>
              <a:gd name="connsiteY1" fmla="*/ 55818 h 932571"/>
              <a:gd name="connsiteX2" fmla="*/ 2453924 w 2453924"/>
              <a:gd name="connsiteY2" fmla="*/ 267075 h 932571"/>
              <a:gd name="connsiteX0" fmla="*/ 187157 w 2453924"/>
              <a:gd name="connsiteY0" fmla="*/ 361804 h 819004"/>
              <a:gd name="connsiteX1" fmla="*/ 644357 w 2453924"/>
              <a:gd name="connsiteY1" fmla="*/ 819004 h 819004"/>
              <a:gd name="connsiteX2" fmla="*/ 187157 w 2453924"/>
              <a:gd name="connsiteY2" fmla="*/ 819004 h 819004"/>
              <a:gd name="connsiteX3" fmla="*/ 187157 w 2453924"/>
              <a:gd name="connsiteY3" fmla="*/ 361804 h 819004"/>
              <a:gd name="connsiteX0" fmla="*/ 174524 w 2453924"/>
              <a:gd name="connsiteY0" fmla="*/ 176075 h 819004"/>
              <a:gd name="connsiteX1" fmla="*/ 926947 w 2453924"/>
              <a:gd name="connsiteY1" fmla="*/ 144703 h 819004"/>
              <a:gd name="connsiteX2" fmla="*/ 2453924 w 2453924"/>
              <a:gd name="connsiteY2" fmla="*/ 153508 h 819004"/>
              <a:gd name="connsiteX0" fmla="*/ 187157 w 2453924"/>
              <a:gd name="connsiteY0" fmla="*/ 334492 h 791692"/>
              <a:gd name="connsiteX1" fmla="*/ 644357 w 2453924"/>
              <a:gd name="connsiteY1" fmla="*/ 791692 h 791692"/>
              <a:gd name="connsiteX2" fmla="*/ 187157 w 2453924"/>
              <a:gd name="connsiteY2" fmla="*/ 791692 h 791692"/>
              <a:gd name="connsiteX3" fmla="*/ 187157 w 2453924"/>
              <a:gd name="connsiteY3" fmla="*/ 334492 h 791692"/>
              <a:gd name="connsiteX0" fmla="*/ 174524 w 2453924"/>
              <a:gd name="connsiteY0" fmla="*/ 148763 h 791692"/>
              <a:gd name="connsiteX1" fmla="*/ 926947 w 2453924"/>
              <a:gd name="connsiteY1" fmla="*/ 117391 h 791692"/>
              <a:gd name="connsiteX2" fmla="*/ 2453924 w 2453924"/>
              <a:gd name="connsiteY2" fmla="*/ 126196 h 791692"/>
              <a:gd name="connsiteX0" fmla="*/ 187157 w 2453924"/>
              <a:gd name="connsiteY0" fmla="*/ 334491 h 791691"/>
              <a:gd name="connsiteX1" fmla="*/ 644357 w 2453924"/>
              <a:gd name="connsiteY1" fmla="*/ 791691 h 791691"/>
              <a:gd name="connsiteX2" fmla="*/ 187157 w 2453924"/>
              <a:gd name="connsiteY2" fmla="*/ 791691 h 791691"/>
              <a:gd name="connsiteX3" fmla="*/ 187157 w 2453924"/>
              <a:gd name="connsiteY3" fmla="*/ 334491 h 791691"/>
              <a:gd name="connsiteX0" fmla="*/ 174524 w 2453924"/>
              <a:gd name="connsiteY0" fmla="*/ 148762 h 791691"/>
              <a:gd name="connsiteX1" fmla="*/ 926947 w 2453924"/>
              <a:gd name="connsiteY1" fmla="*/ 117390 h 791691"/>
              <a:gd name="connsiteX2" fmla="*/ 2453924 w 2453924"/>
              <a:gd name="connsiteY2" fmla="*/ 126195 h 791691"/>
              <a:gd name="connsiteX0" fmla="*/ 187157 w 2453924"/>
              <a:gd name="connsiteY0" fmla="*/ 354853 h 812053"/>
              <a:gd name="connsiteX1" fmla="*/ 644357 w 2453924"/>
              <a:gd name="connsiteY1" fmla="*/ 812053 h 812053"/>
              <a:gd name="connsiteX2" fmla="*/ 187157 w 2453924"/>
              <a:gd name="connsiteY2" fmla="*/ 812053 h 812053"/>
              <a:gd name="connsiteX3" fmla="*/ 187157 w 2453924"/>
              <a:gd name="connsiteY3" fmla="*/ 354853 h 812053"/>
              <a:gd name="connsiteX0" fmla="*/ 174524 w 2453924"/>
              <a:gd name="connsiteY0" fmla="*/ 169124 h 812053"/>
              <a:gd name="connsiteX1" fmla="*/ 926947 w 2453924"/>
              <a:gd name="connsiteY1" fmla="*/ 74486 h 812053"/>
              <a:gd name="connsiteX2" fmla="*/ 2453924 w 2453924"/>
              <a:gd name="connsiteY2" fmla="*/ 146557 h 812053"/>
              <a:gd name="connsiteX0" fmla="*/ 187157 w 2453924"/>
              <a:gd name="connsiteY0" fmla="*/ 322736 h 779936"/>
              <a:gd name="connsiteX1" fmla="*/ 644357 w 2453924"/>
              <a:gd name="connsiteY1" fmla="*/ 779936 h 779936"/>
              <a:gd name="connsiteX2" fmla="*/ 187157 w 2453924"/>
              <a:gd name="connsiteY2" fmla="*/ 779936 h 779936"/>
              <a:gd name="connsiteX3" fmla="*/ 187157 w 2453924"/>
              <a:gd name="connsiteY3" fmla="*/ 322736 h 779936"/>
              <a:gd name="connsiteX0" fmla="*/ 174524 w 2453924"/>
              <a:gd name="connsiteY0" fmla="*/ 137007 h 779936"/>
              <a:gd name="connsiteX1" fmla="*/ 926947 w 2453924"/>
              <a:gd name="connsiteY1" fmla="*/ 42369 h 779936"/>
              <a:gd name="connsiteX2" fmla="*/ 2453924 w 2453924"/>
              <a:gd name="connsiteY2" fmla="*/ 114440 h 779936"/>
              <a:gd name="connsiteX0" fmla="*/ 187157 w 2675925"/>
              <a:gd name="connsiteY0" fmla="*/ 513610 h 970810"/>
              <a:gd name="connsiteX1" fmla="*/ 644357 w 2675925"/>
              <a:gd name="connsiteY1" fmla="*/ 970810 h 970810"/>
              <a:gd name="connsiteX2" fmla="*/ 187157 w 2675925"/>
              <a:gd name="connsiteY2" fmla="*/ 970810 h 970810"/>
              <a:gd name="connsiteX3" fmla="*/ 187157 w 2675925"/>
              <a:gd name="connsiteY3" fmla="*/ 513610 h 970810"/>
              <a:gd name="connsiteX0" fmla="*/ 174524 w 2675925"/>
              <a:gd name="connsiteY0" fmla="*/ 327881 h 970810"/>
              <a:gd name="connsiteX1" fmla="*/ 926947 w 2675925"/>
              <a:gd name="connsiteY1" fmla="*/ 233243 h 970810"/>
              <a:gd name="connsiteX2" fmla="*/ 2675925 w 2675925"/>
              <a:gd name="connsiteY2" fmla="*/ 77555 h 970810"/>
              <a:gd name="connsiteX0" fmla="*/ 187157 w 2675925"/>
              <a:gd name="connsiteY0" fmla="*/ 436055 h 893255"/>
              <a:gd name="connsiteX1" fmla="*/ 644357 w 2675925"/>
              <a:gd name="connsiteY1" fmla="*/ 893255 h 893255"/>
              <a:gd name="connsiteX2" fmla="*/ 187157 w 2675925"/>
              <a:gd name="connsiteY2" fmla="*/ 893255 h 893255"/>
              <a:gd name="connsiteX3" fmla="*/ 187157 w 2675925"/>
              <a:gd name="connsiteY3" fmla="*/ 436055 h 893255"/>
              <a:gd name="connsiteX0" fmla="*/ 174524 w 2675925"/>
              <a:gd name="connsiteY0" fmla="*/ 250326 h 893255"/>
              <a:gd name="connsiteX1" fmla="*/ 926947 w 2675925"/>
              <a:gd name="connsiteY1" fmla="*/ 155688 h 893255"/>
              <a:gd name="connsiteX2" fmla="*/ 2675925 w 2675925"/>
              <a:gd name="connsiteY2" fmla="*/ 0 h 893255"/>
              <a:gd name="connsiteX0" fmla="*/ 187157 w 2675925"/>
              <a:gd name="connsiteY0" fmla="*/ 436055 h 893255"/>
              <a:gd name="connsiteX1" fmla="*/ 644357 w 2675925"/>
              <a:gd name="connsiteY1" fmla="*/ 893255 h 893255"/>
              <a:gd name="connsiteX2" fmla="*/ 187157 w 2675925"/>
              <a:gd name="connsiteY2" fmla="*/ 893255 h 893255"/>
              <a:gd name="connsiteX3" fmla="*/ 187157 w 2675925"/>
              <a:gd name="connsiteY3" fmla="*/ 436055 h 893255"/>
              <a:gd name="connsiteX0" fmla="*/ 174524 w 2675925"/>
              <a:gd name="connsiteY0" fmla="*/ 250326 h 893255"/>
              <a:gd name="connsiteX1" fmla="*/ 926947 w 2675925"/>
              <a:gd name="connsiteY1" fmla="*/ 155688 h 893255"/>
              <a:gd name="connsiteX2" fmla="*/ 2675925 w 2675925"/>
              <a:gd name="connsiteY2" fmla="*/ 0 h 893255"/>
              <a:gd name="connsiteX0" fmla="*/ 187157 w 2675925"/>
              <a:gd name="connsiteY0" fmla="*/ 436191 h 893391"/>
              <a:gd name="connsiteX1" fmla="*/ 644357 w 2675925"/>
              <a:gd name="connsiteY1" fmla="*/ 893391 h 893391"/>
              <a:gd name="connsiteX2" fmla="*/ 187157 w 2675925"/>
              <a:gd name="connsiteY2" fmla="*/ 893391 h 893391"/>
              <a:gd name="connsiteX3" fmla="*/ 187157 w 2675925"/>
              <a:gd name="connsiteY3" fmla="*/ 436191 h 893391"/>
              <a:gd name="connsiteX0" fmla="*/ 174524 w 2675925"/>
              <a:gd name="connsiteY0" fmla="*/ 250462 h 893391"/>
              <a:gd name="connsiteX1" fmla="*/ 926947 w 2675925"/>
              <a:gd name="connsiteY1" fmla="*/ 155824 h 893391"/>
              <a:gd name="connsiteX2" fmla="*/ 2675925 w 2675925"/>
              <a:gd name="connsiteY2" fmla="*/ 136 h 893391"/>
              <a:gd name="connsiteX0" fmla="*/ 187157 w 2645652"/>
              <a:gd name="connsiteY0" fmla="*/ 410899 h 868099"/>
              <a:gd name="connsiteX1" fmla="*/ 644357 w 2645652"/>
              <a:gd name="connsiteY1" fmla="*/ 868099 h 868099"/>
              <a:gd name="connsiteX2" fmla="*/ 187157 w 2645652"/>
              <a:gd name="connsiteY2" fmla="*/ 868099 h 868099"/>
              <a:gd name="connsiteX3" fmla="*/ 187157 w 2645652"/>
              <a:gd name="connsiteY3" fmla="*/ 410899 h 868099"/>
              <a:gd name="connsiteX0" fmla="*/ 174524 w 2645652"/>
              <a:gd name="connsiteY0" fmla="*/ 225170 h 868099"/>
              <a:gd name="connsiteX1" fmla="*/ 926947 w 2645652"/>
              <a:gd name="connsiteY1" fmla="*/ 130532 h 868099"/>
              <a:gd name="connsiteX2" fmla="*/ 2645652 w 2645652"/>
              <a:gd name="connsiteY2" fmla="*/ 151 h 868099"/>
              <a:gd name="connsiteX0" fmla="*/ 187157 w 2645652"/>
              <a:gd name="connsiteY0" fmla="*/ 421102 h 878302"/>
              <a:gd name="connsiteX1" fmla="*/ 644357 w 2645652"/>
              <a:gd name="connsiteY1" fmla="*/ 878302 h 878302"/>
              <a:gd name="connsiteX2" fmla="*/ 187157 w 2645652"/>
              <a:gd name="connsiteY2" fmla="*/ 878302 h 878302"/>
              <a:gd name="connsiteX3" fmla="*/ 187157 w 2645652"/>
              <a:gd name="connsiteY3" fmla="*/ 421102 h 878302"/>
              <a:gd name="connsiteX0" fmla="*/ 174524 w 2645652"/>
              <a:gd name="connsiteY0" fmla="*/ 235373 h 878302"/>
              <a:gd name="connsiteX1" fmla="*/ 926947 w 2645652"/>
              <a:gd name="connsiteY1" fmla="*/ 140735 h 878302"/>
              <a:gd name="connsiteX2" fmla="*/ 2645652 w 2645652"/>
              <a:gd name="connsiteY2" fmla="*/ 10354 h 878302"/>
              <a:gd name="connsiteX0" fmla="*/ 187157 w 2645652"/>
              <a:gd name="connsiteY0" fmla="*/ 421102 h 878302"/>
              <a:gd name="connsiteX1" fmla="*/ 644357 w 2645652"/>
              <a:gd name="connsiteY1" fmla="*/ 878302 h 878302"/>
              <a:gd name="connsiteX2" fmla="*/ 187157 w 2645652"/>
              <a:gd name="connsiteY2" fmla="*/ 878302 h 878302"/>
              <a:gd name="connsiteX3" fmla="*/ 187157 w 2645652"/>
              <a:gd name="connsiteY3" fmla="*/ 421102 h 878302"/>
              <a:gd name="connsiteX0" fmla="*/ 265342 w 2645652"/>
              <a:gd name="connsiteY0" fmla="*/ 121495 h 878302"/>
              <a:gd name="connsiteX1" fmla="*/ 926947 w 2645652"/>
              <a:gd name="connsiteY1" fmla="*/ 140735 h 878302"/>
              <a:gd name="connsiteX2" fmla="*/ 2645652 w 2645652"/>
              <a:gd name="connsiteY2" fmla="*/ 10354 h 878302"/>
              <a:gd name="connsiteX0" fmla="*/ 187157 w 2645652"/>
              <a:gd name="connsiteY0" fmla="*/ 428157 h 885357"/>
              <a:gd name="connsiteX1" fmla="*/ 644357 w 2645652"/>
              <a:gd name="connsiteY1" fmla="*/ 885357 h 885357"/>
              <a:gd name="connsiteX2" fmla="*/ 187157 w 2645652"/>
              <a:gd name="connsiteY2" fmla="*/ 885357 h 885357"/>
              <a:gd name="connsiteX3" fmla="*/ 187157 w 2645652"/>
              <a:gd name="connsiteY3" fmla="*/ 428157 h 885357"/>
              <a:gd name="connsiteX0" fmla="*/ 83706 w 2645652"/>
              <a:gd name="connsiteY0" fmla="*/ 2018 h 885357"/>
              <a:gd name="connsiteX1" fmla="*/ 926947 w 2645652"/>
              <a:gd name="connsiteY1" fmla="*/ 147790 h 885357"/>
              <a:gd name="connsiteX2" fmla="*/ 2645652 w 2645652"/>
              <a:gd name="connsiteY2" fmla="*/ 17409 h 885357"/>
              <a:gd name="connsiteX0" fmla="*/ 187157 w 2645652"/>
              <a:gd name="connsiteY0" fmla="*/ 452734 h 909934"/>
              <a:gd name="connsiteX1" fmla="*/ 644357 w 2645652"/>
              <a:gd name="connsiteY1" fmla="*/ 909934 h 909934"/>
              <a:gd name="connsiteX2" fmla="*/ 187157 w 2645652"/>
              <a:gd name="connsiteY2" fmla="*/ 909934 h 909934"/>
              <a:gd name="connsiteX3" fmla="*/ 187157 w 2645652"/>
              <a:gd name="connsiteY3" fmla="*/ 452734 h 909934"/>
              <a:gd name="connsiteX0" fmla="*/ 83706 w 2645652"/>
              <a:gd name="connsiteY0" fmla="*/ 1289 h 909934"/>
              <a:gd name="connsiteX1" fmla="*/ 926947 w 2645652"/>
              <a:gd name="connsiteY1" fmla="*/ 172367 h 909934"/>
              <a:gd name="connsiteX2" fmla="*/ 2645652 w 2645652"/>
              <a:gd name="connsiteY2" fmla="*/ 41986 h 909934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7178 h 914378"/>
              <a:gd name="connsiteX1" fmla="*/ 644357 w 2645652"/>
              <a:gd name="connsiteY1" fmla="*/ 914378 h 914378"/>
              <a:gd name="connsiteX2" fmla="*/ 187157 w 2645652"/>
              <a:gd name="connsiteY2" fmla="*/ 914378 h 914378"/>
              <a:gd name="connsiteX3" fmla="*/ 187157 w 2645652"/>
              <a:gd name="connsiteY3" fmla="*/ 457178 h 914378"/>
              <a:gd name="connsiteX0" fmla="*/ 83706 w 2645652"/>
              <a:gd name="connsiteY0" fmla="*/ 5733 h 914378"/>
              <a:gd name="connsiteX1" fmla="*/ 1007675 w 2645652"/>
              <a:gd name="connsiteY1" fmla="*/ 113545 h 914378"/>
              <a:gd name="connsiteX2" fmla="*/ 2645652 w 2645652"/>
              <a:gd name="connsiteY2" fmla="*/ 46430 h 914378"/>
              <a:gd name="connsiteX0" fmla="*/ 187157 w 2645652"/>
              <a:gd name="connsiteY0" fmla="*/ 452772 h 909972"/>
              <a:gd name="connsiteX1" fmla="*/ 644357 w 2645652"/>
              <a:gd name="connsiteY1" fmla="*/ 909972 h 909972"/>
              <a:gd name="connsiteX2" fmla="*/ 187157 w 2645652"/>
              <a:gd name="connsiteY2" fmla="*/ 909972 h 909972"/>
              <a:gd name="connsiteX3" fmla="*/ 187157 w 2645652"/>
              <a:gd name="connsiteY3" fmla="*/ 452772 h 909972"/>
              <a:gd name="connsiteX0" fmla="*/ 83706 w 2645652"/>
              <a:gd name="connsiteY0" fmla="*/ 1327 h 909972"/>
              <a:gd name="connsiteX1" fmla="*/ 1007675 w 2645652"/>
              <a:gd name="connsiteY1" fmla="*/ 109139 h 909972"/>
              <a:gd name="connsiteX2" fmla="*/ 2645652 w 2645652"/>
              <a:gd name="connsiteY2" fmla="*/ 42024 h 909972"/>
              <a:gd name="connsiteX0" fmla="*/ 187157 w 2645652"/>
              <a:gd name="connsiteY0" fmla="*/ 422384 h 879584"/>
              <a:gd name="connsiteX1" fmla="*/ 644357 w 2645652"/>
              <a:gd name="connsiteY1" fmla="*/ 879584 h 879584"/>
              <a:gd name="connsiteX2" fmla="*/ 187157 w 2645652"/>
              <a:gd name="connsiteY2" fmla="*/ 879584 h 879584"/>
              <a:gd name="connsiteX3" fmla="*/ 187157 w 2645652"/>
              <a:gd name="connsiteY3" fmla="*/ 422384 h 879584"/>
              <a:gd name="connsiteX0" fmla="*/ 73615 w 2645652"/>
              <a:gd name="connsiteY0" fmla="*/ 8898 h 879584"/>
              <a:gd name="connsiteX1" fmla="*/ 1007675 w 2645652"/>
              <a:gd name="connsiteY1" fmla="*/ 78751 h 879584"/>
              <a:gd name="connsiteX2" fmla="*/ 2645652 w 2645652"/>
              <a:gd name="connsiteY2" fmla="*/ 11636 h 879584"/>
              <a:gd name="connsiteX0" fmla="*/ 187157 w 2645652"/>
              <a:gd name="connsiteY0" fmla="*/ 420892 h 878092"/>
              <a:gd name="connsiteX1" fmla="*/ 644357 w 2645652"/>
              <a:gd name="connsiteY1" fmla="*/ 878092 h 878092"/>
              <a:gd name="connsiteX2" fmla="*/ 187157 w 2645652"/>
              <a:gd name="connsiteY2" fmla="*/ 878092 h 878092"/>
              <a:gd name="connsiteX3" fmla="*/ 187157 w 2645652"/>
              <a:gd name="connsiteY3" fmla="*/ 420892 h 878092"/>
              <a:gd name="connsiteX0" fmla="*/ 73615 w 2645652"/>
              <a:gd name="connsiteY0" fmla="*/ 7406 h 878092"/>
              <a:gd name="connsiteX1" fmla="*/ 926524 w 2645652"/>
              <a:gd name="connsiteY1" fmla="*/ 123512 h 878092"/>
              <a:gd name="connsiteX2" fmla="*/ 2645652 w 2645652"/>
              <a:gd name="connsiteY2" fmla="*/ 10144 h 878092"/>
              <a:gd name="connsiteX0" fmla="*/ 187157 w 2645652"/>
              <a:gd name="connsiteY0" fmla="*/ 467853 h 925053"/>
              <a:gd name="connsiteX1" fmla="*/ 644357 w 2645652"/>
              <a:gd name="connsiteY1" fmla="*/ 925053 h 925053"/>
              <a:gd name="connsiteX2" fmla="*/ 187157 w 2645652"/>
              <a:gd name="connsiteY2" fmla="*/ 925053 h 925053"/>
              <a:gd name="connsiteX3" fmla="*/ 187157 w 2645652"/>
              <a:gd name="connsiteY3" fmla="*/ 467853 h 925053"/>
              <a:gd name="connsiteX0" fmla="*/ 9378 w 2645652"/>
              <a:gd name="connsiteY0" fmla="*/ 668 h 925053"/>
              <a:gd name="connsiteX1" fmla="*/ 926524 w 2645652"/>
              <a:gd name="connsiteY1" fmla="*/ 170473 h 925053"/>
              <a:gd name="connsiteX2" fmla="*/ 2645652 w 2645652"/>
              <a:gd name="connsiteY2" fmla="*/ 57105 h 925053"/>
              <a:gd name="connsiteX0" fmla="*/ 187157 w 2645652"/>
              <a:gd name="connsiteY0" fmla="*/ 471077 h 928277"/>
              <a:gd name="connsiteX1" fmla="*/ 644357 w 2645652"/>
              <a:gd name="connsiteY1" fmla="*/ 928277 h 928277"/>
              <a:gd name="connsiteX2" fmla="*/ 187157 w 2645652"/>
              <a:gd name="connsiteY2" fmla="*/ 928277 h 928277"/>
              <a:gd name="connsiteX3" fmla="*/ 187157 w 2645652"/>
              <a:gd name="connsiteY3" fmla="*/ 471077 h 928277"/>
              <a:gd name="connsiteX0" fmla="*/ 9378 w 2645652"/>
              <a:gd name="connsiteY0" fmla="*/ 3892 h 928277"/>
              <a:gd name="connsiteX1" fmla="*/ 1558191 w 2645652"/>
              <a:gd name="connsiteY1" fmla="*/ 66299 h 928277"/>
              <a:gd name="connsiteX2" fmla="*/ 2645652 w 2645652"/>
              <a:gd name="connsiteY2" fmla="*/ 60329 h 928277"/>
              <a:gd name="connsiteX0" fmla="*/ 187157 w 2645652"/>
              <a:gd name="connsiteY0" fmla="*/ 523016 h 980216"/>
              <a:gd name="connsiteX1" fmla="*/ 644357 w 2645652"/>
              <a:gd name="connsiteY1" fmla="*/ 980216 h 980216"/>
              <a:gd name="connsiteX2" fmla="*/ 187157 w 2645652"/>
              <a:gd name="connsiteY2" fmla="*/ 980216 h 980216"/>
              <a:gd name="connsiteX3" fmla="*/ 187157 w 2645652"/>
              <a:gd name="connsiteY3" fmla="*/ 523016 h 980216"/>
              <a:gd name="connsiteX0" fmla="*/ 9378 w 2645652"/>
              <a:gd name="connsiteY0" fmla="*/ 55831 h 980216"/>
              <a:gd name="connsiteX1" fmla="*/ 1579603 w 2645652"/>
              <a:gd name="connsiteY1" fmla="*/ 24265 h 980216"/>
              <a:gd name="connsiteX2" fmla="*/ 2645652 w 2645652"/>
              <a:gd name="connsiteY2" fmla="*/ 112268 h 980216"/>
              <a:gd name="connsiteX0" fmla="*/ 187157 w 2645652"/>
              <a:gd name="connsiteY0" fmla="*/ 576096 h 1033296"/>
              <a:gd name="connsiteX1" fmla="*/ 644357 w 2645652"/>
              <a:gd name="connsiteY1" fmla="*/ 1033296 h 1033296"/>
              <a:gd name="connsiteX2" fmla="*/ 187157 w 2645652"/>
              <a:gd name="connsiteY2" fmla="*/ 1033296 h 1033296"/>
              <a:gd name="connsiteX3" fmla="*/ 187157 w 2645652"/>
              <a:gd name="connsiteY3" fmla="*/ 576096 h 1033296"/>
              <a:gd name="connsiteX0" fmla="*/ 9378 w 2645652"/>
              <a:gd name="connsiteY0" fmla="*/ 108911 h 1033296"/>
              <a:gd name="connsiteX1" fmla="*/ 1579603 w 2645652"/>
              <a:gd name="connsiteY1" fmla="*/ 77345 h 1033296"/>
              <a:gd name="connsiteX2" fmla="*/ 2645652 w 2645652"/>
              <a:gd name="connsiteY2" fmla="*/ 165348 h 1033296"/>
              <a:gd name="connsiteX0" fmla="*/ 187157 w 2645652"/>
              <a:gd name="connsiteY0" fmla="*/ 623235 h 1080435"/>
              <a:gd name="connsiteX1" fmla="*/ 644357 w 2645652"/>
              <a:gd name="connsiteY1" fmla="*/ 1080435 h 1080435"/>
              <a:gd name="connsiteX2" fmla="*/ 187157 w 2645652"/>
              <a:gd name="connsiteY2" fmla="*/ 1080435 h 1080435"/>
              <a:gd name="connsiteX3" fmla="*/ 187157 w 2645652"/>
              <a:gd name="connsiteY3" fmla="*/ 623235 h 1080435"/>
              <a:gd name="connsiteX0" fmla="*/ 9378 w 2645652"/>
              <a:gd name="connsiteY0" fmla="*/ 156050 h 1080435"/>
              <a:gd name="connsiteX1" fmla="*/ 1579603 w 2645652"/>
              <a:gd name="connsiteY1" fmla="*/ 124484 h 1080435"/>
              <a:gd name="connsiteX2" fmla="*/ 2645652 w 2645652"/>
              <a:gd name="connsiteY2" fmla="*/ 212487 h 1080435"/>
              <a:gd name="connsiteX0" fmla="*/ 187157 w 2645652"/>
              <a:gd name="connsiteY0" fmla="*/ 623235 h 1080435"/>
              <a:gd name="connsiteX1" fmla="*/ 644357 w 2645652"/>
              <a:gd name="connsiteY1" fmla="*/ 1080435 h 1080435"/>
              <a:gd name="connsiteX2" fmla="*/ 187157 w 2645652"/>
              <a:gd name="connsiteY2" fmla="*/ 1080435 h 1080435"/>
              <a:gd name="connsiteX3" fmla="*/ 187157 w 2645652"/>
              <a:gd name="connsiteY3" fmla="*/ 623235 h 1080435"/>
              <a:gd name="connsiteX0" fmla="*/ 9378 w 2645652"/>
              <a:gd name="connsiteY0" fmla="*/ 156050 h 1080435"/>
              <a:gd name="connsiteX1" fmla="*/ 1579603 w 2645652"/>
              <a:gd name="connsiteY1" fmla="*/ 124484 h 1080435"/>
              <a:gd name="connsiteX2" fmla="*/ 2645652 w 2645652"/>
              <a:gd name="connsiteY2" fmla="*/ 212487 h 1080435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645652"/>
              <a:gd name="connsiteY0" fmla="*/ 641659 h 1098859"/>
              <a:gd name="connsiteX1" fmla="*/ 644357 w 2645652"/>
              <a:gd name="connsiteY1" fmla="*/ 1098859 h 1098859"/>
              <a:gd name="connsiteX2" fmla="*/ 187157 w 2645652"/>
              <a:gd name="connsiteY2" fmla="*/ 1098859 h 1098859"/>
              <a:gd name="connsiteX3" fmla="*/ 187157 w 2645652"/>
              <a:gd name="connsiteY3" fmla="*/ 641659 h 1098859"/>
              <a:gd name="connsiteX0" fmla="*/ 9378 w 2645652"/>
              <a:gd name="connsiteY0" fmla="*/ 174474 h 1098859"/>
              <a:gd name="connsiteX1" fmla="*/ 1561055 w 2645652"/>
              <a:gd name="connsiteY1" fmla="*/ 111898 h 1098859"/>
              <a:gd name="connsiteX2" fmla="*/ 2645652 w 2645652"/>
              <a:gd name="connsiteY2" fmla="*/ 230911 h 1098859"/>
              <a:gd name="connsiteX0" fmla="*/ 187157 w 2565281"/>
              <a:gd name="connsiteY0" fmla="*/ 648375 h 1105575"/>
              <a:gd name="connsiteX1" fmla="*/ 644357 w 2565281"/>
              <a:gd name="connsiteY1" fmla="*/ 1105575 h 1105575"/>
              <a:gd name="connsiteX2" fmla="*/ 187157 w 2565281"/>
              <a:gd name="connsiteY2" fmla="*/ 1105575 h 1105575"/>
              <a:gd name="connsiteX3" fmla="*/ 187157 w 2565281"/>
              <a:gd name="connsiteY3" fmla="*/ 648375 h 1105575"/>
              <a:gd name="connsiteX0" fmla="*/ 9378 w 2565281"/>
              <a:gd name="connsiteY0" fmla="*/ 181190 h 1105575"/>
              <a:gd name="connsiteX1" fmla="*/ 1561055 w 2565281"/>
              <a:gd name="connsiteY1" fmla="*/ 118614 h 1105575"/>
              <a:gd name="connsiteX2" fmla="*/ 2565281 w 2565281"/>
              <a:gd name="connsiteY2" fmla="*/ 183360 h 1105575"/>
              <a:gd name="connsiteX0" fmla="*/ 187157 w 2565281"/>
              <a:gd name="connsiteY0" fmla="*/ 641660 h 1098860"/>
              <a:gd name="connsiteX1" fmla="*/ 644357 w 2565281"/>
              <a:gd name="connsiteY1" fmla="*/ 1098860 h 1098860"/>
              <a:gd name="connsiteX2" fmla="*/ 187157 w 2565281"/>
              <a:gd name="connsiteY2" fmla="*/ 1098860 h 1098860"/>
              <a:gd name="connsiteX3" fmla="*/ 187157 w 2565281"/>
              <a:gd name="connsiteY3" fmla="*/ 641660 h 1098860"/>
              <a:gd name="connsiteX0" fmla="*/ 9378 w 2565281"/>
              <a:gd name="connsiteY0" fmla="*/ 174475 h 1098860"/>
              <a:gd name="connsiteX1" fmla="*/ 1561055 w 2565281"/>
              <a:gd name="connsiteY1" fmla="*/ 111899 h 1098860"/>
              <a:gd name="connsiteX2" fmla="*/ 2565281 w 2565281"/>
              <a:gd name="connsiteY2" fmla="*/ 176645 h 1098860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627859 h 1085059"/>
              <a:gd name="connsiteX1" fmla="*/ 644357 w 2565281"/>
              <a:gd name="connsiteY1" fmla="*/ 1085059 h 1085059"/>
              <a:gd name="connsiteX2" fmla="*/ 187157 w 2565281"/>
              <a:gd name="connsiteY2" fmla="*/ 1085059 h 1085059"/>
              <a:gd name="connsiteX3" fmla="*/ 187157 w 2565281"/>
              <a:gd name="connsiteY3" fmla="*/ 627859 h 1085059"/>
              <a:gd name="connsiteX0" fmla="*/ 9378 w 2565281"/>
              <a:gd name="connsiteY0" fmla="*/ 160674 h 1085059"/>
              <a:gd name="connsiteX1" fmla="*/ 1689084 w 2565281"/>
              <a:gd name="connsiteY1" fmla="*/ 121031 h 1085059"/>
              <a:gd name="connsiteX2" fmla="*/ 2565281 w 2565281"/>
              <a:gd name="connsiteY2" fmla="*/ 162844 h 1085059"/>
              <a:gd name="connsiteX0" fmla="*/ 187157 w 2565281"/>
              <a:gd name="connsiteY0" fmla="*/ 711382 h 1168582"/>
              <a:gd name="connsiteX1" fmla="*/ 644357 w 2565281"/>
              <a:gd name="connsiteY1" fmla="*/ 1168582 h 1168582"/>
              <a:gd name="connsiteX2" fmla="*/ 187157 w 2565281"/>
              <a:gd name="connsiteY2" fmla="*/ 1168582 h 1168582"/>
              <a:gd name="connsiteX3" fmla="*/ 187157 w 2565281"/>
              <a:gd name="connsiteY3" fmla="*/ 711382 h 1168582"/>
              <a:gd name="connsiteX0" fmla="*/ 9378 w 2565281"/>
              <a:gd name="connsiteY0" fmla="*/ 244197 h 1168582"/>
              <a:gd name="connsiteX1" fmla="*/ 981878 w 2565281"/>
              <a:gd name="connsiteY1" fmla="*/ 82240 h 1168582"/>
              <a:gd name="connsiteX2" fmla="*/ 2565281 w 2565281"/>
              <a:gd name="connsiteY2" fmla="*/ 246367 h 1168582"/>
              <a:gd name="connsiteX0" fmla="*/ 187157 w 2565281"/>
              <a:gd name="connsiteY0" fmla="*/ 711382 h 1168582"/>
              <a:gd name="connsiteX1" fmla="*/ 644357 w 2565281"/>
              <a:gd name="connsiteY1" fmla="*/ 1168582 h 1168582"/>
              <a:gd name="connsiteX2" fmla="*/ 187157 w 2565281"/>
              <a:gd name="connsiteY2" fmla="*/ 1168582 h 1168582"/>
              <a:gd name="connsiteX3" fmla="*/ 187157 w 2565281"/>
              <a:gd name="connsiteY3" fmla="*/ 711382 h 1168582"/>
              <a:gd name="connsiteX0" fmla="*/ 9378 w 2565281"/>
              <a:gd name="connsiteY0" fmla="*/ 244197 h 1168582"/>
              <a:gd name="connsiteX1" fmla="*/ 981878 w 2565281"/>
              <a:gd name="connsiteY1" fmla="*/ 82240 h 1168582"/>
              <a:gd name="connsiteX2" fmla="*/ 2565281 w 2565281"/>
              <a:gd name="connsiteY2" fmla="*/ 246367 h 1168582"/>
              <a:gd name="connsiteX0" fmla="*/ 187157 w 2705503"/>
              <a:gd name="connsiteY0" fmla="*/ 711382 h 1168582"/>
              <a:gd name="connsiteX1" fmla="*/ 644357 w 2705503"/>
              <a:gd name="connsiteY1" fmla="*/ 1168582 h 1168582"/>
              <a:gd name="connsiteX2" fmla="*/ 187157 w 2705503"/>
              <a:gd name="connsiteY2" fmla="*/ 1168582 h 1168582"/>
              <a:gd name="connsiteX3" fmla="*/ 187157 w 2705503"/>
              <a:gd name="connsiteY3" fmla="*/ 711382 h 1168582"/>
              <a:gd name="connsiteX0" fmla="*/ 9378 w 2705503"/>
              <a:gd name="connsiteY0" fmla="*/ 244197 h 1168582"/>
              <a:gd name="connsiteX1" fmla="*/ 981878 w 2705503"/>
              <a:gd name="connsiteY1" fmla="*/ 82240 h 1168582"/>
              <a:gd name="connsiteX2" fmla="*/ 2705503 w 2705503"/>
              <a:gd name="connsiteY2" fmla="*/ 116408 h 1168582"/>
              <a:gd name="connsiteX0" fmla="*/ 187157 w 2705503"/>
              <a:gd name="connsiteY0" fmla="*/ 832083 h 1289283"/>
              <a:gd name="connsiteX1" fmla="*/ 644357 w 2705503"/>
              <a:gd name="connsiteY1" fmla="*/ 1289283 h 1289283"/>
              <a:gd name="connsiteX2" fmla="*/ 187157 w 2705503"/>
              <a:gd name="connsiteY2" fmla="*/ 1289283 h 1289283"/>
              <a:gd name="connsiteX3" fmla="*/ 187157 w 2705503"/>
              <a:gd name="connsiteY3" fmla="*/ 832083 h 1289283"/>
              <a:gd name="connsiteX0" fmla="*/ 9378 w 2705503"/>
              <a:gd name="connsiteY0" fmla="*/ 364898 h 1289283"/>
              <a:gd name="connsiteX1" fmla="*/ 1012361 w 2705503"/>
              <a:gd name="connsiteY1" fmla="*/ 57692 h 1289283"/>
              <a:gd name="connsiteX2" fmla="*/ 2705503 w 2705503"/>
              <a:gd name="connsiteY2" fmla="*/ 237109 h 1289283"/>
              <a:gd name="connsiteX0" fmla="*/ 187157 w 2705503"/>
              <a:gd name="connsiteY0" fmla="*/ 832083 h 1289283"/>
              <a:gd name="connsiteX1" fmla="*/ 644357 w 2705503"/>
              <a:gd name="connsiteY1" fmla="*/ 1289283 h 1289283"/>
              <a:gd name="connsiteX2" fmla="*/ 187157 w 2705503"/>
              <a:gd name="connsiteY2" fmla="*/ 1289283 h 1289283"/>
              <a:gd name="connsiteX3" fmla="*/ 187157 w 2705503"/>
              <a:gd name="connsiteY3" fmla="*/ 832083 h 1289283"/>
              <a:gd name="connsiteX0" fmla="*/ 9378 w 2705503"/>
              <a:gd name="connsiteY0" fmla="*/ 364898 h 1289283"/>
              <a:gd name="connsiteX1" fmla="*/ 1012361 w 2705503"/>
              <a:gd name="connsiteY1" fmla="*/ 57692 h 1289283"/>
              <a:gd name="connsiteX2" fmla="*/ 2705503 w 2705503"/>
              <a:gd name="connsiteY2" fmla="*/ 237109 h 1289283"/>
              <a:gd name="connsiteX0" fmla="*/ 195998 w 2714344"/>
              <a:gd name="connsiteY0" fmla="*/ 848831 h 1306031"/>
              <a:gd name="connsiteX1" fmla="*/ 653198 w 2714344"/>
              <a:gd name="connsiteY1" fmla="*/ 1306031 h 1306031"/>
              <a:gd name="connsiteX2" fmla="*/ 195998 w 2714344"/>
              <a:gd name="connsiteY2" fmla="*/ 1306031 h 1306031"/>
              <a:gd name="connsiteX3" fmla="*/ 195998 w 2714344"/>
              <a:gd name="connsiteY3" fmla="*/ 848831 h 1306031"/>
              <a:gd name="connsiteX0" fmla="*/ 0 w 2714344"/>
              <a:gd name="connsiteY0" fmla="*/ 273135 h 1306031"/>
              <a:gd name="connsiteX1" fmla="*/ 1021202 w 2714344"/>
              <a:gd name="connsiteY1" fmla="*/ 74440 h 1306031"/>
              <a:gd name="connsiteX2" fmla="*/ 2714344 w 2714344"/>
              <a:gd name="connsiteY2" fmla="*/ 253857 h 1306031"/>
              <a:gd name="connsiteX0" fmla="*/ 195998 w 2714344"/>
              <a:gd name="connsiteY0" fmla="*/ 881321 h 1338521"/>
              <a:gd name="connsiteX1" fmla="*/ 653198 w 2714344"/>
              <a:gd name="connsiteY1" fmla="*/ 1338521 h 1338521"/>
              <a:gd name="connsiteX2" fmla="*/ 195998 w 2714344"/>
              <a:gd name="connsiteY2" fmla="*/ 1338521 h 1338521"/>
              <a:gd name="connsiteX3" fmla="*/ 195998 w 2714344"/>
              <a:gd name="connsiteY3" fmla="*/ 881321 h 1338521"/>
              <a:gd name="connsiteX0" fmla="*/ 0 w 2714344"/>
              <a:gd name="connsiteY0" fmla="*/ 305625 h 1338521"/>
              <a:gd name="connsiteX1" fmla="*/ 1021202 w 2714344"/>
              <a:gd name="connsiteY1" fmla="*/ 106930 h 1338521"/>
              <a:gd name="connsiteX2" fmla="*/ 2714344 w 2714344"/>
              <a:gd name="connsiteY2" fmla="*/ 286347 h 1338521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917470 h 1374670"/>
              <a:gd name="connsiteX1" fmla="*/ 653198 w 2714344"/>
              <a:gd name="connsiteY1" fmla="*/ 1374670 h 1374670"/>
              <a:gd name="connsiteX2" fmla="*/ 195998 w 2714344"/>
              <a:gd name="connsiteY2" fmla="*/ 1374670 h 1374670"/>
              <a:gd name="connsiteX3" fmla="*/ 195998 w 2714344"/>
              <a:gd name="connsiteY3" fmla="*/ 917470 h 1374670"/>
              <a:gd name="connsiteX0" fmla="*/ 0 w 2714344"/>
              <a:gd name="connsiteY0" fmla="*/ 341774 h 1374670"/>
              <a:gd name="connsiteX1" fmla="*/ 1021202 w 2714344"/>
              <a:gd name="connsiteY1" fmla="*/ 143079 h 1374670"/>
              <a:gd name="connsiteX2" fmla="*/ 2714344 w 2714344"/>
              <a:gd name="connsiteY2" fmla="*/ 322496 h 1374670"/>
              <a:gd name="connsiteX0" fmla="*/ 195998 w 2714344"/>
              <a:gd name="connsiteY0" fmla="*/ 594974 h 1052174"/>
              <a:gd name="connsiteX1" fmla="*/ 653198 w 2714344"/>
              <a:gd name="connsiteY1" fmla="*/ 1052174 h 1052174"/>
              <a:gd name="connsiteX2" fmla="*/ 195998 w 2714344"/>
              <a:gd name="connsiteY2" fmla="*/ 1052174 h 1052174"/>
              <a:gd name="connsiteX3" fmla="*/ 195998 w 2714344"/>
              <a:gd name="connsiteY3" fmla="*/ 594974 h 1052174"/>
              <a:gd name="connsiteX0" fmla="*/ 0 w 2714344"/>
              <a:gd name="connsiteY0" fmla="*/ 19278 h 1052174"/>
              <a:gd name="connsiteX1" fmla="*/ 2714344 w 2714344"/>
              <a:gd name="connsiteY1" fmla="*/ 0 h 1052174"/>
              <a:gd name="connsiteX0" fmla="*/ 195998 w 2714344"/>
              <a:gd name="connsiteY0" fmla="*/ 1656582 h 2113782"/>
              <a:gd name="connsiteX1" fmla="*/ 653198 w 2714344"/>
              <a:gd name="connsiteY1" fmla="*/ 2113782 h 2113782"/>
              <a:gd name="connsiteX2" fmla="*/ 195998 w 2714344"/>
              <a:gd name="connsiteY2" fmla="*/ 2113782 h 2113782"/>
              <a:gd name="connsiteX3" fmla="*/ 195998 w 2714344"/>
              <a:gd name="connsiteY3" fmla="*/ 1656582 h 2113782"/>
              <a:gd name="connsiteX0" fmla="*/ 0 w 2714344"/>
              <a:gd name="connsiteY0" fmla="*/ 1080886 h 2113782"/>
              <a:gd name="connsiteX1" fmla="*/ 2714344 w 2714344"/>
              <a:gd name="connsiteY1" fmla="*/ 1061608 h 2113782"/>
              <a:gd name="connsiteX0" fmla="*/ 195998 w 2714344"/>
              <a:gd name="connsiteY0" fmla="*/ 2002794 h 2459994"/>
              <a:gd name="connsiteX1" fmla="*/ 653198 w 2714344"/>
              <a:gd name="connsiteY1" fmla="*/ 2459994 h 2459994"/>
              <a:gd name="connsiteX2" fmla="*/ 195998 w 2714344"/>
              <a:gd name="connsiteY2" fmla="*/ 2459994 h 2459994"/>
              <a:gd name="connsiteX3" fmla="*/ 195998 w 2714344"/>
              <a:gd name="connsiteY3" fmla="*/ 2002794 h 2459994"/>
              <a:gd name="connsiteX0" fmla="*/ 0 w 2714344"/>
              <a:gd name="connsiteY0" fmla="*/ 1427098 h 2459994"/>
              <a:gd name="connsiteX1" fmla="*/ 2714344 w 2714344"/>
              <a:gd name="connsiteY1" fmla="*/ 1407820 h 2459994"/>
              <a:gd name="connsiteX0" fmla="*/ 195998 w 2734017"/>
              <a:gd name="connsiteY0" fmla="*/ 2073653 h 2530853"/>
              <a:gd name="connsiteX1" fmla="*/ 653198 w 2734017"/>
              <a:gd name="connsiteY1" fmla="*/ 2530853 h 2530853"/>
              <a:gd name="connsiteX2" fmla="*/ 195998 w 2734017"/>
              <a:gd name="connsiteY2" fmla="*/ 2530853 h 2530853"/>
              <a:gd name="connsiteX3" fmla="*/ 195998 w 2734017"/>
              <a:gd name="connsiteY3" fmla="*/ 2073653 h 2530853"/>
              <a:gd name="connsiteX0" fmla="*/ 0 w 2734017"/>
              <a:gd name="connsiteY0" fmla="*/ 1497957 h 2530853"/>
              <a:gd name="connsiteX1" fmla="*/ 2734017 w 2734017"/>
              <a:gd name="connsiteY1" fmla="*/ 1306001 h 2530853"/>
              <a:gd name="connsiteX0" fmla="*/ 195998 w 2734017"/>
              <a:gd name="connsiteY0" fmla="*/ 2081924 h 2539124"/>
              <a:gd name="connsiteX1" fmla="*/ 653198 w 2734017"/>
              <a:gd name="connsiteY1" fmla="*/ 2539124 h 2539124"/>
              <a:gd name="connsiteX2" fmla="*/ 195998 w 2734017"/>
              <a:gd name="connsiteY2" fmla="*/ 2539124 h 2539124"/>
              <a:gd name="connsiteX3" fmla="*/ 195998 w 2734017"/>
              <a:gd name="connsiteY3" fmla="*/ 2081924 h 2539124"/>
              <a:gd name="connsiteX0" fmla="*/ 0 w 2734017"/>
              <a:gd name="connsiteY0" fmla="*/ 1506228 h 2539124"/>
              <a:gd name="connsiteX1" fmla="*/ 2734017 w 2734017"/>
              <a:gd name="connsiteY1" fmla="*/ 1314272 h 2539124"/>
              <a:gd name="connsiteX0" fmla="*/ 195998 w 2783199"/>
              <a:gd name="connsiteY0" fmla="*/ 2103294 h 2560494"/>
              <a:gd name="connsiteX1" fmla="*/ 653198 w 2783199"/>
              <a:gd name="connsiteY1" fmla="*/ 2560494 h 2560494"/>
              <a:gd name="connsiteX2" fmla="*/ 195998 w 2783199"/>
              <a:gd name="connsiteY2" fmla="*/ 2560494 h 2560494"/>
              <a:gd name="connsiteX3" fmla="*/ 195998 w 2783199"/>
              <a:gd name="connsiteY3" fmla="*/ 2103294 h 2560494"/>
              <a:gd name="connsiteX0" fmla="*/ 0 w 2783199"/>
              <a:gd name="connsiteY0" fmla="*/ 1527598 h 2560494"/>
              <a:gd name="connsiteX1" fmla="*/ 2783199 w 2783199"/>
              <a:gd name="connsiteY1" fmla="*/ 1286305 h 2560494"/>
              <a:gd name="connsiteX0" fmla="*/ 195998 w 2783199"/>
              <a:gd name="connsiteY0" fmla="*/ 2025053 h 2482253"/>
              <a:gd name="connsiteX1" fmla="*/ 653198 w 2783199"/>
              <a:gd name="connsiteY1" fmla="*/ 2482253 h 2482253"/>
              <a:gd name="connsiteX2" fmla="*/ 195998 w 2783199"/>
              <a:gd name="connsiteY2" fmla="*/ 2482253 h 2482253"/>
              <a:gd name="connsiteX3" fmla="*/ 195998 w 2783199"/>
              <a:gd name="connsiteY3" fmla="*/ 2025053 h 2482253"/>
              <a:gd name="connsiteX0" fmla="*/ 0 w 2783199"/>
              <a:gd name="connsiteY0" fmla="*/ 1449357 h 2482253"/>
              <a:gd name="connsiteX1" fmla="*/ 2783199 w 2783199"/>
              <a:gd name="connsiteY1" fmla="*/ 1208064 h 2482253"/>
              <a:gd name="connsiteX0" fmla="*/ 195998 w 2783199"/>
              <a:gd name="connsiteY0" fmla="*/ 2214454 h 2671654"/>
              <a:gd name="connsiteX1" fmla="*/ 653198 w 2783199"/>
              <a:gd name="connsiteY1" fmla="*/ 2671654 h 2671654"/>
              <a:gd name="connsiteX2" fmla="*/ 195998 w 2783199"/>
              <a:gd name="connsiteY2" fmla="*/ 2671654 h 2671654"/>
              <a:gd name="connsiteX3" fmla="*/ 195998 w 2783199"/>
              <a:gd name="connsiteY3" fmla="*/ 2214454 h 2671654"/>
              <a:gd name="connsiteX0" fmla="*/ 0 w 2783199"/>
              <a:gd name="connsiteY0" fmla="*/ 1638758 h 2671654"/>
              <a:gd name="connsiteX1" fmla="*/ 2783199 w 2783199"/>
              <a:gd name="connsiteY1" fmla="*/ 1397465 h 2671654"/>
              <a:gd name="connsiteX0" fmla="*/ 187158 w 2774359"/>
              <a:gd name="connsiteY0" fmla="*/ 2296067 h 2753267"/>
              <a:gd name="connsiteX1" fmla="*/ 644358 w 2774359"/>
              <a:gd name="connsiteY1" fmla="*/ 2753267 h 2753267"/>
              <a:gd name="connsiteX2" fmla="*/ 187158 w 2774359"/>
              <a:gd name="connsiteY2" fmla="*/ 2753267 h 2753267"/>
              <a:gd name="connsiteX3" fmla="*/ 187158 w 2774359"/>
              <a:gd name="connsiteY3" fmla="*/ 2296067 h 2753267"/>
              <a:gd name="connsiteX0" fmla="*/ 40663 w 2774359"/>
              <a:gd name="connsiteY0" fmla="*/ 1589580 h 2753267"/>
              <a:gd name="connsiteX1" fmla="*/ 2774359 w 2774359"/>
              <a:gd name="connsiteY1" fmla="*/ 1479078 h 2753267"/>
              <a:gd name="connsiteX0" fmla="*/ 187158 w 2774359"/>
              <a:gd name="connsiteY0" fmla="*/ 2380144 h 2837344"/>
              <a:gd name="connsiteX1" fmla="*/ 644358 w 2774359"/>
              <a:gd name="connsiteY1" fmla="*/ 2837344 h 2837344"/>
              <a:gd name="connsiteX2" fmla="*/ 187158 w 2774359"/>
              <a:gd name="connsiteY2" fmla="*/ 2837344 h 2837344"/>
              <a:gd name="connsiteX3" fmla="*/ 187158 w 2774359"/>
              <a:gd name="connsiteY3" fmla="*/ 2380144 h 2837344"/>
              <a:gd name="connsiteX0" fmla="*/ 3536 w 2774359"/>
              <a:gd name="connsiteY0" fmla="*/ 1542866 h 2837344"/>
              <a:gd name="connsiteX1" fmla="*/ 2774359 w 2774359"/>
              <a:gd name="connsiteY1" fmla="*/ 1563155 h 2837344"/>
              <a:gd name="connsiteX0" fmla="*/ 187158 w 2774359"/>
              <a:gd name="connsiteY0" fmla="*/ 2267190 h 2724390"/>
              <a:gd name="connsiteX1" fmla="*/ 644358 w 2774359"/>
              <a:gd name="connsiteY1" fmla="*/ 2724390 h 2724390"/>
              <a:gd name="connsiteX2" fmla="*/ 187158 w 2774359"/>
              <a:gd name="connsiteY2" fmla="*/ 2724390 h 2724390"/>
              <a:gd name="connsiteX3" fmla="*/ 187158 w 2774359"/>
              <a:gd name="connsiteY3" fmla="*/ 2267190 h 2724390"/>
              <a:gd name="connsiteX0" fmla="*/ 3536 w 2774359"/>
              <a:gd name="connsiteY0" fmla="*/ 1429912 h 2724390"/>
              <a:gd name="connsiteX1" fmla="*/ 2774359 w 2774359"/>
              <a:gd name="connsiteY1" fmla="*/ 1450201 h 2724390"/>
              <a:gd name="connsiteX0" fmla="*/ 187158 w 2562831"/>
              <a:gd name="connsiteY0" fmla="*/ 2485150 h 2942350"/>
              <a:gd name="connsiteX1" fmla="*/ 644358 w 2562831"/>
              <a:gd name="connsiteY1" fmla="*/ 2942350 h 2942350"/>
              <a:gd name="connsiteX2" fmla="*/ 187158 w 2562831"/>
              <a:gd name="connsiteY2" fmla="*/ 2942350 h 2942350"/>
              <a:gd name="connsiteX3" fmla="*/ 187158 w 2562831"/>
              <a:gd name="connsiteY3" fmla="*/ 2485150 h 2942350"/>
              <a:gd name="connsiteX0" fmla="*/ 3536 w 2562831"/>
              <a:gd name="connsiteY0" fmla="*/ 1647872 h 2942350"/>
              <a:gd name="connsiteX1" fmla="*/ 2562831 w 2562831"/>
              <a:gd name="connsiteY1" fmla="*/ 1126214 h 2942350"/>
              <a:gd name="connsiteX0" fmla="*/ 187158 w 2562831"/>
              <a:gd name="connsiteY0" fmla="*/ 2461679 h 2918879"/>
              <a:gd name="connsiteX1" fmla="*/ 644358 w 2562831"/>
              <a:gd name="connsiteY1" fmla="*/ 2918879 h 2918879"/>
              <a:gd name="connsiteX2" fmla="*/ 187158 w 2562831"/>
              <a:gd name="connsiteY2" fmla="*/ 2918879 h 2918879"/>
              <a:gd name="connsiteX3" fmla="*/ 187158 w 2562831"/>
              <a:gd name="connsiteY3" fmla="*/ 2461679 h 2918879"/>
              <a:gd name="connsiteX0" fmla="*/ 3536 w 2562831"/>
              <a:gd name="connsiteY0" fmla="*/ 1624401 h 2918879"/>
              <a:gd name="connsiteX1" fmla="*/ 2562831 w 2562831"/>
              <a:gd name="connsiteY1" fmla="*/ 1102743 h 2918879"/>
              <a:gd name="connsiteX0" fmla="*/ 187158 w 2658981"/>
              <a:gd name="connsiteY0" fmla="*/ 2451725 h 2908925"/>
              <a:gd name="connsiteX1" fmla="*/ 644358 w 2658981"/>
              <a:gd name="connsiteY1" fmla="*/ 2908925 h 2908925"/>
              <a:gd name="connsiteX2" fmla="*/ 187158 w 2658981"/>
              <a:gd name="connsiteY2" fmla="*/ 2908925 h 2908925"/>
              <a:gd name="connsiteX3" fmla="*/ 187158 w 2658981"/>
              <a:gd name="connsiteY3" fmla="*/ 2451725 h 2908925"/>
              <a:gd name="connsiteX0" fmla="*/ 3536 w 2658981"/>
              <a:gd name="connsiteY0" fmla="*/ 1614447 h 2908925"/>
              <a:gd name="connsiteX1" fmla="*/ 2658981 w 2658981"/>
              <a:gd name="connsiteY1" fmla="*/ 1115369 h 2908925"/>
              <a:gd name="connsiteX0" fmla="*/ 222082 w 2693905"/>
              <a:gd name="connsiteY0" fmla="*/ 2774286 h 3231486"/>
              <a:gd name="connsiteX1" fmla="*/ 679282 w 2693905"/>
              <a:gd name="connsiteY1" fmla="*/ 3231486 h 3231486"/>
              <a:gd name="connsiteX2" fmla="*/ 222082 w 2693905"/>
              <a:gd name="connsiteY2" fmla="*/ 3231486 h 3231486"/>
              <a:gd name="connsiteX3" fmla="*/ 222082 w 2693905"/>
              <a:gd name="connsiteY3" fmla="*/ 2774286 h 3231486"/>
              <a:gd name="connsiteX0" fmla="*/ 0 w 2693905"/>
              <a:gd name="connsiteY0" fmla="*/ 1406352 h 3231486"/>
              <a:gd name="connsiteX1" fmla="*/ 2693905 w 2693905"/>
              <a:gd name="connsiteY1" fmla="*/ 1437930 h 3231486"/>
              <a:gd name="connsiteX0" fmla="*/ 222082 w 2693905"/>
              <a:gd name="connsiteY0" fmla="*/ 2220572 h 2677772"/>
              <a:gd name="connsiteX1" fmla="*/ 679282 w 2693905"/>
              <a:gd name="connsiteY1" fmla="*/ 2677772 h 2677772"/>
              <a:gd name="connsiteX2" fmla="*/ 222082 w 2693905"/>
              <a:gd name="connsiteY2" fmla="*/ 2677772 h 2677772"/>
              <a:gd name="connsiteX3" fmla="*/ 222082 w 2693905"/>
              <a:gd name="connsiteY3" fmla="*/ 2220572 h 2677772"/>
              <a:gd name="connsiteX0" fmla="*/ 0 w 2693905"/>
              <a:gd name="connsiteY0" fmla="*/ 852638 h 2677772"/>
              <a:gd name="connsiteX1" fmla="*/ 2693905 w 2693905"/>
              <a:gd name="connsiteY1" fmla="*/ 884216 h 267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3905" h="2677772" stroke="0" extrusionOk="0">
                <a:moveTo>
                  <a:pt x="222082" y="2220572"/>
                </a:moveTo>
                <a:cubicBezTo>
                  <a:pt x="691156" y="2401046"/>
                  <a:pt x="679282" y="2425267"/>
                  <a:pt x="679282" y="2677772"/>
                </a:cubicBezTo>
                <a:lnTo>
                  <a:pt x="222082" y="2677772"/>
                </a:lnTo>
                <a:cubicBezTo>
                  <a:pt x="222082" y="2525372"/>
                  <a:pt x="-199023" y="2108277"/>
                  <a:pt x="222082" y="2220572"/>
                </a:cubicBezTo>
                <a:close/>
              </a:path>
              <a:path w="2693905" h="2677772" fill="none">
                <a:moveTo>
                  <a:pt x="0" y="852638"/>
                </a:moveTo>
                <a:cubicBezTo>
                  <a:pt x="1289487" y="-449809"/>
                  <a:pt x="2303949" y="-114690"/>
                  <a:pt x="2693905" y="884216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3" name="Arc 8"/>
          <p:cNvSpPr/>
          <p:nvPr/>
        </p:nvSpPr>
        <p:spPr>
          <a:xfrm>
            <a:off x="2477824" y="1697080"/>
            <a:ext cx="1895782" cy="373668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0771" h="692850" stroke="0" extrusionOk="0">
                <a:moveTo>
                  <a:pt x="187157" y="235650"/>
                </a:moveTo>
                <a:cubicBezTo>
                  <a:pt x="656231" y="416124"/>
                  <a:pt x="644357" y="440345"/>
                  <a:pt x="644357" y="692850"/>
                </a:cubicBezTo>
                <a:lnTo>
                  <a:pt x="187157" y="692850"/>
                </a:lnTo>
                <a:cubicBezTo>
                  <a:pt x="187157" y="540450"/>
                  <a:pt x="-233948" y="123355"/>
                  <a:pt x="187157" y="235650"/>
                </a:cubicBezTo>
                <a:close/>
              </a:path>
              <a:path w="2700771" h="692850" fill="none">
                <a:moveTo>
                  <a:pt x="256553" y="0"/>
                </a:moveTo>
                <a:cubicBezTo>
                  <a:pt x="1351586" y="359325"/>
                  <a:pt x="1554685" y="443478"/>
                  <a:pt x="2700771" y="17549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4" name="Arc 8"/>
          <p:cNvSpPr/>
          <p:nvPr/>
        </p:nvSpPr>
        <p:spPr>
          <a:xfrm>
            <a:off x="2840619" y="1410478"/>
            <a:ext cx="1965218" cy="39051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99690" h="724087" stroke="0" extrusionOk="0">
                <a:moveTo>
                  <a:pt x="187157" y="266887"/>
                </a:moveTo>
                <a:cubicBezTo>
                  <a:pt x="656231" y="447361"/>
                  <a:pt x="644357" y="471582"/>
                  <a:pt x="644357" y="724087"/>
                </a:cubicBezTo>
                <a:lnTo>
                  <a:pt x="187157" y="724087"/>
                </a:lnTo>
                <a:cubicBezTo>
                  <a:pt x="187157" y="571687"/>
                  <a:pt x="-233948" y="154592"/>
                  <a:pt x="187157" y="266887"/>
                </a:cubicBezTo>
                <a:close/>
              </a:path>
              <a:path w="2799690" h="724087" fill="none">
                <a:moveTo>
                  <a:pt x="256553" y="31237"/>
                </a:moveTo>
                <a:cubicBezTo>
                  <a:pt x="1351586" y="390562"/>
                  <a:pt x="1670090" y="516063"/>
                  <a:pt x="2799690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5" name="Arc 8"/>
          <p:cNvSpPr/>
          <p:nvPr/>
        </p:nvSpPr>
        <p:spPr>
          <a:xfrm>
            <a:off x="3134393" y="1402080"/>
            <a:ext cx="1901568" cy="40166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560636"/>
              <a:gd name="connsiteY0" fmla="*/ 359916 h 817116"/>
              <a:gd name="connsiteX1" fmla="*/ 644357 w 2560636"/>
              <a:gd name="connsiteY1" fmla="*/ 817116 h 817116"/>
              <a:gd name="connsiteX2" fmla="*/ 187157 w 2560636"/>
              <a:gd name="connsiteY2" fmla="*/ 817116 h 817116"/>
              <a:gd name="connsiteX3" fmla="*/ 187157 w 2560636"/>
              <a:gd name="connsiteY3" fmla="*/ 359916 h 817116"/>
              <a:gd name="connsiteX0" fmla="*/ 256553 w 2560636"/>
              <a:gd name="connsiteY0" fmla="*/ 124266 h 817116"/>
              <a:gd name="connsiteX1" fmla="*/ 2560636 w 2560636"/>
              <a:gd name="connsiteY1" fmla="*/ 0 h 817116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00771"/>
              <a:gd name="connsiteY0" fmla="*/ 235650 h 692850"/>
              <a:gd name="connsiteX1" fmla="*/ 644357 w 2700771"/>
              <a:gd name="connsiteY1" fmla="*/ 692850 h 692850"/>
              <a:gd name="connsiteX2" fmla="*/ 187157 w 2700771"/>
              <a:gd name="connsiteY2" fmla="*/ 692850 h 692850"/>
              <a:gd name="connsiteX3" fmla="*/ 187157 w 2700771"/>
              <a:gd name="connsiteY3" fmla="*/ 235650 h 692850"/>
              <a:gd name="connsiteX0" fmla="*/ 256553 w 2700771"/>
              <a:gd name="connsiteY0" fmla="*/ 0 h 692850"/>
              <a:gd name="connsiteX1" fmla="*/ 2700771 w 2700771"/>
              <a:gd name="connsiteY1" fmla="*/ 175491 h 692850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799690"/>
              <a:gd name="connsiteY0" fmla="*/ 266887 h 724087"/>
              <a:gd name="connsiteX1" fmla="*/ 644357 w 2799690"/>
              <a:gd name="connsiteY1" fmla="*/ 724087 h 724087"/>
              <a:gd name="connsiteX2" fmla="*/ 187157 w 2799690"/>
              <a:gd name="connsiteY2" fmla="*/ 724087 h 724087"/>
              <a:gd name="connsiteX3" fmla="*/ 187157 w 2799690"/>
              <a:gd name="connsiteY3" fmla="*/ 266887 h 724087"/>
              <a:gd name="connsiteX0" fmla="*/ 256553 w 2799690"/>
              <a:gd name="connsiteY0" fmla="*/ 31237 h 724087"/>
              <a:gd name="connsiteX1" fmla="*/ 2799690 w 2799690"/>
              <a:gd name="connsiteY1" fmla="*/ 0 h 724087"/>
              <a:gd name="connsiteX0" fmla="*/ 187157 w 2692527"/>
              <a:gd name="connsiteY0" fmla="*/ 235650 h 692850"/>
              <a:gd name="connsiteX1" fmla="*/ 644357 w 2692527"/>
              <a:gd name="connsiteY1" fmla="*/ 692850 h 692850"/>
              <a:gd name="connsiteX2" fmla="*/ 187157 w 2692527"/>
              <a:gd name="connsiteY2" fmla="*/ 692850 h 692850"/>
              <a:gd name="connsiteX3" fmla="*/ 187157 w 2692527"/>
              <a:gd name="connsiteY3" fmla="*/ 235650 h 692850"/>
              <a:gd name="connsiteX0" fmla="*/ 256553 w 2692527"/>
              <a:gd name="connsiteY0" fmla="*/ 0 h 692850"/>
              <a:gd name="connsiteX1" fmla="*/ 2692527 w 2692527"/>
              <a:gd name="connsiteY1" fmla="*/ 20445 h 692850"/>
              <a:gd name="connsiteX0" fmla="*/ 187157 w 2709014"/>
              <a:gd name="connsiteY0" fmla="*/ 287561 h 744761"/>
              <a:gd name="connsiteX1" fmla="*/ 644357 w 2709014"/>
              <a:gd name="connsiteY1" fmla="*/ 744761 h 744761"/>
              <a:gd name="connsiteX2" fmla="*/ 187157 w 2709014"/>
              <a:gd name="connsiteY2" fmla="*/ 744761 h 744761"/>
              <a:gd name="connsiteX3" fmla="*/ 187157 w 2709014"/>
              <a:gd name="connsiteY3" fmla="*/ 287561 h 744761"/>
              <a:gd name="connsiteX0" fmla="*/ 256553 w 2709014"/>
              <a:gd name="connsiteY0" fmla="*/ 51911 h 744761"/>
              <a:gd name="connsiteX1" fmla="*/ 2709014 w 2709014"/>
              <a:gd name="connsiteY1" fmla="*/ 0 h 744761"/>
              <a:gd name="connsiteX0" fmla="*/ 187157 w 2709014"/>
              <a:gd name="connsiteY0" fmla="*/ 287561 h 744761"/>
              <a:gd name="connsiteX1" fmla="*/ 644357 w 2709014"/>
              <a:gd name="connsiteY1" fmla="*/ 744761 h 744761"/>
              <a:gd name="connsiteX2" fmla="*/ 187157 w 2709014"/>
              <a:gd name="connsiteY2" fmla="*/ 744761 h 744761"/>
              <a:gd name="connsiteX3" fmla="*/ 187157 w 2709014"/>
              <a:gd name="connsiteY3" fmla="*/ 287561 h 744761"/>
              <a:gd name="connsiteX0" fmla="*/ 256553 w 2709014"/>
              <a:gd name="connsiteY0" fmla="*/ 51911 h 744761"/>
              <a:gd name="connsiteX1" fmla="*/ 2709014 w 2709014"/>
              <a:gd name="connsiteY1" fmla="*/ 0 h 74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9014" h="744761" stroke="0" extrusionOk="0">
                <a:moveTo>
                  <a:pt x="187157" y="287561"/>
                </a:moveTo>
                <a:cubicBezTo>
                  <a:pt x="656231" y="468035"/>
                  <a:pt x="644357" y="492256"/>
                  <a:pt x="644357" y="744761"/>
                </a:cubicBezTo>
                <a:lnTo>
                  <a:pt x="187157" y="744761"/>
                </a:lnTo>
                <a:cubicBezTo>
                  <a:pt x="187157" y="592361"/>
                  <a:pt x="-233948" y="175266"/>
                  <a:pt x="187157" y="287561"/>
                </a:cubicBezTo>
                <a:close/>
              </a:path>
              <a:path w="2709014" h="744761" fill="none">
                <a:moveTo>
                  <a:pt x="256553" y="51911"/>
                </a:moveTo>
                <a:cubicBezTo>
                  <a:pt x="1351586" y="411236"/>
                  <a:pt x="1595901" y="660773"/>
                  <a:pt x="2709014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0" name="Arc 8"/>
          <p:cNvSpPr/>
          <p:nvPr/>
        </p:nvSpPr>
        <p:spPr>
          <a:xfrm flipV="1">
            <a:off x="4817277" y="1129570"/>
            <a:ext cx="1222367" cy="416522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2204411"/>
              <a:gd name="connsiteY0" fmla="*/ 18948 h 832412"/>
              <a:gd name="connsiteX1" fmla="*/ 644357 w 2204411"/>
              <a:gd name="connsiteY1" fmla="*/ 476148 h 832412"/>
              <a:gd name="connsiteX2" fmla="*/ 187157 w 2204411"/>
              <a:gd name="connsiteY2" fmla="*/ 476148 h 832412"/>
              <a:gd name="connsiteX3" fmla="*/ 187157 w 2204411"/>
              <a:gd name="connsiteY3" fmla="*/ 18948 h 832412"/>
              <a:gd name="connsiteX0" fmla="*/ 145744 w 2204411"/>
              <a:gd name="connsiteY0" fmla="*/ 394609 h 832412"/>
              <a:gd name="connsiteX1" fmla="*/ 2204411 w 2204411"/>
              <a:gd name="connsiteY1" fmla="*/ 339908 h 832412"/>
              <a:gd name="connsiteX0" fmla="*/ 187157 w 2204411"/>
              <a:gd name="connsiteY0" fmla="*/ 18948 h 1418347"/>
              <a:gd name="connsiteX1" fmla="*/ 644357 w 2204411"/>
              <a:gd name="connsiteY1" fmla="*/ 476148 h 1418347"/>
              <a:gd name="connsiteX2" fmla="*/ 187157 w 2204411"/>
              <a:gd name="connsiteY2" fmla="*/ 476148 h 1418347"/>
              <a:gd name="connsiteX3" fmla="*/ 187157 w 2204411"/>
              <a:gd name="connsiteY3" fmla="*/ 18948 h 1418347"/>
              <a:gd name="connsiteX0" fmla="*/ 145744 w 2204411"/>
              <a:gd name="connsiteY0" fmla="*/ 394609 h 1418347"/>
              <a:gd name="connsiteX1" fmla="*/ 2204411 w 2204411"/>
              <a:gd name="connsiteY1" fmla="*/ 339908 h 1418347"/>
              <a:gd name="connsiteX0" fmla="*/ 187157 w 1758385"/>
              <a:gd name="connsiteY0" fmla="*/ 18948 h 1451946"/>
              <a:gd name="connsiteX1" fmla="*/ 644357 w 1758385"/>
              <a:gd name="connsiteY1" fmla="*/ 476148 h 1451946"/>
              <a:gd name="connsiteX2" fmla="*/ 187157 w 1758385"/>
              <a:gd name="connsiteY2" fmla="*/ 476148 h 1451946"/>
              <a:gd name="connsiteX3" fmla="*/ 187157 w 1758385"/>
              <a:gd name="connsiteY3" fmla="*/ 18948 h 1451946"/>
              <a:gd name="connsiteX0" fmla="*/ 145744 w 1758385"/>
              <a:gd name="connsiteY0" fmla="*/ 394609 h 1451946"/>
              <a:gd name="connsiteX1" fmla="*/ 1758385 w 1758385"/>
              <a:gd name="connsiteY1" fmla="*/ 422600 h 1451946"/>
              <a:gd name="connsiteX0" fmla="*/ 187157 w 1758385"/>
              <a:gd name="connsiteY0" fmla="*/ 18948 h 1019275"/>
              <a:gd name="connsiteX1" fmla="*/ 644357 w 1758385"/>
              <a:gd name="connsiteY1" fmla="*/ 476148 h 1019275"/>
              <a:gd name="connsiteX2" fmla="*/ 187157 w 1758385"/>
              <a:gd name="connsiteY2" fmla="*/ 476148 h 1019275"/>
              <a:gd name="connsiteX3" fmla="*/ 187157 w 1758385"/>
              <a:gd name="connsiteY3" fmla="*/ 18948 h 1019275"/>
              <a:gd name="connsiteX0" fmla="*/ 145744 w 1758385"/>
              <a:gd name="connsiteY0" fmla="*/ 394609 h 1019275"/>
              <a:gd name="connsiteX1" fmla="*/ 1758385 w 1758385"/>
              <a:gd name="connsiteY1" fmla="*/ 422600 h 1019275"/>
              <a:gd name="connsiteX0" fmla="*/ 187157 w 1758385"/>
              <a:gd name="connsiteY0" fmla="*/ 18948 h 858105"/>
              <a:gd name="connsiteX1" fmla="*/ 644357 w 1758385"/>
              <a:gd name="connsiteY1" fmla="*/ 476148 h 858105"/>
              <a:gd name="connsiteX2" fmla="*/ 187157 w 1758385"/>
              <a:gd name="connsiteY2" fmla="*/ 476148 h 858105"/>
              <a:gd name="connsiteX3" fmla="*/ 187157 w 1758385"/>
              <a:gd name="connsiteY3" fmla="*/ 18948 h 858105"/>
              <a:gd name="connsiteX0" fmla="*/ 145744 w 1758385"/>
              <a:gd name="connsiteY0" fmla="*/ 394609 h 858105"/>
              <a:gd name="connsiteX1" fmla="*/ 1758385 w 1758385"/>
              <a:gd name="connsiteY1" fmla="*/ 422600 h 858105"/>
              <a:gd name="connsiteX0" fmla="*/ 187157 w 1449598"/>
              <a:gd name="connsiteY0" fmla="*/ 18948 h 875107"/>
              <a:gd name="connsiteX1" fmla="*/ 644357 w 1449598"/>
              <a:gd name="connsiteY1" fmla="*/ 476148 h 875107"/>
              <a:gd name="connsiteX2" fmla="*/ 187157 w 1449598"/>
              <a:gd name="connsiteY2" fmla="*/ 476148 h 875107"/>
              <a:gd name="connsiteX3" fmla="*/ 187157 w 1449598"/>
              <a:gd name="connsiteY3" fmla="*/ 18948 h 875107"/>
              <a:gd name="connsiteX0" fmla="*/ 145744 w 1449598"/>
              <a:gd name="connsiteY0" fmla="*/ 394609 h 875107"/>
              <a:gd name="connsiteX1" fmla="*/ 1449598 w 1449598"/>
              <a:gd name="connsiteY1" fmla="*/ 453610 h 875107"/>
              <a:gd name="connsiteX0" fmla="*/ 187157 w 1449598"/>
              <a:gd name="connsiteY0" fmla="*/ 18948 h 772304"/>
              <a:gd name="connsiteX1" fmla="*/ 644357 w 1449598"/>
              <a:gd name="connsiteY1" fmla="*/ 476148 h 772304"/>
              <a:gd name="connsiteX2" fmla="*/ 187157 w 1449598"/>
              <a:gd name="connsiteY2" fmla="*/ 476148 h 772304"/>
              <a:gd name="connsiteX3" fmla="*/ 187157 w 1449598"/>
              <a:gd name="connsiteY3" fmla="*/ 18948 h 772304"/>
              <a:gd name="connsiteX0" fmla="*/ 145744 w 1449598"/>
              <a:gd name="connsiteY0" fmla="*/ 394609 h 772304"/>
              <a:gd name="connsiteX1" fmla="*/ 1449598 w 1449598"/>
              <a:gd name="connsiteY1" fmla="*/ 453610 h 772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9598" h="772304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1449598" h="772304" fill="none">
                <a:moveTo>
                  <a:pt x="145744" y="394609"/>
                </a:moveTo>
                <a:cubicBezTo>
                  <a:pt x="1020947" y="958149"/>
                  <a:pt x="1038799" y="816772"/>
                  <a:pt x="1449598" y="45361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9" name="Arc 8"/>
          <p:cNvSpPr/>
          <p:nvPr/>
        </p:nvSpPr>
        <p:spPr>
          <a:xfrm flipV="1">
            <a:off x="5101658" y="1106328"/>
            <a:ext cx="1181862" cy="461857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2204411"/>
              <a:gd name="connsiteY0" fmla="*/ 18948 h 832412"/>
              <a:gd name="connsiteX1" fmla="*/ 644357 w 2204411"/>
              <a:gd name="connsiteY1" fmla="*/ 476148 h 832412"/>
              <a:gd name="connsiteX2" fmla="*/ 187157 w 2204411"/>
              <a:gd name="connsiteY2" fmla="*/ 476148 h 832412"/>
              <a:gd name="connsiteX3" fmla="*/ 187157 w 2204411"/>
              <a:gd name="connsiteY3" fmla="*/ 18948 h 832412"/>
              <a:gd name="connsiteX0" fmla="*/ 145744 w 2204411"/>
              <a:gd name="connsiteY0" fmla="*/ 394609 h 832412"/>
              <a:gd name="connsiteX1" fmla="*/ 2204411 w 2204411"/>
              <a:gd name="connsiteY1" fmla="*/ 339908 h 832412"/>
              <a:gd name="connsiteX0" fmla="*/ 187157 w 2204411"/>
              <a:gd name="connsiteY0" fmla="*/ 18948 h 1418347"/>
              <a:gd name="connsiteX1" fmla="*/ 644357 w 2204411"/>
              <a:gd name="connsiteY1" fmla="*/ 476148 h 1418347"/>
              <a:gd name="connsiteX2" fmla="*/ 187157 w 2204411"/>
              <a:gd name="connsiteY2" fmla="*/ 476148 h 1418347"/>
              <a:gd name="connsiteX3" fmla="*/ 187157 w 2204411"/>
              <a:gd name="connsiteY3" fmla="*/ 18948 h 1418347"/>
              <a:gd name="connsiteX0" fmla="*/ 145744 w 2204411"/>
              <a:gd name="connsiteY0" fmla="*/ 394609 h 1418347"/>
              <a:gd name="connsiteX1" fmla="*/ 2204411 w 2204411"/>
              <a:gd name="connsiteY1" fmla="*/ 339908 h 1418347"/>
              <a:gd name="connsiteX0" fmla="*/ 187157 w 1758385"/>
              <a:gd name="connsiteY0" fmla="*/ 18948 h 1451946"/>
              <a:gd name="connsiteX1" fmla="*/ 644357 w 1758385"/>
              <a:gd name="connsiteY1" fmla="*/ 476148 h 1451946"/>
              <a:gd name="connsiteX2" fmla="*/ 187157 w 1758385"/>
              <a:gd name="connsiteY2" fmla="*/ 476148 h 1451946"/>
              <a:gd name="connsiteX3" fmla="*/ 187157 w 1758385"/>
              <a:gd name="connsiteY3" fmla="*/ 18948 h 1451946"/>
              <a:gd name="connsiteX0" fmla="*/ 145744 w 1758385"/>
              <a:gd name="connsiteY0" fmla="*/ 394609 h 1451946"/>
              <a:gd name="connsiteX1" fmla="*/ 1758385 w 1758385"/>
              <a:gd name="connsiteY1" fmla="*/ 422600 h 1451946"/>
              <a:gd name="connsiteX0" fmla="*/ 187157 w 1758385"/>
              <a:gd name="connsiteY0" fmla="*/ 18948 h 1019275"/>
              <a:gd name="connsiteX1" fmla="*/ 644357 w 1758385"/>
              <a:gd name="connsiteY1" fmla="*/ 476148 h 1019275"/>
              <a:gd name="connsiteX2" fmla="*/ 187157 w 1758385"/>
              <a:gd name="connsiteY2" fmla="*/ 476148 h 1019275"/>
              <a:gd name="connsiteX3" fmla="*/ 187157 w 1758385"/>
              <a:gd name="connsiteY3" fmla="*/ 18948 h 1019275"/>
              <a:gd name="connsiteX0" fmla="*/ 145744 w 1758385"/>
              <a:gd name="connsiteY0" fmla="*/ 394609 h 1019275"/>
              <a:gd name="connsiteX1" fmla="*/ 1758385 w 1758385"/>
              <a:gd name="connsiteY1" fmla="*/ 422600 h 1019275"/>
              <a:gd name="connsiteX0" fmla="*/ 187157 w 1758385"/>
              <a:gd name="connsiteY0" fmla="*/ 18948 h 858105"/>
              <a:gd name="connsiteX1" fmla="*/ 644357 w 1758385"/>
              <a:gd name="connsiteY1" fmla="*/ 476148 h 858105"/>
              <a:gd name="connsiteX2" fmla="*/ 187157 w 1758385"/>
              <a:gd name="connsiteY2" fmla="*/ 476148 h 858105"/>
              <a:gd name="connsiteX3" fmla="*/ 187157 w 1758385"/>
              <a:gd name="connsiteY3" fmla="*/ 18948 h 858105"/>
              <a:gd name="connsiteX0" fmla="*/ 145744 w 1758385"/>
              <a:gd name="connsiteY0" fmla="*/ 394609 h 858105"/>
              <a:gd name="connsiteX1" fmla="*/ 1758385 w 1758385"/>
              <a:gd name="connsiteY1" fmla="*/ 422600 h 858105"/>
              <a:gd name="connsiteX0" fmla="*/ 187157 w 1401564"/>
              <a:gd name="connsiteY0" fmla="*/ 18948 h 904733"/>
              <a:gd name="connsiteX1" fmla="*/ 644357 w 1401564"/>
              <a:gd name="connsiteY1" fmla="*/ 476148 h 904733"/>
              <a:gd name="connsiteX2" fmla="*/ 187157 w 1401564"/>
              <a:gd name="connsiteY2" fmla="*/ 476148 h 904733"/>
              <a:gd name="connsiteX3" fmla="*/ 187157 w 1401564"/>
              <a:gd name="connsiteY3" fmla="*/ 18948 h 904733"/>
              <a:gd name="connsiteX0" fmla="*/ 145744 w 1401564"/>
              <a:gd name="connsiteY0" fmla="*/ 394609 h 904733"/>
              <a:gd name="connsiteX1" fmla="*/ 1401564 w 1401564"/>
              <a:gd name="connsiteY1" fmla="*/ 505290 h 904733"/>
              <a:gd name="connsiteX0" fmla="*/ 187157 w 1401564"/>
              <a:gd name="connsiteY0" fmla="*/ 18948 h 841737"/>
              <a:gd name="connsiteX1" fmla="*/ 644357 w 1401564"/>
              <a:gd name="connsiteY1" fmla="*/ 476148 h 841737"/>
              <a:gd name="connsiteX2" fmla="*/ 187157 w 1401564"/>
              <a:gd name="connsiteY2" fmla="*/ 476148 h 841737"/>
              <a:gd name="connsiteX3" fmla="*/ 187157 w 1401564"/>
              <a:gd name="connsiteY3" fmla="*/ 18948 h 841737"/>
              <a:gd name="connsiteX0" fmla="*/ 145744 w 1401564"/>
              <a:gd name="connsiteY0" fmla="*/ 394609 h 841737"/>
              <a:gd name="connsiteX1" fmla="*/ 1401564 w 1401564"/>
              <a:gd name="connsiteY1" fmla="*/ 505290 h 841737"/>
              <a:gd name="connsiteX0" fmla="*/ 187157 w 1401564"/>
              <a:gd name="connsiteY0" fmla="*/ 18948 h 856362"/>
              <a:gd name="connsiteX1" fmla="*/ 644357 w 1401564"/>
              <a:gd name="connsiteY1" fmla="*/ 476148 h 856362"/>
              <a:gd name="connsiteX2" fmla="*/ 187157 w 1401564"/>
              <a:gd name="connsiteY2" fmla="*/ 476148 h 856362"/>
              <a:gd name="connsiteX3" fmla="*/ 187157 w 1401564"/>
              <a:gd name="connsiteY3" fmla="*/ 18948 h 856362"/>
              <a:gd name="connsiteX0" fmla="*/ 145744 w 1401564"/>
              <a:gd name="connsiteY0" fmla="*/ 394609 h 856362"/>
              <a:gd name="connsiteX1" fmla="*/ 1401564 w 1401564"/>
              <a:gd name="connsiteY1" fmla="*/ 505290 h 85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1564" h="856362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1401564" h="856362" fill="none">
                <a:moveTo>
                  <a:pt x="145744" y="394609"/>
                </a:moveTo>
                <a:cubicBezTo>
                  <a:pt x="863123" y="999494"/>
                  <a:pt x="922146" y="982153"/>
                  <a:pt x="1401564" y="50529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0" name="Arc 8"/>
          <p:cNvSpPr/>
          <p:nvPr/>
        </p:nvSpPr>
        <p:spPr>
          <a:xfrm flipV="1">
            <a:off x="4216074" y="1575518"/>
            <a:ext cx="2270654" cy="40209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3234823"/>
              <a:gd name="connsiteY0" fmla="*/ 18948 h 799299"/>
              <a:gd name="connsiteX1" fmla="*/ 644357 w 3234823"/>
              <a:gd name="connsiteY1" fmla="*/ 476148 h 799299"/>
              <a:gd name="connsiteX2" fmla="*/ 187157 w 3234823"/>
              <a:gd name="connsiteY2" fmla="*/ 476148 h 799299"/>
              <a:gd name="connsiteX3" fmla="*/ 187157 w 3234823"/>
              <a:gd name="connsiteY3" fmla="*/ 18948 h 799299"/>
              <a:gd name="connsiteX0" fmla="*/ 292570 w 3234823"/>
              <a:gd name="connsiteY0" fmla="*/ 213652 h 799299"/>
              <a:gd name="connsiteX1" fmla="*/ 3234823 w 3234823"/>
              <a:gd name="connsiteY1" fmla="*/ 360581 h 799299"/>
              <a:gd name="connsiteX0" fmla="*/ 187157 w 3234823"/>
              <a:gd name="connsiteY0" fmla="*/ 18948 h 629765"/>
              <a:gd name="connsiteX1" fmla="*/ 644357 w 3234823"/>
              <a:gd name="connsiteY1" fmla="*/ 476148 h 629765"/>
              <a:gd name="connsiteX2" fmla="*/ 187157 w 3234823"/>
              <a:gd name="connsiteY2" fmla="*/ 476148 h 629765"/>
              <a:gd name="connsiteX3" fmla="*/ 187157 w 3234823"/>
              <a:gd name="connsiteY3" fmla="*/ 18948 h 629765"/>
              <a:gd name="connsiteX0" fmla="*/ 292570 w 3234823"/>
              <a:gd name="connsiteY0" fmla="*/ 213652 h 629765"/>
              <a:gd name="connsiteX1" fmla="*/ 3234823 w 3234823"/>
              <a:gd name="connsiteY1" fmla="*/ 360581 h 629765"/>
              <a:gd name="connsiteX0" fmla="*/ 187157 w 3234823"/>
              <a:gd name="connsiteY0" fmla="*/ 18948 h 652679"/>
              <a:gd name="connsiteX1" fmla="*/ 644357 w 3234823"/>
              <a:gd name="connsiteY1" fmla="*/ 476148 h 652679"/>
              <a:gd name="connsiteX2" fmla="*/ 187157 w 3234823"/>
              <a:gd name="connsiteY2" fmla="*/ 476148 h 652679"/>
              <a:gd name="connsiteX3" fmla="*/ 187157 w 3234823"/>
              <a:gd name="connsiteY3" fmla="*/ 18948 h 652679"/>
              <a:gd name="connsiteX0" fmla="*/ 292570 w 3234823"/>
              <a:gd name="connsiteY0" fmla="*/ 306680 h 652679"/>
              <a:gd name="connsiteX1" fmla="*/ 3234823 w 3234823"/>
              <a:gd name="connsiteY1" fmla="*/ 360581 h 652679"/>
              <a:gd name="connsiteX0" fmla="*/ 187157 w 3234823"/>
              <a:gd name="connsiteY0" fmla="*/ 18948 h 745556"/>
              <a:gd name="connsiteX1" fmla="*/ 644357 w 3234823"/>
              <a:gd name="connsiteY1" fmla="*/ 476148 h 745556"/>
              <a:gd name="connsiteX2" fmla="*/ 187157 w 3234823"/>
              <a:gd name="connsiteY2" fmla="*/ 476148 h 745556"/>
              <a:gd name="connsiteX3" fmla="*/ 187157 w 3234823"/>
              <a:gd name="connsiteY3" fmla="*/ 18948 h 745556"/>
              <a:gd name="connsiteX0" fmla="*/ 292570 w 3234823"/>
              <a:gd name="connsiteY0" fmla="*/ 306680 h 745556"/>
              <a:gd name="connsiteX1" fmla="*/ 3234823 w 3234823"/>
              <a:gd name="connsiteY1" fmla="*/ 360581 h 74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4823" h="745556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3234823" h="745556" fill="none">
                <a:moveTo>
                  <a:pt x="292570" y="306680"/>
                </a:moveTo>
                <a:cubicBezTo>
                  <a:pt x="967998" y="740377"/>
                  <a:pt x="2456331" y="1002824"/>
                  <a:pt x="3234823" y="36058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1" name="Arc 8"/>
          <p:cNvSpPr/>
          <p:nvPr/>
        </p:nvSpPr>
        <p:spPr>
          <a:xfrm>
            <a:off x="3862266" y="1428060"/>
            <a:ext cx="1947928" cy="37936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4"/>
              <a:gd name="connsiteY0" fmla="*/ 421804 h 879004"/>
              <a:gd name="connsiteX1" fmla="*/ 644357 w 2622364"/>
              <a:gd name="connsiteY1" fmla="*/ 879004 h 879004"/>
              <a:gd name="connsiteX2" fmla="*/ 187157 w 2622364"/>
              <a:gd name="connsiteY2" fmla="*/ 879004 h 879004"/>
              <a:gd name="connsiteX3" fmla="*/ 187157 w 2622364"/>
              <a:gd name="connsiteY3" fmla="*/ 421804 h 879004"/>
              <a:gd name="connsiteX0" fmla="*/ 174524 w 2622364"/>
              <a:gd name="connsiteY0" fmla="*/ 236075 h 879004"/>
              <a:gd name="connsiteX1" fmla="*/ 2622364 w 2622364"/>
              <a:gd name="connsiteY1" fmla="*/ 319407 h 879004"/>
              <a:gd name="connsiteX0" fmla="*/ 187157 w 2622364"/>
              <a:gd name="connsiteY0" fmla="*/ 471708 h 928908"/>
              <a:gd name="connsiteX1" fmla="*/ 644357 w 2622364"/>
              <a:gd name="connsiteY1" fmla="*/ 928908 h 928908"/>
              <a:gd name="connsiteX2" fmla="*/ 187157 w 2622364"/>
              <a:gd name="connsiteY2" fmla="*/ 928908 h 928908"/>
              <a:gd name="connsiteX3" fmla="*/ 187157 w 2622364"/>
              <a:gd name="connsiteY3" fmla="*/ 471708 h 928908"/>
              <a:gd name="connsiteX0" fmla="*/ 174524 w 2622364"/>
              <a:gd name="connsiteY0" fmla="*/ 285979 h 928908"/>
              <a:gd name="connsiteX1" fmla="*/ 2622364 w 2622364"/>
              <a:gd name="connsiteY1" fmla="*/ 369311 h 928908"/>
              <a:gd name="connsiteX0" fmla="*/ 187157 w 2622364"/>
              <a:gd name="connsiteY0" fmla="*/ 233432 h 690632"/>
              <a:gd name="connsiteX1" fmla="*/ 644357 w 2622364"/>
              <a:gd name="connsiteY1" fmla="*/ 690632 h 690632"/>
              <a:gd name="connsiteX2" fmla="*/ 187157 w 2622364"/>
              <a:gd name="connsiteY2" fmla="*/ 690632 h 690632"/>
              <a:gd name="connsiteX3" fmla="*/ 187157 w 2622364"/>
              <a:gd name="connsiteY3" fmla="*/ 233432 h 690632"/>
              <a:gd name="connsiteX0" fmla="*/ 174524 w 2622364"/>
              <a:gd name="connsiteY0" fmla="*/ 47703 h 690632"/>
              <a:gd name="connsiteX1" fmla="*/ 1339805 w 2622364"/>
              <a:gd name="connsiteY1" fmla="*/ 214087 h 690632"/>
              <a:gd name="connsiteX2" fmla="*/ 2622364 w 2622364"/>
              <a:gd name="connsiteY2" fmla="*/ 131035 h 690632"/>
              <a:gd name="connsiteX0" fmla="*/ 187157 w 2622364"/>
              <a:gd name="connsiteY0" fmla="*/ 190473 h 647673"/>
              <a:gd name="connsiteX1" fmla="*/ 644357 w 2622364"/>
              <a:gd name="connsiteY1" fmla="*/ 647673 h 647673"/>
              <a:gd name="connsiteX2" fmla="*/ 187157 w 2622364"/>
              <a:gd name="connsiteY2" fmla="*/ 647673 h 647673"/>
              <a:gd name="connsiteX3" fmla="*/ 187157 w 2622364"/>
              <a:gd name="connsiteY3" fmla="*/ 190473 h 647673"/>
              <a:gd name="connsiteX0" fmla="*/ 174524 w 2622364"/>
              <a:gd name="connsiteY0" fmla="*/ 4744 h 647673"/>
              <a:gd name="connsiteX1" fmla="*/ 1339805 w 2622364"/>
              <a:gd name="connsiteY1" fmla="*/ 171128 h 647673"/>
              <a:gd name="connsiteX2" fmla="*/ 2622364 w 2622364"/>
              <a:gd name="connsiteY2" fmla="*/ 88076 h 647673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191447 h 648647"/>
              <a:gd name="connsiteX1" fmla="*/ 644357 w 2622364"/>
              <a:gd name="connsiteY1" fmla="*/ 648647 h 648647"/>
              <a:gd name="connsiteX2" fmla="*/ 187157 w 2622364"/>
              <a:gd name="connsiteY2" fmla="*/ 648647 h 648647"/>
              <a:gd name="connsiteX3" fmla="*/ 187157 w 2622364"/>
              <a:gd name="connsiteY3" fmla="*/ 191447 h 648647"/>
              <a:gd name="connsiteX0" fmla="*/ 174524 w 2622364"/>
              <a:gd name="connsiteY0" fmla="*/ 5718 h 648647"/>
              <a:gd name="connsiteX1" fmla="*/ 1339805 w 2622364"/>
              <a:gd name="connsiteY1" fmla="*/ 172102 h 648647"/>
              <a:gd name="connsiteX2" fmla="*/ 2622364 w 2622364"/>
              <a:gd name="connsiteY2" fmla="*/ 89050 h 648647"/>
              <a:gd name="connsiteX0" fmla="*/ 187157 w 2622364"/>
              <a:gd name="connsiteY0" fmla="*/ 201280 h 658480"/>
              <a:gd name="connsiteX1" fmla="*/ 644357 w 2622364"/>
              <a:gd name="connsiteY1" fmla="*/ 658480 h 658480"/>
              <a:gd name="connsiteX2" fmla="*/ 187157 w 2622364"/>
              <a:gd name="connsiteY2" fmla="*/ 658480 h 658480"/>
              <a:gd name="connsiteX3" fmla="*/ 187157 w 2622364"/>
              <a:gd name="connsiteY3" fmla="*/ 201280 h 658480"/>
              <a:gd name="connsiteX0" fmla="*/ 174524 w 2622364"/>
              <a:gd name="connsiteY0" fmla="*/ 15551 h 658480"/>
              <a:gd name="connsiteX1" fmla="*/ 1393831 w 2622364"/>
              <a:gd name="connsiteY1" fmla="*/ 29513 h 658480"/>
              <a:gd name="connsiteX2" fmla="*/ 2622364 w 2622364"/>
              <a:gd name="connsiteY2" fmla="*/ 98883 h 658480"/>
              <a:gd name="connsiteX0" fmla="*/ 187157 w 2622364"/>
              <a:gd name="connsiteY0" fmla="*/ 239510 h 696710"/>
              <a:gd name="connsiteX1" fmla="*/ 644357 w 2622364"/>
              <a:gd name="connsiteY1" fmla="*/ 696710 h 696710"/>
              <a:gd name="connsiteX2" fmla="*/ 187157 w 2622364"/>
              <a:gd name="connsiteY2" fmla="*/ 696710 h 696710"/>
              <a:gd name="connsiteX3" fmla="*/ 187157 w 2622364"/>
              <a:gd name="connsiteY3" fmla="*/ 239510 h 696710"/>
              <a:gd name="connsiteX0" fmla="*/ 174524 w 2622364"/>
              <a:gd name="connsiteY0" fmla="*/ 53781 h 696710"/>
              <a:gd name="connsiteX1" fmla="*/ 1393831 w 2622364"/>
              <a:gd name="connsiteY1" fmla="*/ 0 h 696710"/>
              <a:gd name="connsiteX2" fmla="*/ 2622364 w 2622364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393831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39510 h 696710"/>
              <a:gd name="connsiteX1" fmla="*/ 644357 w 2554833"/>
              <a:gd name="connsiteY1" fmla="*/ 696710 h 696710"/>
              <a:gd name="connsiteX2" fmla="*/ 187157 w 2554833"/>
              <a:gd name="connsiteY2" fmla="*/ 696710 h 696710"/>
              <a:gd name="connsiteX3" fmla="*/ 187157 w 2554833"/>
              <a:gd name="connsiteY3" fmla="*/ 239510 h 696710"/>
              <a:gd name="connsiteX0" fmla="*/ 174524 w 2554833"/>
              <a:gd name="connsiteY0" fmla="*/ 53781 h 696710"/>
              <a:gd name="connsiteX1" fmla="*/ 1299287 w 2554833"/>
              <a:gd name="connsiteY1" fmla="*/ 0 h 696710"/>
              <a:gd name="connsiteX2" fmla="*/ 2554833 w 2554833"/>
              <a:gd name="connsiteY2" fmla="*/ 137113 h 696710"/>
              <a:gd name="connsiteX0" fmla="*/ 187157 w 2554833"/>
              <a:gd name="connsiteY0" fmla="*/ 248395 h 705595"/>
              <a:gd name="connsiteX1" fmla="*/ 644357 w 2554833"/>
              <a:gd name="connsiteY1" fmla="*/ 705595 h 705595"/>
              <a:gd name="connsiteX2" fmla="*/ 187157 w 2554833"/>
              <a:gd name="connsiteY2" fmla="*/ 705595 h 705595"/>
              <a:gd name="connsiteX3" fmla="*/ 187157 w 2554833"/>
              <a:gd name="connsiteY3" fmla="*/ 248395 h 705595"/>
              <a:gd name="connsiteX0" fmla="*/ 174524 w 2554833"/>
              <a:gd name="connsiteY0" fmla="*/ 62666 h 705595"/>
              <a:gd name="connsiteX1" fmla="*/ 1299287 w 2554833"/>
              <a:gd name="connsiteY1" fmla="*/ 8885 h 705595"/>
              <a:gd name="connsiteX2" fmla="*/ 2554833 w 2554833"/>
              <a:gd name="connsiteY2" fmla="*/ 145998 h 705595"/>
              <a:gd name="connsiteX0" fmla="*/ 187157 w 2554833"/>
              <a:gd name="connsiteY0" fmla="*/ 239595 h 696795"/>
              <a:gd name="connsiteX1" fmla="*/ 644357 w 2554833"/>
              <a:gd name="connsiteY1" fmla="*/ 696795 h 696795"/>
              <a:gd name="connsiteX2" fmla="*/ 187157 w 2554833"/>
              <a:gd name="connsiteY2" fmla="*/ 696795 h 696795"/>
              <a:gd name="connsiteX3" fmla="*/ 187157 w 2554833"/>
              <a:gd name="connsiteY3" fmla="*/ 239595 h 696795"/>
              <a:gd name="connsiteX0" fmla="*/ 174524 w 2554833"/>
              <a:gd name="connsiteY0" fmla="*/ 53866 h 696795"/>
              <a:gd name="connsiteX1" fmla="*/ 1299287 w 2554833"/>
              <a:gd name="connsiteY1" fmla="*/ 85 h 696795"/>
              <a:gd name="connsiteX2" fmla="*/ 2554833 w 2554833"/>
              <a:gd name="connsiteY2" fmla="*/ 137198 h 696795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665833"/>
              <a:gd name="connsiteY0" fmla="*/ 406074 h 863274"/>
              <a:gd name="connsiteX1" fmla="*/ 644357 w 2665833"/>
              <a:gd name="connsiteY1" fmla="*/ 863274 h 863274"/>
              <a:gd name="connsiteX2" fmla="*/ 187157 w 2665833"/>
              <a:gd name="connsiteY2" fmla="*/ 863274 h 863274"/>
              <a:gd name="connsiteX3" fmla="*/ 187157 w 2665833"/>
              <a:gd name="connsiteY3" fmla="*/ 406074 h 863274"/>
              <a:gd name="connsiteX0" fmla="*/ 174524 w 2665833"/>
              <a:gd name="connsiteY0" fmla="*/ 220345 h 863274"/>
              <a:gd name="connsiteX1" fmla="*/ 1299287 w 2665833"/>
              <a:gd name="connsiteY1" fmla="*/ 166564 h 863274"/>
              <a:gd name="connsiteX2" fmla="*/ 2665833 w 2665833"/>
              <a:gd name="connsiteY2" fmla="*/ 0 h 863274"/>
              <a:gd name="connsiteX0" fmla="*/ 187157 w 2564923"/>
              <a:gd name="connsiteY0" fmla="*/ 239572 h 696772"/>
              <a:gd name="connsiteX1" fmla="*/ 644357 w 2564923"/>
              <a:gd name="connsiteY1" fmla="*/ 696772 h 696772"/>
              <a:gd name="connsiteX2" fmla="*/ 187157 w 2564923"/>
              <a:gd name="connsiteY2" fmla="*/ 696772 h 696772"/>
              <a:gd name="connsiteX3" fmla="*/ 187157 w 2564923"/>
              <a:gd name="connsiteY3" fmla="*/ 239572 h 696772"/>
              <a:gd name="connsiteX0" fmla="*/ 174524 w 2564923"/>
              <a:gd name="connsiteY0" fmla="*/ 53843 h 696772"/>
              <a:gd name="connsiteX1" fmla="*/ 1299287 w 2564923"/>
              <a:gd name="connsiteY1" fmla="*/ 62 h 696772"/>
              <a:gd name="connsiteX2" fmla="*/ 2564923 w 2564923"/>
              <a:gd name="connsiteY2" fmla="*/ 73908 h 696772"/>
              <a:gd name="connsiteX0" fmla="*/ 187157 w 2564923"/>
              <a:gd name="connsiteY0" fmla="*/ 250921 h 708121"/>
              <a:gd name="connsiteX1" fmla="*/ 644357 w 2564923"/>
              <a:gd name="connsiteY1" fmla="*/ 708121 h 708121"/>
              <a:gd name="connsiteX2" fmla="*/ 187157 w 2564923"/>
              <a:gd name="connsiteY2" fmla="*/ 708121 h 708121"/>
              <a:gd name="connsiteX3" fmla="*/ 187157 w 2564923"/>
              <a:gd name="connsiteY3" fmla="*/ 250921 h 708121"/>
              <a:gd name="connsiteX0" fmla="*/ 174524 w 2564923"/>
              <a:gd name="connsiteY0" fmla="*/ 65192 h 708121"/>
              <a:gd name="connsiteX1" fmla="*/ 1299287 w 2564923"/>
              <a:gd name="connsiteY1" fmla="*/ 11411 h 708121"/>
              <a:gd name="connsiteX2" fmla="*/ 2564923 w 2564923"/>
              <a:gd name="connsiteY2" fmla="*/ 85257 h 708121"/>
              <a:gd name="connsiteX0" fmla="*/ 187157 w 2564923"/>
              <a:gd name="connsiteY0" fmla="*/ 284837 h 742037"/>
              <a:gd name="connsiteX1" fmla="*/ 644357 w 2564923"/>
              <a:gd name="connsiteY1" fmla="*/ 742037 h 742037"/>
              <a:gd name="connsiteX2" fmla="*/ 187157 w 2564923"/>
              <a:gd name="connsiteY2" fmla="*/ 742037 h 742037"/>
              <a:gd name="connsiteX3" fmla="*/ 187157 w 2564923"/>
              <a:gd name="connsiteY3" fmla="*/ 284837 h 742037"/>
              <a:gd name="connsiteX0" fmla="*/ 174524 w 2564923"/>
              <a:gd name="connsiteY0" fmla="*/ 99108 h 742037"/>
              <a:gd name="connsiteX1" fmla="*/ 1299287 w 2564923"/>
              <a:gd name="connsiteY1" fmla="*/ 45327 h 742037"/>
              <a:gd name="connsiteX2" fmla="*/ 2564923 w 2564923"/>
              <a:gd name="connsiteY2" fmla="*/ 119173 h 742037"/>
              <a:gd name="connsiteX0" fmla="*/ 187157 w 2564923"/>
              <a:gd name="connsiteY0" fmla="*/ 259976 h 717176"/>
              <a:gd name="connsiteX1" fmla="*/ 644357 w 2564923"/>
              <a:gd name="connsiteY1" fmla="*/ 717176 h 717176"/>
              <a:gd name="connsiteX2" fmla="*/ 187157 w 2564923"/>
              <a:gd name="connsiteY2" fmla="*/ 717176 h 717176"/>
              <a:gd name="connsiteX3" fmla="*/ 187157 w 2564923"/>
              <a:gd name="connsiteY3" fmla="*/ 259976 h 717176"/>
              <a:gd name="connsiteX0" fmla="*/ 174524 w 2564923"/>
              <a:gd name="connsiteY0" fmla="*/ 74247 h 717176"/>
              <a:gd name="connsiteX1" fmla="*/ 1299287 w 2564923"/>
              <a:gd name="connsiteY1" fmla="*/ 96385 h 717176"/>
              <a:gd name="connsiteX2" fmla="*/ 2564923 w 2564923"/>
              <a:gd name="connsiteY2" fmla="*/ 94312 h 717176"/>
              <a:gd name="connsiteX0" fmla="*/ 187157 w 2564923"/>
              <a:gd name="connsiteY0" fmla="*/ 292020 h 749220"/>
              <a:gd name="connsiteX1" fmla="*/ 644357 w 2564923"/>
              <a:gd name="connsiteY1" fmla="*/ 749220 h 749220"/>
              <a:gd name="connsiteX2" fmla="*/ 187157 w 2564923"/>
              <a:gd name="connsiteY2" fmla="*/ 749220 h 749220"/>
              <a:gd name="connsiteX3" fmla="*/ 187157 w 2564923"/>
              <a:gd name="connsiteY3" fmla="*/ 292020 h 749220"/>
              <a:gd name="connsiteX0" fmla="*/ 174524 w 2564923"/>
              <a:gd name="connsiteY0" fmla="*/ 106291 h 749220"/>
              <a:gd name="connsiteX1" fmla="*/ 1321419 w 2564923"/>
              <a:gd name="connsiteY1" fmla="*/ 35922 h 749220"/>
              <a:gd name="connsiteX2" fmla="*/ 2564923 w 2564923"/>
              <a:gd name="connsiteY2" fmla="*/ 126356 h 749220"/>
              <a:gd name="connsiteX0" fmla="*/ 187157 w 2564923"/>
              <a:gd name="connsiteY0" fmla="*/ 306014 h 763214"/>
              <a:gd name="connsiteX1" fmla="*/ 644357 w 2564923"/>
              <a:gd name="connsiteY1" fmla="*/ 763214 h 763214"/>
              <a:gd name="connsiteX2" fmla="*/ 187157 w 2564923"/>
              <a:gd name="connsiteY2" fmla="*/ 763214 h 763214"/>
              <a:gd name="connsiteX3" fmla="*/ 187157 w 2564923"/>
              <a:gd name="connsiteY3" fmla="*/ 306014 h 763214"/>
              <a:gd name="connsiteX0" fmla="*/ 174524 w 2564923"/>
              <a:gd name="connsiteY0" fmla="*/ 120285 h 763214"/>
              <a:gd name="connsiteX1" fmla="*/ 1336174 w 2564923"/>
              <a:gd name="connsiteY1" fmla="*/ 22164 h 763214"/>
              <a:gd name="connsiteX2" fmla="*/ 2564923 w 2564923"/>
              <a:gd name="connsiteY2" fmla="*/ 140350 h 763214"/>
              <a:gd name="connsiteX0" fmla="*/ 187157 w 2564923"/>
              <a:gd name="connsiteY0" fmla="*/ 316024 h 773224"/>
              <a:gd name="connsiteX1" fmla="*/ 644357 w 2564923"/>
              <a:gd name="connsiteY1" fmla="*/ 773224 h 773224"/>
              <a:gd name="connsiteX2" fmla="*/ 187157 w 2564923"/>
              <a:gd name="connsiteY2" fmla="*/ 773224 h 773224"/>
              <a:gd name="connsiteX3" fmla="*/ 187157 w 2564923"/>
              <a:gd name="connsiteY3" fmla="*/ 316024 h 773224"/>
              <a:gd name="connsiteX0" fmla="*/ 174524 w 2564923"/>
              <a:gd name="connsiteY0" fmla="*/ 130295 h 773224"/>
              <a:gd name="connsiteX1" fmla="*/ 1336174 w 2564923"/>
              <a:gd name="connsiteY1" fmla="*/ 32174 h 773224"/>
              <a:gd name="connsiteX2" fmla="*/ 2564923 w 2564923"/>
              <a:gd name="connsiteY2" fmla="*/ 150360 h 773224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320812 h 778012"/>
              <a:gd name="connsiteX1" fmla="*/ 644357 w 2564923"/>
              <a:gd name="connsiteY1" fmla="*/ 778012 h 778012"/>
              <a:gd name="connsiteX2" fmla="*/ 187157 w 2564923"/>
              <a:gd name="connsiteY2" fmla="*/ 778012 h 778012"/>
              <a:gd name="connsiteX3" fmla="*/ 187157 w 2564923"/>
              <a:gd name="connsiteY3" fmla="*/ 320812 h 778012"/>
              <a:gd name="connsiteX0" fmla="*/ 174524 w 2564923"/>
              <a:gd name="connsiteY0" fmla="*/ 135083 h 778012"/>
              <a:gd name="connsiteX1" fmla="*/ 1188626 w 2564923"/>
              <a:gd name="connsiteY1" fmla="*/ 27711 h 778012"/>
              <a:gd name="connsiteX2" fmla="*/ 2564923 w 2564923"/>
              <a:gd name="connsiteY2" fmla="*/ 155148 h 778012"/>
              <a:gd name="connsiteX0" fmla="*/ 187157 w 2564923"/>
              <a:gd name="connsiteY0" fmla="*/ 299348 h 756548"/>
              <a:gd name="connsiteX1" fmla="*/ 644357 w 2564923"/>
              <a:gd name="connsiteY1" fmla="*/ 756548 h 756548"/>
              <a:gd name="connsiteX2" fmla="*/ 187157 w 2564923"/>
              <a:gd name="connsiteY2" fmla="*/ 756548 h 756548"/>
              <a:gd name="connsiteX3" fmla="*/ 187157 w 2564923"/>
              <a:gd name="connsiteY3" fmla="*/ 299348 h 756548"/>
              <a:gd name="connsiteX0" fmla="*/ 174524 w 2564923"/>
              <a:gd name="connsiteY0" fmla="*/ 113619 h 756548"/>
              <a:gd name="connsiteX1" fmla="*/ 1387816 w 2564923"/>
              <a:gd name="connsiteY1" fmla="*/ 52500 h 756548"/>
              <a:gd name="connsiteX2" fmla="*/ 2564923 w 2564923"/>
              <a:gd name="connsiteY2" fmla="*/ 133684 h 756548"/>
              <a:gd name="connsiteX0" fmla="*/ 187157 w 2564923"/>
              <a:gd name="connsiteY0" fmla="*/ 318422 h 775622"/>
              <a:gd name="connsiteX1" fmla="*/ 644357 w 2564923"/>
              <a:gd name="connsiteY1" fmla="*/ 775622 h 775622"/>
              <a:gd name="connsiteX2" fmla="*/ 187157 w 2564923"/>
              <a:gd name="connsiteY2" fmla="*/ 775622 h 775622"/>
              <a:gd name="connsiteX3" fmla="*/ 187157 w 2564923"/>
              <a:gd name="connsiteY3" fmla="*/ 318422 h 775622"/>
              <a:gd name="connsiteX0" fmla="*/ 174524 w 2564923"/>
              <a:gd name="connsiteY0" fmla="*/ 132693 h 775622"/>
              <a:gd name="connsiteX1" fmla="*/ 1387816 w 2564923"/>
              <a:gd name="connsiteY1" fmla="*/ 71574 h 775622"/>
              <a:gd name="connsiteX2" fmla="*/ 2564923 w 2564923"/>
              <a:gd name="connsiteY2" fmla="*/ 152758 h 775622"/>
              <a:gd name="connsiteX0" fmla="*/ 187157 w 2564923"/>
              <a:gd name="connsiteY0" fmla="*/ 331278 h 788478"/>
              <a:gd name="connsiteX1" fmla="*/ 644357 w 2564923"/>
              <a:gd name="connsiteY1" fmla="*/ 788478 h 788478"/>
              <a:gd name="connsiteX2" fmla="*/ 187157 w 2564923"/>
              <a:gd name="connsiteY2" fmla="*/ 788478 h 788478"/>
              <a:gd name="connsiteX3" fmla="*/ 187157 w 2564923"/>
              <a:gd name="connsiteY3" fmla="*/ 331278 h 788478"/>
              <a:gd name="connsiteX0" fmla="*/ 270880 w 2564923"/>
              <a:gd name="connsiteY0" fmla="*/ 11302 h 788478"/>
              <a:gd name="connsiteX1" fmla="*/ 1387816 w 2564923"/>
              <a:gd name="connsiteY1" fmla="*/ 84430 h 788478"/>
              <a:gd name="connsiteX2" fmla="*/ 2564923 w 2564923"/>
              <a:gd name="connsiteY2" fmla="*/ 165614 h 788478"/>
              <a:gd name="connsiteX0" fmla="*/ 187157 w 2564923"/>
              <a:gd name="connsiteY0" fmla="*/ 422569 h 879769"/>
              <a:gd name="connsiteX1" fmla="*/ 644357 w 2564923"/>
              <a:gd name="connsiteY1" fmla="*/ 879769 h 879769"/>
              <a:gd name="connsiteX2" fmla="*/ 187157 w 2564923"/>
              <a:gd name="connsiteY2" fmla="*/ 879769 h 879769"/>
              <a:gd name="connsiteX3" fmla="*/ 187157 w 2564923"/>
              <a:gd name="connsiteY3" fmla="*/ 422569 h 879769"/>
              <a:gd name="connsiteX0" fmla="*/ 270880 w 2564923"/>
              <a:gd name="connsiteY0" fmla="*/ 102593 h 879769"/>
              <a:gd name="connsiteX1" fmla="*/ 1387816 w 2564923"/>
              <a:gd name="connsiteY1" fmla="*/ 175721 h 879769"/>
              <a:gd name="connsiteX2" fmla="*/ 2564923 w 2564923"/>
              <a:gd name="connsiteY2" fmla="*/ 256905 h 879769"/>
              <a:gd name="connsiteX0" fmla="*/ 187157 w 2564923"/>
              <a:gd name="connsiteY0" fmla="*/ 442367 h 899567"/>
              <a:gd name="connsiteX1" fmla="*/ 644357 w 2564923"/>
              <a:gd name="connsiteY1" fmla="*/ 899567 h 899567"/>
              <a:gd name="connsiteX2" fmla="*/ 187157 w 2564923"/>
              <a:gd name="connsiteY2" fmla="*/ 899567 h 899567"/>
              <a:gd name="connsiteX3" fmla="*/ 187157 w 2564923"/>
              <a:gd name="connsiteY3" fmla="*/ 442367 h 899567"/>
              <a:gd name="connsiteX0" fmla="*/ 270880 w 2564923"/>
              <a:gd name="connsiteY0" fmla="*/ 122391 h 899567"/>
              <a:gd name="connsiteX1" fmla="*/ 1366404 w 2564923"/>
              <a:gd name="connsiteY1" fmla="*/ 114970 h 899567"/>
              <a:gd name="connsiteX2" fmla="*/ 2564923 w 2564923"/>
              <a:gd name="connsiteY2" fmla="*/ 276703 h 899567"/>
              <a:gd name="connsiteX0" fmla="*/ 187157 w 2564923"/>
              <a:gd name="connsiteY0" fmla="*/ 524685 h 981885"/>
              <a:gd name="connsiteX1" fmla="*/ 644357 w 2564923"/>
              <a:gd name="connsiteY1" fmla="*/ 981885 h 981885"/>
              <a:gd name="connsiteX2" fmla="*/ 187157 w 2564923"/>
              <a:gd name="connsiteY2" fmla="*/ 981885 h 981885"/>
              <a:gd name="connsiteX3" fmla="*/ 187157 w 2564923"/>
              <a:gd name="connsiteY3" fmla="*/ 524685 h 981885"/>
              <a:gd name="connsiteX0" fmla="*/ 249468 w 2564923"/>
              <a:gd name="connsiteY0" fmla="*/ 97311 h 981885"/>
              <a:gd name="connsiteX1" fmla="*/ 1366404 w 2564923"/>
              <a:gd name="connsiteY1" fmla="*/ 197288 h 981885"/>
              <a:gd name="connsiteX2" fmla="*/ 2564923 w 2564923"/>
              <a:gd name="connsiteY2" fmla="*/ 359021 h 981885"/>
              <a:gd name="connsiteX0" fmla="*/ 187157 w 2564923"/>
              <a:gd name="connsiteY0" fmla="*/ 542218 h 999418"/>
              <a:gd name="connsiteX1" fmla="*/ 644357 w 2564923"/>
              <a:gd name="connsiteY1" fmla="*/ 999418 h 999418"/>
              <a:gd name="connsiteX2" fmla="*/ 187157 w 2564923"/>
              <a:gd name="connsiteY2" fmla="*/ 999418 h 999418"/>
              <a:gd name="connsiteX3" fmla="*/ 187157 w 2564923"/>
              <a:gd name="connsiteY3" fmla="*/ 542218 h 999418"/>
              <a:gd name="connsiteX0" fmla="*/ 249468 w 2564923"/>
              <a:gd name="connsiteY0" fmla="*/ 114844 h 999418"/>
              <a:gd name="connsiteX1" fmla="*/ 1366404 w 2564923"/>
              <a:gd name="connsiteY1" fmla="*/ 214821 h 999418"/>
              <a:gd name="connsiteX2" fmla="*/ 2564923 w 2564923"/>
              <a:gd name="connsiteY2" fmla="*/ 376554 h 999418"/>
              <a:gd name="connsiteX0" fmla="*/ 187157 w 2564923"/>
              <a:gd name="connsiteY0" fmla="*/ 531466 h 988666"/>
              <a:gd name="connsiteX1" fmla="*/ 644357 w 2564923"/>
              <a:gd name="connsiteY1" fmla="*/ 988666 h 988666"/>
              <a:gd name="connsiteX2" fmla="*/ 187157 w 2564923"/>
              <a:gd name="connsiteY2" fmla="*/ 988666 h 988666"/>
              <a:gd name="connsiteX3" fmla="*/ 187157 w 2564923"/>
              <a:gd name="connsiteY3" fmla="*/ 531466 h 988666"/>
              <a:gd name="connsiteX0" fmla="*/ 249468 w 2564923"/>
              <a:gd name="connsiteY0" fmla="*/ 117518 h 988666"/>
              <a:gd name="connsiteX1" fmla="*/ 1366404 w 2564923"/>
              <a:gd name="connsiteY1" fmla="*/ 204069 h 988666"/>
              <a:gd name="connsiteX2" fmla="*/ 2564923 w 2564923"/>
              <a:gd name="connsiteY2" fmla="*/ 365802 h 988666"/>
              <a:gd name="connsiteX0" fmla="*/ 187157 w 2564923"/>
              <a:gd name="connsiteY0" fmla="*/ 435319 h 892519"/>
              <a:gd name="connsiteX1" fmla="*/ 644357 w 2564923"/>
              <a:gd name="connsiteY1" fmla="*/ 892519 h 892519"/>
              <a:gd name="connsiteX2" fmla="*/ 187157 w 2564923"/>
              <a:gd name="connsiteY2" fmla="*/ 892519 h 892519"/>
              <a:gd name="connsiteX3" fmla="*/ 187157 w 2564923"/>
              <a:gd name="connsiteY3" fmla="*/ 435319 h 892519"/>
              <a:gd name="connsiteX0" fmla="*/ 261661 w 2564923"/>
              <a:gd name="connsiteY0" fmla="*/ 151330 h 892519"/>
              <a:gd name="connsiteX1" fmla="*/ 1366404 w 2564923"/>
              <a:gd name="connsiteY1" fmla="*/ 107922 h 892519"/>
              <a:gd name="connsiteX2" fmla="*/ 2564923 w 2564923"/>
              <a:gd name="connsiteY2" fmla="*/ 269655 h 892519"/>
              <a:gd name="connsiteX0" fmla="*/ 187157 w 2564923"/>
              <a:gd name="connsiteY0" fmla="*/ 385883 h 843083"/>
              <a:gd name="connsiteX1" fmla="*/ 644357 w 2564923"/>
              <a:gd name="connsiteY1" fmla="*/ 843083 h 843083"/>
              <a:gd name="connsiteX2" fmla="*/ 187157 w 2564923"/>
              <a:gd name="connsiteY2" fmla="*/ 843083 h 843083"/>
              <a:gd name="connsiteX3" fmla="*/ 187157 w 2564923"/>
              <a:gd name="connsiteY3" fmla="*/ 385883 h 843083"/>
              <a:gd name="connsiteX0" fmla="*/ 261661 w 2564923"/>
              <a:gd name="connsiteY0" fmla="*/ 101894 h 843083"/>
              <a:gd name="connsiteX1" fmla="*/ 1366404 w 2564923"/>
              <a:gd name="connsiteY1" fmla="*/ 58486 h 843083"/>
              <a:gd name="connsiteX2" fmla="*/ 2564923 w 2564923"/>
              <a:gd name="connsiteY2" fmla="*/ 220219 h 843083"/>
              <a:gd name="connsiteX0" fmla="*/ 187157 w 2564923"/>
              <a:gd name="connsiteY0" fmla="*/ 357455 h 814655"/>
              <a:gd name="connsiteX1" fmla="*/ 644357 w 2564923"/>
              <a:gd name="connsiteY1" fmla="*/ 814655 h 814655"/>
              <a:gd name="connsiteX2" fmla="*/ 187157 w 2564923"/>
              <a:gd name="connsiteY2" fmla="*/ 814655 h 814655"/>
              <a:gd name="connsiteX3" fmla="*/ 187157 w 2564923"/>
              <a:gd name="connsiteY3" fmla="*/ 357455 h 814655"/>
              <a:gd name="connsiteX0" fmla="*/ 261661 w 2564923"/>
              <a:gd name="connsiteY0" fmla="*/ 73466 h 814655"/>
              <a:gd name="connsiteX1" fmla="*/ 1372501 w 2564923"/>
              <a:gd name="connsiteY1" fmla="*/ 129438 h 814655"/>
              <a:gd name="connsiteX2" fmla="*/ 2564923 w 2564923"/>
              <a:gd name="connsiteY2" fmla="*/ 191791 h 814655"/>
              <a:gd name="connsiteX0" fmla="*/ 187157 w 2564923"/>
              <a:gd name="connsiteY0" fmla="*/ 357454 h 814654"/>
              <a:gd name="connsiteX1" fmla="*/ 644357 w 2564923"/>
              <a:gd name="connsiteY1" fmla="*/ 814654 h 814654"/>
              <a:gd name="connsiteX2" fmla="*/ 187157 w 2564923"/>
              <a:gd name="connsiteY2" fmla="*/ 814654 h 814654"/>
              <a:gd name="connsiteX3" fmla="*/ 187157 w 2564923"/>
              <a:gd name="connsiteY3" fmla="*/ 357454 h 814654"/>
              <a:gd name="connsiteX0" fmla="*/ 261661 w 2564923"/>
              <a:gd name="connsiteY0" fmla="*/ 73465 h 814654"/>
              <a:gd name="connsiteX1" fmla="*/ 1372501 w 2564923"/>
              <a:gd name="connsiteY1" fmla="*/ 129437 h 814654"/>
              <a:gd name="connsiteX2" fmla="*/ 2564923 w 2564923"/>
              <a:gd name="connsiteY2" fmla="*/ 191790 h 814654"/>
              <a:gd name="connsiteX0" fmla="*/ 187157 w 2564923"/>
              <a:gd name="connsiteY0" fmla="*/ 298868 h 756068"/>
              <a:gd name="connsiteX1" fmla="*/ 644357 w 2564923"/>
              <a:gd name="connsiteY1" fmla="*/ 756068 h 756068"/>
              <a:gd name="connsiteX2" fmla="*/ 187157 w 2564923"/>
              <a:gd name="connsiteY2" fmla="*/ 756068 h 756068"/>
              <a:gd name="connsiteX3" fmla="*/ 187157 w 2564923"/>
              <a:gd name="connsiteY3" fmla="*/ 298868 h 756068"/>
              <a:gd name="connsiteX0" fmla="*/ 257106 w 2564923"/>
              <a:gd name="connsiteY0" fmla="*/ 94835 h 756068"/>
              <a:gd name="connsiteX1" fmla="*/ 1372501 w 2564923"/>
              <a:gd name="connsiteY1" fmla="*/ 70851 h 756068"/>
              <a:gd name="connsiteX2" fmla="*/ 2564923 w 2564923"/>
              <a:gd name="connsiteY2" fmla="*/ 133204 h 756068"/>
              <a:gd name="connsiteX0" fmla="*/ 187157 w 2460166"/>
              <a:gd name="connsiteY0" fmla="*/ 299096 h 756296"/>
              <a:gd name="connsiteX1" fmla="*/ 644357 w 2460166"/>
              <a:gd name="connsiteY1" fmla="*/ 756296 h 756296"/>
              <a:gd name="connsiteX2" fmla="*/ 187157 w 2460166"/>
              <a:gd name="connsiteY2" fmla="*/ 756296 h 756296"/>
              <a:gd name="connsiteX3" fmla="*/ 187157 w 2460166"/>
              <a:gd name="connsiteY3" fmla="*/ 299096 h 756296"/>
              <a:gd name="connsiteX0" fmla="*/ 257106 w 2460166"/>
              <a:gd name="connsiteY0" fmla="*/ 95063 h 756296"/>
              <a:gd name="connsiteX1" fmla="*/ 1372501 w 2460166"/>
              <a:gd name="connsiteY1" fmla="*/ 71079 h 756296"/>
              <a:gd name="connsiteX2" fmla="*/ 2460166 w 2460166"/>
              <a:gd name="connsiteY2" fmla="*/ 76320 h 756296"/>
              <a:gd name="connsiteX0" fmla="*/ 187157 w 2482939"/>
              <a:gd name="connsiteY0" fmla="*/ 298870 h 756070"/>
              <a:gd name="connsiteX1" fmla="*/ 644357 w 2482939"/>
              <a:gd name="connsiteY1" fmla="*/ 756070 h 756070"/>
              <a:gd name="connsiteX2" fmla="*/ 187157 w 2482939"/>
              <a:gd name="connsiteY2" fmla="*/ 756070 h 756070"/>
              <a:gd name="connsiteX3" fmla="*/ 187157 w 2482939"/>
              <a:gd name="connsiteY3" fmla="*/ 298870 h 756070"/>
              <a:gd name="connsiteX0" fmla="*/ 257106 w 2482939"/>
              <a:gd name="connsiteY0" fmla="*/ 94837 h 756070"/>
              <a:gd name="connsiteX1" fmla="*/ 1372501 w 2482939"/>
              <a:gd name="connsiteY1" fmla="*/ 70853 h 756070"/>
              <a:gd name="connsiteX2" fmla="*/ 2482939 w 2482939"/>
              <a:gd name="connsiteY2" fmla="*/ 81805 h 756070"/>
              <a:gd name="connsiteX0" fmla="*/ 187157 w 2482939"/>
              <a:gd name="connsiteY0" fmla="*/ 349593 h 806793"/>
              <a:gd name="connsiteX1" fmla="*/ 644357 w 2482939"/>
              <a:gd name="connsiteY1" fmla="*/ 806793 h 806793"/>
              <a:gd name="connsiteX2" fmla="*/ 187157 w 2482939"/>
              <a:gd name="connsiteY2" fmla="*/ 806793 h 806793"/>
              <a:gd name="connsiteX3" fmla="*/ 187157 w 2482939"/>
              <a:gd name="connsiteY3" fmla="*/ 349593 h 806793"/>
              <a:gd name="connsiteX0" fmla="*/ 257106 w 2482939"/>
              <a:gd name="connsiteY0" fmla="*/ 145560 h 806793"/>
              <a:gd name="connsiteX1" fmla="*/ 1372501 w 2482939"/>
              <a:gd name="connsiteY1" fmla="*/ 121576 h 806793"/>
              <a:gd name="connsiteX2" fmla="*/ 2482939 w 2482939"/>
              <a:gd name="connsiteY2" fmla="*/ 132528 h 806793"/>
              <a:gd name="connsiteX0" fmla="*/ 187157 w 2482939"/>
              <a:gd name="connsiteY0" fmla="*/ 351506 h 808706"/>
              <a:gd name="connsiteX1" fmla="*/ 644357 w 2482939"/>
              <a:gd name="connsiteY1" fmla="*/ 808706 h 808706"/>
              <a:gd name="connsiteX2" fmla="*/ 187157 w 2482939"/>
              <a:gd name="connsiteY2" fmla="*/ 808706 h 808706"/>
              <a:gd name="connsiteX3" fmla="*/ 187157 w 2482939"/>
              <a:gd name="connsiteY3" fmla="*/ 351506 h 808706"/>
              <a:gd name="connsiteX0" fmla="*/ 257106 w 2482939"/>
              <a:gd name="connsiteY0" fmla="*/ 147473 h 808706"/>
              <a:gd name="connsiteX1" fmla="*/ 1162987 w 2482939"/>
              <a:gd name="connsiteY1" fmla="*/ 117778 h 808706"/>
              <a:gd name="connsiteX2" fmla="*/ 2482939 w 2482939"/>
              <a:gd name="connsiteY2" fmla="*/ 134441 h 808706"/>
              <a:gd name="connsiteX0" fmla="*/ 187157 w 2508544"/>
              <a:gd name="connsiteY0" fmla="*/ 357630 h 814830"/>
              <a:gd name="connsiteX1" fmla="*/ 644357 w 2508544"/>
              <a:gd name="connsiteY1" fmla="*/ 814830 h 814830"/>
              <a:gd name="connsiteX2" fmla="*/ 187157 w 2508544"/>
              <a:gd name="connsiteY2" fmla="*/ 814830 h 814830"/>
              <a:gd name="connsiteX3" fmla="*/ 187157 w 2508544"/>
              <a:gd name="connsiteY3" fmla="*/ 357630 h 814830"/>
              <a:gd name="connsiteX0" fmla="*/ 257106 w 2508544"/>
              <a:gd name="connsiteY0" fmla="*/ 153597 h 814830"/>
              <a:gd name="connsiteX1" fmla="*/ 1162987 w 2508544"/>
              <a:gd name="connsiteY1" fmla="*/ 123902 h 814830"/>
              <a:gd name="connsiteX2" fmla="*/ 2508544 w 2508544"/>
              <a:gd name="connsiteY2" fmla="*/ 131392 h 814830"/>
              <a:gd name="connsiteX0" fmla="*/ 187157 w 2508544"/>
              <a:gd name="connsiteY0" fmla="*/ 300849 h 758049"/>
              <a:gd name="connsiteX1" fmla="*/ 644357 w 2508544"/>
              <a:gd name="connsiteY1" fmla="*/ 758049 h 758049"/>
              <a:gd name="connsiteX2" fmla="*/ 187157 w 2508544"/>
              <a:gd name="connsiteY2" fmla="*/ 758049 h 758049"/>
              <a:gd name="connsiteX3" fmla="*/ 187157 w 2508544"/>
              <a:gd name="connsiteY3" fmla="*/ 300849 h 758049"/>
              <a:gd name="connsiteX0" fmla="*/ 257106 w 2508544"/>
              <a:gd name="connsiteY0" fmla="*/ 96816 h 758049"/>
              <a:gd name="connsiteX1" fmla="*/ 1162987 w 2508544"/>
              <a:gd name="connsiteY1" fmla="*/ 67121 h 758049"/>
              <a:gd name="connsiteX2" fmla="*/ 1131716 w 2508544"/>
              <a:gd name="connsiteY2" fmla="*/ 73652 h 758049"/>
              <a:gd name="connsiteX3" fmla="*/ 2508544 w 2508544"/>
              <a:gd name="connsiteY3" fmla="*/ 74611 h 758049"/>
              <a:gd name="connsiteX0" fmla="*/ 187157 w 2508544"/>
              <a:gd name="connsiteY0" fmla="*/ 1337277 h 1794477"/>
              <a:gd name="connsiteX1" fmla="*/ 644357 w 2508544"/>
              <a:gd name="connsiteY1" fmla="*/ 1794477 h 1794477"/>
              <a:gd name="connsiteX2" fmla="*/ 187157 w 2508544"/>
              <a:gd name="connsiteY2" fmla="*/ 1794477 h 1794477"/>
              <a:gd name="connsiteX3" fmla="*/ 187157 w 2508544"/>
              <a:gd name="connsiteY3" fmla="*/ 1337277 h 1794477"/>
              <a:gd name="connsiteX0" fmla="*/ 257106 w 2508544"/>
              <a:gd name="connsiteY0" fmla="*/ 1133244 h 1794477"/>
              <a:gd name="connsiteX1" fmla="*/ 1162987 w 2508544"/>
              <a:gd name="connsiteY1" fmla="*/ 1103549 h 1794477"/>
              <a:gd name="connsiteX2" fmla="*/ 1859620 w 2508544"/>
              <a:gd name="connsiteY2" fmla="*/ 2 h 1794477"/>
              <a:gd name="connsiteX3" fmla="*/ 2508544 w 2508544"/>
              <a:gd name="connsiteY3" fmla="*/ 1111039 h 1794477"/>
              <a:gd name="connsiteX0" fmla="*/ 187157 w 2508544"/>
              <a:gd name="connsiteY0" fmla="*/ 300848 h 758048"/>
              <a:gd name="connsiteX1" fmla="*/ 644357 w 2508544"/>
              <a:gd name="connsiteY1" fmla="*/ 758048 h 758048"/>
              <a:gd name="connsiteX2" fmla="*/ 187157 w 2508544"/>
              <a:gd name="connsiteY2" fmla="*/ 758048 h 758048"/>
              <a:gd name="connsiteX3" fmla="*/ 187157 w 2508544"/>
              <a:gd name="connsiteY3" fmla="*/ 300848 h 758048"/>
              <a:gd name="connsiteX0" fmla="*/ 257106 w 2508544"/>
              <a:gd name="connsiteY0" fmla="*/ 96815 h 758048"/>
              <a:gd name="connsiteX1" fmla="*/ 1162987 w 2508544"/>
              <a:gd name="connsiteY1" fmla="*/ 67120 h 758048"/>
              <a:gd name="connsiteX2" fmla="*/ 2508544 w 2508544"/>
              <a:gd name="connsiteY2" fmla="*/ 74610 h 758048"/>
              <a:gd name="connsiteX0" fmla="*/ 187157 w 2508544"/>
              <a:gd name="connsiteY0" fmla="*/ 226238 h 683438"/>
              <a:gd name="connsiteX1" fmla="*/ 644357 w 2508544"/>
              <a:gd name="connsiteY1" fmla="*/ 683438 h 683438"/>
              <a:gd name="connsiteX2" fmla="*/ 187157 w 2508544"/>
              <a:gd name="connsiteY2" fmla="*/ 683438 h 683438"/>
              <a:gd name="connsiteX3" fmla="*/ 187157 w 2508544"/>
              <a:gd name="connsiteY3" fmla="*/ 226238 h 683438"/>
              <a:gd name="connsiteX0" fmla="*/ 257106 w 2508544"/>
              <a:gd name="connsiteY0" fmla="*/ 22205 h 683438"/>
              <a:gd name="connsiteX1" fmla="*/ 2508544 w 2508544"/>
              <a:gd name="connsiteY1" fmla="*/ 0 h 683438"/>
              <a:gd name="connsiteX0" fmla="*/ 187157 w 2508544"/>
              <a:gd name="connsiteY0" fmla="*/ 765137 h 1222337"/>
              <a:gd name="connsiteX1" fmla="*/ 644357 w 2508544"/>
              <a:gd name="connsiteY1" fmla="*/ 1222337 h 1222337"/>
              <a:gd name="connsiteX2" fmla="*/ 187157 w 2508544"/>
              <a:gd name="connsiteY2" fmla="*/ 1222337 h 1222337"/>
              <a:gd name="connsiteX3" fmla="*/ 187157 w 2508544"/>
              <a:gd name="connsiteY3" fmla="*/ 765137 h 1222337"/>
              <a:gd name="connsiteX0" fmla="*/ 257106 w 2508544"/>
              <a:gd name="connsiteY0" fmla="*/ 561104 h 1222337"/>
              <a:gd name="connsiteX1" fmla="*/ 2508544 w 2508544"/>
              <a:gd name="connsiteY1" fmla="*/ 538899 h 1222337"/>
              <a:gd name="connsiteX0" fmla="*/ 187157 w 2508544"/>
              <a:gd name="connsiteY0" fmla="*/ 1196540 h 1653740"/>
              <a:gd name="connsiteX1" fmla="*/ 644357 w 2508544"/>
              <a:gd name="connsiteY1" fmla="*/ 1653740 h 1653740"/>
              <a:gd name="connsiteX2" fmla="*/ 187157 w 2508544"/>
              <a:gd name="connsiteY2" fmla="*/ 1653740 h 1653740"/>
              <a:gd name="connsiteX3" fmla="*/ 187157 w 2508544"/>
              <a:gd name="connsiteY3" fmla="*/ 1196540 h 1653740"/>
              <a:gd name="connsiteX0" fmla="*/ 257106 w 2508544"/>
              <a:gd name="connsiteY0" fmla="*/ 992507 h 1653740"/>
              <a:gd name="connsiteX1" fmla="*/ 2508544 w 2508544"/>
              <a:gd name="connsiteY1" fmla="*/ 970302 h 1653740"/>
              <a:gd name="connsiteX0" fmla="*/ 187157 w 2508544"/>
              <a:gd name="connsiteY0" fmla="*/ 1329985 h 1787185"/>
              <a:gd name="connsiteX1" fmla="*/ 644357 w 2508544"/>
              <a:gd name="connsiteY1" fmla="*/ 1787185 h 1787185"/>
              <a:gd name="connsiteX2" fmla="*/ 187157 w 2508544"/>
              <a:gd name="connsiteY2" fmla="*/ 1787185 h 1787185"/>
              <a:gd name="connsiteX3" fmla="*/ 187157 w 2508544"/>
              <a:gd name="connsiteY3" fmla="*/ 1329985 h 1787185"/>
              <a:gd name="connsiteX0" fmla="*/ 355472 w 2508544"/>
              <a:gd name="connsiteY0" fmla="*/ 866934 h 1787185"/>
              <a:gd name="connsiteX1" fmla="*/ 2508544 w 2508544"/>
              <a:gd name="connsiteY1" fmla="*/ 1103747 h 1787185"/>
              <a:gd name="connsiteX0" fmla="*/ 187157 w 2577399"/>
              <a:gd name="connsiteY0" fmla="*/ 1358143 h 1815343"/>
              <a:gd name="connsiteX1" fmla="*/ 644357 w 2577399"/>
              <a:gd name="connsiteY1" fmla="*/ 1815343 h 1815343"/>
              <a:gd name="connsiteX2" fmla="*/ 187157 w 2577399"/>
              <a:gd name="connsiteY2" fmla="*/ 1815343 h 1815343"/>
              <a:gd name="connsiteX3" fmla="*/ 187157 w 2577399"/>
              <a:gd name="connsiteY3" fmla="*/ 1358143 h 1815343"/>
              <a:gd name="connsiteX0" fmla="*/ 355472 w 2577399"/>
              <a:gd name="connsiteY0" fmla="*/ 895092 h 1815343"/>
              <a:gd name="connsiteX1" fmla="*/ 2577399 w 2577399"/>
              <a:gd name="connsiteY1" fmla="*/ 1070234 h 1815343"/>
              <a:gd name="connsiteX0" fmla="*/ 187157 w 2577399"/>
              <a:gd name="connsiteY0" fmla="*/ 1244493 h 1701693"/>
              <a:gd name="connsiteX1" fmla="*/ 644357 w 2577399"/>
              <a:gd name="connsiteY1" fmla="*/ 1701693 h 1701693"/>
              <a:gd name="connsiteX2" fmla="*/ 187157 w 2577399"/>
              <a:gd name="connsiteY2" fmla="*/ 1701693 h 1701693"/>
              <a:gd name="connsiteX3" fmla="*/ 187157 w 2577399"/>
              <a:gd name="connsiteY3" fmla="*/ 1244493 h 1701693"/>
              <a:gd name="connsiteX0" fmla="*/ 355472 w 2577399"/>
              <a:gd name="connsiteY0" fmla="*/ 781442 h 1701693"/>
              <a:gd name="connsiteX1" fmla="*/ 2577399 w 2577399"/>
              <a:gd name="connsiteY1" fmla="*/ 956584 h 1701693"/>
              <a:gd name="connsiteX0" fmla="*/ 187157 w 2577399"/>
              <a:gd name="connsiteY0" fmla="*/ 1190264 h 1647464"/>
              <a:gd name="connsiteX1" fmla="*/ 644357 w 2577399"/>
              <a:gd name="connsiteY1" fmla="*/ 1647464 h 1647464"/>
              <a:gd name="connsiteX2" fmla="*/ 187157 w 2577399"/>
              <a:gd name="connsiteY2" fmla="*/ 1647464 h 1647464"/>
              <a:gd name="connsiteX3" fmla="*/ 187157 w 2577399"/>
              <a:gd name="connsiteY3" fmla="*/ 1190264 h 1647464"/>
              <a:gd name="connsiteX0" fmla="*/ 355472 w 2577399"/>
              <a:gd name="connsiteY0" fmla="*/ 727213 h 1647464"/>
              <a:gd name="connsiteX1" fmla="*/ 2577399 w 2577399"/>
              <a:gd name="connsiteY1" fmla="*/ 902355 h 1647464"/>
              <a:gd name="connsiteX0" fmla="*/ 187157 w 2626583"/>
              <a:gd name="connsiteY0" fmla="*/ 1214024 h 1671224"/>
              <a:gd name="connsiteX1" fmla="*/ 644357 w 2626583"/>
              <a:gd name="connsiteY1" fmla="*/ 1671224 h 1671224"/>
              <a:gd name="connsiteX2" fmla="*/ 187157 w 2626583"/>
              <a:gd name="connsiteY2" fmla="*/ 1671224 h 1671224"/>
              <a:gd name="connsiteX3" fmla="*/ 187157 w 2626583"/>
              <a:gd name="connsiteY3" fmla="*/ 1214024 h 1671224"/>
              <a:gd name="connsiteX0" fmla="*/ 355472 w 2626583"/>
              <a:gd name="connsiteY0" fmla="*/ 750973 h 1671224"/>
              <a:gd name="connsiteX1" fmla="*/ 2626583 w 2626583"/>
              <a:gd name="connsiteY1" fmla="*/ 864444 h 1671224"/>
              <a:gd name="connsiteX0" fmla="*/ 187157 w 2626583"/>
              <a:gd name="connsiteY0" fmla="*/ 1179754 h 1636954"/>
              <a:gd name="connsiteX1" fmla="*/ 644357 w 2626583"/>
              <a:gd name="connsiteY1" fmla="*/ 1636954 h 1636954"/>
              <a:gd name="connsiteX2" fmla="*/ 187157 w 2626583"/>
              <a:gd name="connsiteY2" fmla="*/ 1636954 h 1636954"/>
              <a:gd name="connsiteX3" fmla="*/ 187157 w 2626583"/>
              <a:gd name="connsiteY3" fmla="*/ 1179754 h 1636954"/>
              <a:gd name="connsiteX0" fmla="*/ 355472 w 2626583"/>
              <a:gd name="connsiteY0" fmla="*/ 716703 h 1636954"/>
              <a:gd name="connsiteX1" fmla="*/ 2626583 w 2626583"/>
              <a:gd name="connsiteY1" fmla="*/ 830174 h 1636954"/>
              <a:gd name="connsiteX0" fmla="*/ 187157 w 2626583"/>
              <a:gd name="connsiteY0" fmla="*/ 1045552 h 1502752"/>
              <a:gd name="connsiteX1" fmla="*/ 644357 w 2626583"/>
              <a:gd name="connsiteY1" fmla="*/ 1502752 h 1502752"/>
              <a:gd name="connsiteX2" fmla="*/ 187157 w 2626583"/>
              <a:gd name="connsiteY2" fmla="*/ 1502752 h 1502752"/>
              <a:gd name="connsiteX3" fmla="*/ 187157 w 2626583"/>
              <a:gd name="connsiteY3" fmla="*/ 1045552 h 1502752"/>
              <a:gd name="connsiteX0" fmla="*/ 256553 w 2626583"/>
              <a:gd name="connsiteY0" fmla="*/ 809902 h 1502752"/>
              <a:gd name="connsiteX1" fmla="*/ 2626583 w 2626583"/>
              <a:gd name="connsiteY1" fmla="*/ 695972 h 1502752"/>
              <a:gd name="connsiteX0" fmla="*/ 187157 w 2626583"/>
              <a:gd name="connsiteY0" fmla="*/ 595702 h 1052902"/>
              <a:gd name="connsiteX1" fmla="*/ 644357 w 2626583"/>
              <a:gd name="connsiteY1" fmla="*/ 1052902 h 1052902"/>
              <a:gd name="connsiteX2" fmla="*/ 187157 w 2626583"/>
              <a:gd name="connsiteY2" fmla="*/ 1052902 h 1052902"/>
              <a:gd name="connsiteX3" fmla="*/ 187157 w 2626583"/>
              <a:gd name="connsiteY3" fmla="*/ 595702 h 1052902"/>
              <a:gd name="connsiteX0" fmla="*/ 256553 w 2626583"/>
              <a:gd name="connsiteY0" fmla="*/ 360052 h 1052902"/>
              <a:gd name="connsiteX1" fmla="*/ 2626583 w 2626583"/>
              <a:gd name="connsiteY1" fmla="*/ 246122 h 1052902"/>
              <a:gd name="connsiteX0" fmla="*/ 187157 w 2626583"/>
              <a:gd name="connsiteY0" fmla="*/ 349580 h 806780"/>
              <a:gd name="connsiteX1" fmla="*/ 644357 w 2626583"/>
              <a:gd name="connsiteY1" fmla="*/ 806780 h 806780"/>
              <a:gd name="connsiteX2" fmla="*/ 187157 w 2626583"/>
              <a:gd name="connsiteY2" fmla="*/ 806780 h 806780"/>
              <a:gd name="connsiteX3" fmla="*/ 187157 w 2626583"/>
              <a:gd name="connsiteY3" fmla="*/ 349580 h 806780"/>
              <a:gd name="connsiteX0" fmla="*/ 256553 w 2626583"/>
              <a:gd name="connsiteY0" fmla="*/ 113930 h 806780"/>
              <a:gd name="connsiteX1" fmla="*/ 2626583 w 2626583"/>
              <a:gd name="connsiteY1" fmla="*/ 0 h 806780"/>
              <a:gd name="connsiteX0" fmla="*/ 187157 w 2733746"/>
              <a:gd name="connsiteY0" fmla="*/ 246215 h 703415"/>
              <a:gd name="connsiteX1" fmla="*/ 644357 w 2733746"/>
              <a:gd name="connsiteY1" fmla="*/ 703415 h 703415"/>
              <a:gd name="connsiteX2" fmla="*/ 187157 w 2733746"/>
              <a:gd name="connsiteY2" fmla="*/ 703415 h 703415"/>
              <a:gd name="connsiteX3" fmla="*/ 187157 w 2733746"/>
              <a:gd name="connsiteY3" fmla="*/ 246215 h 703415"/>
              <a:gd name="connsiteX0" fmla="*/ 256553 w 2733746"/>
              <a:gd name="connsiteY0" fmla="*/ 10565 h 703415"/>
              <a:gd name="connsiteX1" fmla="*/ 2733746 w 2733746"/>
              <a:gd name="connsiteY1" fmla="*/ 0 h 703415"/>
              <a:gd name="connsiteX0" fmla="*/ 187157 w 2733746"/>
              <a:gd name="connsiteY0" fmla="*/ 261532 h 718732"/>
              <a:gd name="connsiteX1" fmla="*/ 644357 w 2733746"/>
              <a:gd name="connsiteY1" fmla="*/ 718732 h 718732"/>
              <a:gd name="connsiteX2" fmla="*/ 187157 w 2733746"/>
              <a:gd name="connsiteY2" fmla="*/ 718732 h 718732"/>
              <a:gd name="connsiteX3" fmla="*/ 187157 w 2733746"/>
              <a:gd name="connsiteY3" fmla="*/ 261532 h 718732"/>
              <a:gd name="connsiteX0" fmla="*/ 256553 w 2733746"/>
              <a:gd name="connsiteY0" fmla="*/ 25882 h 718732"/>
              <a:gd name="connsiteX1" fmla="*/ 2733746 w 2733746"/>
              <a:gd name="connsiteY1" fmla="*/ 15317 h 718732"/>
              <a:gd name="connsiteX0" fmla="*/ 187157 w 2775060"/>
              <a:gd name="connsiteY0" fmla="*/ 261532 h 718732"/>
              <a:gd name="connsiteX1" fmla="*/ 644357 w 2775060"/>
              <a:gd name="connsiteY1" fmla="*/ 718732 h 718732"/>
              <a:gd name="connsiteX2" fmla="*/ 187157 w 2775060"/>
              <a:gd name="connsiteY2" fmla="*/ 718732 h 718732"/>
              <a:gd name="connsiteX3" fmla="*/ 187157 w 2775060"/>
              <a:gd name="connsiteY3" fmla="*/ 261532 h 718732"/>
              <a:gd name="connsiteX0" fmla="*/ 256553 w 2775060"/>
              <a:gd name="connsiteY0" fmla="*/ 25882 h 718732"/>
              <a:gd name="connsiteX1" fmla="*/ 2775060 w 2775060"/>
              <a:gd name="connsiteY1" fmla="*/ 15317 h 718732"/>
              <a:gd name="connsiteX0" fmla="*/ 187157 w 2775060"/>
              <a:gd name="connsiteY0" fmla="*/ 246215 h 703415"/>
              <a:gd name="connsiteX1" fmla="*/ 644357 w 2775060"/>
              <a:gd name="connsiteY1" fmla="*/ 703415 h 703415"/>
              <a:gd name="connsiteX2" fmla="*/ 187157 w 2775060"/>
              <a:gd name="connsiteY2" fmla="*/ 703415 h 703415"/>
              <a:gd name="connsiteX3" fmla="*/ 187157 w 2775060"/>
              <a:gd name="connsiteY3" fmla="*/ 246215 h 703415"/>
              <a:gd name="connsiteX0" fmla="*/ 256553 w 2775060"/>
              <a:gd name="connsiteY0" fmla="*/ 10565 h 703415"/>
              <a:gd name="connsiteX1" fmla="*/ 2775060 w 2775060"/>
              <a:gd name="connsiteY1" fmla="*/ 0 h 703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75060" h="703415" stroke="0" extrusionOk="0">
                <a:moveTo>
                  <a:pt x="187157" y="246215"/>
                </a:moveTo>
                <a:cubicBezTo>
                  <a:pt x="656231" y="426689"/>
                  <a:pt x="644357" y="450910"/>
                  <a:pt x="644357" y="703415"/>
                </a:cubicBezTo>
                <a:lnTo>
                  <a:pt x="187157" y="703415"/>
                </a:lnTo>
                <a:cubicBezTo>
                  <a:pt x="187157" y="551015"/>
                  <a:pt x="-233948" y="133920"/>
                  <a:pt x="187157" y="246215"/>
                </a:cubicBezTo>
                <a:close/>
              </a:path>
              <a:path w="2775060" h="703415" fill="none">
                <a:moveTo>
                  <a:pt x="256553" y="10565"/>
                </a:moveTo>
                <a:cubicBezTo>
                  <a:pt x="1351586" y="369890"/>
                  <a:pt x="1780942" y="448450"/>
                  <a:pt x="2775060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2" name="Arc 8"/>
          <p:cNvSpPr/>
          <p:nvPr/>
        </p:nvSpPr>
        <p:spPr>
          <a:xfrm flipV="1">
            <a:off x="4248891" y="1430856"/>
            <a:ext cx="2318260" cy="53398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3234823"/>
              <a:gd name="connsiteY0" fmla="*/ 18948 h 799299"/>
              <a:gd name="connsiteX1" fmla="*/ 644357 w 3234823"/>
              <a:gd name="connsiteY1" fmla="*/ 476148 h 799299"/>
              <a:gd name="connsiteX2" fmla="*/ 187157 w 3234823"/>
              <a:gd name="connsiteY2" fmla="*/ 476148 h 799299"/>
              <a:gd name="connsiteX3" fmla="*/ 187157 w 3234823"/>
              <a:gd name="connsiteY3" fmla="*/ 18948 h 799299"/>
              <a:gd name="connsiteX0" fmla="*/ 292570 w 3234823"/>
              <a:gd name="connsiteY0" fmla="*/ 213652 h 799299"/>
              <a:gd name="connsiteX1" fmla="*/ 3234823 w 3234823"/>
              <a:gd name="connsiteY1" fmla="*/ 360581 h 799299"/>
              <a:gd name="connsiteX0" fmla="*/ 187157 w 3234823"/>
              <a:gd name="connsiteY0" fmla="*/ 18948 h 629765"/>
              <a:gd name="connsiteX1" fmla="*/ 644357 w 3234823"/>
              <a:gd name="connsiteY1" fmla="*/ 476148 h 629765"/>
              <a:gd name="connsiteX2" fmla="*/ 187157 w 3234823"/>
              <a:gd name="connsiteY2" fmla="*/ 476148 h 629765"/>
              <a:gd name="connsiteX3" fmla="*/ 187157 w 3234823"/>
              <a:gd name="connsiteY3" fmla="*/ 18948 h 629765"/>
              <a:gd name="connsiteX0" fmla="*/ 292570 w 3234823"/>
              <a:gd name="connsiteY0" fmla="*/ 213652 h 629765"/>
              <a:gd name="connsiteX1" fmla="*/ 3234823 w 3234823"/>
              <a:gd name="connsiteY1" fmla="*/ 360581 h 629765"/>
              <a:gd name="connsiteX0" fmla="*/ 187157 w 3234823"/>
              <a:gd name="connsiteY0" fmla="*/ 18948 h 652679"/>
              <a:gd name="connsiteX1" fmla="*/ 644357 w 3234823"/>
              <a:gd name="connsiteY1" fmla="*/ 476148 h 652679"/>
              <a:gd name="connsiteX2" fmla="*/ 187157 w 3234823"/>
              <a:gd name="connsiteY2" fmla="*/ 476148 h 652679"/>
              <a:gd name="connsiteX3" fmla="*/ 187157 w 3234823"/>
              <a:gd name="connsiteY3" fmla="*/ 18948 h 652679"/>
              <a:gd name="connsiteX0" fmla="*/ 292570 w 3234823"/>
              <a:gd name="connsiteY0" fmla="*/ 306680 h 652679"/>
              <a:gd name="connsiteX1" fmla="*/ 3234823 w 3234823"/>
              <a:gd name="connsiteY1" fmla="*/ 360581 h 652679"/>
              <a:gd name="connsiteX0" fmla="*/ 187157 w 3234823"/>
              <a:gd name="connsiteY0" fmla="*/ 18948 h 745556"/>
              <a:gd name="connsiteX1" fmla="*/ 644357 w 3234823"/>
              <a:gd name="connsiteY1" fmla="*/ 476148 h 745556"/>
              <a:gd name="connsiteX2" fmla="*/ 187157 w 3234823"/>
              <a:gd name="connsiteY2" fmla="*/ 476148 h 745556"/>
              <a:gd name="connsiteX3" fmla="*/ 187157 w 3234823"/>
              <a:gd name="connsiteY3" fmla="*/ 18948 h 745556"/>
              <a:gd name="connsiteX0" fmla="*/ 292570 w 3234823"/>
              <a:gd name="connsiteY0" fmla="*/ 306680 h 745556"/>
              <a:gd name="connsiteX1" fmla="*/ 3234823 w 3234823"/>
              <a:gd name="connsiteY1" fmla="*/ 360581 h 745556"/>
              <a:gd name="connsiteX0" fmla="*/ 187157 w 3399689"/>
              <a:gd name="connsiteY0" fmla="*/ 18948 h 771064"/>
              <a:gd name="connsiteX1" fmla="*/ 644357 w 3399689"/>
              <a:gd name="connsiteY1" fmla="*/ 476148 h 771064"/>
              <a:gd name="connsiteX2" fmla="*/ 187157 w 3399689"/>
              <a:gd name="connsiteY2" fmla="*/ 476148 h 771064"/>
              <a:gd name="connsiteX3" fmla="*/ 187157 w 3399689"/>
              <a:gd name="connsiteY3" fmla="*/ 18948 h 771064"/>
              <a:gd name="connsiteX0" fmla="*/ 292570 w 3399689"/>
              <a:gd name="connsiteY0" fmla="*/ 306680 h 771064"/>
              <a:gd name="connsiteX1" fmla="*/ 3399689 w 3399689"/>
              <a:gd name="connsiteY1" fmla="*/ 401925 h 771064"/>
              <a:gd name="connsiteX0" fmla="*/ 187157 w 3399689"/>
              <a:gd name="connsiteY0" fmla="*/ 18948 h 731586"/>
              <a:gd name="connsiteX1" fmla="*/ 644357 w 3399689"/>
              <a:gd name="connsiteY1" fmla="*/ 476148 h 731586"/>
              <a:gd name="connsiteX2" fmla="*/ 187157 w 3399689"/>
              <a:gd name="connsiteY2" fmla="*/ 476148 h 731586"/>
              <a:gd name="connsiteX3" fmla="*/ 187157 w 3399689"/>
              <a:gd name="connsiteY3" fmla="*/ 18948 h 731586"/>
              <a:gd name="connsiteX0" fmla="*/ 292570 w 3399689"/>
              <a:gd name="connsiteY0" fmla="*/ 306680 h 731586"/>
              <a:gd name="connsiteX1" fmla="*/ 3399689 w 3399689"/>
              <a:gd name="connsiteY1" fmla="*/ 401925 h 731586"/>
              <a:gd name="connsiteX0" fmla="*/ 187157 w 3473879"/>
              <a:gd name="connsiteY0" fmla="*/ 18948 h 805225"/>
              <a:gd name="connsiteX1" fmla="*/ 644357 w 3473879"/>
              <a:gd name="connsiteY1" fmla="*/ 476148 h 805225"/>
              <a:gd name="connsiteX2" fmla="*/ 187157 w 3473879"/>
              <a:gd name="connsiteY2" fmla="*/ 476148 h 805225"/>
              <a:gd name="connsiteX3" fmla="*/ 187157 w 3473879"/>
              <a:gd name="connsiteY3" fmla="*/ 18948 h 805225"/>
              <a:gd name="connsiteX0" fmla="*/ 292570 w 3473879"/>
              <a:gd name="connsiteY0" fmla="*/ 306680 h 805225"/>
              <a:gd name="connsiteX1" fmla="*/ 3473879 w 3473879"/>
              <a:gd name="connsiteY1" fmla="*/ 515625 h 805225"/>
              <a:gd name="connsiteX0" fmla="*/ 187157 w 3473879"/>
              <a:gd name="connsiteY0" fmla="*/ 18948 h 750908"/>
              <a:gd name="connsiteX1" fmla="*/ 644357 w 3473879"/>
              <a:gd name="connsiteY1" fmla="*/ 476148 h 750908"/>
              <a:gd name="connsiteX2" fmla="*/ 187157 w 3473879"/>
              <a:gd name="connsiteY2" fmla="*/ 476148 h 750908"/>
              <a:gd name="connsiteX3" fmla="*/ 187157 w 3473879"/>
              <a:gd name="connsiteY3" fmla="*/ 18948 h 750908"/>
              <a:gd name="connsiteX0" fmla="*/ 292570 w 3473879"/>
              <a:gd name="connsiteY0" fmla="*/ 306680 h 750908"/>
              <a:gd name="connsiteX1" fmla="*/ 3473879 w 3473879"/>
              <a:gd name="connsiteY1" fmla="*/ 515625 h 750908"/>
              <a:gd name="connsiteX0" fmla="*/ 187157 w 3232312"/>
              <a:gd name="connsiteY0" fmla="*/ 18948 h 590668"/>
              <a:gd name="connsiteX1" fmla="*/ 644357 w 3232312"/>
              <a:gd name="connsiteY1" fmla="*/ 476148 h 590668"/>
              <a:gd name="connsiteX2" fmla="*/ 187157 w 3232312"/>
              <a:gd name="connsiteY2" fmla="*/ 476148 h 590668"/>
              <a:gd name="connsiteX3" fmla="*/ 187157 w 3232312"/>
              <a:gd name="connsiteY3" fmla="*/ 18948 h 590668"/>
              <a:gd name="connsiteX0" fmla="*/ 292570 w 3232312"/>
              <a:gd name="connsiteY0" fmla="*/ 306680 h 590668"/>
              <a:gd name="connsiteX1" fmla="*/ 3232312 w 3232312"/>
              <a:gd name="connsiteY1" fmla="*/ 223936 h 590668"/>
              <a:gd name="connsiteX0" fmla="*/ 187157 w 3232312"/>
              <a:gd name="connsiteY0" fmla="*/ 18948 h 674259"/>
              <a:gd name="connsiteX1" fmla="*/ 644357 w 3232312"/>
              <a:gd name="connsiteY1" fmla="*/ 476148 h 674259"/>
              <a:gd name="connsiteX2" fmla="*/ 187157 w 3232312"/>
              <a:gd name="connsiteY2" fmla="*/ 476148 h 674259"/>
              <a:gd name="connsiteX3" fmla="*/ 187157 w 3232312"/>
              <a:gd name="connsiteY3" fmla="*/ 18948 h 674259"/>
              <a:gd name="connsiteX0" fmla="*/ 292570 w 3232312"/>
              <a:gd name="connsiteY0" fmla="*/ 306680 h 674259"/>
              <a:gd name="connsiteX1" fmla="*/ 3232312 w 3232312"/>
              <a:gd name="connsiteY1" fmla="*/ 223936 h 6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2312" h="674259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3232312" h="674259" fill="none">
                <a:moveTo>
                  <a:pt x="292570" y="306680"/>
                </a:moveTo>
                <a:cubicBezTo>
                  <a:pt x="967998" y="740377"/>
                  <a:pt x="2502325" y="880036"/>
                  <a:pt x="3232312" y="223936"/>
                </a:cubicBezTo>
              </a:path>
            </a:pathLst>
          </a:custGeom>
          <a:ln w="28575">
            <a:solidFill>
              <a:schemeClr val="bg1">
                <a:lumMod val="65000"/>
              </a:schemeClr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3" name="Arc 8"/>
          <p:cNvSpPr/>
          <p:nvPr/>
        </p:nvSpPr>
        <p:spPr>
          <a:xfrm flipV="1">
            <a:off x="4255202" y="1428737"/>
            <a:ext cx="2318260" cy="53398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028086"/>
              <a:gd name="connsiteY0" fmla="*/ 252859 h 710059"/>
              <a:gd name="connsiteX1" fmla="*/ 644357 w 2028086"/>
              <a:gd name="connsiteY1" fmla="*/ 710059 h 710059"/>
              <a:gd name="connsiteX2" fmla="*/ 187157 w 2028086"/>
              <a:gd name="connsiteY2" fmla="*/ 710059 h 710059"/>
              <a:gd name="connsiteX3" fmla="*/ 187157 w 2028086"/>
              <a:gd name="connsiteY3" fmla="*/ 252859 h 710059"/>
              <a:gd name="connsiteX0" fmla="*/ 174524 w 2028086"/>
              <a:gd name="connsiteY0" fmla="*/ 67130 h 710059"/>
              <a:gd name="connsiteX1" fmla="*/ 2028086 w 2028086"/>
              <a:gd name="connsiteY1" fmla="*/ 235141 h 710059"/>
              <a:gd name="connsiteX0" fmla="*/ 187157 w 2028086"/>
              <a:gd name="connsiteY0" fmla="*/ 325419 h 782619"/>
              <a:gd name="connsiteX1" fmla="*/ 644357 w 2028086"/>
              <a:gd name="connsiteY1" fmla="*/ 782619 h 782619"/>
              <a:gd name="connsiteX2" fmla="*/ 187157 w 2028086"/>
              <a:gd name="connsiteY2" fmla="*/ 782619 h 782619"/>
              <a:gd name="connsiteX3" fmla="*/ 187157 w 2028086"/>
              <a:gd name="connsiteY3" fmla="*/ 325419 h 782619"/>
              <a:gd name="connsiteX0" fmla="*/ 174524 w 2028086"/>
              <a:gd name="connsiteY0" fmla="*/ 139690 h 782619"/>
              <a:gd name="connsiteX1" fmla="*/ 2028086 w 2028086"/>
              <a:gd name="connsiteY1" fmla="*/ 307701 h 782619"/>
              <a:gd name="connsiteX0" fmla="*/ 187157 w 2068605"/>
              <a:gd name="connsiteY0" fmla="*/ 321981 h 779181"/>
              <a:gd name="connsiteX1" fmla="*/ 644357 w 2068605"/>
              <a:gd name="connsiteY1" fmla="*/ 779181 h 779181"/>
              <a:gd name="connsiteX2" fmla="*/ 187157 w 2068605"/>
              <a:gd name="connsiteY2" fmla="*/ 779181 h 779181"/>
              <a:gd name="connsiteX3" fmla="*/ 187157 w 2068605"/>
              <a:gd name="connsiteY3" fmla="*/ 321981 h 779181"/>
              <a:gd name="connsiteX0" fmla="*/ 174524 w 2068605"/>
              <a:gd name="connsiteY0" fmla="*/ 136252 h 779181"/>
              <a:gd name="connsiteX1" fmla="*/ 2068605 w 2068605"/>
              <a:gd name="connsiteY1" fmla="*/ 321199 h 779181"/>
              <a:gd name="connsiteX0" fmla="*/ 187157 w 2095618"/>
              <a:gd name="connsiteY0" fmla="*/ 318699 h 775899"/>
              <a:gd name="connsiteX1" fmla="*/ 644357 w 2095618"/>
              <a:gd name="connsiteY1" fmla="*/ 775899 h 775899"/>
              <a:gd name="connsiteX2" fmla="*/ 187157 w 2095618"/>
              <a:gd name="connsiteY2" fmla="*/ 775899 h 775899"/>
              <a:gd name="connsiteX3" fmla="*/ 187157 w 2095618"/>
              <a:gd name="connsiteY3" fmla="*/ 318699 h 775899"/>
              <a:gd name="connsiteX0" fmla="*/ 174524 w 2095618"/>
              <a:gd name="connsiteY0" fmla="*/ 132970 h 775899"/>
              <a:gd name="connsiteX1" fmla="*/ 2095618 w 2095618"/>
              <a:gd name="connsiteY1" fmla="*/ 334853 h 775899"/>
              <a:gd name="connsiteX0" fmla="*/ 187157 w 2095618"/>
              <a:gd name="connsiteY0" fmla="*/ 377999 h 835199"/>
              <a:gd name="connsiteX1" fmla="*/ 644357 w 2095618"/>
              <a:gd name="connsiteY1" fmla="*/ 835199 h 835199"/>
              <a:gd name="connsiteX2" fmla="*/ 187157 w 2095618"/>
              <a:gd name="connsiteY2" fmla="*/ 835199 h 835199"/>
              <a:gd name="connsiteX3" fmla="*/ 187157 w 2095618"/>
              <a:gd name="connsiteY3" fmla="*/ 377999 h 835199"/>
              <a:gd name="connsiteX0" fmla="*/ 174524 w 2095618"/>
              <a:gd name="connsiteY0" fmla="*/ 192270 h 835199"/>
              <a:gd name="connsiteX1" fmla="*/ 2095618 w 2095618"/>
              <a:gd name="connsiteY1" fmla="*/ 394153 h 835199"/>
              <a:gd name="connsiteX0" fmla="*/ 187157 w 2149644"/>
              <a:gd name="connsiteY0" fmla="*/ 357484 h 814684"/>
              <a:gd name="connsiteX1" fmla="*/ 644357 w 2149644"/>
              <a:gd name="connsiteY1" fmla="*/ 814684 h 814684"/>
              <a:gd name="connsiteX2" fmla="*/ 187157 w 2149644"/>
              <a:gd name="connsiteY2" fmla="*/ 814684 h 814684"/>
              <a:gd name="connsiteX3" fmla="*/ 187157 w 2149644"/>
              <a:gd name="connsiteY3" fmla="*/ 357484 h 814684"/>
              <a:gd name="connsiteX0" fmla="*/ 174524 w 2149644"/>
              <a:gd name="connsiteY0" fmla="*/ 171755 h 814684"/>
              <a:gd name="connsiteX1" fmla="*/ 2149644 w 2149644"/>
              <a:gd name="connsiteY1" fmla="*/ 441382 h 814684"/>
              <a:gd name="connsiteX0" fmla="*/ 187157 w 2649378"/>
              <a:gd name="connsiteY0" fmla="*/ 447114 h 904314"/>
              <a:gd name="connsiteX1" fmla="*/ 644357 w 2649378"/>
              <a:gd name="connsiteY1" fmla="*/ 904314 h 904314"/>
              <a:gd name="connsiteX2" fmla="*/ 187157 w 2649378"/>
              <a:gd name="connsiteY2" fmla="*/ 904314 h 904314"/>
              <a:gd name="connsiteX3" fmla="*/ 187157 w 2649378"/>
              <a:gd name="connsiteY3" fmla="*/ 447114 h 904314"/>
              <a:gd name="connsiteX0" fmla="*/ 174524 w 2649378"/>
              <a:gd name="connsiteY0" fmla="*/ 261385 h 904314"/>
              <a:gd name="connsiteX1" fmla="*/ 2649378 w 2649378"/>
              <a:gd name="connsiteY1" fmla="*/ 293910 h 904314"/>
              <a:gd name="connsiteX0" fmla="*/ 187157 w 2649378"/>
              <a:gd name="connsiteY0" fmla="*/ 336035 h 793235"/>
              <a:gd name="connsiteX1" fmla="*/ 644357 w 2649378"/>
              <a:gd name="connsiteY1" fmla="*/ 793235 h 793235"/>
              <a:gd name="connsiteX2" fmla="*/ 187157 w 2649378"/>
              <a:gd name="connsiteY2" fmla="*/ 793235 h 793235"/>
              <a:gd name="connsiteX3" fmla="*/ 187157 w 2649378"/>
              <a:gd name="connsiteY3" fmla="*/ 336035 h 793235"/>
              <a:gd name="connsiteX0" fmla="*/ 174524 w 2649378"/>
              <a:gd name="connsiteY0" fmla="*/ 150306 h 793235"/>
              <a:gd name="connsiteX1" fmla="*/ 2649378 w 2649378"/>
              <a:gd name="connsiteY1" fmla="*/ 182831 h 793235"/>
              <a:gd name="connsiteX0" fmla="*/ 187157 w 2514315"/>
              <a:gd name="connsiteY0" fmla="*/ 336035 h 793235"/>
              <a:gd name="connsiteX1" fmla="*/ 644357 w 2514315"/>
              <a:gd name="connsiteY1" fmla="*/ 793235 h 793235"/>
              <a:gd name="connsiteX2" fmla="*/ 187157 w 2514315"/>
              <a:gd name="connsiteY2" fmla="*/ 793235 h 793235"/>
              <a:gd name="connsiteX3" fmla="*/ 187157 w 2514315"/>
              <a:gd name="connsiteY3" fmla="*/ 336035 h 793235"/>
              <a:gd name="connsiteX0" fmla="*/ 174524 w 2514315"/>
              <a:gd name="connsiteY0" fmla="*/ 150306 h 793235"/>
              <a:gd name="connsiteX1" fmla="*/ 2514315 w 2514315"/>
              <a:gd name="connsiteY1" fmla="*/ 182831 h 793235"/>
              <a:gd name="connsiteX0" fmla="*/ 187157 w 2514315"/>
              <a:gd name="connsiteY0" fmla="*/ 308489 h 765689"/>
              <a:gd name="connsiteX1" fmla="*/ 644357 w 2514315"/>
              <a:gd name="connsiteY1" fmla="*/ 765689 h 765689"/>
              <a:gd name="connsiteX2" fmla="*/ 187157 w 2514315"/>
              <a:gd name="connsiteY2" fmla="*/ 765689 h 765689"/>
              <a:gd name="connsiteX3" fmla="*/ 187157 w 2514315"/>
              <a:gd name="connsiteY3" fmla="*/ 308489 h 765689"/>
              <a:gd name="connsiteX0" fmla="*/ 174524 w 2514315"/>
              <a:gd name="connsiteY0" fmla="*/ 122760 h 765689"/>
              <a:gd name="connsiteX1" fmla="*/ 2514315 w 2514315"/>
              <a:gd name="connsiteY1" fmla="*/ 155285 h 765689"/>
              <a:gd name="connsiteX0" fmla="*/ 187157 w 2514315"/>
              <a:gd name="connsiteY0" fmla="*/ 294555 h 751755"/>
              <a:gd name="connsiteX1" fmla="*/ 644357 w 2514315"/>
              <a:gd name="connsiteY1" fmla="*/ 751755 h 751755"/>
              <a:gd name="connsiteX2" fmla="*/ 187157 w 2514315"/>
              <a:gd name="connsiteY2" fmla="*/ 751755 h 751755"/>
              <a:gd name="connsiteX3" fmla="*/ 187157 w 2514315"/>
              <a:gd name="connsiteY3" fmla="*/ 294555 h 751755"/>
              <a:gd name="connsiteX0" fmla="*/ 174524 w 2514315"/>
              <a:gd name="connsiteY0" fmla="*/ 108826 h 751755"/>
              <a:gd name="connsiteX1" fmla="*/ 2514315 w 2514315"/>
              <a:gd name="connsiteY1" fmla="*/ 141351 h 751755"/>
              <a:gd name="connsiteX0" fmla="*/ 187157 w 1987568"/>
              <a:gd name="connsiteY0" fmla="*/ 292311 h 749511"/>
              <a:gd name="connsiteX1" fmla="*/ 644357 w 1987568"/>
              <a:gd name="connsiteY1" fmla="*/ 749511 h 749511"/>
              <a:gd name="connsiteX2" fmla="*/ 187157 w 1987568"/>
              <a:gd name="connsiteY2" fmla="*/ 749511 h 749511"/>
              <a:gd name="connsiteX3" fmla="*/ 187157 w 1987568"/>
              <a:gd name="connsiteY3" fmla="*/ 292311 h 749511"/>
              <a:gd name="connsiteX0" fmla="*/ 174524 w 1987568"/>
              <a:gd name="connsiteY0" fmla="*/ 106582 h 749511"/>
              <a:gd name="connsiteX1" fmla="*/ 1987568 w 1987568"/>
              <a:gd name="connsiteY1" fmla="*/ 156043 h 749511"/>
              <a:gd name="connsiteX0" fmla="*/ 187157 w 1987568"/>
              <a:gd name="connsiteY0" fmla="*/ 382691 h 839891"/>
              <a:gd name="connsiteX1" fmla="*/ 644357 w 1987568"/>
              <a:gd name="connsiteY1" fmla="*/ 839891 h 839891"/>
              <a:gd name="connsiteX2" fmla="*/ 187157 w 1987568"/>
              <a:gd name="connsiteY2" fmla="*/ 839891 h 839891"/>
              <a:gd name="connsiteX3" fmla="*/ 187157 w 1987568"/>
              <a:gd name="connsiteY3" fmla="*/ 382691 h 839891"/>
              <a:gd name="connsiteX0" fmla="*/ 174524 w 1987568"/>
              <a:gd name="connsiteY0" fmla="*/ 196962 h 839891"/>
              <a:gd name="connsiteX1" fmla="*/ 1987568 w 1987568"/>
              <a:gd name="connsiteY1" fmla="*/ 246423 h 839891"/>
              <a:gd name="connsiteX0" fmla="*/ 187157 w 1987568"/>
              <a:gd name="connsiteY0" fmla="*/ 476999 h 934199"/>
              <a:gd name="connsiteX1" fmla="*/ 644357 w 1987568"/>
              <a:gd name="connsiteY1" fmla="*/ 934199 h 934199"/>
              <a:gd name="connsiteX2" fmla="*/ 187157 w 1987568"/>
              <a:gd name="connsiteY2" fmla="*/ 934199 h 934199"/>
              <a:gd name="connsiteX3" fmla="*/ 187157 w 1987568"/>
              <a:gd name="connsiteY3" fmla="*/ 476999 h 934199"/>
              <a:gd name="connsiteX0" fmla="*/ 174524 w 1987568"/>
              <a:gd name="connsiteY0" fmla="*/ 291270 h 934199"/>
              <a:gd name="connsiteX1" fmla="*/ 1987568 w 1987568"/>
              <a:gd name="connsiteY1" fmla="*/ 340731 h 934199"/>
              <a:gd name="connsiteX0" fmla="*/ 187157 w 1987568"/>
              <a:gd name="connsiteY0" fmla="*/ 432855 h 890055"/>
              <a:gd name="connsiteX1" fmla="*/ 644357 w 1987568"/>
              <a:gd name="connsiteY1" fmla="*/ 890055 h 890055"/>
              <a:gd name="connsiteX2" fmla="*/ 187157 w 1987568"/>
              <a:gd name="connsiteY2" fmla="*/ 890055 h 890055"/>
              <a:gd name="connsiteX3" fmla="*/ 187157 w 1987568"/>
              <a:gd name="connsiteY3" fmla="*/ 432855 h 890055"/>
              <a:gd name="connsiteX0" fmla="*/ 174524 w 1987568"/>
              <a:gd name="connsiteY0" fmla="*/ 247126 h 890055"/>
              <a:gd name="connsiteX1" fmla="*/ 1987568 w 1987568"/>
              <a:gd name="connsiteY1" fmla="*/ 296587 h 890055"/>
              <a:gd name="connsiteX0" fmla="*/ 187157 w 1987568"/>
              <a:gd name="connsiteY0" fmla="*/ 403864 h 861064"/>
              <a:gd name="connsiteX1" fmla="*/ 644357 w 1987568"/>
              <a:gd name="connsiteY1" fmla="*/ 861064 h 861064"/>
              <a:gd name="connsiteX2" fmla="*/ 187157 w 1987568"/>
              <a:gd name="connsiteY2" fmla="*/ 861064 h 861064"/>
              <a:gd name="connsiteX3" fmla="*/ 187157 w 1987568"/>
              <a:gd name="connsiteY3" fmla="*/ 403864 h 861064"/>
              <a:gd name="connsiteX0" fmla="*/ 174524 w 1987568"/>
              <a:gd name="connsiteY0" fmla="*/ 218135 h 861064"/>
              <a:gd name="connsiteX1" fmla="*/ 1987568 w 1987568"/>
              <a:gd name="connsiteY1" fmla="*/ 267596 h 861064"/>
              <a:gd name="connsiteX0" fmla="*/ 187157 w 2346152"/>
              <a:gd name="connsiteY0" fmla="*/ 500540 h 957740"/>
              <a:gd name="connsiteX1" fmla="*/ 644357 w 2346152"/>
              <a:gd name="connsiteY1" fmla="*/ 957740 h 957740"/>
              <a:gd name="connsiteX2" fmla="*/ 187157 w 2346152"/>
              <a:gd name="connsiteY2" fmla="*/ 957740 h 957740"/>
              <a:gd name="connsiteX3" fmla="*/ 187157 w 2346152"/>
              <a:gd name="connsiteY3" fmla="*/ 500540 h 957740"/>
              <a:gd name="connsiteX0" fmla="*/ 174524 w 2346152"/>
              <a:gd name="connsiteY0" fmla="*/ 314811 h 957740"/>
              <a:gd name="connsiteX1" fmla="*/ 2346152 w 2346152"/>
              <a:gd name="connsiteY1" fmla="*/ 178217 h 957740"/>
              <a:gd name="connsiteX0" fmla="*/ 187157 w 2346152"/>
              <a:gd name="connsiteY0" fmla="*/ 512669 h 969869"/>
              <a:gd name="connsiteX1" fmla="*/ 644357 w 2346152"/>
              <a:gd name="connsiteY1" fmla="*/ 969869 h 969869"/>
              <a:gd name="connsiteX2" fmla="*/ 187157 w 2346152"/>
              <a:gd name="connsiteY2" fmla="*/ 969869 h 969869"/>
              <a:gd name="connsiteX3" fmla="*/ 187157 w 2346152"/>
              <a:gd name="connsiteY3" fmla="*/ 512669 h 969869"/>
              <a:gd name="connsiteX0" fmla="*/ 174524 w 2346152"/>
              <a:gd name="connsiteY0" fmla="*/ 295930 h 969869"/>
              <a:gd name="connsiteX1" fmla="*/ 2346152 w 2346152"/>
              <a:gd name="connsiteY1" fmla="*/ 190346 h 969869"/>
              <a:gd name="connsiteX0" fmla="*/ 187157 w 2346152"/>
              <a:gd name="connsiteY0" fmla="*/ 498072 h 955272"/>
              <a:gd name="connsiteX1" fmla="*/ 644357 w 2346152"/>
              <a:gd name="connsiteY1" fmla="*/ 955272 h 955272"/>
              <a:gd name="connsiteX2" fmla="*/ 187157 w 2346152"/>
              <a:gd name="connsiteY2" fmla="*/ 955272 h 955272"/>
              <a:gd name="connsiteX3" fmla="*/ 187157 w 2346152"/>
              <a:gd name="connsiteY3" fmla="*/ 498072 h 955272"/>
              <a:gd name="connsiteX0" fmla="*/ 174524 w 2346152"/>
              <a:gd name="connsiteY0" fmla="*/ 281333 h 955272"/>
              <a:gd name="connsiteX1" fmla="*/ 2346152 w 2346152"/>
              <a:gd name="connsiteY1" fmla="*/ 175749 h 955272"/>
              <a:gd name="connsiteX0" fmla="*/ 187157 w 2407976"/>
              <a:gd name="connsiteY0" fmla="*/ 488525 h 945725"/>
              <a:gd name="connsiteX1" fmla="*/ 644357 w 2407976"/>
              <a:gd name="connsiteY1" fmla="*/ 945725 h 945725"/>
              <a:gd name="connsiteX2" fmla="*/ 187157 w 2407976"/>
              <a:gd name="connsiteY2" fmla="*/ 945725 h 945725"/>
              <a:gd name="connsiteX3" fmla="*/ 187157 w 2407976"/>
              <a:gd name="connsiteY3" fmla="*/ 488525 h 945725"/>
              <a:gd name="connsiteX0" fmla="*/ 174524 w 2407976"/>
              <a:gd name="connsiteY0" fmla="*/ 271786 h 945725"/>
              <a:gd name="connsiteX1" fmla="*/ 2407976 w 2407976"/>
              <a:gd name="connsiteY1" fmla="*/ 181707 h 945725"/>
              <a:gd name="connsiteX0" fmla="*/ 187157 w 2407976"/>
              <a:gd name="connsiteY0" fmla="*/ 453213 h 910413"/>
              <a:gd name="connsiteX1" fmla="*/ 644357 w 2407976"/>
              <a:gd name="connsiteY1" fmla="*/ 910413 h 910413"/>
              <a:gd name="connsiteX2" fmla="*/ 187157 w 2407976"/>
              <a:gd name="connsiteY2" fmla="*/ 910413 h 910413"/>
              <a:gd name="connsiteX3" fmla="*/ 187157 w 2407976"/>
              <a:gd name="connsiteY3" fmla="*/ 453213 h 910413"/>
              <a:gd name="connsiteX0" fmla="*/ 174524 w 2407976"/>
              <a:gd name="connsiteY0" fmla="*/ 236474 h 910413"/>
              <a:gd name="connsiteX1" fmla="*/ 2407976 w 2407976"/>
              <a:gd name="connsiteY1" fmla="*/ 208413 h 910413"/>
              <a:gd name="connsiteX0" fmla="*/ 187157 w 2407976"/>
              <a:gd name="connsiteY0" fmla="*/ 407423 h 864623"/>
              <a:gd name="connsiteX1" fmla="*/ 644357 w 2407976"/>
              <a:gd name="connsiteY1" fmla="*/ 864623 h 864623"/>
              <a:gd name="connsiteX2" fmla="*/ 187157 w 2407976"/>
              <a:gd name="connsiteY2" fmla="*/ 864623 h 864623"/>
              <a:gd name="connsiteX3" fmla="*/ 187157 w 2407976"/>
              <a:gd name="connsiteY3" fmla="*/ 407423 h 864623"/>
              <a:gd name="connsiteX0" fmla="*/ 174524 w 2407976"/>
              <a:gd name="connsiteY0" fmla="*/ 190684 h 864623"/>
              <a:gd name="connsiteX1" fmla="*/ 2407976 w 2407976"/>
              <a:gd name="connsiteY1" fmla="*/ 162623 h 864623"/>
              <a:gd name="connsiteX0" fmla="*/ 187157 w 2407976"/>
              <a:gd name="connsiteY0" fmla="*/ 425435 h 882635"/>
              <a:gd name="connsiteX1" fmla="*/ 644357 w 2407976"/>
              <a:gd name="connsiteY1" fmla="*/ 882635 h 882635"/>
              <a:gd name="connsiteX2" fmla="*/ 187157 w 2407976"/>
              <a:gd name="connsiteY2" fmla="*/ 882635 h 882635"/>
              <a:gd name="connsiteX3" fmla="*/ 187157 w 2407976"/>
              <a:gd name="connsiteY3" fmla="*/ 425435 h 882635"/>
              <a:gd name="connsiteX0" fmla="*/ 100335 w 2407976"/>
              <a:gd name="connsiteY0" fmla="*/ 177687 h 882635"/>
              <a:gd name="connsiteX1" fmla="*/ 2407976 w 2407976"/>
              <a:gd name="connsiteY1" fmla="*/ 180635 h 882635"/>
              <a:gd name="connsiteX0" fmla="*/ 187157 w 2407976"/>
              <a:gd name="connsiteY0" fmla="*/ 398948 h 856148"/>
              <a:gd name="connsiteX1" fmla="*/ 644357 w 2407976"/>
              <a:gd name="connsiteY1" fmla="*/ 856148 h 856148"/>
              <a:gd name="connsiteX2" fmla="*/ 187157 w 2407976"/>
              <a:gd name="connsiteY2" fmla="*/ 856148 h 856148"/>
              <a:gd name="connsiteX3" fmla="*/ 187157 w 2407976"/>
              <a:gd name="connsiteY3" fmla="*/ 398948 h 856148"/>
              <a:gd name="connsiteX0" fmla="*/ 149794 w 2407976"/>
              <a:gd name="connsiteY0" fmla="*/ 197714 h 856148"/>
              <a:gd name="connsiteX1" fmla="*/ 2407976 w 2407976"/>
              <a:gd name="connsiteY1" fmla="*/ 154148 h 856148"/>
              <a:gd name="connsiteX0" fmla="*/ 187157 w 2407976"/>
              <a:gd name="connsiteY0" fmla="*/ 407422 h 864622"/>
              <a:gd name="connsiteX1" fmla="*/ 644357 w 2407976"/>
              <a:gd name="connsiteY1" fmla="*/ 864622 h 864622"/>
              <a:gd name="connsiteX2" fmla="*/ 187157 w 2407976"/>
              <a:gd name="connsiteY2" fmla="*/ 864622 h 864622"/>
              <a:gd name="connsiteX3" fmla="*/ 187157 w 2407976"/>
              <a:gd name="connsiteY3" fmla="*/ 407422 h 864622"/>
              <a:gd name="connsiteX0" fmla="*/ 137429 w 2407976"/>
              <a:gd name="connsiteY0" fmla="*/ 190683 h 864622"/>
              <a:gd name="connsiteX1" fmla="*/ 2407976 w 2407976"/>
              <a:gd name="connsiteY1" fmla="*/ 162622 h 864622"/>
              <a:gd name="connsiteX0" fmla="*/ 187157 w 2407976"/>
              <a:gd name="connsiteY0" fmla="*/ 377248 h 834448"/>
              <a:gd name="connsiteX1" fmla="*/ 644357 w 2407976"/>
              <a:gd name="connsiteY1" fmla="*/ 834448 h 834448"/>
              <a:gd name="connsiteX2" fmla="*/ 187157 w 2407976"/>
              <a:gd name="connsiteY2" fmla="*/ 834448 h 834448"/>
              <a:gd name="connsiteX3" fmla="*/ 187157 w 2407976"/>
              <a:gd name="connsiteY3" fmla="*/ 377248 h 834448"/>
              <a:gd name="connsiteX0" fmla="*/ 137429 w 2407976"/>
              <a:gd name="connsiteY0" fmla="*/ 160509 h 834448"/>
              <a:gd name="connsiteX1" fmla="*/ 2407976 w 2407976"/>
              <a:gd name="connsiteY1" fmla="*/ 132448 h 834448"/>
              <a:gd name="connsiteX0" fmla="*/ 187157 w 1961581"/>
              <a:gd name="connsiteY0" fmla="*/ 359818 h 817018"/>
              <a:gd name="connsiteX1" fmla="*/ 644357 w 1961581"/>
              <a:gd name="connsiteY1" fmla="*/ 817018 h 817018"/>
              <a:gd name="connsiteX2" fmla="*/ 187157 w 1961581"/>
              <a:gd name="connsiteY2" fmla="*/ 817018 h 817018"/>
              <a:gd name="connsiteX3" fmla="*/ 187157 w 1961581"/>
              <a:gd name="connsiteY3" fmla="*/ 359818 h 817018"/>
              <a:gd name="connsiteX0" fmla="*/ 137429 w 1961581"/>
              <a:gd name="connsiteY0" fmla="*/ 143079 h 817018"/>
              <a:gd name="connsiteX1" fmla="*/ 1961581 w 1961581"/>
              <a:gd name="connsiteY1" fmla="*/ 152335 h 817018"/>
              <a:gd name="connsiteX0" fmla="*/ 187157 w 1961581"/>
              <a:gd name="connsiteY0" fmla="*/ 341926 h 799126"/>
              <a:gd name="connsiteX1" fmla="*/ 644357 w 1961581"/>
              <a:gd name="connsiteY1" fmla="*/ 799126 h 799126"/>
              <a:gd name="connsiteX2" fmla="*/ 187157 w 1961581"/>
              <a:gd name="connsiteY2" fmla="*/ 799126 h 799126"/>
              <a:gd name="connsiteX3" fmla="*/ 187157 w 1961581"/>
              <a:gd name="connsiteY3" fmla="*/ 341926 h 799126"/>
              <a:gd name="connsiteX0" fmla="*/ 137429 w 1961581"/>
              <a:gd name="connsiteY0" fmla="*/ 125187 h 799126"/>
              <a:gd name="connsiteX1" fmla="*/ 1961581 w 1961581"/>
              <a:gd name="connsiteY1" fmla="*/ 134443 h 799126"/>
              <a:gd name="connsiteX0" fmla="*/ 187157 w 1976462"/>
              <a:gd name="connsiteY0" fmla="*/ 335326 h 792526"/>
              <a:gd name="connsiteX1" fmla="*/ 644357 w 1976462"/>
              <a:gd name="connsiteY1" fmla="*/ 792526 h 792526"/>
              <a:gd name="connsiteX2" fmla="*/ 187157 w 1976462"/>
              <a:gd name="connsiteY2" fmla="*/ 792526 h 792526"/>
              <a:gd name="connsiteX3" fmla="*/ 187157 w 1976462"/>
              <a:gd name="connsiteY3" fmla="*/ 335326 h 792526"/>
              <a:gd name="connsiteX0" fmla="*/ 137429 w 1976462"/>
              <a:gd name="connsiteY0" fmla="*/ 118587 h 792526"/>
              <a:gd name="connsiteX1" fmla="*/ 1976462 w 1976462"/>
              <a:gd name="connsiteY1" fmla="*/ 146502 h 792526"/>
              <a:gd name="connsiteX0" fmla="*/ 187157 w 2155020"/>
              <a:gd name="connsiteY0" fmla="*/ 295684 h 752884"/>
              <a:gd name="connsiteX1" fmla="*/ 644357 w 2155020"/>
              <a:gd name="connsiteY1" fmla="*/ 752884 h 752884"/>
              <a:gd name="connsiteX2" fmla="*/ 187157 w 2155020"/>
              <a:gd name="connsiteY2" fmla="*/ 752884 h 752884"/>
              <a:gd name="connsiteX3" fmla="*/ 187157 w 2155020"/>
              <a:gd name="connsiteY3" fmla="*/ 295684 h 752884"/>
              <a:gd name="connsiteX0" fmla="*/ 137429 w 2155020"/>
              <a:gd name="connsiteY0" fmla="*/ 78945 h 752884"/>
              <a:gd name="connsiteX1" fmla="*/ 2155020 w 2155020"/>
              <a:gd name="connsiteY1" fmla="*/ 274782 h 752884"/>
              <a:gd name="connsiteX0" fmla="*/ 187157 w 2155020"/>
              <a:gd name="connsiteY0" fmla="*/ 336225 h 793425"/>
              <a:gd name="connsiteX1" fmla="*/ 644357 w 2155020"/>
              <a:gd name="connsiteY1" fmla="*/ 793425 h 793425"/>
              <a:gd name="connsiteX2" fmla="*/ 187157 w 2155020"/>
              <a:gd name="connsiteY2" fmla="*/ 793425 h 793425"/>
              <a:gd name="connsiteX3" fmla="*/ 187157 w 2155020"/>
              <a:gd name="connsiteY3" fmla="*/ 336225 h 793425"/>
              <a:gd name="connsiteX0" fmla="*/ 137429 w 2155020"/>
              <a:gd name="connsiteY0" fmla="*/ 119486 h 793425"/>
              <a:gd name="connsiteX1" fmla="*/ 2155020 w 2155020"/>
              <a:gd name="connsiteY1" fmla="*/ 315323 h 793425"/>
              <a:gd name="connsiteX0" fmla="*/ 187157 w 2155020"/>
              <a:gd name="connsiteY0" fmla="*/ 276715 h 733915"/>
              <a:gd name="connsiteX1" fmla="*/ 644357 w 2155020"/>
              <a:gd name="connsiteY1" fmla="*/ 733915 h 733915"/>
              <a:gd name="connsiteX2" fmla="*/ 187157 w 2155020"/>
              <a:gd name="connsiteY2" fmla="*/ 733915 h 733915"/>
              <a:gd name="connsiteX3" fmla="*/ 187157 w 2155020"/>
              <a:gd name="connsiteY3" fmla="*/ 276715 h 733915"/>
              <a:gd name="connsiteX0" fmla="*/ 167189 w 2155020"/>
              <a:gd name="connsiteY0" fmla="*/ 153267 h 733915"/>
              <a:gd name="connsiteX1" fmla="*/ 2155020 w 2155020"/>
              <a:gd name="connsiteY1" fmla="*/ 255813 h 733915"/>
              <a:gd name="connsiteX0" fmla="*/ 187157 w 2155020"/>
              <a:gd name="connsiteY0" fmla="*/ 307721 h 764921"/>
              <a:gd name="connsiteX1" fmla="*/ 644357 w 2155020"/>
              <a:gd name="connsiteY1" fmla="*/ 764921 h 764921"/>
              <a:gd name="connsiteX2" fmla="*/ 187157 w 2155020"/>
              <a:gd name="connsiteY2" fmla="*/ 764921 h 764921"/>
              <a:gd name="connsiteX3" fmla="*/ 187157 w 2155020"/>
              <a:gd name="connsiteY3" fmla="*/ 307721 h 764921"/>
              <a:gd name="connsiteX0" fmla="*/ 167189 w 2155020"/>
              <a:gd name="connsiteY0" fmla="*/ 184273 h 764921"/>
              <a:gd name="connsiteX1" fmla="*/ 2155020 w 2155020"/>
              <a:gd name="connsiteY1" fmla="*/ 286819 h 764921"/>
              <a:gd name="connsiteX0" fmla="*/ 187157 w 2169775"/>
              <a:gd name="connsiteY0" fmla="*/ 268275 h 725475"/>
              <a:gd name="connsiteX1" fmla="*/ 644357 w 2169775"/>
              <a:gd name="connsiteY1" fmla="*/ 725475 h 725475"/>
              <a:gd name="connsiteX2" fmla="*/ 187157 w 2169775"/>
              <a:gd name="connsiteY2" fmla="*/ 725475 h 725475"/>
              <a:gd name="connsiteX3" fmla="*/ 187157 w 2169775"/>
              <a:gd name="connsiteY3" fmla="*/ 268275 h 725475"/>
              <a:gd name="connsiteX0" fmla="*/ 167189 w 2169775"/>
              <a:gd name="connsiteY0" fmla="*/ 144827 h 725475"/>
              <a:gd name="connsiteX1" fmla="*/ 2169775 w 2169775"/>
              <a:gd name="connsiteY1" fmla="*/ 367631 h 725475"/>
              <a:gd name="connsiteX0" fmla="*/ 187157 w 2169775"/>
              <a:gd name="connsiteY0" fmla="*/ 98962 h 556162"/>
              <a:gd name="connsiteX1" fmla="*/ 644357 w 2169775"/>
              <a:gd name="connsiteY1" fmla="*/ 556162 h 556162"/>
              <a:gd name="connsiteX2" fmla="*/ 187157 w 2169775"/>
              <a:gd name="connsiteY2" fmla="*/ 556162 h 556162"/>
              <a:gd name="connsiteX3" fmla="*/ 187157 w 2169775"/>
              <a:gd name="connsiteY3" fmla="*/ 98962 h 556162"/>
              <a:gd name="connsiteX0" fmla="*/ 274251 w 2169775"/>
              <a:gd name="connsiteY0" fmla="*/ 270857 h 556162"/>
              <a:gd name="connsiteX1" fmla="*/ 2169775 w 2169775"/>
              <a:gd name="connsiteY1" fmla="*/ 198318 h 556162"/>
              <a:gd name="connsiteX0" fmla="*/ 187157 w 2169775"/>
              <a:gd name="connsiteY0" fmla="*/ 18949 h 553504"/>
              <a:gd name="connsiteX1" fmla="*/ 644357 w 2169775"/>
              <a:gd name="connsiteY1" fmla="*/ 476149 h 553504"/>
              <a:gd name="connsiteX2" fmla="*/ 187157 w 2169775"/>
              <a:gd name="connsiteY2" fmla="*/ 476149 h 553504"/>
              <a:gd name="connsiteX3" fmla="*/ 187157 w 2169775"/>
              <a:gd name="connsiteY3" fmla="*/ 18949 h 553504"/>
              <a:gd name="connsiteX0" fmla="*/ 274251 w 2169775"/>
              <a:gd name="connsiteY0" fmla="*/ 190844 h 553504"/>
              <a:gd name="connsiteX1" fmla="*/ 2169775 w 2169775"/>
              <a:gd name="connsiteY1" fmla="*/ 118305 h 553504"/>
              <a:gd name="connsiteX0" fmla="*/ 187157 w 2169775"/>
              <a:gd name="connsiteY0" fmla="*/ 18948 h 646749"/>
              <a:gd name="connsiteX1" fmla="*/ 644357 w 2169775"/>
              <a:gd name="connsiteY1" fmla="*/ 476148 h 646749"/>
              <a:gd name="connsiteX2" fmla="*/ 187157 w 2169775"/>
              <a:gd name="connsiteY2" fmla="*/ 476148 h 646749"/>
              <a:gd name="connsiteX3" fmla="*/ 187157 w 2169775"/>
              <a:gd name="connsiteY3" fmla="*/ 18948 h 646749"/>
              <a:gd name="connsiteX0" fmla="*/ 274251 w 2169775"/>
              <a:gd name="connsiteY0" fmla="*/ 190843 h 646749"/>
              <a:gd name="connsiteX1" fmla="*/ 2169775 w 2169775"/>
              <a:gd name="connsiteY1" fmla="*/ 118304 h 646749"/>
              <a:gd name="connsiteX0" fmla="*/ 187157 w 2169775"/>
              <a:gd name="connsiteY0" fmla="*/ 18948 h 623093"/>
              <a:gd name="connsiteX1" fmla="*/ 644357 w 2169775"/>
              <a:gd name="connsiteY1" fmla="*/ 476148 h 623093"/>
              <a:gd name="connsiteX2" fmla="*/ 187157 w 2169775"/>
              <a:gd name="connsiteY2" fmla="*/ 476148 h 623093"/>
              <a:gd name="connsiteX3" fmla="*/ 187157 w 2169775"/>
              <a:gd name="connsiteY3" fmla="*/ 18948 h 623093"/>
              <a:gd name="connsiteX0" fmla="*/ 274251 w 2169775"/>
              <a:gd name="connsiteY0" fmla="*/ 190843 h 623093"/>
              <a:gd name="connsiteX1" fmla="*/ 2169775 w 2169775"/>
              <a:gd name="connsiteY1" fmla="*/ 118304 h 623093"/>
              <a:gd name="connsiteX0" fmla="*/ 187157 w 2169775"/>
              <a:gd name="connsiteY0" fmla="*/ 18948 h 649372"/>
              <a:gd name="connsiteX1" fmla="*/ 644357 w 2169775"/>
              <a:gd name="connsiteY1" fmla="*/ 476148 h 649372"/>
              <a:gd name="connsiteX2" fmla="*/ 187157 w 2169775"/>
              <a:gd name="connsiteY2" fmla="*/ 476148 h 649372"/>
              <a:gd name="connsiteX3" fmla="*/ 187157 w 2169775"/>
              <a:gd name="connsiteY3" fmla="*/ 18948 h 649372"/>
              <a:gd name="connsiteX0" fmla="*/ 381313 w 2169775"/>
              <a:gd name="connsiteY0" fmla="*/ 271391 h 649372"/>
              <a:gd name="connsiteX1" fmla="*/ 2169775 w 2169775"/>
              <a:gd name="connsiteY1" fmla="*/ 118304 h 649372"/>
              <a:gd name="connsiteX0" fmla="*/ 187157 w 2169775"/>
              <a:gd name="connsiteY0" fmla="*/ 18948 h 641886"/>
              <a:gd name="connsiteX1" fmla="*/ 644357 w 2169775"/>
              <a:gd name="connsiteY1" fmla="*/ 476148 h 641886"/>
              <a:gd name="connsiteX2" fmla="*/ 187157 w 2169775"/>
              <a:gd name="connsiteY2" fmla="*/ 476148 h 641886"/>
              <a:gd name="connsiteX3" fmla="*/ 187157 w 2169775"/>
              <a:gd name="connsiteY3" fmla="*/ 18948 h 641886"/>
              <a:gd name="connsiteX0" fmla="*/ 381313 w 2169775"/>
              <a:gd name="connsiteY0" fmla="*/ 271391 h 641886"/>
              <a:gd name="connsiteX1" fmla="*/ 2169775 w 2169775"/>
              <a:gd name="connsiteY1" fmla="*/ 118304 h 641886"/>
              <a:gd name="connsiteX0" fmla="*/ 187157 w 2169775"/>
              <a:gd name="connsiteY0" fmla="*/ 18948 h 646417"/>
              <a:gd name="connsiteX1" fmla="*/ 644357 w 2169775"/>
              <a:gd name="connsiteY1" fmla="*/ 476148 h 646417"/>
              <a:gd name="connsiteX2" fmla="*/ 187157 w 2169775"/>
              <a:gd name="connsiteY2" fmla="*/ 476148 h 646417"/>
              <a:gd name="connsiteX3" fmla="*/ 187157 w 2169775"/>
              <a:gd name="connsiteY3" fmla="*/ 18948 h 646417"/>
              <a:gd name="connsiteX0" fmla="*/ 370607 w 2169775"/>
              <a:gd name="connsiteY0" fmla="*/ 284817 h 646417"/>
              <a:gd name="connsiteX1" fmla="*/ 2169775 w 2169775"/>
              <a:gd name="connsiteY1" fmla="*/ 118304 h 646417"/>
              <a:gd name="connsiteX0" fmla="*/ 187157 w 2197317"/>
              <a:gd name="connsiteY0" fmla="*/ 18948 h 875047"/>
              <a:gd name="connsiteX1" fmla="*/ 644357 w 2197317"/>
              <a:gd name="connsiteY1" fmla="*/ 476148 h 875047"/>
              <a:gd name="connsiteX2" fmla="*/ 187157 w 2197317"/>
              <a:gd name="connsiteY2" fmla="*/ 476148 h 875047"/>
              <a:gd name="connsiteX3" fmla="*/ 187157 w 2197317"/>
              <a:gd name="connsiteY3" fmla="*/ 18948 h 875047"/>
              <a:gd name="connsiteX0" fmla="*/ 370607 w 2197317"/>
              <a:gd name="connsiteY0" fmla="*/ 284817 h 875047"/>
              <a:gd name="connsiteX1" fmla="*/ 2197317 w 2197317"/>
              <a:gd name="connsiteY1" fmla="*/ 437760 h 875047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328041 w 2197317"/>
              <a:gd name="connsiteY0" fmla="*/ 213653 h 858783"/>
              <a:gd name="connsiteX1" fmla="*/ 2197317 w 2197317"/>
              <a:gd name="connsiteY1" fmla="*/ 437760 h 858783"/>
              <a:gd name="connsiteX0" fmla="*/ 187157 w 2197317"/>
              <a:gd name="connsiteY0" fmla="*/ 18948 h 858783"/>
              <a:gd name="connsiteX1" fmla="*/ 644357 w 2197317"/>
              <a:gd name="connsiteY1" fmla="*/ 476148 h 858783"/>
              <a:gd name="connsiteX2" fmla="*/ 187157 w 2197317"/>
              <a:gd name="connsiteY2" fmla="*/ 476148 h 858783"/>
              <a:gd name="connsiteX3" fmla="*/ 187157 w 2197317"/>
              <a:gd name="connsiteY3" fmla="*/ 18948 h 858783"/>
              <a:gd name="connsiteX0" fmla="*/ 292570 w 2197317"/>
              <a:gd name="connsiteY0" fmla="*/ 213652 h 858783"/>
              <a:gd name="connsiteX1" fmla="*/ 2197317 w 2197317"/>
              <a:gd name="connsiteY1" fmla="*/ 437760 h 858783"/>
              <a:gd name="connsiteX0" fmla="*/ 187157 w 2204411"/>
              <a:gd name="connsiteY0" fmla="*/ 18948 h 783613"/>
              <a:gd name="connsiteX1" fmla="*/ 644357 w 2204411"/>
              <a:gd name="connsiteY1" fmla="*/ 476148 h 783613"/>
              <a:gd name="connsiteX2" fmla="*/ 187157 w 2204411"/>
              <a:gd name="connsiteY2" fmla="*/ 476148 h 783613"/>
              <a:gd name="connsiteX3" fmla="*/ 187157 w 2204411"/>
              <a:gd name="connsiteY3" fmla="*/ 18948 h 783613"/>
              <a:gd name="connsiteX0" fmla="*/ 292570 w 2204411"/>
              <a:gd name="connsiteY0" fmla="*/ 213652 h 783613"/>
              <a:gd name="connsiteX1" fmla="*/ 2204411 w 2204411"/>
              <a:gd name="connsiteY1" fmla="*/ 339908 h 783613"/>
              <a:gd name="connsiteX0" fmla="*/ 187157 w 3234823"/>
              <a:gd name="connsiteY0" fmla="*/ 18948 h 799299"/>
              <a:gd name="connsiteX1" fmla="*/ 644357 w 3234823"/>
              <a:gd name="connsiteY1" fmla="*/ 476148 h 799299"/>
              <a:gd name="connsiteX2" fmla="*/ 187157 w 3234823"/>
              <a:gd name="connsiteY2" fmla="*/ 476148 h 799299"/>
              <a:gd name="connsiteX3" fmla="*/ 187157 w 3234823"/>
              <a:gd name="connsiteY3" fmla="*/ 18948 h 799299"/>
              <a:gd name="connsiteX0" fmla="*/ 292570 w 3234823"/>
              <a:gd name="connsiteY0" fmla="*/ 213652 h 799299"/>
              <a:gd name="connsiteX1" fmla="*/ 3234823 w 3234823"/>
              <a:gd name="connsiteY1" fmla="*/ 360581 h 799299"/>
              <a:gd name="connsiteX0" fmla="*/ 187157 w 3234823"/>
              <a:gd name="connsiteY0" fmla="*/ 18948 h 629765"/>
              <a:gd name="connsiteX1" fmla="*/ 644357 w 3234823"/>
              <a:gd name="connsiteY1" fmla="*/ 476148 h 629765"/>
              <a:gd name="connsiteX2" fmla="*/ 187157 w 3234823"/>
              <a:gd name="connsiteY2" fmla="*/ 476148 h 629765"/>
              <a:gd name="connsiteX3" fmla="*/ 187157 w 3234823"/>
              <a:gd name="connsiteY3" fmla="*/ 18948 h 629765"/>
              <a:gd name="connsiteX0" fmla="*/ 292570 w 3234823"/>
              <a:gd name="connsiteY0" fmla="*/ 213652 h 629765"/>
              <a:gd name="connsiteX1" fmla="*/ 3234823 w 3234823"/>
              <a:gd name="connsiteY1" fmla="*/ 360581 h 629765"/>
              <a:gd name="connsiteX0" fmla="*/ 187157 w 3234823"/>
              <a:gd name="connsiteY0" fmla="*/ 18948 h 652679"/>
              <a:gd name="connsiteX1" fmla="*/ 644357 w 3234823"/>
              <a:gd name="connsiteY1" fmla="*/ 476148 h 652679"/>
              <a:gd name="connsiteX2" fmla="*/ 187157 w 3234823"/>
              <a:gd name="connsiteY2" fmla="*/ 476148 h 652679"/>
              <a:gd name="connsiteX3" fmla="*/ 187157 w 3234823"/>
              <a:gd name="connsiteY3" fmla="*/ 18948 h 652679"/>
              <a:gd name="connsiteX0" fmla="*/ 292570 w 3234823"/>
              <a:gd name="connsiteY0" fmla="*/ 306680 h 652679"/>
              <a:gd name="connsiteX1" fmla="*/ 3234823 w 3234823"/>
              <a:gd name="connsiteY1" fmla="*/ 360581 h 652679"/>
              <a:gd name="connsiteX0" fmla="*/ 187157 w 3234823"/>
              <a:gd name="connsiteY0" fmla="*/ 18948 h 745556"/>
              <a:gd name="connsiteX1" fmla="*/ 644357 w 3234823"/>
              <a:gd name="connsiteY1" fmla="*/ 476148 h 745556"/>
              <a:gd name="connsiteX2" fmla="*/ 187157 w 3234823"/>
              <a:gd name="connsiteY2" fmla="*/ 476148 h 745556"/>
              <a:gd name="connsiteX3" fmla="*/ 187157 w 3234823"/>
              <a:gd name="connsiteY3" fmla="*/ 18948 h 745556"/>
              <a:gd name="connsiteX0" fmla="*/ 292570 w 3234823"/>
              <a:gd name="connsiteY0" fmla="*/ 306680 h 745556"/>
              <a:gd name="connsiteX1" fmla="*/ 3234823 w 3234823"/>
              <a:gd name="connsiteY1" fmla="*/ 360581 h 745556"/>
              <a:gd name="connsiteX0" fmla="*/ 187157 w 3399689"/>
              <a:gd name="connsiteY0" fmla="*/ 18948 h 771064"/>
              <a:gd name="connsiteX1" fmla="*/ 644357 w 3399689"/>
              <a:gd name="connsiteY1" fmla="*/ 476148 h 771064"/>
              <a:gd name="connsiteX2" fmla="*/ 187157 w 3399689"/>
              <a:gd name="connsiteY2" fmla="*/ 476148 h 771064"/>
              <a:gd name="connsiteX3" fmla="*/ 187157 w 3399689"/>
              <a:gd name="connsiteY3" fmla="*/ 18948 h 771064"/>
              <a:gd name="connsiteX0" fmla="*/ 292570 w 3399689"/>
              <a:gd name="connsiteY0" fmla="*/ 306680 h 771064"/>
              <a:gd name="connsiteX1" fmla="*/ 3399689 w 3399689"/>
              <a:gd name="connsiteY1" fmla="*/ 401925 h 771064"/>
              <a:gd name="connsiteX0" fmla="*/ 187157 w 3399689"/>
              <a:gd name="connsiteY0" fmla="*/ 18948 h 731586"/>
              <a:gd name="connsiteX1" fmla="*/ 644357 w 3399689"/>
              <a:gd name="connsiteY1" fmla="*/ 476148 h 731586"/>
              <a:gd name="connsiteX2" fmla="*/ 187157 w 3399689"/>
              <a:gd name="connsiteY2" fmla="*/ 476148 h 731586"/>
              <a:gd name="connsiteX3" fmla="*/ 187157 w 3399689"/>
              <a:gd name="connsiteY3" fmla="*/ 18948 h 731586"/>
              <a:gd name="connsiteX0" fmla="*/ 292570 w 3399689"/>
              <a:gd name="connsiteY0" fmla="*/ 306680 h 731586"/>
              <a:gd name="connsiteX1" fmla="*/ 3399689 w 3399689"/>
              <a:gd name="connsiteY1" fmla="*/ 401925 h 731586"/>
              <a:gd name="connsiteX0" fmla="*/ 187157 w 3473879"/>
              <a:gd name="connsiteY0" fmla="*/ 18948 h 805225"/>
              <a:gd name="connsiteX1" fmla="*/ 644357 w 3473879"/>
              <a:gd name="connsiteY1" fmla="*/ 476148 h 805225"/>
              <a:gd name="connsiteX2" fmla="*/ 187157 w 3473879"/>
              <a:gd name="connsiteY2" fmla="*/ 476148 h 805225"/>
              <a:gd name="connsiteX3" fmla="*/ 187157 w 3473879"/>
              <a:gd name="connsiteY3" fmla="*/ 18948 h 805225"/>
              <a:gd name="connsiteX0" fmla="*/ 292570 w 3473879"/>
              <a:gd name="connsiteY0" fmla="*/ 306680 h 805225"/>
              <a:gd name="connsiteX1" fmla="*/ 3473879 w 3473879"/>
              <a:gd name="connsiteY1" fmla="*/ 515625 h 805225"/>
              <a:gd name="connsiteX0" fmla="*/ 187157 w 3473879"/>
              <a:gd name="connsiteY0" fmla="*/ 18948 h 750908"/>
              <a:gd name="connsiteX1" fmla="*/ 644357 w 3473879"/>
              <a:gd name="connsiteY1" fmla="*/ 476148 h 750908"/>
              <a:gd name="connsiteX2" fmla="*/ 187157 w 3473879"/>
              <a:gd name="connsiteY2" fmla="*/ 476148 h 750908"/>
              <a:gd name="connsiteX3" fmla="*/ 187157 w 3473879"/>
              <a:gd name="connsiteY3" fmla="*/ 18948 h 750908"/>
              <a:gd name="connsiteX0" fmla="*/ 292570 w 3473879"/>
              <a:gd name="connsiteY0" fmla="*/ 306680 h 750908"/>
              <a:gd name="connsiteX1" fmla="*/ 3473879 w 3473879"/>
              <a:gd name="connsiteY1" fmla="*/ 515625 h 750908"/>
              <a:gd name="connsiteX0" fmla="*/ 187157 w 3232312"/>
              <a:gd name="connsiteY0" fmla="*/ 18948 h 590668"/>
              <a:gd name="connsiteX1" fmla="*/ 644357 w 3232312"/>
              <a:gd name="connsiteY1" fmla="*/ 476148 h 590668"/>
              <a:gd name="connsiteX2" fmla="*/ 187157 w 3232312"/>
              <a:gd name="connsiteY2" fmla="*/ 476148 h 590668"/>
              <a:gd name="connsiteX3" fmla="*/ 187157 w 3232312"/>
              <a:gd name="connsiteY3" fmla="*/ 18948 h 590668"/>
              <a:gd name="connsiteX0" fmla="*/ 292570 w 3232312"/>
              <a:gd name="connsiteY0" fmla="*/ 306680 h 590668"/>
              <a:gd name="connsiteX1" fmla="*/ 3232312 w 3232312"/>
              <a:gd name="connsiteY1" fmla="*/ 223936 h 590668"/>
              <a:gd name="connsiteX0" fmla="*/ 187157 w 3232312"/>
              <a:gd name="connsiteY0" fmla="*/ 18948 h 674259"/>
              <a:gd name="connsiteX1" fmla="*/ 644357 w 3232312"/>
              <a:gd name="connsiteY1" fmla="*/ 476148 h 674259"/>
              <a:gd name="connsiteX2" fmla="*/ 187157 w 3232312"/>
              <a:gd name="connsiteY2" fmla="*/ 476148 h 674259"/>
              <a:gd name="connsiteX3" fmla="*/ 187157 w 3232312"/>
              <a:gd name="connsiteY3" fmla="*/ 18948 h 674259"/>
              <a:gd name="connsiteX0" fmla="*/ 292570 w 3232312"/>
              <a:gd name="connsiteY0" fmla="*/ 306680 h 674259"/>
              <a:gd name="connsiteX1" fmla="*/ 3232312 w 3232312"/>
              <a:gd name="connsiteY1" fmla="*/ 223936 h 67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2312" h="674259" stroke="0" extrusionOk="0">
                <a:moveTo>
                  <a:pt x="187157" y="18948"/>
                </a:moveTo>
                <a:cubicBezTo>
                  <a:pt x="656231" y="199422"/>
                  <a:pt x="644357" y="223643"/>
                  <a:pt x="644357" y="476148"/>
                </a:cubicBezTo>
                <a:lnTo>
                  <a:pt x="187157" y="476148"/>
                </a:lnTo>
                <a:cubicBezTo>
                  <a:pt x="187157" y="323748"/>
                  <a:pt x="-233948" y="-93347"/>
                  <a:pt x="187157" y="18948"/>
                </a:cubicBezTo>
                <a:close/>
              </a:path>
              <a:path w="3232312" h="674259" fill="none">
                <a:moveTo>
                  <a:pt x="292570" y="306680"/>
                </a:moveTo>
                <a:cubicBezTo>
                  <a:pt x="967998" y="740377"/>
                  <a:pt x="2502325" y="880036"/>
                  <a:pt x="3232312" y="223936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4" name="Oval 223"/>
          <p:cNvSpPr/>
          <p:nvPr/>
        </p:nvSpPr>
        <p:spPr>
          <a:xfrm>
            <a:off x="4536171" y="3668934"/>
            <a:ext cx="152400" cy="152400"/>
          </a:xfrm>
          <a:prstGeom prst="ellipse">
            <a:avLst/>
          </a:prstGeom>
          <a:solidFill>
            <a:srgbClr val="9966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5" name="Oval 224"/>
          <p:cNvSpPr/>
          <p:nvPr/>
        </p:nvSpPr>
        <p:spPr>
          <a:xfrm>
            <a:off x="4536171" y="4038249"/>
            <a:ext cx="152400" cy="1524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6" name="Oval 215"/>
          <p:cNvSpPr/>
          <p:nvPr/>
        </p:nvSpPr>
        <p:spPr>
          <a:xfrm>
            <a:off x="4537254" y="3321027"/>
            <a:ext cx="152400" cy="152400"/>
          </a:xfrm>
          <a:prstGeom prst="ellipse">
            <a:avLst/>
          </a:prstGeom>
          <a:solidFill>
            <a:srgbClr val="00E2A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4" name="Oval 213"/>
          <p:cNvSpPr/>
          <p:nvPr/>
        </p:nvSpPr>
        <p:spPr>
          <a:xfrm>
            <a:off x="4536171" y="4413347"/>
            <a:ext cx="152400" cy="1524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752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220" grpId="0" animBg="1"/>
      <p:bldP spid="221" grpId="0" animBg="1"/>
      <p:bldP spid="222" grpId="0" animBg="1"/>
      <p:bldP spid="223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8" grpId="0"/>
      <p:bldP spid="202" grpId="0" animBg="1"/>
      <p:bldP spid="203" grpId="0" animBg="1"/>
      <p:bldP spid="204" grpId="0" animBg="1"/>
      <p:bldP spid="205" grpId="0" animBg="1"/>
      <p:bldP spid="210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24" grpId="0" animBg="1"/>
      <p:bldP spid="225" grpId="0" animBg="1"/>
      <p:bldP spid="216" grpId="0" animBg="1"/>
      <p:bldP spid="2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9" y="1390598"/>
            <a:ext cx="8430527" cy="44319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III. Visualization &amp; Exploration</a:t>
            </a: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AMIA 2017   |   </a:t>
            </a:r>
            <a:r>
              <a:rPr lang="en-US" dirty="0" err="1"/>
              <a:t>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III. Visualization &amp; Exploration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419"/>
            <a:ext cx="9144000" cy="3147701"/>
          </a:xfrm>
          <a:prstGeom prst="rect">
            <a:avLst/>
          </a:prstGeom>
        </p:spPr>
      </p:pic>
      <p:sp>
        <p:nvSpPr>
          <p:cNvPr id="159" name="Rectangle 158"/>
          <p:cNvSpPr/>
          <p:nvPr/>
        </p:nvSpPr>
        <p:spPr>
          <a:xfrm>
            <a:off x="3096940" y="1111623"/>
            <a:ext cx="2953161" cy="3045650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160" name="Rectangle 159"/>
          <p:cNvSpPr/>
          <p:nvPr/>
        </p:nvSpPr>
        <p:spPr>
          <a:xfrm>
            <a:off x="6138168" y="1111623"/>
            <a:ext cx="2931438" cy="3019706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161" name="Rectangle 160"/>
          <p:cNvSpPr/>
          <p:nvPr/>
        </p:nvSpPr>
        <p:spPr>
          <a:xfrm>
            <a:off x="37166" y="1111622"/>
            <a:ext cx="2990311" cy="3045651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</a:t>
            </a:r>
            <a:endParaRPr lang="en-US" dirty="0"/>
          </a:p>
        </p:txBody>
      </p:sp>
      <p:sp>
        <p:nvSpPr>
          <p:cNvPr id="162" name="Rectangle 161"/>
          <p:cNvSpPr/>
          <p:nvPr/>
        </p:nvSpPr>
        <p:spPr>
          <a:xfrm>
            <a:off x="90957" y="1304209"/>
            <a:ext cx="2877876" cy="17794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623064" y="4130761"/>
            <a:ext cx="160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View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3177511" y="4126166"/>
            <a:ext cx="273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Grouping View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053691" y="4126166"/>
            <a:ext cx="304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Patient 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Progression View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66" name="Straight Connector 165"/>
          <p:cNvCxnSpPr/>
          <p:nvPr/>
        </p:nvCxnSpPr>
        <p:spPr>
          <a:xfrm>
            <a:off x="2968833" y="1304208"/>
            <a:ext cx="6080823" cy="215646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>
            <a:off x="2948884" y="3017567"/>
            <a:ext cx="6084444" cy="191450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106629" y="3072884"/>
            <a:ext cx="54329" cy="41019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8" y="3489715"/>
            <a:ext cx="8872370" cy="147990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grpSp>
        <p:nvGrpSpPr>
          <p:cNvPr id="170" name="Group 169"/>
          <p:cNvGrpSpPr/>
          <p:nvPr/>
        </p:nvGrpSpPr>
        <p:grpSpPr>
          <a:xfrm>
            <a:off x="679898" y="4490108"/>
            <a:ext cx="7697198" cy="307777"/>
            <a:chOff x="1583357" y="4659777"/>
            <a:chExt cx="7697198" cy="307777"/>
          </a:xfrm>
          <a:solidFill>
            <a:schemeClr val="bg1"/>
          </a:solidFill>
        </p:grpSpPr>
        <p:sp>
          <p:nvSpPr>
            <p:cNvPr id="185" name="TextBox 184"/>
            <p:cNvSpPr txBox="1"/>
            <p:nvPr/>
          </p:nvSpPr>
          <p:spPr>
            <a:xfrm>
              <a:off x="1583357" y="4659777"/>
              <a:ext cx="1127232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Word Cloud</a:t>
              </a:r>
              <a:endParaRPr lang="en-US" sz="14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105099" y="4659777"/>
              <a:ext cx="751616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Textual</a:t>
              </a:r>
              <a:endParaRPr lang="en-US" sz="14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5641264" y="4659777"/>
              <a:ext cx="1985580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Geometric Embedding</a:t>
              </a:r>
              <a:endParaRPr lang="en-US" sz="14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8239885" y="4659777"/>
              <a:ext cx="1040670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Geospatial</a:t>
              </a:r>
              <a:endParaRPr lang="en-US" sz="14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1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59" grpId="1" animBg="1"/>
      <p:bldP spid="159" grpId="2" animBg="1"/>
      <p:bldP spid="159" grpId="3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/>
      <p:bldP spid="163" grpId="1"/>
      <p:bldP spid="164" grpId="0"/>
      <p:bldP spid="164" grpId="1"/>
      <p:bldP spid="165" grpId="0"/>
      <p:bldP spid="16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546139" y="991489"/>
            <a:ext cx="3041123" cy="1672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/>
          <p:cNvSpPr/>
          <p:nvPr/>
        </p:nvSpPr>
        <p:spPr>
          <a:xfrm>
            <a:off x="3810623" y="1397555"/>
            <a:ext cx="1159197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163017" y="1003822"/>
            <a:ext cx="36801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Extract information</a:t>
            </a:r>
          </a:p>
          <a:p>
            <a:pPr algn="ctr"/>
            <a:r>
              <a:rPr lang="en-US" sz="1800" dirty="0" smtClean="0"/>
              <a:t>for </a:t>
            </a:r>
            <a:r>
              <a:rPr lang="en-US" dirty="0" smtClean="0"/>
              <a:t>each day </a:t>
            </a:r>
            <a:r>
              <a:rPr lang="en-US" sz="1800" dirty="0" smtClean="0"/>
              <a:t>in a </a:t>
            </a:r>
          </a:p>
          <a:p>
            <a:pPr algn="ctr"/>
            <a:r>
              <a:rPr lang="en-US" dirty="0" smtClean="0"/>
              <a:t>patient’s hospital stay</a:t>
            </a:r>
            <a:endParaRPr lang="en-US" sz="1800" dirty="0"/>
          </a:p>
        </p:txBody>
      </p:sp>
      <p:sp>
        <p:nvSpPr>
          <p:cNvPr id="85" name="Right Arrow 84"/>
          <p:cNvSpPr/>
          <p:nvPr/>
        </p:nvSpPr>
        <p:spPr>
          <a:xfrm rot="5400000">
            <a:off x="6724413" y="2151169"/>
            <a:ext cx="349891" cy="3786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6" name="TextBox 85"/>
          <p:cNvSpPr txBox="1"/>
          <p:nvPr/>
        </p:nvSpPr>
        <p:spPr>
          <a:xfrm>
            <a:off x="5427323" y="2508687"/>
            <a:ext cx="2944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Align </a:t>
            </a:r>
            <a:r>
              <a:rPr lang="en-US" sz="1800" dirty="0"/>
              <a:t>data by </a:t>
            </a:r>
            <a:r>
              <a:rPr lang="en-US" dirty="0" smtClean="0"/>
              <a:t>admission </a:t>
            </a:r>
            <a:r>
              <a:rPr lang="en-US" dirty="0"/>
              <a:t>date</a:t>
            </a:r>
          </a:p>
          <a:p>
            <a:pPr algn="ctr"/>
            <a:endParaRPr lang="en-US" sz="1600" dirty="0"/>
          </a:p>
        </p:txBody>
      </p:sp>
      <p:sp>
        <p:nvSpPr>
          <p:cNvPr id="87" name="Right Arrow 86"/>
          <p:cNvSpPr/>
          <p:nvPr/>
        </p:nvSpPr>
        <p:spPr>
          <a:xfrm rot="5400000">
            <a:off x="6724413" y="3364955"/>
            <a:ext cx="349890" cy="3786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8" name="TextBox 87"/>
          <p:cNvSpPr txBox="1"/>
          <p:nvPr/>
        </p:nvSpPr>
        <p:spPr>
          <a:xfrm>
            <a:off x="5154474" y="3662033"/>
            <a:ext cx="3688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Compute </a:t>
            </a:r>
            <a:r>
              <a:rPr lang="en-US" dirty="0" smtClean="0"/>
              <a:t>patient </a:t>
            </a:r>
            <a:r>
              <a:rPr lang="en-US" dirty="0"/>
              <a:t>hierarchies </a:t>
            </a:r>
            <a:endParaRPr lang="en-US" dirty="0" smtClean="0"/>
          </a:p>
          <a:p>
            <a:pPr algn="ctr"/>
            <a:r>
              <a:rPr lang="en-US" sz="1800" dirty="0" smtClean="0"/>
              <a:t>&amp;</a:t>
            </a:r>
            <a:r>
              <a:rPr lang="en-US" dirty="0" smtClean="0"/>
              <a:t> meta-graph</a:t>
            </a:r>
            <a:endParaRPr lang="en-US" dirty="0"/>
          </a:p>
        </p:txBody>
      </p:sp>
      <p:sp>
        <p:nvSpPr>
          <p:cNvPr id="92" name="Content Placeholder 2"/>
          <p:cNvSpPr txBox="1">
            <a:spLocks/>
          </p:cNvSpPr>
          <p:nvPr/>
        </p:nvSpPr>
        <p:spPr>
          <a:xfrm>
            <a:off x="546139" y="1061639"/>
            <a:ext cx="3041123" cy="16026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MIMIC II </a:t>
            </a:r>
            <a:r>
              <a:rPr lang="en-US" sz="1400" dirty="0"/>
              <a:t>clinical dataset</a:t>
            </a:r>
          </a:p>
          <a:p>
            <a:pPr marL="0" indent="0">
              <a:buNone/>
            </a:pPr>
            <a:r>
              <a:rPr lang="en-US" sz="1400" dirty="0" smtClean="0"/>
              <a:t>EHRs </a:t>
            </a:r>
            <a:r>
              <a:rPr lang="en-US" sz="1400" dirty="0"/>
              <a:t>from ICUs</a:t>
            </a:r>
          </a:p>
          <a:p>
            <a:pPr marL="0" indent="0">
              <a:buNone/>
            </a:pPr>
            <a:r>
              <a:rPr lang="en-US" sz="1400" dirty="0" smtClean="0"/>
              <a:t>2001-2008 </a:t>
            </a:r>
            <a:r>
              <a:rPr lang="en-US" sz="1400" dirty="0"/>
              <a:t>period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~</a:t>
            </a:r>
            <a:r>
              <a:rPr lang="en-US" sz="24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27</a:t>
            </a:r>
            <a:r>
              <a:rPr lang="en-US" sz="2400" dirty="0">
                <a:solidFill>
                  <a:srgbClr val="FF0000"/>
                </a:solidFill>
              </a:rPr>
              <a:t> GB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154474" y="935781"/>
            <a:ext cx="3688686" cy="3665863"/>
          </a:xfrm>
          <a:prstGeom prst="round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ight Arrow 93"/>
          <p:cNvSpPr/>
          <p:nvPr/>
        </p:nvSpPr>
        <p:spPr>
          <a:xfrm flipH="1">
            <a:off x="3810622" y="3271631"/>
            <a:ext cx="1155655" cy="675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46139" y="3726246"/>
            <a:ext cx="39972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Personalized mortality prediction driven by electronic medical data and a patient similarity metric. </a:t>
            </a:r>
            <a:r>
              <a:rPr lang="en-US" sz="1100" dirty="0" smtClean="0"/>
              <a:t> J</a:t>
            </a:r>
            <a:r>
              <a:rPr lang="en-US" sz="1100" dirty="0"/>
              <a:t>. Lee, D. M. </a:t>
            </a:r>
            <a:r>
              <a:rPr lang="en-US" sz="1100" dirty="0" err="1"/>
              <a:t>Maslove</a:t>
            </a:r>
            <a:r>
              <a:rPr lang="en-US" sz="1100" dirty="0"/>
              <a:t>, and J. A. </a:t>
            </a:r>
            <a:r>
              <a:rPr lang="en-US" sz="1100" dirty="0" err="1"/>
              <a:t>Dubin</a:t>
            </a:r>
            <a:r>
              <a:rPr lang="en-US" sz="1100" dirty="0"/>
              <a:t>. </a:t>
            </a:r>
            <a:r>
              <a:rPr lang="en-US" sz="1100" i="1" dirty="0" err="1" smtClean="0"/>
              <a:t>PloS</a:t>
            </a:r>
            <a:r>
              <a:rPr lang="en-US" sz="1100" i="1" dirty="0" smtClean="0"/>
              <a:t> </a:t>
            </a:r>
            <a:r>
              <a:rPr lang="en-US" sz="1100" i="1" dirty="0"/>
              <a:t>one</a:t>
            </a:r>
            <a:r>
              <a:rPr lang="en-US" sz="1100" dirty="0"/>
              <a:t>, 10(5):e0127428, 2015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sp>
        <p:nvSpPr>
          <p:cNvPr id="96" name="TextBox 95"/>
          <p:cNvSpPr txBox="1"/>
          <p:nvPr/>
        </p:nvSpPr>
        <p:spPr>
          <a:xfrm>
            <a:off x="546139" y="2991441"/>
            <a:ext cx="41472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Similarity based on </a:t>
            </a:r>
            <a:r>
              <a:rPr lang="en-US" sz="1800" dirty="0" smtClean="0"/>
              <a:t>metric </a:t>
            </a:r>
            <a:r>
              <a:rPr lang="en-US" sz="1800" dirty="0"/>
              <a:t>by Lee et al.</a:t>
            </a:r>
          </a:p>
          <a:p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546139" y="2842905"/>
            <a:ext cx="3032580" cy="1629433"/>
            <a:chOff x="546139" y="2842905"/>
            <a:chExt cx="3032580" cy="1629433"/>
          </a:xfrm>
        </p:grpSpPr>
        <p:sp>
          <p:nvSpPr>
            <p:cNvPr id="90" name="Rectangle 89"/>
            <p:cNvSpPr/>
            <p:nvPr/>
          </p:nvSpPr>
          <p:spPr>
            <a:xfrm>
              <a:off x="546139" y="2842905"/>
              <a:ext cx="3032580" cy="162943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548789" y="2906629"/>
              <a:ext cx="2966776" cy="1544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dirty="0">
                  <a:latin typeface="+mj-lt"/>
                </a:rPr>
                <a:t>Dataset</a:t>
              </a:r>
              <a:r>
                <a:rPr lang="en-US" sz="1600" dirty="0" smtClean="0">
                  <a:latin typeface="+mj-lt"/>
                </a:rPr>
                <a:t> after </a:t>
              </a:r>
              <a:r>
                <a:rPr lang="en-US" sz="2000" dirty="0" smtClean="0">
                  <a:latin typeface="+mj-lt"/>
                </a:rPr>
                <a:t>conversion</a:t>
              </a:r>
              <a:endParaRPr lang="en-US" sz="1600" dirty="0" smtClean="0">
                <a:latin typeface="+mj-lt"/>
              </a:endParaRPr>
            </a:p>
            <a:p>
              <a:pPr marL="0" indent="0">
                <a:buNone/>
              </a:pPr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38291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>
                  <a:latin typeface="+mj-lt"/>
                </a:rPr>
                <a:t>patient </a:t>
              </a:r>
              <a:r>
                <a:rPr lang="en-US" sz="1600" dirty="0" smtClean="0">
                  <a:latin typeface="+mj-lt"/>
                </a:rPr>
                <a:t>admissions</a:t>
              </a:r>
            </a:p>
            <a:p>
              <a:pPr marL="0" indent="0">
                <a:buNone/>
              </a:pPr>
              <a:r>
                <a:rPr lang="en-US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174</a:t>
              </a:r>
              <a:r>
                <a:rPr lang="en-US" sz="1600" dirty="0" smtClean="0">
                  <a:latin typeface="+mj-lt"/>
                </a:rPr>
                <a:t> days / time steps</a:t>
              </a:r>
              <a:endParaRPr lang="en-US" sz="1600" dirty="0">
                <a:latin typeface="+mj-lt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~680</a:t>
              </a:r>
              <a:r>
                <a:rPr lang="en-US" dirty="0" smtClean="0">
                  <a:solidFill>
                    <a:srgbClr val="00B050"/>
                  </a:solidFill>
                  <a:latin typeface="+mj-lt"/>
                </a:rPr>
                <a:t>MB</a:t>
              </a:r>
              <a:endParaRPr lang="en-US" dirty="0">
                <a:solidFill>
                  <a:srgbClr val="00B050"/>
                </a:solidFill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4469" y="3347552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38291 patient admissions </a:t>
            </a:r>
            <a:endParaRPr lang="en-US" sz="1800" smtClean="0"/>
          </a:p>
          <a:p>
            <a:r>
              <a:rPr lang="en-US" sz="1800" dirty="0" smtClean="0"/>
              <a:t>from </a:t>
            </a:r>
            <a:r>
              <a:rPr lang="en-US" sz="1800" dirty="0"/>
              <a:t>32536 patients </a:t>
            </a:r>
          </a:p>
        </p:txBody>
      </p:sp>
    </p:spTree>
    <p:extLst>
      <p:ext uri="{BB962C8B-B14F-4D97-AF65-F5344CB8AC3E}">
        <p14:creationId xmlns:p14="http://schemas.microsoft.com/office/powerpoint/2010/main" val="3972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 animBg="1"/>
      <p:bldP spid="86" grpId="0"/>
      <p:bldP spid="87" grpId="0" animBg="1"/>
      <p:bldP spid="88" grpId="0"/>
      <p:bldP spid="93" grpId="0" animBg="1"/>
      <p:bldP spid="94" grpId="0" animBg="1"/>
      <p:bldP spid="95" grpId="0"/>
      <p:bldP spid="95" grpId="1"/>
      <p:bldP spid="96" grpId="0"/>
      <p:bldP spid="96" grpId="1"/>
      <p:bldP spid="19" grpId="0"/>
      <p:bldP spid="1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pic>
        <p:nvPicPr>
          <p:cNvPr id="6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440"/>
            <a:ext cx="9144000" cy="346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612867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MIMIC II dataset Insights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ppropriate </a:t>
            </a:r>
            <a:r>
              <a:rPr lang="en-US" dirty="0"/>
              <a:t>similarity range </a:t>
            </a:r>
            <a:r>
              <a:rPr lang="en-US" dirty="0" smtClean="0"/>
              <a:t>is 30 </a:t>
            </a:r>
            <a:r>
              <a:rPr lang="mr-IN" dirty="0" smtClean="0"/>
              <a:t>–</a:t>
            </a:r>
            <a:r>
              <a:rPr lang="en-US" dirty="0" smtClean="0"/>
              <a:t> 38</a:t>
            </a:r>
            <a:r>
              <a:rPr lang="en-US" b="1" dirty="0" smtClean="0"/>
              <a:t> </a:t>
            </a:r>
            <a:r>
              <a:rPr lang="en-US" dirty="0" smtClean="0"/>
              <a:t>for </a:t>
            </a:r>
            <a:r>
              <a:rPr lang="en-US" dirty="0"/>
              <a:t>Lee et al. metric </a:t>
            </a:r>
            <a:endParaRPr lang="en-US" dirty="0" smtClean="0"/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Only 6 have hospital </a:t>
            </a:r>
            <a:r>
              <a:rPr lang="en-US" dirty="0"/>
              <a:t>lengths of </a:t>
            </a:r>
            <a:r>
              <a:rPr lang="en-US" dirty="0" smtClean="0"/>
              <a:t>stays </a:t>
            </a:r>
            <a:r>
              <a:rPr lang="en-US" dirty="0"/>
              <a:t>greater than 90 days (i.e., 3 months) 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Advantages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ptimized </a:t>
            </a:r>
            <a:r>
              <a:rPr lang="en-US" dirty="0"/>
              <a:t>data structures </a:t>
            </a:r>
            <a:endParaRPr lang="en-US" dirty="0" smtClean="0"/>
          </a:p>
          <a:p>
            <a:pPr marL="788670" lvl="1" indent="-285750">
              <a:buFont typeface="Arial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rogressive visualizations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nteractive </a:t>
            </a:r>
            <a:r>
              <a:rPr lang="en-US" dirty="0" smtClean="0"/>
              <a:t>exploration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Flexible grouping &amp; correlations metrics</a:t>
            </a:r>
            <a:endParaRPr lang="en-US" dirty="0"/>
          </a:p>
          <a:p>
            <a:pPr marL="788670" lvl="1" indent="-285750">
              <a:buFont typeface="Arial" charset="0"/>
              <a:buChar char="•"/>
            </a:pPr>
            <a:endParaRPr lang="en-US" dirty="0"/>
          </a:p>
          <a:p>
            <a:pPr marL="788670" lvl="1" indent="-285750">
              <a:buFont typeface="Arial" charset="0"/>
              <a:buChar char="•"/>
            </a:pPr>
            <a:endParaRPr lang="en-US" dirty="0"/>
          </a:p>
          <a:p>
            <a:pPr marL="788670" lvl="1" indent="-285750">
              <a:buFont typeface="Arial" charset="0"/>
              <a:buChar char="•"/>
            </a:pPr>
            <a:endParaRPr lang="en-US" dirty="0" smtClean="0"/>
          </a:p>
          <a:p>
            <a:pPr marL="78867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9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612867"/>
          </a:xfrm>
        </p:spPr>
        <p:txBody>
          <a:bodyPr/>
          <a:lstStyle/>
          <a:p>
            <a:r>
              <a:rPr lang="en-US" dirty="0" smtClean="0"/>
              <a:t>Understanding </a:t>
            </a:r>
            <a:r>
              <a:rPr lang="en-US" sz="2800" dirty="0"/>
              <a:t>patient progression </a:t>
            </a:r>
            <a:r>
              <a:rPr lang="en-US" dirty="0"/>
              <a:t>over </a:t>
            </a:r>
            <a:r>
              <a:rPr lang="en-US" dirty="0" smtClean="0"/>
              <a:t>time</a:t>
            </a:r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Visualization </a:t>
            </a:r>
            <a:r>
              <a:rPr lang="en-US" dirty="0"/>
              <a:t>&amp;</a:t>
            </a:r>
            <a:r>
              <a:rPr lang="en-US" sz="2800" dirty="0"/>
              <a:t> analysis </a:t>
            </a:r>
            <a:r>
              <a:rPr lang="en-US" dirty="0"/>
              <a:t>environment</a:t>
            </a:r>
          </a:p>
          <a:p>
            <a:endParaRPr lang="en-US" dirty="0"/>
          </a:p>
          <a:p>
            <a:r>
              <a:rPr lang="en-US" dirty="0"/>
              <a:t>Future work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Improved </a:t>
            </a:r>
            <a:r>
              <a:rPr lang="en-US" dirty="0"/>
              <a:t>patient similarity metrics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Additional </a:t>
            </a:r>
            <a:r>
              <a:rPr lang="en-US" dirty="0"/>
              <a:t>healthcare </a:t>
            </a:r>
            <a:r>
              <a:rPr lang="en-US" dirty="0" smtClean="0"/>
              <a:t>datasets (with geospatial data)</a:t>
            </a:r>
            <a:endParaRPr lang="en-US" dirty="0"/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a hospital setting</a:t>
            </a:r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Summary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73972" y="1248209"/>
            <a:ext cx="5352740" cy="1112108"/>
          </a:xfrm>
        </p:spPr>
        <p:txBody>
          <a:bodyPr/>
          <a:lstStyle/>
          <a:p>
            <a:r>
              <a:rPr lang="en-US" dirty="0"/>
              <a:t>Thank you!</a:t>
            </a:r>
          </a:p>
          <a:p>
            <a:pPr lvl="1"/>
            <a:r>
              <a:rPr lang="en-US" dirty="0"/>
              <a:t>Email me at: </a:t>
            </a:r>
            <a:r>
              <a:rPr lang="en-US" dirty="0" err="1" smtClean="0"/>
              <a:t>wathsy@sci.utah.edu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983497"/>
            <a:ext cx="9144000" cy="986590"/>
            <a:chOff x="0" y="2731169"/>
            <a:chExt cx="9144000" cy="986590"/>
          </a:xfrm>
        </p:grpSpPr>
        <p:sp>
          <p:nvSpPr>
            <p:cNvPr id="8" name="Rectangle 7"/>
            <p:cNvSpPr/>
            <p:nvPr/>
          </p:nvSpPr>
          <p:spPr>
            <a:xfrm>
              <a:off x="0" y="2731169"/>
              <a:ext cx="9144000" cy="9865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  <p:txBody>
            <a:bodyPr lIns="91440" tIns="91440" bIns="91440" rtlCol="0" anchor="t"/>
            <a:lstStyle/>
            <a:p>
              <a:pPr algn="ctr"/>
              <a:endParaRPr lang="en-US" sz="1200" dirty="0" err="1" smtClean="0">
                <a:solidFill>
                  <a:srgbClr val="FFFFFF"/>
                </a:solidFill>
                <a:latin typeface="Roboto Regular"/>
                <a:cs typeface="Roboto Regular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95130" y="2870790"/>
              <a:ext cx="8952614" cy="707445"/>
              <a:chOff x="232349" y="5755149"/>
              <a:chExt cx="11747756" cy="957679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906" y="5801524"/>
                <a:ext cx="1972483" cy="864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0846" y="5778179"/>
                <a:ext cx="3830072" cy="911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5" descr="cedmav-logo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349" y="5755149"/>
                <a:ext cx="1655100" cy="95767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1374" y="5755982"/>
                <a:ext cx="3778731" cy="95601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12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23" y="98964"/>
            <a:ext cx="3735091" cy="49405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19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86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131706"/>
            <a:ext cx="6783946" cy="590931"/>
          </a:xfrm>
        </p:spPr>
        <p:txBody>
          <a:bodyPr/>
          <a:lstStyle/>
          <a:p>
            <a:r>
              <a:rPr lang="en-US" sz="2400" dirty="0"/>
              <a:t>Electronic health records (EHRs)</a:t>
            </a:r>
            <a:br>
              <a:rPr lang="en-US" sz="2400" dirty="0"/>
            </a:br>
            <a:r>
              <a:rPr lang="en-US" sz="2400" dirty="0"/>
              <a:t>produce large volumes of clinical data.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Effectively </a:t>
            </a:r>
            <a:r>
              <a:rPr lang="en-US" dirty="0"/>
              <a:t>understanding this data is of interest</a:t>
            </a:r>
          </a:p>
          <a:p>
            <a:endParaRPr lang="en-US" dirty="0"/>
          </a:p>
          <a:p>
            <a:r>
              <a:rPr lang="en-US" dirty="0"/>
              <a:t>One research direction is using </a:t>
            </a:r>
            <a:r>
              <a:rPr lang="en-US" sz="2800" dirty="0"/>
              <a:t>visual analytics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20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2" y="939800"/>
            <a:ext cx="7855327" cy="3570288"/>
          </a:xfrm>
        </p:spPr>
      </p:pic>
    </p:spTree>
    <p:extLst>
      <p:ext uri="{BB962C8B-B14F-4D97-AF65-F5344CB8AC3E}">
        <p14:creationId xmlns:p14="http://schemas.microsoft.com/office/powerpoint/2010/main" val="123230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21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4" y="2264298"/>
            <a:ext cx="9151744" cy="1222820"/>
          </a:xfrm>
        </p:spPr>
      </p:pic>
    </p:spTree>
    <p:extLst>
      <p:ext uri="{BB962C8B-B14F-4D97-AF65-F5344CB8AC3E}">
        <p14:creationId xmlns:p14="http://schemas.microsoft.com/office/powerpoint/2010/main" val="100674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131708"/>
            <a:ext cx="6783946" cy="590931"/>
          </a:xfrm>
        </p:spPr>
        <p:txBody>
          <a:bodyPr/>
          <a:lstStyle/>
          <a:p>
            <a:r>
              <a:rPr lang="en-US" sz="2400" dirty="0" smtClean="0"/>
              <a:t>We </a:t>
            </a:r>
            <a:r>
              <a:rPr lang="en-US" sz="2400" dirty="0"/>
              <a:t>allow </a:t>
            </a:r>
            <a:r>
              <a:rPr lang="en-US" sz="2400" dirty="0" smtClean="0"/>
              <a:t>interactive </a:t>
            </a:r>
            <a:r>
              <a:rPr lang="en-US" sz="2400" dirty="0"/>
              <a:t>visualization &amp; exploration of patient progression over time.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AMIA 2017   |   </a:t>
            </a:r>
            <a:r>
              <a:rPr lang="en-US" dirty="0" err="1"/>
              <a:t>amia.org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570961"/>
          </a:xfrm>
        </p:spPr>
        <p:txBody>
          <a:bodyPr/>
          <a:lstStyle/>
          <a:p>
            <a:r>
              <a:rPr lang="en-US" dirty="0" smtClean="0"/>
              <a:t>Due </a:t>
            </a:r>
            <a:r>
              <a:rPr lang="en-US" dirty="0"/>
              <a:t>to </a:t>
            </a:r>
            <a:r>
              <a:rPr lang="en-US" sz="3200" dirty="0"/>
              <a:t>large </a:t>
            </a:r>
            <a:r>
              <a:rPr lang="en-US" dirty="0"/>
              <a:t>data </a:t>
            </a:r>
            <a:r>
              <a:rPr lang="en-US" dirty="0" smtClean="0"/>
              <a:t>sizes, analyzing </a:t>
            </a:r>
            <a:r>
              <a:rPr lang="en-US" dirty="0"/>
              <a:t>patient progression is challenging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/>
              <a:t>Our approach…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b="1" dirty="0" smtClean="0"/>
              <a:t>Patient </a:t>
            </a:r>
            <a:r>
              <a:rPr lang="en-US" b="1" dirty="0"/>
              <a:t>group-based </a:t>
            </a:r>
            <a:r>
              <a:rPr lang="en-US" dirty="0"/>
              <a:t>analysis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b="1" dirty="0" smtClean="0"/>
              <a:t>Dynamic</a:t>
            </a:r>
            <a:r>
              <a:rPr lang="en-US" dirty="0" smtClean="0"/>
              <a:t> </a:t>
            </a:r>
            <a:r>
              <a:rPr lang="en-US" dirty="0"/>
              <a:t>grouping </a:t>
            </a:r>
          </a:p>
          <a:p>
            <a:pPr marL="788670" lvl="1" indent="-285750">
              <a:buFont typeface="Arial" charset="0"/>
              <a:buChar char="•"/>
            </a:pPr>
            <a:r>
              <a:rPr lang="en-US" dirty="0" smtClean="0"/>
              <a:t>Patient </a:t>
            </a:r>
            <a:r>
              <a:rPr lang="en-US" dirty="0"/>
              <a:t>Progression via </a:t>
            </a:r>
            <a:r>
              <a:rPr lang="en-US" b="1" dirty="0" smtClean="0"/>
              <a:t>tracking graphs </a:t>
            </a:r>
            <a:endParaRPr lang="en-US" b="1" dirty="0"/>
          </a:p>
          <a:p>
            <a:pPr marL="788670" lvl="1" indent="-285750">
              <a:buFont typeface="Arial" charset="0"/>
              <a:buChar char="•"/>
            </a:pPr>
            <a:r>
              <a:rPr lang="en-US" b="1" dirty="0" smtClean="0"/>
              <a:t>Interactive</a:t>
            </a:r>
            <a:r>
              <a:rPr lang="en-US" dirty="0" smtClean="0"/>
              <a:t> </a:t>
            </a:r>
            <a:r>
              <a:rPr lang="en-US" dirty="0"/>
              <a:t>exploration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46" y="2549301"/>
            <a:ext cx="4363265" cy="20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7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9" y="1390598"/>
            <a:ext cx="8430527" cy="44319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I. Grouping </a:t>
            </a:r>
            <a:r>
              <a:rPr lang="en-US" sz="3600" dirty="0"/>
              <a:t>patients within a time </a:t>
            </a:r>
            <a:r>
              <a:rPr lang="en-US" sz="3600" dirty="0" smtClean="0"/>
              <a:t>step</a:t>
            </a:r>
            <a:endParaRPr lang="en-US" sz="36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397829" y="2414989"/>
            <a:ext cx="4306549" cy="1061291"/>
            <a:chOff x="4726983" y="3642105"/>
            <a:chExt cx="6655765" cy="1640224"/>
          </a:xfrm>
        </p:grpSpPr>
        <p:grpSp>
          <p:nvGrpSpPr>
            <p:cNvPr id="57" name="Group 56"/>
            <p:cNvGrpSpPr/>
            <p:nvPr/>
          </p:nvGrpSpPr>
          <p:grpSpPr>
            <a:xfrm>
              <a:off x="4726983" y="3642107"/>
              <a:ext cx="849776" cy="1609592"/>
              <a:chOff x="4726983" y="3642107"/>
              <a:chExt cx="849776" cy="160959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726983" y="3642107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825601" y="4538196"/>
                <a:ext cx="751158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1</a:t>
                </a:r>
                <a:endParaRPr lang="en-US" i="1" baseline="-25000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022394" y="3642107"/>
              <a:ext cx="839356" cy="1640221"/>
              <a:chOff x="6022394" y="3642107"/>
              <a:chExt cx="839356" cy="1640221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6022394" y="3642107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110592" y="4568825"/>
                <a:ext cx="751158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2</a:t>
                </a:r>
                <a:endParaRPr lang="en-US" i="1" baseline="-250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229346" y="3642105"/>
              <a:ext cx="848977" cy="1640224"/>
              <a:chOff x="7229346" y="3642105"/>
              <a:chExt cx="848977" cy="164022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7229346" y="3642105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327164" y="4568826"/>
                <a:ext cx="751159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3</a:t>
                </a:r>
                <a:endParaRPr lang="en-US" i="1" baseline="-25000" dirty="0"/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8457861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1" name="Oval 60"/>
            <p:cNvSpPr/>
            <p:nvPr/>
          </p:nvSpPr>
          <p:spPr>
            <a:xfrm>
              <a:off x="8848824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2" name="Oval 61"/>
            <p:cNvSpPr/>
            <p:nvPr/>
          </p:nvSpPr>
          <p:spPr>
            <a:xfrm>
              <a:off x="9236291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3" name="Oval 62"/>
            <p:cNvSpPr/>
            <p:nvPr/>
          </p:nvSpPr>
          <p:spPr>
            <a:xfrm>
              <a:off x="9627002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4" name="Oval 63"/>
            <p:cNvSpPr/>
            <p:nvPr/>
          </p:nvSpPr>
          <p:spPr>
            <a:xfrm>
              <a:off x="10017713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0545795" y="3642105"/>
              <a:ext cx="836953" cy="1640224"/>
              <a:chOff x="10545795" y="3642105"/>
              <a:chExt cx="836953" cy="164022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10545795" y="3642105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631589" y="4568826"/>
                <a:ext cx="751159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/>
                  <a:t>T</a:t>
                </a:r>
                <a:r>
                  <a:rPr lang="en-US" i="1" baseline="-25000" dirty="0" err="1" smtClean="0"/>
                  <a:t>n</a:t>
                </a:r>
                <a:endParaRPr lang="en-US" i="1" baseline="-25000" dirty="0"/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4417893" y="2414989"/>
            <a:ext cx="441746" cy="599625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/>
          </a:p>
        </p:txBody>
      </p:sp>
    </p:spTree>
    <p:extLst>
      <p:ext uri="{BB962C8B-B14F-4D97-AF65-F5344CB8AC3E}">
        <p14:creationId xmlns:p14="http://schemas.microsoft.com/office/powerpoint/2010/main" val="11345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I. Grouping </a:t>
            </a:r>
            <a:r>
              <a:rPr lang="en-US" sz="2400" dirty="0"/>
              <a:t>patients within a time </a:t>
            </a:r>
            <a:r>
              <a:rPr lang="en-US" sz="2400" dirty="0" smtClean="0"/>
              <a:t>step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Hierarchical clustering </a:t>
            </a:r>
            <a:r>
              <a:rPr lang="en-US" dirty="0" smtClean="0"/>
              <a:t>encodes patients at </a:t>
            </a:r>
            <a:r>
              <a:rPr lang="en-US" dirty="0"/>
              <a:t>m</a:t>
            </a:r>
            <a:r>
              <a:rPr lang="en-US" dirty="0" smtClean="0"/>
              <a:t>ultiple scales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User-defined similarity </a:t>
            </a:r>
            <a:r>
              <a:rPr lang="en-US" dirty="0" smtClean="0"/>
              <a:t>metric </a:t>
            </a:r>
          </a:p>
          <a:p>
            <a:r>
              <a:rPr lang="en-US" dirty="0" smtClean="0"/>
              <a:t>(e.g. symptom-based, outcome-based)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cxnSp>
        <p:nvCxnSpPr>
          <p:cNvPr id="6" name="Straight Connector 5"/>
          <p:cNvCxnSpPr>
            <a:stCxn id="19" idx="4"/>
            <a:endCxn id="15" idx="0"/>
          </p:cNvCxnSpPr>
          <p:nvPr/>
        </p:nvCxnSpPr>
        <p:spPr>
          <a:xfrm>
            <a:off x="6771448" y="3503631"/>
            <a:ext cx="531169" cy="942511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8" idx="4"/>
          </p:cNvCxnSpPr>
          <p:nvPr/>
        </p:nvCxnSpPr>
        <p:spPr>
          <a:xfrm flipH="1">
            <a:off x="7290027" y="2835249"/>
            <a:ext cx="690184" cy="1696685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243130" y="4446142"/>
            <a:ext cx="118974" cy="117527"/>
          </a:xfrm>
          <a:prstGeom prst="ellipse">
            <a:avLst/>
          </a:prstGeom>
          <a:solidFill>
            <a:schemeClr val="tx1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19" idx="1"/>
          </p:cNvCxnSpPr>
          <p:nvPr/>
        </p:nvCxnSpPr>
        <p:spPr>
          <a:xfrm>
            <a:off x="6225752" y="3053731"/>
            <a:ext cx="503632" cy="349584"/>
          </a:xfrm>
          <a:prstGeom prst="line">
            <a:avLst/>
          </a:prstGeom>
          <a:ln w="38100">
            <a:solidFill>
              <a:srgbClr val="409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19" idx="0"/>
          </p:cNvCxnSpPr>
          <p:nvPr/>
        </p:nvCxnSpPr>
        <p:spPr>
          <a:xfrm flipH="1">
            <a:off x="6771448" y="2285033"/>
            <a:ext cx="173883" cy="110107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36" idx="4"/>
            <a:endCxn id="19" idx="7"/>
          </p:cNvCxnSpPr>
          <p:nvPr/>
        </p:nvCxnSpPr>
        <p:spPr>
          <a:xfrm flipH="1">
            <a:off x="6813512" y="2285033"/>
            <a:ext cx="541913" cy="11182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711961" y="3386104"/>
            <a:ext cx="118974" cy="1175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25" idx="4"/>
          </p:cNvCxnSpPr>
          <p:nvPr/>
        </p:nvCxnSpPr>
        <p:spPr>
          <a:xfrm flipH="1">
            <a:off x="6183688" y="2639594"/>
            <a:ext cx="156513" cy="313821"/>
          </a:xfrm>
          <a:prstGeom prst="line">
            <a:avLst/>
          </a:prstGeom>
          <a:ln w="38100">
            <a:solidFill>
              <a:srgbClr val="92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19362" y="2267781"/>
            <a:ext cx="464326" cy="6856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124201" y="2953415"/>
            <a:ext cx="118974" cy="117527"/>
          </a:xfrm>
          <a:prstGeom prst="ellipse">
            <a:avLst/>
          </a:prstGeom>
          <a:solidFill>
            <a:srgbClr val="409171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25" idx="1"/>
          </p:cNvCxnSpPr>
          <p:nvPr/>
        </p:nvCxnSpPr>
        <p:spPr>
          <a:xfrm>
            <a:off x="6129595" y="2262514"/>
            <a:ext cx="168542" cy="276764"/>
          </a:xfrm>
          <a:prstGeom prst="line">
            <a:avLst/>
          </a:prstGeom>
          <a:ln w="38100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5" idx="7"/>
          </p:cNvCxnSpPr>
          <p:nvPr/>
        </p:nvCxnSpPr>
        <p:spPr>
          <a:xfrm flipH="1">
            <a:off x="6382265" y="2262514"/>
            <a:ext cx="157426" cy="27676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280714" y="2522067"/>
            <a:ext cx="118974" cy="117527"/>
          </a:xfrm>
          <a:prstGeom prst="ellipse">
            <a:avLst/>
          </a:prstGeom>
          <a:solidFill>
            <a:srgbClr val="929000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28" idx="1"/>
          </p:cNvCxnSpPr>
          <p:nvPr/>
        </p:nvCxnSpPr>
        <p:spPr>
          <a:xfrm>
            <a:off x="7764640" y="2244857"/>
            <a:ext cx="173507" cy="4900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28" idx="7"/>
          </p:cNvCxnSpPr>
          <p:nvPr/>
        </p:nvCxnSpPr>
        <p:spPr>
          <a:xfrm flipH="1">
            <a:off x="8022275" y="2248268"/>
            <a:ext cx="138550" cy="48666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920724" y="2717722"/>
            <a:ext cx="118974" cy="117527"/>
          </a:xfrm>
          <a:prstGeom prst="ellipse">
            <a:avLst/>
          </a:prstGeom>
          <a:solidFill>
            <a:srgbClr val="0432FF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530285" y="3106651"/>
            <a:ext cx="245237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/>
            </a:lvl1pPr>
          </a:lstStyle>
          <a:p>
            <a:pPr algn="ctr"/>
            <a:r>
              <a:rPr lang="en-US" sz="1800" dirty="0" smtClean="0"/>
              <a:t>patient similarity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5603762" y="4681835"/>
            <a:ext cx="25431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/>
            </a:lvl1pPr>
          </a:lstStyle>
          <a:p>
            <a:pPr algn="ctr"/>
            <a:r>
              <a:rPr lang="en-US" sz="1800" dirty="0"/>
              <a:t>Patient Hierarchy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8446212" y="2157654"/>
            <a:ext cx="44389" cy="25241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5328843" y="1880141"/>
            <a:ext cx="3154825" cy="404892"/>
            <a:chOff x="5328843" y="1880141"/>
            <a:chExt cx="3154825" cy="404892"/>
          </a:xfrm>
        </p:grpSpPr>
        <p:sp>
          <p:nvSpPr>
            <p:cNvPr id="48" name="Oval 47"/>
            <p:cNvSpPr/>
            <p:nvPr/>
          </p:nvSpPr>
          <p:spPr>
            <a:xfrm>
              <a:off x="5628181" y="2111297"/>
              <a:ext cx="173736" cy="173736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858463" y="2111297"/>
              <a:ext cx="173736" cy="173736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6448369" y="2111297"/>
              <a:ext cx="173736" cy="17373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7678651" y="2111297"/>
              <a:ext cx="173736" cy="17373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8088745" y="2111297"/>
              <a:ext cx="173736" cy="173736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6038275" y="2111297"/>
              <a:ext cx="173736" cy="173736"/>
            </a:xfrm>
            <a:prstGeom prst="ellipse">
              <a:avLst/>
            </a:prstGeom>
            <a:solidFill>
              <a:srgbClr val="0096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7268557" y="2111297"/>
              <a:ext cx="173736" cy="17373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 rot="19417650">
              <a:off x="5328843" y="1883468"/>
              <a:ext cx="60465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A</a:t>
              </a:r>
              <a:endParaRPr lang="en-US" sz="8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19417650">
              <a:off x="5777051" y="1883468"/>
              <a:ext cx="60465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B</a:t>
              </a:r>
              <a:endParaRPr lang="en-US" sz="800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9417650">
              <a:off x="6218286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C</a:t>
              </a:r>
              <a:endParaRPr lang="en-US" sz="800" dirty="0"/>
            </a:p>
          </p:txBody>
        </p:sp>
        <p:sp>
          <p:nvSpPr>
            <p:cNvPr id="58" name="TextBox 57"/>
            <p:cNvSpPr txBox="1"/>
            <p:nvPr/>
          </p:nvSpPr>
          <p:spPr>
            <a:xfrm rot="19417650">
              <a:off x="6612668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</a:t>
              </a:r>
              <a:r>
                <a:rPr lang="en-US" sz="800" dirty="0"/>
                <a:t>D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9417650">
              <a:off x="7445629" y="1880141"/>
              <a:ext cx="5934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F</a:t>
              </a:r>
              <a:endParaRPr lang="en-US" sz="800" dirty="0"/>
            </a:p>
          </p:txBody>
        </p:sp>
        <p:sp>
          <p:nvSpPr>
            <p:cNvPr id="60" name="TextBox 59"/>
            <p:cNvSpPr txBox="1"/>
            <p:nvPr/>
          </p:nvSpPr>
          <p:spPr>
            <a:xfrm rot="19417650">
              <a:off x="7867794" y="1886796"/>
              <a:ext cx="6158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G</a:t>
              </a:r>
              <a:endParaRPr lang="en-US" sz="800" dirty="0"/>
            </a:p>
          </p:txBody>
        </p:sp>
        <p:sp>
          <p:nvSpPr>
            <p:cNvPr id="61" name="TextBox 60"/>
            <p:cNvSpPr txBox="1"/>
            <p:nvPr/>
          </p:nvSpPr>
          <p:spPr>
            <a:xfrm rot="19417650">
              <a:off x="6998380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E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17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8" grpId="0" animBg="1"/>
      <p:bldP spid="21" grpId="0" animBg="1"/>
      <p:bldP spid="22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I. Grouping </a:t>
            </a:r>
            <a:r>
              <a:rPr lang="en-US" sz="2400" dirty="0"/>
              <a:t>patients within a time </a:t>
            </a:r>
            <a:r>
              <a:rPr lang="en-US" sz="2400" dirty="0" smtClean="0"/>
              <a:t>step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Hierarchical clustering </a:t>
            </a:r>
            <a:r>
              <a:rPr lang="en-US" dirty="0" smtClean="0"/>
              <a:t>encodes patients at </a:t>
            </a:r>
            <a:r>
              <a:rPr lang="en-US" dirty="0"/>
              <a:t>m</a:t>
            </a:r>
            <a:r>
              <a:rPr lang="en-US" dirty="0" smtClean="0"/>
              <a:t>ultiple scales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User-defined similarity </a:t>
            </a:r>
            <a:r>
              <a:rPr lang="en-US" dirty="0" smtClean="0"/>
              <a:t>metric </a:t>
            </a:r>
          </a:p>
          <a:p>
            <a:r>
              <a:rPr lang="en-US" dirty="0" smtClean="0"/>
              <a:t>(e.g. symptom-based, outcome-based)</a:t>
            </a:r>
          </a:p>
          <a:p>
            <a:endParaRPr lang="en-US" dirty="0"/>
          </a:p>
          <a:p>
            <a:r>
              <a:rPr lang="en-US" dirty="0"/>
              <a:t>Store patient group-based </a:t>
            </a:r>
            <a:r>
              <a:rPr lang="en-US" dirty="0" smtClean="0"/>
              <a:t>attributes</a:t>
            </a:r>
          </a:p>
          <a:p>
            <a:r>
              <a:rPr lang="en-US" dirty="0" smtClean="0"/>
              <a:t>(e.g. mean age, avg. heart rate)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851466" y="2574814"/>
            <a:ext cx="2134761" cy="2100572"/>
            <a:chOff x="5838416" y="2558308"/>
            <a:chExt cx="2134761" cy="2100572"/>
          </a:xfrm>
        </p:grpSpPr>
        <p:sp>
          <p:nvSpPr>
            <p:cNvPr id="39" name="TextBox 38"/>
            <p:cNvSpPr txBox="1"/>
            <p:nvPr/>
          </p:nvSpPr>
          <p:spPr>
            <a:xfrm>
              <a:off x="6313867" y="2558308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1,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1</a:t>
              </a:r>
              <a:endParaRPr lang="en-US" sz="800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24015" y="2713021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2,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2</a:t>
              </a:r>
              <a:endParaRPr lang="en-US" sz="800" baseline="-25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38416" y="3032013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3,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3</a:t>
              </a:r>
              <a:endParaRPr lang="en-US" sz="800" baseline="-25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07379" y="3445494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4,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4</a:t>
              </a:r>
              <a:endParaRPr lang="en-US" sz="800" baseline="-25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72187" y="4443436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5,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5</a:t>
              </a:r>
              <a:endParaRPr lang="en-US" sz="800" baseline="-25000" dirty="0"/>
            </a:p>
          </p:txBody>
        </p:sp>
      </p:grpSp>
      <p:cxnSp>
        <p:nvCxnSpPr>
          <p:cNvPr id="56" name="Straight Connector 55"/>
          <p:cNvCxnSpPr>
            <a:stCxn id="73" idx="4"/>
            <a:endCxn id="69" idx="0"/>
          </p:cNvCxnSpPr>
          <p:nvPr/>
        </p:nvCxnSpPr>
        <p:spPr>
          <a:xfrm>
            <a:off x="6771448" y="3503631"/>
            <a:ext cx="531169" cy="942511"/>
          </a:xfrm>
          <a:prstGeom prst="lin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82" idx="4"/>
          </p:cNvCxnSpPr>
          <p:nvPr/>
        </p:nvCxnSpPr>
        <p:spPr>
          <a:xfrm flipH="1">
            <a:off x="7290027" y="2835249"/>
            <a:ext cx="690184" cy="1696685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243130" y="4446142"/>
            <a:ext cx="118974" cy="117527"/>
          </a:xfrm>
          <a:prstGeom prst="ellipse">
            <a:avLst/>
          </a:prstGeom>
          <a:solidFill>
            <a:schemeClr val="tx1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endCxn id="73" idx="1"/>
          </p:cNvCxnSpPr>
          <p:nvPr/>
        </p:nvCxnSpPr>
        <p:spPr>
          <a:xfrm>
            <a:off x="6225752" y="3053731"/>
            <a:ext cx="503632" cy="349584"/>
          </a:xfrm>
          <a:prstGeom prst="line">
            <a:avLst/>
          </a:prstGeom>
          <a:ln w="38100">
            <a:solidFill>
              <a:srgbClr val="409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73" idx="0"/>
          </p:cNvCxnSpPr>
          <p:nvPr/>
        </p:nvCxnSpPr>
        <p:spPr>
          <a:xfrm flipH="1">
            <a:off x="6771448" y="2285033"/>
            <a:ext cx="173883" cy="110107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73" idx="7"/>
          </p:cNvCxnSpPr>
          <p:nvPr/>
        </p:nvCxnSpPr>
        <p:spPr>
          <a:xfrm flipH="1">
            <a:off x="6813512" y="2285033"/>
            <a:ext cx="541913" cy="11182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6711961" y="3386104"/>
            <a:ext cx="118974" cy="11752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>
            <a:stCxn id="79" idx="4"/>
          </p:cNvCxnSpPr>
          <p:nvPr/>
        </p:nvCxnSpPr>
        <p:spPr>
          <a:xfrm flipH="1">
            <a:off x="6183688" y="2639594"/>
            <a:ext cx="156513" cy="313821"/>
          </a:xfrm>
          <a:prstGeom prst="line">
            <a:avLst/>
          </a:prstGeom>
          <a:ln w="38100">
            <a:solidFill>
              <a:srgbClr val="92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719362" y="2267781"/>
            <a:ext cx="464326" cy="6856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6124201" y="2953415"/>
            <a:ext cx="118974" cy="117527"/>
          </a:xfrm>
          <a:prstGeom prst="ellipse">
            <a:avLst/>
          </a:prstGeom>
          <a:solidFill>
            <a:srgbClr val="409171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endCxn id="79" idx="1"/>
          </p:cNvCxnSpPr>
          <p:nvPr/>
        </p:nvCxnSpPr>
        <p:spPr>
          <a:xfrm>
            <a:off x="6129595" y="2262514"/>
            <a:ext cx="168542" cy="276764"/>
          </a:xfrm>
          <a:prstGeom prst="line">
            <a:avLst/>
          </a:prstGeom>
          <a:ln w="38100">
            <a:solidFill>
              <a:srgbClr val="009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endCxn id="79" idx="7"/>
          </p:cNvCxnSpPr>
          <p:nvPr/>
        </p:nvCxnSpPr>
        <p:spPr>
          <a:xfrm flipH="1">
            <a:off x="6382265" y="2262514"/>
            <a:ext cx="157426" cy="27676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6280714" y="2522067"/>
            <a:ext cx="118974" cy="117527"/>
          </a:xfrm>
          <a:prstGeom prst="ellipse">
            <a:avLst/>
          </a:prstGeom>
          <a:solidFill>
            <a:srgbClr val="929000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>
            <a:endCxn id="82" idx="1"/>
          </p:cNvCxnSpPr>
          <p:nvPr/>
        </p:nvCxnSpPr>
        <p:spPr>
          <a:xfrm>
            <a:off x="7764640" y="2244857"/>
            <a:ext cx="173507" cy="4900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endCxn id="82" idx="7"/>
          </p:cNvCxnSpPr>
          <p:nvPr/>
        </p:nvCxnSpPr>
        <p:spPr>
          <a:xfrm flipH="1">
            <a:off x="8022275" y="2248268"/>
            <a:ext cx="138550" cy="48666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7920724" y="2717722"/>
            <a:ext cx="118974" cy="117527"/>
          </a:xfrm>
          <a:prstGeom prst="ellipse">
            <a:avLst/>
          </a:prstGeom>
          <a:solidFill>
            <a:srgbClr val="0432FF"/>
          </a:solidFill>
          <a:ln>
            <a:solidFill>
              <a:srgbClr val="111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7530285" y="3106651"/>
            <a:ext cx="245237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/>
            </a:lvl1pPr>
          </a:lstStyle>
          <a:p>
            <a:pPr algn="ctr"/>
            <a:r>
              <a:rPr lang="en-US" sz="1800" dirty="0" smtClean="0"/>
              <a:t>patient similarity</a:t>
            </a:r>
            <a:endParaRPr lang="en-US" sz="1800" dirty="0"/>
          </a:p>
        </p:txBody>
      </p:sp>
      <p:sp>
        <p:nvSpPr>
          <p:cNvPr id="73" name="TextBox 72"/>
          <p:cNvSpPr txBox="1"/>
          <p:nvPr/>
        </p:nvSpPr>
        <p:spPr>
          <a:xfrm>
            <a:off x="5603762" y="4681835"/>
            <a:ext cx="25431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/>
            </a:lvl1pPr>
          </a:lstStyle>
          <a:p>
            <a:pPr algn="ctr"/>
            <a:r>
              <a:rPr lang="en-US" sz="1800" dirty="0"/>
              <a:t>Patient Hierarchy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8446212" y="2157654"/>
            <a:ext cx="44389" cy="252419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5328843" y="1880141"/>
            <a:ext cx="3154825" cy="404892"/>
            <a:chOff x="5328843" y="1880141"/>
            <a:chExt cx="3154825" cy="404892"/>
          </a:xfrm>
        </p:grpSpPr>
        <p:sp>
          <p:nvSpPr>
            <p:cNvPr id="76" name="Oval 75"/>
            <p:cNvSpPr/>
            <p:nvPr/>
          </p:nvSpPr>
          <p:spPr>
            <a:xfrm>
              <a:off x="5628181" y="2111297"/>
              <a:ext cx="173736" cy="173736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6858463" y="2111297"/>
              <a:ext cx="173736" cy="173736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6448369" y="2111297"/>
              <a:ext cx="173736" cy="173736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678651" y="2111297"/>
              <a:ext cx="173736" cy="17373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088745" y="2111297"/>
              <a:ext cx="173736" cy="173736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6038275" y="2111297"/>
              <a:ext cx="173736" cy="173736"/>
            </a:xfrm>
            <a:prstGeom prst="ellipse">
              <a:avLst/>
            </a:prstGeom>
            <a:solidFill>
              <a:srgbClr val="0096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268557" y="2111297"/>
              <a:ext cx="173736" cy="173736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 rot="19417650">
              <a:off x="5328843" y="1883468"/>
              <a:ext cx="60465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A</a:t>
              </a:r>
              <a:endParaRPr lang="en-US" sz="8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9417650">
              <a:off x="5777051" y="1883468"/>
              <a:ext cx="60465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B</a:t>
              </a:r>
              <a:endParaRPr lang="en-US" sz="8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19417650">
              <a:off x="6218286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C</a:t>
              </a:r>
              <a:endParaRPr lang="en-US" sz="800" dirty="0"/>
            </a:p>
          </p:txBody>
        </p:sp>
        <p:sp>
          <p:nvSpPr>
            <p:cNvPr id="86" name="TextBox 85"/>
            <p:cNvSpPr txBox="1"/>
            <p:nvPr/>
          </p:nvSpPr>
          <p:spPr>
            <a:xfrm rot="19417650">
              <a:off x="6612668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</a:t>
              </a:r>
              <a:r>
                <a:rPr lang="en-US" sz="800" dirty="0"/>
                <a:t>D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19417650">
              <a:off x="7445629" y="1880141"/>
              <a:ext cx="59343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F</a:t>
              </a:r>
              <a:endParaRPr lang="en-US" sz="800" dirty="0"/>
            </a:p>
          </p:txBody>
        </p:sp>
        <p:sp>
          <p:nvSpPr>
            <p:cNvPr id="88" name="TextBox 87"/>
            <p:cNvSpPr txBox="1"/>
            <p:nvPr/>
          </p:nvSpPr>
          <p:spPr>
            <a:xfrm rot="19417650">
              <a:off x="7867794" y="1886796"/>
              <a:ext cx="6158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G</a:t>
              </a:r>
              <a:endParaRPr lang="en-US" sz="800" dirty="0"/>
            </a:p>
          </p:txBody>
        </p:sp>
        <p:sp>
          <p:nvSpPr>
            <p:cNvPr id="89" name="TextBox 88"/>
            <p:cNvSpPr txBox="1"/>
            <p:nvPr/>
          </p:nvSpPr>
          <p:spPr>
            <a:xfrm rot="19417650">
              <a:off x="6998380" y="1884894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Patient E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46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Hierarchical Representation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Grouping of patients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Store patient group-based attributes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allows exploration of patient groups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a range of patient similarity </a:t>
            </a:r>
            <a:r>
              <a:rPr lang="en-US" dirty="0" smtClean="0"/>
              <a:t>values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102" name="Freeform 101"/>
          <p:cNvSpPr/>
          <p:nvPr/>
        </p:nvSpPr>
        <p:spPr>
          <a:xfrm>
            <a:off x="5339787" y="1758762"/>
            <a:ext cx="1393902" cy="1640385"/>
          </a:xfrm>
          <a:custGeom>
            <a:avLst/>
            <a:gdLst>
              <a:gd name="connsiteX0" fmla="*/ 1063557 w 1258692"/>
              <a:gd name="connsiteY0" fmla="*/ 1516651 h 1635817"/>
              <a:gd name="connsiteX1" fmla="*/ 949257 w 1258692"/>
              <a:gd name="connsiteY1" fmla="*/ 1177985 h 1635817"/>
              <a:gd name="connsiteX2" fmla="*/ 1072024 w 1258692"/>
              <a:gd name="connsiteY2" fmla="*/ 771585 h 1635817"/>
              <a:gd name="connsiteX3" fmla="*/ 1101657 w 1258692"/>
              <a:gd name="connsiteY3" fmla="*/ 602251 h 1635817"/>
              <a:gd name="connsiteX4" fmla="*/ 1224424 w 1258692"/>
              <a:gd name="connsiteY4" fmla="*/ 255118 h 1635817"/>
              <a:gd name="connsiteX5" fmla="*/ 1211724 w 1258692"/>
              <a:gd name="connsiteY5" fmla="*/ 9585 h 1635817"/>
              <a:gd name="connsiteX6" fmla="*/ 707957 w 1258692"/>
              <a:gd name="connsiteY6" fmla="*/ 47685 h 1635817"/>
              <a:gd name="connsiteX7" fmla="*/ 407390 w 1258692"/>
              <a:gd name="connsiteY7" fmla="*/ 26518 h 1635817"/>
              <a:gd name="connsiteX8" fmla="*/ 144924 w 1258692"/>
              <a:gd name="connsiteY8" fmla="*/ 51918 h 1635817"/>
              <a:gd name="connsiteX9" fmla="*/ 990 w 1258692"/>
              <a:gd name="connsiteY9" fmla="*/ 119651 h 1635817"/>
              <a:gd name="connsiteX10" fmla="*/ 212657 w 1258692"/>
              <a:gd name="connsiteY10" fmla="*/ 542985 h 1635817"/>
              <a:gd name="connsiteX11" fmla="*/ 335424 w 1258692"/>
              <a:gd name="connsiteY11" fmla="*/ 843551 h 1635817"/>
              <a:gd name="connsiteX12" fmla="*/ 597890 w 1258692"/>
              <a:gd name="connsiteY12" fmla="*/ 1343085 h 1635817"/>
              <a:gd name="connsiteX13" fmla="*/ 911157 w 1258692"/>
              <a:gd name="connsiteY13" fmla="*/ 1626718 h 1635817"/>
              <a:gd name="connsiteX14" fmla="*/ 1063557 w 1258692"/>
              <a:gd name="connsiteY14" fmla="*/ 1516651 h 1635817"/>
              <a:gd name="connsiteX0" fmla="*/ 1063557 w 1258692"/>
              <a:gd name="connsiteY0" fmla="*/ 1516651 h 1556717"/>
              <a:gd name="connsiteX1" fmla="*/ 949257 w 1258692"/>
              <a:gd name="connsiteY1" fmla="*/ 1177985 h 1556717"/>
              <a:gd name="connsiteX2" fmla="*/ 1072024 w 1258692"/>
              <a:gd name="connsiteY2" fmla="*/ 771585 h 1556717"/>
              <a:gd name="connsiteX3" fmla="*/ 1101657 w 1258692"/>
              <a:gd name="connsiteY3" fmla="*/ 602251 h 1556717"/>
              <a:gd name="connsiteX4" fmla="*/ 1224424 w 1258692"/>
              <a:gd name="connsiteY4" fmla="*/ 255118 h 1556717"/>
              <a:gd name="connsiteX5" fmla="*/ 1211724 w 1258692"/>
              <a:gd name="connsiteY5" fmla="*/ 9585 h 1556717"/>
              <a:gd name="connsiteX6" fmla="*/ 707957 w 1258692"/>
              <a:gd name="connsiteY6" fmla="*/ 47685 h 1556717"/>
              <a:gd name="connsiteX7" fmla="*/ 407390 w 1258692"/>
              <a:gd name="connsiteY7" fmla="*/ 26518 h 1556717"/>
              <a:gd name="connsiteX8" fmla="*/ 144924 w 1258692"/>
              <a:gd name="connsiteY8" fmla="*/ 51918 h 1556717"/>
              <a:gd name="connsiteX9" fmla="*/ 990 w 1258692"/>
              <a:gd name="connsiteY9" fmla="*/ 119651 h 1556717"/>
              <a:gd name="connsiteX10" fmla="*/ 212657 w 1258692"/>
              <a:gd name="connsiteY10" fmla="*/ 542985 h 1556717"/>
              <a:gd name="connsiteX11" fmla="*/ 335424 w 1258692"/>
              <a:gd name="connsiteY11" fmla="*/ 843551 h 1556717"/>
              <a:gd name="connsiteX12" fmla="*/ 597890 w 1258692"/>
              <a:gd name="connsiteY12" fmla="*/ 1343085 h 1556717"/>
              <a:gd name="connsiteX13" fmla="*/ 863987 w 1258692"/>
              <a:gd name="connsiteY13" fmla="*/ 1527192 h 1556717"/>
              <a:gd name="connsiteX14" fmla="*/ 1063557 w 1258692"/>
              <a:gd name="connsiteY14" fmla="*/ 1516651 h 1556717"/>
              <a:gd name="connsiteX0" fmla="*/ 1005906 w 1258692"/>
              <a:gd name="connsiteY0" fmla="*/ 1361140 h 1527252"/>
              <a:gd name="connsiteX1" fmla="*/ 949257 w 1258692"/>
              <a:gd name="connsiteY1" fmla="*/ 1177985 h 1527252"/>
              <a:gd name="connsiteX2" fmla="*/ 1072024 w 1258692"/>
              <a:gd name="connsiteY2" fmla="*/ 771585 h 1527252"/>
              <a:gd name="connsiteX3" fmla="*/ 1101657 w 1258692"/>
              <a:gd name="connsiteY3" fmla="*/ 602251 h 1527252"/>
              <a:gd name="connsiteX4" fmla="*/ 1224424 w 1258692"/>
              <a:gd name="connsiteY4" fmla="*/ 255118 h 1527252"/>
              <a:gd name="connsiteX5" fmla="*/ 1211724 w 1258692"/>
              <a:gd name="connsiteY5" fmla="*/ 9585 h 1527252"/>
              <a:gd name="connsiteX6" fmla="*/ 707957 w 1258692"/>
              <a:gd name="connsiteY6" fmla="*/ 47685 h 1527252"/>
              <a:gd name="connsiteX7" fmla="*/ 407390 w 1258692"/>
              <a:gd name="connsiteY7" fmla="*/ 26518 h 1527252"/>
              <a:gd name="connsiteX8" fmla="*/ 144924 w 1258692"/>
              <a:gd name="connsiteY8" fmla="*/ 51918 h 1527252"/>
              <a:gd name="connsiteX9" fmla="*/ 990 w 1258692"/>
              <a:gd name="connsiteY9" fmla="*/ 119651 h 1527252"/>
              <a:gd name="connsiteX10" fmla="*/ 212657 w 1258692"/>
              <a:gd name="connsiteY10" fmla="*/ 542985 h 1527252"/>
              <a:gd name="connsiteX11" fmla="*/ 335424 w 1258692"/>
              <a:gd name="connsiteY11" fmla="*/ 843551 h 1527252"/>
              <a:gd name="connsiteX12" fmla="*/ 597890 w 1258692"/>
              <a:gd name="connsiteY12" fmla="*/ 1343085 h 1527252"/>
              <a:gd name="connsiteX13" fmla="*/ 863987 w 1258692"/>
              <a:gd name="connsiteY13" fmla="*/ 1527192 h 1527252"/>
              <a:gd name="connsiteX14" fmla="*/ 1005906 w 1258692"/>
              <a:gd name="connsiteY14" fmla="*/ 1361140 h 1527252"/>
              <a:gd name="connsiteX0" fmla="*/ 1005906 w 1258692"/>
              <a:gd name="connsiteY0" fmla="*/ 1361140 h 1527253"/>
              <a:gd name="connsiteX1" fmla="*/ 875882 w 1258692"/>
              <a:gd name="connsiteY1" fmla="*/ 1165544 h 1527253"/>
              <a:gd name="connsiteX2" fmla="*/ 1072024 w 1258692"/>
              <a:gd name="connsiteY2" fmla="*/ 771585 h 1527253"/>
              <a:gd name="connsiteX3" fmla="*/ 1101657 w 1258692"/>
              <a:gd name="connsiteY3" fmla="*/ 602251 h 1527253"/>
              <a:gd name="connsiteX4" fmla="*/ 1224424 w 1258692"/>
              <a:gd name="connsiteY4" fmla="*/ 255118 h 1527253"/>
              <a:gd name="connsiteX5" fmla="*/ 1211724 w 1258692"/>
              <a:gd name="connsiteY5" fmla="*/ 9585 h 1527253"/>
              <a:gd name="connsiteX6" fmla="*/ 707957 w 1258692"/>
              <a:gd name="connsiteY6" fmla="*/ 47685 h 1527253"/>
              <a:gd name="connsiteX7" fmla="*/ 407390 w 1258692"/>
              <a:gd name="connsiteY7" fmla="*/ 26518 h 1527253"/>
              <a:gd name="connsiteX8" fmla="*/ 144924 w 1258692"/>
              <a:gd name="connsiteY8" fmla="*/ 51918 h 1527253"/>
              <a:gd name="connsiteX9" fmla="*/ 990 w 1258692"/>
              <a:gd name="connsiteY9" fmla="*/ 119651 h 1527253"/>
              <a:gd name="connsiteX10" fmla="*/ 212657 w 1258692"/>
              <a:gd name="connsiteY10" fmla="*/ 542985 h 1527253"/>
              <a:gd name="connsiteX11" fmla="*/ 335424 w 1258692"/>
              <a:gd name="connsiteY11" fmla="*/ 843551 h 1527253"/>
              <a:gd name="connsiteX12" fmla="*/ 597890 w 1258692"/>
              <a:gd name="connsiteY12" fmla="*/ 1343085 h 1527253"/>
              <a:gd name="connsiteX13" fmla="*/ 863987 w 1258692"/>
              <a:gd name="connsiteY13" fmla="*/ 1527192 h 1527253"/>
              <a:gd name="connsiteX14" fmla="*/ 1005906 w 1258692"/>
              <a:gd name="connsiteY14" fmla="*/ 1361140 h 1527253"/>
              <a:gd name="connsiteX0" fmla="*/ 1005906 w 1242304"/>
              <a:gd name="connsiteY0" fmla="*/ 1363553 h 1529666"/>
              <a:gd name="connsiteX1" fmla="*/ 875882 w 1242304"/>
              <a:gd name="connsiteY1" fmla="*/ 1167957 h 1529666"/>
              <a:gd name="connsiteX2" fmla="*/ 1072024 w 1242304"/>
              <a:gd name="connsiteY2" fmla="*/ 773998 h 1529666"/>
              <a:gd name="connsiteX3" fmla="*/ 1101657 w 1242304"/>
              <a:gd name="connsiteY3" fmla="*/ 604664 h 1529666"/>
              <a:gd name="connsiteX4" fmla="*/ 1177255 w 1242304"/>
              <a:gd name="connsiteY4" fmla="*/ 294853 h 1529666"/>
              <a:gd name="connsiteX5" fmla="*/ 1211724 w 1242304"/>
              <a:gd name="connsiteY5" fmla="*/ 11998 h 1529666"/>
              <a:gd name="connsiteX6" fmla="*/ 707957 w 1242304"/>
              <a:gd name="connsiteY6" fmla="*/ 50098 h 1529666"/>
              <a:gd name="connsiteX7" fmla="*/ 407390 w 1242304"/>
              <a:gd name="connsiteY7" fmla="*/ 28931 h 1529666"/>
              <a:gd name="connsiteX8" fmla="*/ 144924 w 1242304"/>
              <a:gd name="connsiteY8" fmla="*/ 54331 h 1529666"/>
              <a:gd name="connsiteX9" fmla="*/ 990 w 1242304"/>
              <a:gd name="connsiteY9" fmla="*/ 122064 h 1529666"/>
              <a:gd name="connsiteX10" fmla="*/ 212657 w 1242304"/>
              <a:gd name="connsiteY10" fmla="*/ 545398 h 1529666"/>
              <a:gd name="connsiteX11" fmla="*/ 335424 w 1242304"/>
              <a:gd name="connsiteY11" fmla="*/ 845964 h 1529666"/>
              <a:gd name="connsiteX12" fmla="*/ 597890 w 1242304"/>
              <a:gd name="connsiteY12" fmla="*/ 1345498 h 1529666"/>
              <a:gd name="connsiteX13" fmla="*/ 863987 w 1242304"/>
              <a:gd name="connsiteY13" fmla="*/ 1529605 h 1529666"/>
              <a:gd name="connsiteX14" fmla="*/ 1005906 w 1242304"/>
              <a:gd name="connsiteY14" fmla="*/ 1363553 h 1529666"/>
              <a:gd name="connsiteX0" fmla="*/ 1005906 w 1213348"/>
              <a:gd name="connsiteY0" fmla="*/ 1341699 h 1507812"/>
              <a:gd name="connsiteX1" fmla="*/ 875882 w 1213348"/>
              <a:gd name="connsiteY1" fmla="*/ 1146103 h 1507812"/>
              <a:gd name="connsiteX2" fmla="*/ 1072024 w 1213348"/>
              <a:gd name="connsiteY2" fmla="*/ 752144 h 1507812"/>
              <a:gd name="connsiteX3" fmla="*/ 1101657 w 1213348"/>
              <a:gd name="connsiteY3" fmla="*/ 582810 h 1507812"/>
              <a:gd name="connsiteX4" fmla="*/ 1177255 w 1213348"/>
              <a:gd name="connsiteY4" fmla="*/ 272999 h 1507812"/>
              <a:gd name="connsiteX5" fmla="*/ 1175038 w 1213348"/>
              <a:gd name="connsiteY5" fmla="*/ 15026 h 1507812"/>
              <a:gd name="connsiteX6" fmla="*/ 707957 w 1213348"/>
              <a:gd name="connsiteY6" fmla="*/ 28244 h 1507812"/>
              <a:gd name="connsiteX7" fmla="*/ 407390 w 1213348"/>
              <a:gd name="connsiteY7" fmla="*/ 7077 h 1507812"/>
              <a:gd name="connsiteX8" fmla="*/ 144924 w 1213348"/>
              <a:gd name="connsiteY8" fmla="*/ 32477 h 1507812"/>
              <a:gd name="connsiteX9" fmla="*/ 990 w 1213348"/>
              <a:gd name="connsiteY9" fmla="*/ 100210 h 1507812"/>
              <a:gd name="connsiteX10" fmla="*/ 212657 w 1213348"/>
              <a:gd name="connsiteY10" fmla="*/ 523544 h 1507812"/>
              <a:gd name="connsiteX11" fmla="*/ 335424 w 1213348"/>
              <a:gd name="connsiteY11" fmla="*/ 824110 h 1507812"/>
              <a:gd name="connsiteX12" fmla="*/ 597890 w 1213348"/>
              <a:gd name="connsiteY12" fmla="*/ 1323644 h 1507812"/>
              <a:gd name="connsiteX13" fmla="*/ 863987 w 1213348"/>
              <a:gd name="connsiteY13" fmla="*/ 1507751 h 1507812"/>
              <a:gd name="connsiteX14" fmla="*/ 1005906 w 1213348"/>
              <a:gd name="connsiteY14" fmla="*/ 1341699 h 1507812"/>
              <a:gd name="connsiteX0" fmla="*/ 1000712 w 1208154"/>
              <a:gd name="connsiteY0" fmla="*/ 1341699 h 1507812"/>
              <a:gd name="connsiteX1" fmla="*/ 870688 w 1208154"/>
              <a:gd name="connsiteY1" fmla="*/ 1146103 h 1507812"/>
              <a:gd name="connsiteX2" fmla="*/ 1066830 w 1208154"/>
              <a:gd name="connsiteY2" fmla="*/ 752144 h 1507812"/>
              <a:gd name="connsiteX3" fmla="*/ 1096463 w 1208154"/>
              <a:gd name="connsiteY3" fmla="*/ 582810 h 1507812"/>
              <a:gd name="connsiteX4" fmla="*/ 1172061 w 1208154"/>
              <a:gd name="connsiteY4" fmla="*/ 272999 h 1507812"/>
              <a:gd name="connsiteX5" fmla="*/ 1169844 w 1208154"/>
              <a:gd name="connsiteY5" fmla="*/ 15026 h 1507812"/>
              <a:gd name="connsiteX6" fmla="*/ 702763 w 1208154"/>
              <a:gd name="connsiteY6" fmla="*/ 28244 h 1507812"/>
              <a:gd name="connsiteX7" fmla="*/ 402196 w 1208154"/>
              <a:gd name="connsiteY7" fmla="*/ 7077 h 1507812"/>
              <a:gd name="connsiteX8" fmla="*/ 139730 w 1208154"/>
              <a:gd name="connsiteY8" fmla="*/ 32477 h 1507812"/>
              <a:gd name="connsiteX9" fmla="*/ 1038 w 1208154"/>
              <a:gd name="connsiteY9" fmla="*/ 224618 h 1507812"/>
              <a:gd name="connsiteX10" fmla="*/ 207463 w 1208154"/>
              <a:gd name="connsiteY10" fmla="*/ 523544 h 1507812"/>
              <a:gd name="connsiteX11" fmla="*/ 330230 w 1208154"/>
              <a:gd name="connsiteY11" fmla="*/ 824110 h 1507812"/>
              <a:gd name="connsiteX12" fmla="*/ 592696 w 1208154"/>
              <a:gd name="connsiteY12" fmla="*/ 1323644 h 1507812"/>
              <a:gd name="connsiteX13" fmla="*/ 858793 w 1208154"/>
              <a:gd name="connsiteY13" fmla="*/ 1507751 h 1507812"/>
              <a:gd name="connsiteX14" fmla="*/ 1000712 w 1208154"/>
              <a:gd name="connsiteY14" fmla="*/ 1341699 h 1507812"/>
              <a:gd name="connsiteX0" fmla="*/ 1001455 w 1208897"/>
              <a:gd name="connsiteY0" fmla="*/ 1341699 h 1507812"/>
              <a:gd name="connsiteX1" fmla="*/ 871431 w 1208897"/>
              <a:gd name="connsiteY1" fmla="*/ 1146103 h 1507812"/>
              <a:gd name="connsiteX2" fmla="*/ 1067573 w 1208897"/>
              <a:gd name="connsiteY2" fmla="*/ 752144 h 1507812"/>
              <a:gd name="connsiteX3" fmla="*/ 1097206 w 1208897"/>
              <a:gd name="connsiteY3" fmla="*/ 582810 h 1507812"/>
              <a:gd name="connsiteX4" fmla="*/ 1172804 w 1208897"/>
              <a:gd name="connsiteY4" fmla="*/ 272999 h 1507812"/>
              <a:gd name="connsiteX5" fmla="*/ 1170587 w 1208897"/>
              <a:gd name="connsiteY5" fmla="*/ 15026 h 1507812"/>
              <a:gd name="connsiteX6" fmla="*/ 703506 w 1208897"/>
              <a:gd name="connsiteY6" fmla="*/ 28244 h 1507812"/>
              <a:gd name="connsiteX7" fmla="*/ 402939 w 1208897"/>
              <a:gd name="connsiteY7" fmla="*/ 7077 h 1507812"/>
              <a:gd name="connsiteX8" fmla="*/ 124750 w 1208897"/>
              <a:gd name="connsiteY8" fmla="*/ 82241 h 1507812"/>
              <a:gd name="connsiteX9" fmla="*/ 1781 w 1208897"/>
              <a:gd name="connsiteY9" fmla="*/ 224618 h 1507812"/>
              <a:gd name="connsiteX10" fmla="*/ 208206 w 1208897"/>
              <a:gd name="connsiteY10" fmla="*/ 523544 h 1507812"/>
              <a:gd name="connsiteX11" fmla="*/ 330973 w 1208897"/>
              <a:gd name="connsiteY11" fmla="*/ 824110 h 1507812"/>
              <a:gd name="connsiteX12" fmla="*/ 593439 w 1208897"/>
              <a:gd name="connsiteY12" fmla="*/ 1323644 h 1507812"/>
              <a:gd name="connsiteX13" fmla="*/ 859536 w 1208897"/>
              <a:gd name="connsiteY13" fmla="*/ 1507751 h 1507812"/>
              <a:gd name="connsiteX14" fmla="*/ 1001455 w 1208897"/>
              <a:gd name="connsiteY14" fmla="*/ 1341699 h 1507812"/>
              <a:gd name="connsiteX0" fmla="*/ 986065 w 1193507"/>
              <a:gd name="connsiteY0" fmla="*/ 1341699 h 1507812"/>
              <a:gd name="connsiteX1" fmla="*/ 856041 w 1193507"/>
              <a:gd name="connsiteY1" fmla="*/ 1146103 h 1507812"/>
              <a:gd name="connsiteX2" fmla="*/ 1052183 w 1193507"/>
              <a:gd name="connsiteY2" fmla="*/ 752144 h 1507812"/>
              <a:gd name="connsiteX3" fmla="*/ 1081816 w 1193507"/>
              <a:gd name="connsiteY3" fmla="*/ 582810 h 1507812"/>
              <a:gd name="connsiteX4" fmla="*/ 1157414 w 1193507"/>
              <a:gd name="connsiteY4" fmla="*/ 272999 h 1507812"/>
              <a:gd name="connsiteX5" fmla="*/ 1155197 w 1193507"/>
              <a:gd name="connsiteY5" fmla="*/ 15026 h 1507812"/>
              <a:gd name="connsiteX6" fmla="*/ 688116 w 1193507"/>
              <a:gd name="connsiteY6" fmla="*/ 28244 h 1507812"/>
              <a:gd name="connsiteX7" fmla="*/ 387549 w 1193507"/>
              <a:gd name="connsiteY7" fmla="*/ 7077 h 1507812"/>
              <a:gd name="connsiteX8" fmla="*/ 109360 w 1193507"/>
              <a:gd name="connsiteY8" fmla="*/ 82241 h 1507812"/>
              <a:gd name="connsiteX9" fmla="*/ 2114 w 1193507"/>
              <a:gd name="connsiteY9" fmla="*/ 305483 h 1507812"/>
              <a:gd name="connsiteX10" fmla="*/ 192816 w 1193507"/>
              <a:gd name="connsiteY10" fmla="*/ 523544 h 1507812"/>
              <a:gd name="connsiteX11" fmla="*/ 315583 w 1193507"/>
              <a:gd name="connsiteY11" fmla="*/ 824110 h 1507812"/>
              <a:gd name="connsiteX12" fmla="*/ 578049 w 1193507"/>
              <a:gd name="connsiteY12" fmla="*/ 1323644 h 1507812"/>
              <a:gd name="connsiteX13" fmla="*/ 844146 w 1193507"/>
              <a:gd name="connsiteY13" fmla="*/ 1507751 h 1507812"/>
              <a:gd name="connsiteX14" fmla="*/ 986065 w 1193507"/>
              <a:gd name="connsiteY14" fmla="*/ 1341699 h 1507812"/>
              <a:gd name="connsiteX0" fmla="*/ 986065 w 1193507"/>
              <a:gd name="connsiteY0" fmla="*/ 1353003 h 1519116"/>
              <a:gd name="connsiteX1" fmla="*/ 856041 w 1193507"/>
              <a:gd name="connsiteY1" fmla="*/ 1157407 h 1519116"/>
              <a:gd name="connsiteX2" fmla="*/ 1052183 w 1193507"/>
              <a:gd name="connsiteY2" fmla="*/ 763448 h 1519116"/>
              <a:gd name="connsiteX3" fmla="*/ 1081816 w 1193507"/>
              <a:gd name="connsiteY3" fmla="*/ 594114 h 1519116"/>
              <a:gd name="connsiteX4" fmla="*/ 1157414 w 1193507"/>
              <a:gd name="connsiteY4" fmla="*/ 439813 h 1519116"/>
              <a:gd name="connsiteX5" fmla="*/ 1155197 w 1193507"/>
              <a:gd name="connsiteY5" fmla="*/ 26330 h 1519116"/>
              <a:gd name="connsiteX6" fmla="*/ 688116 w 1193507"/>
              <a:gd name="connsiteY6" fmla="*/ 39548 h 1519116"/>
              <a:gd name="connsiteX7" fmla="*/ 387549 w 1193507"/>
              <a:gd name="connsiteY7" fmla="*/ 18381 h 1519116"/>
              <a:gd name="connsiteX8" fmla="*/ 109360 w 1193507"/>
              <a:gd name="connsiteY8" fmla="*/ 93545 h 1519116"/>
              <a:gd name="connsiteX9" fmla="*/ 2114 w 1193507"/>
              <a:gd name="connsiteY9" fmla="*/ 316787 h 1519116"/>
              <a:gd name="connsiteX10" fmla="*/ 192816 w 1193507"/>
              <a:gd name="connsiteY10" fmla="*/ 534848 h 1519116"/>
              <a:gd name="connsiteX11" fmla="*/ 315583 w 1193507"/>
              <a:gd name="connsiteY11" fmla="*/ 835414 h 1519116"/>
              <a:gd name="connsiteX12" fmla="*/ 578049 w 1193507"/>
              <a:gd name="connsiteY12" fmla="*/ 1334948 h 1519116"/>
              <a:gd name="connsiteX13" fmla="*/ 844146 w 1193507"/>
              <a:gd name="connsiteY13" fmla="*/ 1519055 h 1519116"/>
              <a:gd name="connsiteX14" fmla="*/ 986065 w 1193507"/>
              <a:gd name="connsiteY14" fmla="*/ 1353003 h 1519116"/>
              <a:gd name="connsiteX0" fmla="*/ 986065 w 1174442"/>
              <a:gd name="connsiteY0" fmla="*/ 1364329 h 1530442"/>
              <a:gd name="connsiteX1" fmla="*/ 856041 w 1174442"/>
              <a:gd name="connsiteY1" fmla="*/ 1168733 h 1530442"/>
              <a:gd name="connsiteX2" fmla="*/ 1052183 w 1174442"/>
              <a:gd name="connsiteY2" fmla="*/ 774774 h 1530442"/>
              <a:gd name="connsiteX3" fmla="*/ 1081816 w 1174442"/>
              <a:gd name="connsiteY3" fmla="*/ 605440 h 1530442"/>
              <a:gd name="connsiteX4" fmla="*/ 1155197 w 1174442"/>
              <a:gd name="connsiteY4" fmla="*/ 37656 h 1530442"/>
              <a:gd name="connsiteX5" fmla="*/ 688116 w 1174442"/>
              <a:gd name="connsiteY5" fmla="*/ 50874 h 1530442"/>
              <a:gd name="connsiteX6" fmla="*/ 387549 w 1174442"/>
              <a:gd name="connsiteY6" fmla="*/ 29707 h 1530442"/>
              <a:gd name="connsiteX7" fmla="*/ 109360 w 1174442"/>
              <a:gd name="connsiteY7" fmla="*/ 104871 h 1530442"/>
              <a:gd name="connsiteX8" fmla="*/ 2114 w 1174442"/>
              <a:gd name="connsiteY8" fmla="*/ 328113 h 1530442"/>
              <a:gd name="connsiteX9" fmla="*/ 192816 w 1174442"/>
              <a:gd name="connsiteY9" fmla="*/ 546174 h 1530442"/>
              <a:gd name="connsiteX10" fmla="*/ 315583 w 1174442"/>
              <a:gd name="connsiteY10" fmla="*/ 846740 h 1530442"/>
              <a:gd name="connsiteX11" fmla="*/ 578049 w 1174442"/>
              <a:gd name="connsiteY11" fmla="*/ 1346274 h 1530442"/>
              <a:gd name="connsiteX12" fmla="*/ 844146 w 1174442"/>
              <a:gd name="connsiteY12" fmla="*/ 1530381 h 1530442"/>
              <a:gd name="connsiteX13" fmla="*/ 986065 w 1174442"/>
              <a:gd name="connsiteY13" fmla="*/ 1364329 h 1530442"/>
              <a:gd name="connsiteX0" fmla="*/ 986065 w 1174442"/>
              <a:gd name="connsiteY0" fmla="*/ 1364329 h 1639744"/>
              <a:gd name="connsiteX1" fmla="*/ 856041 w 1174442"/>
              <a:gd name="connsiteY1" fmla="*/ 1168733 h 1639744"/>
              <a:gd name="connsiteX2" fmla="*/ 1052183 w 1174442"/>
              <a:gd name="connsiteY2" fmla="*/ 774774 h 1639744"/>
              <a:gd name="connsiteX3" fmla="*/ 1081816 w 1174442"/>
              <a:gd name="connsiteY3" fmla="*/ 605440 h 1639744"/>
              <a:gd name="connsiteX4" fmla="*/ 1155197 w 1174442"/>
              <a:gd name="connsiteY4" fmla="*/ 37656 h 1639744"/>
              <a:gd name="connsiteX5" fmla="*/ 688116 w 1174442"/>
              <a:gd name="connsiteY5" fmla="*/ 50874 h 1639744"/>
              <a:gd name="connsiteX6" fmla="*/ 387549 w 1174442"/>
              <a:gd name="connsiteY6" fmla="*/ 29707 h 1639744"/>
              <a:gd name="connsiteX7" fmla="*/ 109360 w 1174442"/>
              <a:gd name="connsiteY7" fmla="*/ 104871 h 1639744"/>
              <a:gd name="connsiteX8" fmla="*/ 2114 w 1174442"/>
              <a:gd name="connsiteY8" fmla="*/ 328113 h 1639744"/>
              <a:gd name="connsiteX9" fmla="*/ 192816 w 1174442"/>
              <a:gd name="connsiteY9" fmla="*/ 546174 h 1639744"/>
              <a:gd name="connsiteX10" fmla="*/ 315583 w 1174442"/>
              <a:gd name="connsiteY10" fmla="*/ 846740 h 1639744"/>
              <a:gd name="connsiteX11" fmla="*/ 578049 w 1174442"/>
              <a:gd name="connsiteY11" fmla="*/ 1346274 h 1639744"/>
              <a:gd name="connsiteX12" fmla="*/ 1036755 w 1174442"/>
              <a:gd name="connsiteY12" fmla="*/ 1639711 h 1639744"/>
              <a:gd name="connsiteX13" fmla="*/ 986065 w 1174442"/>
              <a:gd name="connsiteY13" fmla="*/ 1364329 h 1639744"/>
              <a:gd name="connsiteX0" fmla="*/ 1090743 w 1174442"/>
              <a:gd name="connsiteY0" fmla="*/ 1418994 h 1640385"/>
              <a:gd name="connsiteX1" fmla="*/ 856041 w 1174442"/>
              <a:gd name="connsiteY1" fmla="*/ 1168733 h 1640385"/>
              <a:gd name="connsiteX2" fmla="*/ 1052183 w 1174442"/>
              <a:gd name="connsiteY2" fmla="*/ 774774 h 1640385"/>
              <a:gd name="connsiteX3" fmla="*/ 1081816 w 1174442"/>
              <a:gd name="connsiteY3" fmla="*/ 605440 h 1640385"/>
              <a:gd name="connsiteX4" fmla="*/ 1155197 w 1174442"/>
              <a:gd name="connsiteY4" fmla="*/ 37656 h 1640385"/>
              <a:gd name="connsiteX5" fmla="*/ 688116 w 1174442"/>
              <a:gd name="connsiteY5" fmla="*/ 50874 h 1640385"/>
              <a:gd name="connsiteX6" fmla="*/ 387549 w 1174442"/>
              <a:gd name="connsiteY6" fmla="*/ 29707 h 1640385"/>
              <a:gd name="connsiteX7" fmla="*/ 109360 w 1174442"/>
              <a:gd name="connsiteY7" fmla="*/ 104871 h 1640385"/>
              <a:gd name="connsiteX8" fmla="*/ 2114 w 1174442"/>
              <a:gd name="connsiteY8" fmla="*/ 328113 h 1640385"/>
              <a:gd name="connsiteX9" fmla="*/ 192816 w 1174442"/>
              <a:gd name="connsiteY9" fmla="*/ 546174 h 1640385"/>
              <a:gd name="connsiteX10" fmla="*/ 315583 w 1174442"/>
              <a:gd name="connsiteY10" fmla="*/ 846740 h 1640385"/>
              <a:gd name="connsiteX11" fmla="*/ 578049 w 1174442"/>
              <a:gd name="connsiteY11" fmla="*/ 1346274 h 1640385"/>
              <a:gd name="connsiteX12" fmla="*/ 1036755 w 1174442"/>
              <a:gd name="connsiteY12" fmla="*/ 1639711 h 1640385"/>
              <a:gd name="connsiteX13" fmla="*/ 1090743 w 1174442"/>
              <a:gd name="connsiteY13" fmla="*/ 1418994 h 164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4442" h="1640385">
                <a:moveTo>
                  <a:pt x="1090743" y="1418994"/>
                </a:moveTo>
                <a:cubicBezTo>
                  <a:pt x="1060624" y="1340498"/>
                  <a:pt x="862468" y="1276103"/>
                  <a:pt x="856041" y="1168733"/>
                </a:cubicBezTo>
                <a:cubicBezTo>
                  <a:pt x="849614" y="1061363"/>
                  <a:pt x="1014554" y="868656"/>
                  <a:pt x="1052183" y="774774"/>
                </a:cubicBezTo>
                <a:cubicBezTo>
                  <a:pt x="1089812" y="680892"/>
                  <a:pt x="1064647" y="728293"/>
                  <a:pt x="1081816" y="605440"/>
                </a:cubicBezTo>
                <a:cubicBezTo>
                  <a:pt x="1098985" y="482587"/>
                  <a:pt x="1220814" y="130084"/>
                  <a:pt x="1155197" y="37656"/>
                </a:cubicBezTo>
                <a:cubicBezTo>
                  <a:pt x="1089580" y="-54772"/>
                  <a:pt x="816057" y="52199"/>
                  <a:pt x="688116" y="50874"/>
                </a:cubicBezTo>
                <a:cubicBezTo>
                  <a:pt x="560175" y="49549"/>
                  <a:pt x="484008" y="20708"/>
                  <a:pt x="387549" y="29707"/>
                </a:cubicBezTo>
                <a:cubicBezTo>
                  <a:pt x="291090" y="38706"/>
                  <a:pt x="173599" y="55137"/>
                  <a:pt x="109360" y="104871"/>
                </a:cubicBezTo>
                <a:cubicBezTo>
                  <a:pt x="45121" y="154605"/>
                  <a:pt x="-11795" y="254563"/>
                  <a:pt x="2114" y="328113"/>
                </a:cubicBezTo>
                <a:cubicBezTo>
                  <a:pt x="16023" y="401663"/>
                  <a:pt x="140571" y="459736"/>
                  <a:pt x="192816" y="546174"/>
                </a:cubicBezTo>
                <a:cubicBezTo>
                  <a:pt x="245061" y="632612"/>
                  <a:pt x="251378" y="713390"/>
                  <a:pt x="315583" y="846740"/>
                </a:cubicBezTo>
                <a:cubicBezTo>
                  <a:pt x="379788" y="980090"/>
                  <a:pt x="482093" y="1215746"/>
                  <a:pt x="578049" y="1346274"/>
                </a:cubicBezTo>
                <a:cubicBezTo>
                  <a:pt x="674004" y="1476802"/>
                  <a:pt x="951306" y="1627591"/>
                  <a:pt x="1036755" y="1639711"/>
                </a:cubicBezTo>
                <a:cubicBezTo>
                  <a:pt x="1122204" y="1651831"/>
                  <a:pt x="1120862" y="1497490"/>
                  <a:pt x="1090743" y="1418994"/>
                </a:cubicBezTo>
                <a:close/>
              </a:path>
            </a:pathLst>
          </a:custGeom>
          <a:noFill/>
          <a:ln w="38100">
            <a:solidFill>
              <a:srgbClr val="40917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reeform 112"/>
          <p:cNvSpPr/>
          <p:nvPr/>
        </p:nvSpPr>
        <p:spPr>
          <a:xfrm rot="2548028" flipH="1">
            <a:off x="6772406" y="1757366"/>
            <a:ext cx="740818" cy="1595103"/>
          </a:xfrm>
          <a:custGeom>
            <a:avLst/>
            <a:gdLst>
              <a:gd name="connsiteX0" fmla="*/ 84929 w 730460"/>
              <a:gd name="connsiteY0" fmla="*/ 1700170 h 1700237"/>
              <a:gd name="connsiteX1" fmla="*/ 228365 w 730460"/>
              <a:gd name="connsiteY1" fmla="*/ 1341582 h 1700237"/>
              <a:gd name="connsiteX2" fmla="*/ 461447 w 730460"/>
              <a:gd name="connsiteY2" fmla="*/ 929205 h 1700237"/>
              <a:gd name="connsiteX3" fmla="*/ 533165 w 730460"/>
              <a:gd name="connsiteY3" fmla="*/ 588547 h 1700237"/>
              <a:gd name="connsiteX4" fmla="*/ 694529 w 730460"/>
              <a:gd name="connsiteY4" fmla="*/ 337535 h 1700237"/>
              <a:gd name="connsiteX5" fmla="*/ 712459 w 730460"/>
              <a:gd name="connsiteY5" fmla="*/ 32735 h 1700237"/>
              <a:gd name="connsiteX6" fmla="*/ 479376 w 730460"/>
              <a:gd name="connsiteY6" fmla="*/ 32735 h 1700237"/>
              <a:gd name="connsiteX7" fmla="*/ 371800 w 730460"/>
              <a:gd name="connsiteY7" fmla="*/ 247888 h 1700237"/>
              <a:gd name="connsiteX8" fmla="*/ 13212 w 730460"/>
              <a:gd name="connsiteY8" fmla="*/ 1359511 h 1700237"/>
              <a:gd name="connsiteX9" fmla="*/ 84929 w 730460"/>
              <a:gd name="connsiteY9" fmla="*/ 1700170 h 1700237"/>
              <a:gd name="connsiteX0" fmla="*/ 84929 w 730460"/>
              <a:gd name="connsiteY0" fmla="*/ 1700170 h 1700237"/>
              <a:gd name="connsiteX1" fmla="*/ 228365 w 730460"/>
              <a:gd name="connsiteY1" fmla="*/ 1341582 h 1700237"/>
              <a:gd name="connsiteX2" fmla="*/ 388208 w 730460"/>
              <a:gd name="connsiteY2" fmla="*/ 932583 h 1700237"/>
              <a:gd name="connsiteX3" fmla="*/ 533165 w 730460"/>
              <a:gd name="connsiteY3" fmla="*/ 588547 h 1700237"/>
              <a:gd name="connsiteX4" fmla="*/ 694529 w 730460"/>
              <a:gd name="connsiteY4" fmla="*/ 337535 h 1700237"/>
              <a:gd name="connsiteX5" fmla="*/ 712459 w 730460"/>
              <a:gd name="connsiteY5" fmla="*/ 32735 h 1700237"/>
              <a:gd name="connsiteX6" fmla="*/ 479376 w 730460"/>
              <a:gd name="connsiteY6" fmla="*/ 32735 h 1700237"/>
              <a:gd name="connsiteX7" fmla="*/ 371800 w 730460"/>
              <a:gd name="connsiteY7" fmla="*/ 247888 h 1700237"/>
              <a:gd name="connsiteX8" fmla="*/ 13212 w 730460"/>
              <a:gd name="connsiteY8" fmla="*/ 1359511 h 1700237"/>
              <a:gd name="connsiteX9" fmla="*/ 84929 w 730460"/>
              <a:gd name="connsiteY9" fmla="*/ 1700170 h 1700237"/>
              <a:gd name="connsiteX0" fmla="*/ 84496 w 730027"/>
              <a:gd name="connsiteY0" fmla="*/ 1700170 h 1700331"/>
              <a:gd name="connsiteX1" fmla="*/ 201813 w 730027"/>
              <a:gd name="connsiteY1" fmla="*/ 1331310 h 1700331"/>
              <a:gd name="connsiteX2" fmla="*/ 387775 w 730027"/>
              <a:gd name="connsiteY2" fmla="*/ 932583 h 1700331"/>
              <a:gd name="connsiteX3" fmla="*/ 532732 w 730027"/>
              <a:gd name="connsiteY3" fmla="*/ 588547 h 1700331"/>
              <a:gd name="connsiteX4" fmla="*/ 694096 w 730027"/>
              <a:gd name="connsiteY4" fmla="*/ 337535 h 1700331"/>
              <a:gd name="connsiteX5" fmla="*/ 712026 w 730027"/>
              <a:gd name="connsiteY5" fmla="*/ 32735 h 1700331"/>
              <a:gd name="connsiteX6" fmla="*/ 478943 w 730027"/>
              <a:gd name="connsiteY6" fmla="*/ 32735 h 1700331"/>
              <a:gd name="connsiteX7" fmla="*/ 371367 w 730027"/>
              <a:gd name="connsiteY7" fmla="*/ 247888 h 1700331"/>
              <a:gd name="connsiteX8" fmla="*/ 12779 w 730027"/>
              <a:gd name="connsiteY8" fmla="*/ 1359511 h 1700331"/>
              <a:gd name="connsiteX9" fmla="*/ 84496 w 730027"/>
              <a:gd name="connsiteY9" fmla="*/ 1700170 h 1700331"/>
              <a:gd name="connsiteX0" fmla="*/ 84496 w 721270"/>
              <a:gd name="connsiteY0" fmla="*/ 1731695 h 1731856"/>
              <a:gd name="connsiteX1" fmla="*/ 201813 w 721270"/>
              <a:gd name="connsiteY1" fmla="*/ 1362835 h 1731856"/>
              <a:gd name="connsiteX2" fmla="*/ 387775 w 721270"/>
              <a:gd name="connsiteY2" fmla="*/ 964108 h 1731856"/>
              <a:gd name="connsiteX3" fmla="*/ 532732 w 721270"/>
              <a:gd name="connsiteY3" fmla="*/ 620072 h 1731856"/>
              <a:gd name="connsiteX4" fmla="*/ 694096 w 721270"/>
              <a:gd name="connsiteY4" fmla="*/ 369060 h 1731856"/>
              <a:gd name="connsiteX5" fmla="*/ 712026 w 721270"/>
              <a:gd name="connsiteY5" fmla="*/ 64260 h 1731856"/>
              <a:gd name="connsiteX6" fmla="*/ 598005 w 721270"/>
              <a:gd name="connsiteY6" fmla="*/ 16690 h 1731856"/>
              <a:gd name="connsiteX7" fmla="*/ 371367 w 721270"/>
              <a:gd name="connsiteY7" fmla="*/ 279413 h 1731856"/>
              <a:gd name="connsiteX8" fmla="*/ 12779 w 721270"/>
              <a:gd name="connsiteY8" fmla="*/ 1391036 h 1731856"/>
              <a:gd name="connsiteX9" fmla="*/ 84496 w 721270"/>
              <a:gd name="connsiteY9" fmla="*/ 1731695 h 1731856"/>
              <a:gd name="connsiteX0" fmla="*/ 85552 w 722326"/>
              <a:gd name="connsiteY0" fmla="*/ 1735379 h 1735521"/>
              <a:gd name="connsiteX1" fmla="*/ 202869 w 722326"/>
              <a:gd name="connsiteY1" fmla="*/ 1366519 h 1735521"/>
              <a:gd name="connsiteX2" fmla="*/ 388831 w 722326"/>
              <a:gd name="connsiteY2" fmla="*/ 967792 h 1735521"/>
              <a:gd name="connsiteX3" fmla="*/ 533788 w 722326"/>
              <a:gd name="connsiteY3" fmla="*/ 623756 h 1735521"/>
              <a:gd name="connsiteX4" fmla="*/ 695152 w 722326"/>
              <a:gd name="connsiteY4" fmla="*/ 372744 h 1735521"/>
              <a:gd name="connsiteX5" fmla="*/ 713082 w 722326"/>
              <a:gd name="connsiteY5" fmla="*/ 67944 h 1735521"/>
              <a:gd name="connsiteX6" fmla="*/ 599061 w 722326"/>
              <a:gd name="connsiteY6" fmla="*/ 20374 h 1735521"/>
              <a:gd name="connsiteX7" fmla="*/ 370867 w 722326"/>
              <a:gd name="connsiteY7" fmla="*/ 332900 h 1735521"/>
              <a:gd name="connsiteX8" fmla="*/ 13835 w 722326"/>
              <a:gd name="connsiteY8" fmla="*/ 1394720 h 1735521"/>
              <a:gd name="connsiteX9" fmla="*/ 85552 w 722326"/>
              <a:gd name="connsiteY9" fmla="*/ 1735379 h 1735521"/>
              <a:gd name="connsiteX0" fmla="*/ 85552 w 722326"/>
              <a:gd name="connsiteY0" fmla="*/ 1735379 h 1735521"/>
              <a:gd name="connsiteX1" fmla="*/ 202869 w 722326"/>
              <a:gd name="connsiteY1" fmla="*/ 1366519 h 1735521"/>
              <a:gd name="connsiteX2" fmla="*/ 388831 w 722326"/>
              <a:gd name="connsiteY2" fmla="*/ 967792 h 1735521"/>
              <a:gd name="connsiteX3" fmla="*/ 533788 w 722326"/>
              <a:gd name="connsiteY3" fmla="*/ 623756 h 1735521"/>
              <a:gd name="connsiteX4" fmla="*/ 695152 w 722326"/>
              <a:gd name="connsiteY4" fmla="*/ 372744 h 1735521"/>
              <a:gd name="connsiteX5" fmla="*/ 713082 w 722326"/>
              <a:gd name="connsiteY5" fmla="*/ 67944 h 1735521"/>
              <a:gd name="connsiteX6" fmla="*/ 599061 w 722326"/>
              <a:gd name="connsiteY6" fmla="*/ 20374 h 1735521"/>
              <a:gd name="connsiteX7" fmla="*/ 370867 w 722326"/>
              <a:gd name="connsiteY7" fmla="*/ 332900 h 1735521"/>
              <a:gd name="connsiteX8" fmla="*/ 13835 w 722326"/>
              <a:gd name="connsiteY8" fmla="*/ 1394720 h 1735521"/>
              <a:gd name="connsiteX9" fmla="*/ 85552 w 722326"/>
              <a:gd name="connsiteY9" fmla="*/ 1735379 h 1735521"/>
              <a:gd name="connsiteX0" fmla="*/ 85552 w 772755"/>
              <a:gd name="connsiteY0" fmla="*/ 1734621 h 1734763"/>
              <a:gd name="connsiteX1" fmla="*/ 202869 w 772755"/>
              <a:gd name="connsiteY1" fmla="*/ 1365761 h 1734763"/>
              <a:gd name="connsiteX2" fmla="*/ 388831 w 772755"/>
              <a:gd name="connsiteY2" fmla="*/ 967034 h 1734763"/>
              <a:gd name="connsiteX3" fmla="*/ 533788 w 772755"/>
              <a:gd name="connsiteY3" fmla="*/ 622998 h 1734763"/>
              <a:gd name="connsiteX4" fmla="*/ 763918 w 772755"/>
              <a:gd name="connsiteY4" fmla="*/ 349688 h 1734763"/>
              <a:gd name="connsiteX5" fmla="*/ 713082 w 772755"/>
              <a:gd name="connsiteY5" fmla="*/ 67186 h 1734763"/>
              <a:gd name="connsiteX6" fmla="*/ 599061 w 772755"/>
              <a:gd name="connsiteY6" fmla="*/ 19616 h 1734763"/>
              <a:gd name="connsiteX7" fmla="*/ 370867 w 772755"/>
              <a:gd name="connsiteY7" fmla="*/ 332142 h 1734763"/>
              <a:gd name="connsiteX8" fmla="*/ 13835 w 772755"/>
              <a:gd name="connsiteY8" fmla="*/ 1393962 h 1734763"/>
              <a:gd name="connsiteX9" fmla="*/ 85552 w 772755"/>
              <a:gd name="connsiteY9" fmla="*/ 1734621 h 173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2755" h="1734763">
                <a:moveTo>
                  <a:pt x="85552" y="1734621"/>
                </a:moveTo>
                <a:cubicBezTo>
                  <a:pt x="117058" y="1729921"/>
                  <a:pt x="152322" y="1493692"/>
                  <a:pt x="202869" y="1365761"/>
                </a:cubicBezTo>
                <a:cubicBezTo>
                  <a:pt x="253416" y="1237830"/>
                  <a:pt x="333678" y="1090828"/>
                  <a:pt x="388831" y="967034"/>
                </a:cubicBezTo>
                <a:cubicBezTo>
                  <a:pt x="443984" y="843240"/>
                  <a:pt x="471273" y="725889"/>
                  <a:pt x="533788" y="622998"/>
                </a:cubicBezTo>
                <a:cubicBezTo>
                  <a:pt x="596303" y="520107"/>
                  <a:pt x="734036" y="442323"/>
                  <a:pt x="763918" y="349688"/>
                </a:cubicBezTo>
                <a:cubicBezTo>
                  <a:pt x="793800" y="257053"/>
                  <a:pt x="740558" y="122198"/>
                  <a:pt x="713082" y="67186"/>
                </a:cubicBezTo>
                <a:cubicBezTo>
                  <a:pt x="685606" y="12174"/>
                  <a:pt x="656097" y="-24543"/>
                  <a:pt x="599061" y="19616"/>
                </a:cubicBezTo>
                <a:cubicBezTo>
                  <a:pt x="542025" y="63775"/>
                  <a:pt x="482976" y="143855"/>
                  <a:pt x="370867" y="332142"/>
                </a:cubicBezTo>
                <a:cubicBezTo>
                  <a:pt x="293173" y="553271"/>
                  <a:pt x="61387" y="1160216"/>
                  <a:pt x="13835" y="1393962"/>
                </a:cubicBezTo>
                <a:cubicBezTo>
                  <a:pt x="-33717" y="1627708"/>
                  <a:pt x="54046" y="1739321"/>
                  <a:pt x="85552" y="1734621"/>
                </a:cubicBezTo>
                <a:close/>
              </a:path>
            </a:pathLst>
          </a:custGeom>
          <a:noFill/>
          <a:ln w="38100">
            <a:solidFill>
              <a:srgbClr val="FE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reeform 114"/>
          <p:cNvSpPr/>
          <p:nvPr/>
        </p:nvSpPr>
        <p:spPr>
          <a:xfrm rot="21196101">
            <a:off x="6673721" y="1780349"/>
            <a:ext cx="519953" cy="1534618"/>
          </a:xfrm>
          <a:custGeom>
            <a:avLst/>
            <a:gdLst>
              <a:gd name="connsiteX0" fmla="*/ 17929 w 519953"/>
              <a:gd name="connsiteY0" fmla="*/ 1283606 h 1534618"/>
              <a:gd name="connsiteX1" fmla="*/ 107576 w 519953"/>
              <a:gd name="connsiteY1" fmla="*/ 781583 h 1534618"/>
              <a:gd name="connsiteX2" fmla="*/ 233082 w 519953"/>
              <a:gd name="connsiteY2" fmla="*/ 64406 h 1534618"/>
              <a:gd name="connsiteX3" fmla="*/ 519953 w 519953"/>
              <a:gd name="connsiteY3" fmla="*/ 154053 h 1534618"/>
              <a:gd name="connsiteX4" fmla="*/ 233082 w 519953"/>
              <a:gd name="connsiteY4" fmla="*/ 1122242 h 1534618"/>
              <a:gd name="connsiteX5" fmla="*/ 0 w 519953"/>
              <a:gd name="connsiteY5" fmla="*/ 1534618 h 1534618"/>
              <a:gd name="connsiteX0" fmla="*/ 17929 w 519953"/>
              <a:gd name="connsiteY0" fmla="*/ 1283606 h 1534618"/>
              <a:gd name="connsiteX1" fmla="*/ 107576 w 519953"/>
              <a:gd name="connsiteY1" fmla="*/ 781583 h 1534618"/>
              <a:gd name="connsiteX2" fmla="*/ 233082 w 519953"/>
              <a:gd name="connsiteY2" fmla="*/ 64406 h 1534618"/>
              <a:gd name="connsiteX3" fmla="*/ 519953 w 519953"/>
              <a:gd name="connsiteY3" fmla="*/ 154053 h 1534618"/>
              <a:gd name="connsiteX4" fmla="*/ 233082 w 519953"/>
              <a:gd name="connsiteY4" fmla="*/ 1122242 h 1534618"/>
              <a:gd name="connsiteX5" fmla="*/ 0 w 519953"/>
              <a:gd name="connsiteY5" fmla="*/ 1534618 h 1534618"/>
              <a:gd name="connsiteX6" fmla="*/ 17929 w 519953"/>
              <a:gd name="connsiteY6" fmla="*/ 1283606 h 15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953" h="1534618">
                <a:moveTo>
                  <a:pt x="17929" y="1283606"/>
                </a:moveTo>
                <a:cubicBezTo>
                  <a:pt x="44823" y="1134194"/>
                  <a:pt x="71717" y="984783"/>
                  <a:pt x="107576" y="781583"/>
                </a:cubicBezTo>
                <a:cubicBezTo>
                  <a:pt x="143435" y="578383"/>
                  <a:pt x="164353" y="168994"/>
                  <a:pt x="233082" y="64406"/>
                </a:cubicBezTo>
                <a:cubicBezTo>
                  <a:pt x="301811" y="-40182"/>
                  <a:pt x="519953" y="-22253"/>
                  <a:pt x="519953" y="154053"/>
                </a:cubicBezTo>
                <a:cubicBezTo>
                  <a:pt x="519953" y="330359"/>
                  <a:pt x="319741" y="892148"/>
                  <a:pt x="233082" y="1122242"/>
                </a:cubicBezTo>
                <a:cubicBezTo>
                  <a:pt x="146423" y="1352336"/>
                  <a:pt x="0" y="1534618"/>
                  <a:pt x="0" y="1534618"/>
                </a:cubicBezTo>
                <a:lnTo>
                  <a:pt x="17929" y="1283606"/>
                </a:lnTo>
                <a:close/>
              </a:path>
            </a:pathLst>
          </a:custGeom>
          <a:noFill/>
          <a:ln w="381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7226166" y="1775669"/>
            <a:ext cx="1224297" cy="2638738"/>
          </a:xfrm>
          <a:custGeom>
            <a:avLst/>
            <a:gdLst>
              <a:gd name="connsiteX0" fmla="*/ 753876 w 1224297"/>
              <a:gd name="connsiteY0" fmla="*/ 1467011 h 2638738"/>
              <a:gd name="connsiteX1" fmla="*/ 341499 w 1224297"/>
              <a:gd name="connsiteY1" fmla="*/ 2614493 h 2638738"/>
              <a:gd name="connsiteX2" fmla="*/ 840 w 1224297"/>
              <a:gd name="connsiteY2" fmla="*/ 2202116 h 2638738"/>
              <a:gd name="connsiteX3" fmla="*/ 251852 w 1224297"/>
              <a:gd name="connsiteY3" fmla="*/ 1646305 h 2638738"/>
              <a:gd name="connsiteX4" fmla="*/ 467005 w 1224297"/>
              <a:gd name="connsiteY4" fmla="*/ 785693 h 2638738"/>
              <a:gd name="connsiteX5" fmla="*/ 341499 w 1224297"/>
              <a:gd name="connsiteY5" fmla="*/ 373316 h 2638738"/>
              <a:gd name="connsiteX6" fmla="*/ 467005 w 1224297"/>
              <a:gd name="connsiteY6" fmla="*/ 32658 h 2638738"/>
              <a:gd name="connsiteX7" fmla="*/ 1220040 w 1224297"/>
              <a:gd name="connsiteY7" fmla="*/ 176093 h 2638738"/>
              <a:gd name="connsiteX8" fmla="*/ 753876 w 1224297"/>
              <a:gd name="connsiteY8" fmla="*/ 1467011 h 263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4297" h="2638738">
                <a:moveTo>
                  <a:pt x="753876" y="1467011"/>
                </a:moveTo>
                <a:cubicBezTo>
                  <a:pt x="607452" y="1873411"/>
                  <a:pt x="467005" y="2491976"/>
                  <a:pt x="341499" y="2614493"/>
                </a:cubicBezTo>
                <a:cubicBezTo>
                  <a:pt x="215993" y="2737011"/>
                  <a:pt x="15781" y="2363481"/>
                  <a:pt x="840" y="2202116"/>
                </a:cubicBezTo>
                <a:cubicBezTo>
                  <a:pt x="-14101" y="2040751"/>
                  <a:pt x="174158" y="1882375"/>
                  <a:pt x="251852" y="1646305"/>
                </a:cubicBezTo>
                <a:cubicBezTo>
                  <a:pt x="329546" y="1410235"/>
                  <a:pt x="452064" y="997858"/>
                  <a:pt x="467005" y="785693"/>
                </a:cubicBezTo>
                <a:cubicBezTo>
                  <a:pt x="481946" y="573528"/>
                  <a:pt x="341499" y="498822"/>
                  <a:pt x="341499" y="373316"/>
                </a:cubicBezTo>
                <a:cubicBezTo>
                  <a:pt x="341499" y="247810"/>
                  <a:pt x="320582" y="65528"/>
                  <a:pt x="467005" y="32658"/>
                </a:cubicBezTo>
                <a:cubicBezTo>
                  <a:pt x="613428" y="-212"/>
                  <a:pt x="1172228" y="-62966"/>
                  <a:pt x="1220040" y="176093"/>
                </a:cubicBezTo>
                <a:cubicBezTo>
                  <a:pt x="1267852" y="415152"/>
                  <a:pt x="900300" y="1060611"/>
                  <a:pt x="753876" y="1467011"/>
                </a:cubicBezTo>
                <a:close/>
              </a:path>
            </a:pathLst>
          </a:custGeom>
          <a:noFill/>
          <a:ln w="38100">
            <a:solidFill>
              <a:srgbClr val="0432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I. Grouping </a:t>
            </a:r>
            <a:r>
              <a:rPr lang="en-US" sz="2400" dirty="0"/>
              <a:t>patients within a time </a:t>
            </a:r>
            <a:r>
              <a:rPr lang="en-US" sz="2400" dirty="0" smtClean="0"/>
              <a:t>step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328843" y="1880141"/>
            <a:ext cx="3658460" cy="3171026"/>
            <a:chOff x="5328843" y="1880141"/>
            <a:chExt cx="3658460" cy="3171026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6771448" y="3503631"/>
              <a:ext cx="531169" cy="942511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7290027" y="2835249"/>
              <a:ext cx="690184" cy="1696685"/>
            </a:xfrm>
            <a:prstGeom prst="line">
              <a:avLst/>
            </a:prstGeom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7243130" y="4446142"/>
              <a:ext cx="118974" cy="117527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111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6225752" y="3053731"/>
              <a:ext cx="503632" cy="349584"/>
            </a:xfrm>
            <a:prstGeom prst="line">
              <a:avLst/>
            </a:prstGeom>
            <a:ln w="38100">
              <a:solidFill>
                <a:srgbClr val="409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6771448" y="2285033"/>
              <a:ext cx="173883" cy="1101071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813512" y="2285033"/>
              <a:ext cx="541913" cy="111828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6711961" y="3386104"/>
              <a:ext cx="118974" cy="11752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111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6183688" y="2639594"/>
              <a:ext cx="156513" cy="313821"/>
            </a:xfrm>
            <a:prstGeom prst="line">
              <a:avLst/>
            </a:prstGeom>
            <a:ln w="38100">
              <a:solidFill>
                <a:srgbClr val="92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719362" y="2267781"/>
              <a:ext cx="464326" cy="685634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6124201" y="2953415"/>
              <a:ext cx="118974" cy="117527"/>
            </a:xfrm>
            <a:prstGeom prst="ellipse">
              <a:avLst/>
            </a:prstGeom>
            <a:solidFill>
              <a:srgbClr val="409171"/>
            </a:solidFill>
            <a:ln>
              <a:solidFill>
                <a:srgbClr val="111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6129595" y="2262514"/>
              <a:ext cx="168542" cy="276764"/>
            </a:xfrm>
            <a:prstGeom prst="line">
              <a:avLst/>
            </a:prstGeom>
            <a:ln w="38100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6382265" y="2262514"/>
              <a:ext cx="157426" cy="27676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6280714" y="2522067"/>
              <a:ext cx="118974" cy="117527"/>
            </a:xfrm>
            <a:prstGeom prst="ellipse">
              <a:avLst/>
            </a:prstGeom>
            <a:solidFill>
              <a:srgbClr val="929000"/>
            </a:solidFill>
            <a:ln>
              <a:solidFill>
                <a:srgbClr val="111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7764640" y="2244857"/>
              <a:ext cx="173507" cy="49007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8022275" y="2248268"/>
              <a:ext cx="138550" cy="486665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7920724" y="2717722"/>
              <a:ext cx="118974" cy="117527"/>
            </a:xfrm>
            <a:prstGeom prst="ellipse">
              <a:avLst/>
            </a:prstGeom>
            <a:solidFill>
              <a:srgbClr val="0432FF"/>
            </a:solidFill>
            <a:ln>
              <a:solidFill>
                <a:srgbClr val="1112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 rot="16200000">
              <a:off x="7530285" y="3106651"/>
              <a:ext cx="245237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i="1"/>
              </a:lvl1pPr>
            </a:lstStyle>
            <a:p>
              <a:pPr algn="ctr"/>
              <a:r>
                <a:rPr lang="en-US" sz="1800" dirty="0" smtClean="0"/>
                <a:t>patient similarity</a:t>
              </a:r>
              <a:endParaRPr lang="en-US" sz="18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603762" y="4681835"/>
              <a:ext cx="254312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i="1"/>
              </a:lvl1pPr>
            </a:lstStyle>
            <a:p>
              <a:pPr algn="ctr"/>
              <a:r>
                <a:rPr lang="en-US" sz="1800" dirty="0"/>
                <a:t>Patient Hierarchy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V="1">
              <a:off x="8446212" y="2157654"/>
              <a:ext cx="44389" cy="252419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5328843" y="1880141"/>
              <a:ext cx="3154825" cy="404892"/>
              <a:chOff x="5328843" y="1880141"/>
              <a:chExt cx="3154825" cy="404892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628181" y="2111297"/>
                <a:ext cx="173736" cy="173736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858463" y="2111297"/>
                <a:ext cx="173736" cy="173736"/>
              </a:xfrm>
              <a:prstGeom prst="ellipse">
                <a:avLst/>
              </a:prstGeom>
              <a:solidFill>
                <a:srgbClr val="7030A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448369" y="2111297"/>
                <a:ext cx="173736" cy="173736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7678651" y="2111297"/>
                <a:ext cx="173736" cy="173736"/>
              </a:xfrm>
              <a:prstGeom prst="ellipse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8088745" y="2111297"/>
                <a:ext cx="173736" cy="173736"/>
              </a:xfrm>
              <a:prstGeom prst="ellipse">
                <a:avLst/>
              </a:prstGeom>
              <a:solidFill>
                <a:schemeClr val="accent6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038275" y="2111297"/>
                <a:ext cx="173736" cy="173736"/>
              </a:xfrm>
              <a:prstGeom prst="ellipse">
                <a:avLst/>
              </a:prstGeom>
              <a:solidFill>
                <a:srgbClr val="0096FF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268557" y="2111297"/>
                <a:ext cx="173736" cy="173736"/>
              </a:xfrm>
              <a:prstGeom prst="ellipse">
                <a:avLst/>
              </a:prstGeom>
              <a:solidFill>
                <a:schemeClr val="accent4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 rot="19417650">
                <a:off x="5328843" y="1883468"/>
                <a:ext cx="6046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A</a:t>
                </a:r>
                <a:endParaRPr lang="en-US" sz="8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 rot="19417650">
                <a:off x="5777051" y="1883468"/>
                <a:ext cx="60465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B</a:t>
                </a:r>
                <a:endParaRPr lang="en-US" sz="8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 rot="19417650">
                <a:off x="6218286" y="1884894"/>
                <a:ext cx="6094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C</a:t>
                </a:r>
                <a:endParaRPr lang="en-US" sz="800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 rot="19417650">
                <a:off x="6612668" y="1884894"/>
                <a:ext cx="6094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</a:t>
                </a:r>
                <a:r>
                  <a:rPr lang="en-US" sz="800" dirty="0"/>
                  <a:t>D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 rot="19417650">
                <a:off x="7445629" y="1880141"/>
                <a:ext cx="59343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F</a:t>
                </a:r>
                <a:endParaRPr lang="en-US" sz="800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 rot="19417650">
                <a:off x="7867794" y="1886796"/>
                <a:ext cx="6158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G</a:t>
                </a:r>
                <a:endParaRPr lang="en-US" sz="800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 rot="19417650">
                <a:off x="6998380" y="1884894"/>
                <a:ext cx="6094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Patient E</a:t>
                </a:r>
                <a:endParaRPr lang="en-US" sz="800" dirty="0"/>
              </a:p>
            </p:txBody>
          </p:sp>
        </p:grpSp>
      </p:grpSp>
      <p:cxnSp>
        <p:nvCxnSpPr>
          <p:cNvPr id="88" name="Straight Connector 87"/>
          <p:cNvCxnSpPr/>
          <p:nvPr/>
        </p:nvCxnSpPr>
        <p:spPr>
          <a:xfrm>
            <a:off x="5801917" y="3209058"/>
            <a:ext cx="2501601" cy="97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5626026" y="2111238"/>
            <a:ext cx="993924" cy="959645"/>
            <a:chOff x="5780581" y="2263697"/>
            <a:chExt cx="993924" cy="959645"/>
          </a:xfrm>
          <a:solidFill>
            <a:srgbClr val="409171"/>
          </a:solidFill>
        </p:grpSpPr>
        <p:cxnSp>
          <p:nvCxnSpPr>
            <p:cNvPr id="103" name="Straight Connector 102"/>
            <p:cNvCxnSpPr/>
            <p:nvPr/>
          </p:nvCxnSpPr>
          <p:spPr>
            <a:xfrm flipH="1">
              <a:off x="6336088" y="2791994"/>
              <a:ext cx="156513" cy="313821"/>
            </a:xfrm>
            <a:prstGeom prst="line">
              <a:avLst/>
            </a:prstGeom>
            <a:grpFill/>
            <a:ln w="38100">
              <a:solidFill>
                <a:srgbClr val="409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5867175" y="2417241"/>
              <a:ext cx="464326" cy="685634"/>
            </a:xfrm>
            <a:prstGeom prst="line">
              <a:avLst/>
            </a:prstGeom>
            <a:grpFill/>
            <a:ln w="38100">
              <a:solidFill>
                <a:srgbClr val="409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6276601" y="3105815"/>
              <a:ext cx="118974" cy="117527"/>
            </a:xfrm>
            <a:prstGeom prst="ellipse">
              <a:avLst/>
            </a:prstGeom>
            <a:grpFill/>
            <a:ln>
              <a:solidFill>
                <a:srgbClr val="40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6281995" y="2414914"/>
              <a:ext cx="168542" cy="276764"/>
            </a:xfrm>
            <a:prstGeom prst="line">
              <a:avLst/>
            </a:prstGeom>
            <a:grpFill/>
            <a:ln w="38100">
              <a:solidFill>
                <a:srgbClr val="409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6534665" y="2414914"/>
              <a:ext cx="157426" cy="276764"/>
            </a:xfrm>
            <a:prstGeom prst="line">
              <a:avLst/>
            </a:prstGeom>
            <a:grpFill/>
            <a:ln w="38100">
              <a:solidFill>
                <a:srgbClr val="409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6433114" y="2674467"/>
              <a:ext cx="118974" cy="117527"/>
            </a:xfrm>
            <a:prstGeom prst="ellipse">
              <a:avLst/>
            </a:prstGeom>
            <a:grpFill/>
            <a:ln>
              <a:solidFill>
                <a:srgbClr val="40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780581" y="2263697"/>
              <a:ext cx="173736" cy="17373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6600769" y="2263697"/>
              <a:ext cx="173736" cy="17373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6190675" y="2263697"/>
              <a:ext cx="173736" cy="17373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678651" y="2110327"/>
            <a:ext cx="583830" cy="723952"/>
            <a:chOff x="9205369" y="1660427"/>
            <a:chExt cx="583830" cy="723952"/>
          </a:xfrm>
          <a:solidFill>
            <a:srgbClr val="0432FF"/>
          </a:solidFill>
        </p:grpSpPr>
        <p:cxnSp>
          <p:nvCxnSpPr>
            <p:cNvPr id="117" name="Straight Connector 116"/>
            <p:cNvCxnSpPr/>
            <p:nvPr/>
          </p:nvCxnSpPr>
          <p:spPr>
            <a:xfrm>
              <a:off x="9291358" y="1793987"/>
              <a:ext cx="173507" cy="490076"/>
            </a:xfrm>
            <a:prstGeom prst="line">
              <a:avLst/>
            </a:prstGeom>
            <a:grpFill/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9548993" y="1797398"/>
              <a:ext cx="138550" cy="486665"/>
            </a:xfrm>
            <a:prstGeom prst="line">
              <a:avLst/>
            </a:prstGeom>
            <a:grpFill/>
            <a:ln w="38100"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9447442" y="2266852"/>
              <a:ext cx="118974" cy="117527"/>
            </a:xfrm>
            <a:prstGeom prst="ellipse">
              <a:avLst/>
            </a:prstGeom>
            <a:grpFill/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9205369" y="1660427"/>
              <a:ext cx="173736" cy="17373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9615463" y="1660427"/>
              <a:ext cx="173736" cy="17373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851466" y="2574814"/>
            <a:ext cx="2134761" cy="2100572"/>
            <a:chOff x="5838416" y="2558308"/>
            <a:chExt cx="2134761" cy="2100572"/>
          </a:xfrm>
        </p:grpSpPr>
        <p:sp>
          <p:nvSpPr>
            <p:cNvPr id="126" name="TextBox 125"/>
            <p:cNvSpPr txBox="1"/>
            <p:nvPr/>
          </p:nvSpPr>
          <p:spPr>
            <a:xfrm>
              <a:off x="6313867" y="2558308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1,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1</a:t>
              </a:r>
              <a:endParaRPr lang="en-US" sz="800" baseline="-250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524015" y="2713021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2,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2</a:t>
              </a:r>
              <a:endParaRPr lang="en-US" sz="800" baseline="-250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838416" y="3032013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3,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3</a:t>
              </a:r>
              <a:endParaRPr lang="en-US" sz="800" baseline="-250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407379" y="3445494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4,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4</a:t>
              </a:r>
              <a:endParaRPr lang="en-US" sz="800" baseline="-250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872187" y="4443436"/>
              <a:ext cx="4491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a</a:t>
              </a:r>
              <a:r>
                <a:rPr lang="en-US" sz="800" baseline="-25000" dirty="0" smtClean="0"/>
                <a:t>5, </a:t>
              </a:r>
              <a:r>
                <a:rPr lang="en-US" sz="800" dirty="0" smtClean="0"/>
                <a:t>hr</a:t>
              </a:r>
              <a:r>
                <a:rPr lang="en-US" sz="800" baseline="-25000" dirty="0" smtClean="0"/>
                <a:t>5</a:t>
              </a:r>
              <a:endParaRPr lang="en-US" sz="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2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13" grpId="0" animBg="1"/>
      <p:bldP spid="113" grpId="1" animBg="1"/>
      <p:bldP spid="115" grpId="0" animBg="1"/>
      <p:bldP spid="115" grpId="1" animBg="1"/>
      <p:bldP spid="116" grpId="0" animBg="1"/>
      <p:bldP spid="1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39" y="1390598"/>
            <a:ext cx="8430527" cy="44319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II. Correlating </a:t>
            </a:r>
            <a:r>
              <a:rPr lang="en-US" sz="3600" dirty="0"/>
              <a:t>patient groups over time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397829" y="2414989"/>
            <a:ext cx="4306549" cy="1061291"/>
            <a:chOff x="4726983" y="3642105"/>
            <a:chExt cx="6655765" cy="1640224"/>
          </a:xfrm>
        </p:grpSpPr>
        <p:grpSp>
          <p:nvGrpSpPr>
            <p:cNvPr id="57" name="Group 56"/>
            <p:cNvGrpSpPr/>
            <p:nvPr/>
          </p:nvGrpSpPr>
          <p:grpSpPr>
            <a:xfrm>
              <a:off x="4726983" y="3642107"/>
              <a:ext cx="849776" cy="1609592"/>
              <a:chOff x="4726983" y="3642107"/>
              <a:chExt cx="849776" cy="1609592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4726983" y="3642107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825601" y="4538196"/>
                <a:ext cx="751158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1</a:t>
                </a:r>
                <a:endParaRPr lang="en-US" i="1" baseline="-25000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022394" y="3642107"/>
              <a:ext cx="839356" cy="1640221"/>
              <a:chOff x="6022394" y="3642107"/>
              <a:chExt cx="839356" cy="1640221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6022394" y="3642107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6110592" y="4568825"/>
                <a:ext cx="751158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2</a:t>
                </a:r>
                <a:endParaRPr lang="en-US" i="1" baseline="-25000" dirty="0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229346" y="3642105"/>
              <a:ext cx="848977" cy="1640224"/>
              <a:chOff x="7229346" y="3642105"/>
              <a:chExt cx="848977" cy="1640224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7229346" y="3642105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327164" y="4568826"/>
                <a:ext cx="751159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 smtClean="0"/>
                  <a:t>3</a:t>
                </a:r>
                <a:endParaRPr lang="en-US" i="1" baseline="-25000" dirty="0"/>
              </a:p>
            </p:txBody>
          </p:sp>
        </p:grpSp>
        <p:sp>
          <p:nvSpPr>
            <p:cNvPr id="60" name="Oval 59"/>
            <p:cNvSpPr/>
            <p:nvPr/>
          </p:nvSpPr>
          <p:spPr>
            <a:xfrm>
              <a:off x="8457861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1" name="Oval 60"/>
            <p:cNvSpPr/>
            <p:nvPr/>
          </p:nvSpPr>
          <p:spPr>
            <a:xfrm>
              <a:off x="8848824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2" name="Oval 61"/>
            <p:cNvSpPr/>
            <p:nvPr/>
          </p:nvSpPr>
          <p:spPr>
            <a:xfrm>
              <a:off x="9236291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3" name="Oval 62"/>
            <p:cNvSpPr/>
            <p:nvPr/>
          </p:nvSpPr>
          <p:spPr>
            <a:xfrm>
              <a:off x="9627002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sp>
          <p:nvSpPr>
            <p:cNvPr id="64" name="Oval 63"/>
            <p:cNvSpPr/>
            <p:nvPr/>
          </p:nvSpPr>
          <p:spPr>
            <a:xfrm>
              <a:off x="10017713" y="4329692"/>
              <a:ext cx="141422" cy="1391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0545795" y="3642105"/>
              <a:ext cx="836953" cy="1640224"/>
              <a:chOff x="10545795" y="3642105"/>
              <a:chExt cx="836953" cy="164022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10545795" y="3642105"/>
                <a:ext cx="713725" cy="926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631589" y="4568826"/>
                <a:ext cx="751159" cy="713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/>
                  <a:t>T</a:t>
                </a:r>
                <a:r>
                  <a:rPr lang="en-US" i="1" baseline="-25000" dirty="0" err="1" smtClean="0"/>
                  <a:t>n</a:t>
                </a:r>
                <a:endParaRPr lang="en-US" i="1" baseline="-25000" dirty="0"/>
              </a:p>
            </p:txBody>
          </p:sp>
        </p:grpSp>
      </p:grpSp>
      <p:cxnSp>
        <p:nvCxnSpPr>
          <p:cNvPr id="23" name="Straight Arrow Connector 22"/>
          <p:cNvCxnSpPr/>
          <p:nvPr/>
        </p:nvCxnSpPr>
        <p:spPr>
          <a:xfrm flipV="1">
            <a:off x="4628733" y="2226629"/>
            <a:ext cx="3931548" cy="287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4416461" y="4071650"/>
            <a:ext cx="353683" cy="496471"/>
            <a:chOff x="4593526" y="5548393"/>
            <a:chExt cx="755768" cy="106088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779106" y="5548393"/>
              <a:ext cx="258244" cy="417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037350" y="5548393"/>
              <a:ext cx="185580" cy="417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593526" y="5755674"/>
              <a:ext cx="258244" cy="417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851770" y="5964616"/>
              <a:ext cx="185580" cy="208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851770" y="6173558"/>
              <a:ext cx="239280" cy="150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5077218" y="5785001"/>
              <a:ext cx="272076" cy="5388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073874" y="6323846"/>
              <a:ext cx="3344" cy="2854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322301" y="4075899"/>
            <a:ext cx="350656" cy="492222"/>
            <a:chOff x="4593526" y="5548393"/>
            <a:chExt cx="755768" cy="1060884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4779106" y="5548393"/>
              <a:ext cx="304639" cy="2366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4851770" y="5548393"/>
              <a:ext cx="371160" cy="625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593526" y="5755674"/>
              <a:ext cx="258244" cy="417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4722648" y="5690278"/>
              <a:ext cx="56458" cy="26942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851770" y="6173558"/>
              <a:ext cx="239280" cy="150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5077218" y="5785001"/>
              <a:ext cx="272076" cy="5388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073874" y="6323846"/>
              <a:ext cx="3344" cy="2854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080251" y="4097693"/>
            <a:ext cx="329427" cy="470428"/>
            <a:chOff x="4593526" y="5531017"/>
            <a:chExt cx="755768" cy="107826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075546" y="5531017"/>
              <a:ext cx="73566" cy="1269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851770" y="5548393"/>
              <a:ext cx="371160" cy="6251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593526" y="5755674"/>
              <a:ext cx="258244" cy="417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213257" y="5768455"/>
              <a:ext cx="93994" cy="1175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51770" y="6173558"/>
              <a:ext cx="239280" cy="150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077218" y="5785001"/>
              <a:ext cx="272076" cy="5388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073874" y="6323846"/>
              <a:ext cx="3344" cy="2854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282844" y="4038073"/>
            <a:ext cx="277437" cy="530048"/>
            <a:chOff x="4818974" y="5596092"/>
            <a:chExt cx="530320" cy="1013185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5026237" y="5596092"/>
              <a:ext cx="64814" cy="2538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4919079" y="5642699"/>
              <a:ext cx="252135" cy="50603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213257" y="5768455"/>
              <a:ext cx="93994" cy="1175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18974" y="6013752"/>
              <a:ext cx="272076" cy="310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077218" y="5785001"/>
              <a:ext cx="272076" cy="5388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5073874" y="6323846"/>
              <a:ext cx="3344" cy="2854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Arrow Connector 74"/>
          <p:cNvCxnSpPr/>
          <p:nvPr/>
        </p:nvCxnSpPr>
        <p:spPr>
          <a:xfrm>
            <a:off x="4617984" y="3524947"/>
            <a:ext cx="10749" cy="4431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5497629" y="3524947"/>
            <a:ext cx="10749" cy="4431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6266146" y="3524947"/>
            <a:ext cx="10749" cy="4431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8406017" y="3524947"/>
            <a:ext cx="10749" cy="4431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1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ontent Placeholder 2">
            <a:extLst>
              <a:ext uri="{FF2B5EF4-FFF2-40B4-BE49-F238E27FC236}">
                <a16:creationId xmlns="" xmlns:a16="http://schemas.microsoft.com/office/drawing/2014/main" id="{8132D165-8EC1-424D-9DD5-E7301C9BBE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7077" y="939255"/>
            <a:ext cx="8056358" cy="3570961"/>
          </a:xfrm>
        </p:spPr>
        <p:txBody>
          <a:bodyPr/>
          <a:lstStyle/>
          <a:p>
            <a:endParaRPr lang="en-US" dirty="0" smtClean="0"/>
          </a:p>
          <a:p>
            <a:r>
              <a:rPr lang="en-US" sz="2400" dirty="0" smtClean="0"/>
              <a:t>Correspondence </a:t>
            </a:r>
            <a:r>
              <a:rPr lang="en-US" sz="2400" dirty="0"/>
              <a:t>metric </a:t>
            </a:r>
            <a:r>
              <a:rPr lang="en-US" dirty="0" smtClean="0"/>
              <a:t>enable patients to be tracked across time</a:t>
            </a:r>
          </a:p>
          <a:p>
            <a:endParaRPr lang="en-US" dirty="0"/>
          </a:p>
          <a:p>
            <a:r>
              <a:rPr lang="en-US" dirty="0"/>
              <a:t>U</a:t>
            </a:r>
            <a:r>
              <a:rPr lang="en-US" dirty="0" smtClean="0"/>
              <a:t>ser-defined correspondence metric</a:t>
            </a:r>
          </a:p>
          <a:p>
            <a:r>
              <a:rPr lang="en-US" dirty="0"/>
              <a:t>(e.g. </a:t>
            </a:r>
            <a:r>
              <a:rPr lang="en-US" dirty="0" smtClean="0"/>
              <a:t>similarity-based)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BD9538-716A-4503-954B-8C8CECA7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0" y="427174"/>
            <a:ext cx="6783946" cy="2954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II. Correlating patient groups over </a:t>
            </a:r>
            <a:r>
              <a:rPr lang="en-US" sz="2400" dirty="0"/>
              <a:t>time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51A201-6714-4689-A102-50C2069CE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108" name="Freeform 107"/>
          <p:cNvSpPr/>
          <p:nvPr/>
        </p:nvSpPr>
        <p:spPr>
          <a:xfrm>
            <a:off x="4642281" y="2656786"/>
            <a:ext cx="897991" cy="1691850"/>
          </a:xfrm>
          <a:custGeom>
            <a:avLst/>
            <a:gdLst>
              <a:gd name="connsiteX0" fmla="*/ 610324 w 1584511"/>
              <a:gd name="connsiteY0" fmla="*/ 1008103 h 2805639"/>
              <a:gd name="connsiteX1" fmla="*/ 755796 w 1584511"/>
              <a:gd name="connsiteY1" fmla="*/ 10576 h 2805639"/>
              <a:gd name="connsiteX2" fmla="*/ 1566287 w 1584511"/>
              <a:gd name="connsiteY2" fmla="*/ 509339 h 2805639"/>
              <a:gd name="connsiteX3" fmla="*/ 1316906 w 1584511"/>
              <a:gd name="connsiteY3" fmla="*/ 924976 h 2805639"/>
              <a:gd name="connsiteX4" fmla="*/ 1275342 w 1584511"/>
              <a:gd name="connsiteY4" fmla="*/ 1215921 h 2805639"/>
              <a:gd name="connsiteX5" fmla="*/ 1233778 w 1584511"/>
              <a:gd name="connsiteY5" fmla="*/ 1652339 h 2805639"/>
              <a:gd name="connsiteX6" fmla="*/ 1025960 w 1584511"/>
              <a:gd name="connsiteY6" fmla="*/ 2005630 h 2805639"/>
              <a:gd name="connsiteX7" fmla="*/ 714233 w 1584511"/>
              <a:gd name="connsiteY7" fmla="*/ 2047194 h 2805639"/>
              <a:gd name="connsiteX8" fmla="*/ 672669 w 1584511"/>
              <a:gd name="connsiteY8" fmla="*/ 2712212 h 2805639"/>
              <a:gd name="connsiteX9" fmla="*/ 90778 w 1584511"/>
              <a:gd name="connsiteY9" fmla="*/ 2774557 h 2805639"/>
              <a:gd name="connsiteX10" fmla="*/ 49215 w 1584511"/>
              <a:gd name="connsiteY10" fmla="*/ 2462830 h 2805639"/>
              <a:gd name="connsiteX11" fmla="*/ 7651 w 1584511"/>
              <a:gd name="connsiteY11" fmla="*/ 2151103 h 2805639"/>
              <a:gd name="connsiteX12" fmla="*/ 215469 w 1584511"/>
              <a:gd name="connsiteY12" fmla="*/ 1673121 h 2805639"/>
              <a:gd name="connsiteX13" fmla="*/ 589542 w 1584511"/>
              <a:gd name="connsiteY13" fmla="*/ 1423739 h 2805639"/>
              <a:gd name="connsiteX14" fmla="*/ 610324 w 1584511"/>
              <a:gd name="connsiteY14" fmla="*/ 1008103 h 2805639"/>
              <a:gd name="connsiteX0" fmla="*/ 610324 w 1582439"/>
              <a:gd name="connsiteY0" fmla="*/ 805993 h 2603529"/>
              <a:gd name="connsiteX1" fmla="*/ 797360 w 1582439"/>
              <a:gd name="connsiteY1" fmla="*/ 16284 h 2603529"/>
              <a:gd name="connsiteX2" fmla="*/ 1566287 w 1582439"/>
              <a:gd name="connsiteY2" fmla="*/ 307229 h 2603529"/>
              <a:gd name="connsiteX3" fmla="*/ 1316906 w 1582439"/>
              <a:gd name="connsiteY3" fmla="*/ 722866 h 2603529"/>
              <a:gd name="connsiteX4" fmla="*/ 1275342 w 1582439"/>
              <a:gd name="connsiteY4" fmla="*/ 1013811 h 2603529"/>
              <a:gd name="connsiteX5" fmla="*/ 1233778 w 1582439"/>
              <a:gd name="connsiteY5" fmla="*/ 1450229 h 2603529"/>
              <a:gd name="connsiteX6" fmla="*/ 1025960 w 1582439"/>
              <a:gd name="connsiteY6" fmla="*/ 1803520 h 2603529"/>
              <a:gd name="connsiteX7" fmla="*/ 714233 w 1582439"/>
              <a:gd name="connsiteY7" fmla="*/ 1845084 h 2603529"/>
              <a:gd name="connsiteX8" fmla="*/ 672669 w 1582439"/>
              <a:gd name="connsiteY8" fmla="*/ 2510102 h 2603529"/>
              <a:gd name="connsiteX9" fmla="*/ 90778 w 1582439"/>
              <a:gd name="connsiteY9" fmla="*/ 2572447 h 2603529"/>
              <a:gd name="connsiteX10" fmla="*/ 49215 w 1582439"/>
              <a:gd name="connsiteY10" fmla="*/ 2260720 h 2603529"/>
              <a:gd name="connsiteX11" fmla="*/ 7651 w 1582439"/>
              <a:gd name="connsiteY11" fmla="*/ 1948993 h 2603529"/>
              <a:gd name="connsiteX12" fmla="*/ 215469 w 1582439"/>
              <a:gd name="connsiteY12" fmla="*/ 1471011 h 2603529"/>
              <a:gd name="connsiteX13" fmla="*/ 589542 w 1582439"/>
              <a:gd name="connsiteY13" fmla="*/ 1221629 h 2603529"/>
              <a:gd name="connsiteX14" fmla="*/ 610324 w 1582439"/>
              <a:gd name="connsiteY14" fmla="*/ 805993 h 2603529"/>
              <a:gd name="connsiteX0" fmla="*/ 610324 w 1582439"/>
              <a:gd name="connsiteY0" fmla="*/ 789709 h 2587245"/>
              <a:gd name="connsiteX1" fmla="*/ 797360 w 1582439"/>
              <a:gd name="connsiteY1" fmla="*/ 0 h 2587245"/>
              <a:gd name="connsiteX2" fmla="*/ 1566287 w 1582439"/>
              <a:gd name="connsiteY2" fmla="*/ 290945 h 2587245"/>
              <a:gd name="connsiteX3" fmla="*/ 1316906 w 1582439"/>
              <a:gd name="connsiteY3" fmla="*/ 706582 h 2587245"/>
              <a:gd name="connsiteX4" fmla="*/ 1275342 w 1582439"/>
              <a:gd name="connsiteY4" fmla="*/ 997527 h 2587245"/>
              <a:gd name="connsiteX5" fmla="*/ 1233778 w 1582439"/>
              <a:gd name="connsiteY5" fmla="*/ 1433945 h 2587245"/>
              <a:gd name="connsiteX6" fmla="*/ 1025960 w 1582439"/>
              <a:gd name="connsiteY6" fmla="*/ 1787236 h 2587245"/>
              <a:gd name="connsiteX7" fmla="*/ 714233 w 1582439"/>
              <a:gd name="connsiteY7" fmla="*/ 1828800 h 2587245"/>
              <a:gd name="connsiteX8" fmla="*/ 672669 w 1582439"/>
              <a:gd name="connsiteY8" fmla="*/ 2493818 h 2587245"/>
              <a:gd name="connsiteX9" fmla="*/ 90778 w 1582439"/>
              <a:gd name="connsiteY9" fmla="*/ 2556163 h 2587245"/>
              <a:gd name="connsiteX10" fmla="*/ 49215 w 1582439"/>
              <a:gd name="connsiteY10" fmla="*/ 2244436 h 2587245"/>
              <a:gd name="connsiteX11" fmla="*/ 7651 w 1582439"/>
              <a:gd name="connsiteY11" fmla="*/ 1932709 h 2587245"/>
              <a:gd name="connsiteX12" fmla="*/ 215469 w 1582439"/>
              <a:gd name="connsiteY12" fmla="*/ 1454727 h 2587245"/>
              <a:gd name="connsiteX13" fmla="*/ 589542 w 1582439"/>
              <a:gd name="connsiteY13" fmla="*/ 1205345 h 2587245"/>
              <a:gd name="connsiteX14" fmla="*/ 610324 w 1582439"/>
              <a:gd name="connsiteY14" fmla="*/ 789709 h 2587245"/>
              <a:gd name="connsiteX0" fmla="*/ 610324 w 1578509"/>
              <a:gd name="connsiteY0" fmla="*/ 706581 h 2504117"/>
              <a:gd name="connsiteX1" fmla="*/ 880488 w 1578509"/>
              <a:gd name="connsiteY1" fmla="*/ 0 h 2504117"/>
              <a:gd name="connsiteX2" fmla="*/ 1566287 w 1578509"/>
              <a:gd name="connsiteY2" fmla="*/ 207817 h 2504117"/>
              <a:gd name="connsiteX3" fmla="*/ 1316906 w 1578509"/>
              <a:gd name="connsiteY3" fmla="*/ 623454 h 2504117"/>
              <a:gd name="connsiteX4" fmla="*/ 1275342 w 1578509"/>
              <a:gd name="connsiteY4" fmla="*/ 914399 h 2504117"/>
              <a:gd name="connsiteX5" fmla="*/ 1233778 w 1578509"/>
              <a:gd name="connsiteY5" fmla="*/ 1350817 h 2504117"/>
              <a:gd name="connsiteX6" fmla="*/ 1025960 w 1578509"/>
              <a:gd name="connsiteY6" fmla="*/ 1704108 h 2504117"/>
              <a:gd name="connsiteX7" fmla="*/ 714233 w 1578509"/>
              <a:gd name="connsiteY7" fmla="*/ 1745672 h 2504117"/>
              <a:gd name="connsiteX8" fmla="*/ 672669 w 1578509"/>
              <a:gd name="connsiteY8" fmla="*/ 2410690 h 2504117"/>
              <a:gd name="connsiteX9" fmla="*/ 90778 w 1578509"/>
              <a:gd name="connsiteY9" fmla="*/ 2473035 h 2504117"/>
              <a:gd name="connsiteX10" fmla="*/ 49215 w 1578509"/>
              <a:gd name="connsiteY10" fmla="*/ 2161308 h 2504117"/>
              <a:gd name="connsiteX11" fmla="*/ 7651 w 1578509"/>
              <a:gd name="connsiteY11" fmla="*/ 1849581 h 2504117"/>
              <a:gd name="connsiteX12" fmla="*/ 215469 w 1578509"/>
              <a:gd name="connsiteY12" fmla="*/ 1371599 h 2504117"/>
              <a:gd name="connsiteX13" fmla="*/ 589542 w 1578509"/>
              <a:gd name="connsiteY13" fmla="*/ 1122217 h 2504117"/>
              <a:gd name="connsiteX14" fmla="*/ 610324 w 1578509"/>
              <a:gd name="connsiteY14" fmla="*/ 706581 h 2504117"/>
              <a:gd name="connsiteX0" fmla="*/ 610324 w 1574922"/>
              <a:gd name="connsiteY0" fmla="*/ 685800 h 2483336"/>
              <a:gd name="connsiteX1" fmla="*/ 963615 w 1574922"/>
              <a:gd name="connsiteY1" fmla="*/ 0 h 2483336"/>
              <a:gd name="connsiteX2" fmla="*/ 1566287 w 1574922"/>
              <a:gd name="connsiteY2" fmla="*/ 187036 h 2483336"/>
              <a:gd name="connsiteX3" fmla="*/ 1316906 w 1574922"/>
              <a:gd name="connsiteY3" fmla="*/ 602673 h 2483336"/>
              <a:gd name="connsiteX4" fmla="*/ 1275342 w 1574922"/>
              <a:gd name="connsiteY4" fmla="*/ 893618 h 2483336"/>
              <a:gd name="connsiteX5" fmla="*/ 1233778 w 1574922"/>
              <a:gd name="connsiteY5" fmla="*/ 1330036 h 2483336"/>
              <a:gd name="connsiteX6" fmla="*/ 1025960 w 1574922"/>
              <a:gd name="connsiteY6" fmla="*/ 1683327 h 2483336"/>
              <a:gd name="connsiteX7" fmla="*/ 714233 w 1574922"/>
              <a:gd name="connsiteY7" fmla="*/ 1724891 h 2483336"/>
              <a:gd name="connsiteX8" fmla="*/ 672669 w 1574922"/>
              <a:gd name="connsiteY8" fmla="*/ 2389909 h 2483336"/>
              <a:gd name="connsiteX9" fmla="*/ 90778 w 1574922"/>
              <a:gd name="connsiteY9" fmla="*/ 2452254 h 2483336"/>
              <a:gd name="connsiteX10" fmla="*/ 49215 w 1574922"/>
              <a:gd name="connsiteY10" fmla="*/ 2140527 h 2483336"/>
              <a:gd name="connsiteX11" fmla="*/ 7651 w 1574922"/>
              <a:gd name="connsiteY11" fmla="*/ 1828800 h 2483336"/>
              <a:gd name="connsiteX12" fmla="*/ 215469 w 1574922"/>
              <a:gd name="connsiteY12" fmla="*/ 1350818 h 2483336"/>
              <a:gd name="connsiteX13" fmla="*/ 589542 w 1574922"/>
              <a:gd name="connsiteY13" fmla="*/ 1101436 h 2483336"/>
              <a:gd name="connsiteX14" fmla="*/ 610324 w 1574922"/>
              <a:gd name="connsiteY14" fmla="*/ 685800 h 2483336"/>
              <a:gd name="connsiteX0" fmla="*/ 610324 w 1435261"/>
              <a:gd name="connsiteY0" fmla="*/ 715369 h 2512905"/>
              <a:gd name="connsiteX1" fmla="*/ 963615 w 1435261"/>
              <a:gd name="connsiteY1" fmla="*/ 29569 h 2512905"/>
              <a:gd name="connsiteX2" fmla="*/ 1420814 w 1435261"/>
              <a:gd name="connsiteY2" fmla="*/ 175041 h 2512905"/>
              <a:gd name="connsiteX3" fmla="*/ 1316906 w 1435261"/>
              <a:gd name="connsiteY3" fmla="*/ 632242 h 2512905"/>
              <a:gd name="connsiteX4" fmla="*/ 1275342 w 1435261"/>
              <a:gd name="connsiteY4" fmla="*/ 923187 h 2512905"/>
              <a:gd name="connsiteX5" fmla="*/ 1233778 w 1435261"/>
              <a:gd name="connsiteY5" fmla="*/ 1359605 h 2512905"/>
              <a:gd name="connsiteX6" fmla="*/ 1025960 w 1435261"/>
              <a:gd name="connsiteY6" fmla="*/ 1712896 h 2512905"/>
              <a:gd name="connsiteX7" fmla="*/ 714233 w 1435261"/>
              <a:gd name="connsiteY7" fmla="*/ 1754460 h 2512905"/>
              <a:gd name="connsiteX8" fmla="*/ 672669 w 1435261"/>
              <a:gd name="connsiteY8" fmla="*/ 2419478 h 2512905"/>
              <a:gd name="connsiteX9" fmla="*/ 90778 w 1435261"/>
              <a:gd name="connsiteY9" fmla="*/ 2481823 h 2512905"/>
              <a:gd name="connsiteX10" fmla="*/ 49215 w 1435261"/>
              <a:gd name="connsiteY10" fmla="*/ 2170096 h 2512905"/>
              <a:gd name="connsiteX11" fmla="*/ 7651 w 1435261"/>
              <a:gd name="connsiteY11" fmla="*/ 1858369 h 2512905"/>
              <a:gd name="connsiteX12" fmla="*/ 215469 w 1435261"/>
              <a:gd name="connsiteY12" fmla="*/ 1380387 h 2512905"/>
              <a:gd name="connsiteX13" fmla="*/ 589542 w 1435261"/>
              <a:gd name="connsiteY13" fmla="*/ 1131005 h 2512905"/>
              <a:gd name="connsiteX14" fmla="*/ 610324 w 1435261"/>
              <a:gd name="connsiteY14" fmla="*/ 715369 h 2512905"/>
              <a:gd name="connsiteX0" fmla="*/ 610324 w 1435261"/>
              <a:gd name="connsiteY0" fmla="*/ 686074 h 2483610"/>
              <a:gd name="connsiteX1" fmla="*/ 963615 w 1435261"/>
              <a:gd name="connsiteY1" fmla="*/ 274 h 2483610"/>
              <a:gd name="connsiteX2" fmla="*/ 1420814 w 1435261"/>
              <a:gd name="connsiteY2" fmla="*/ 145746 h 2483610"/>
              <a:gd name="connsiteX3" fmla="*/ 1316906 w 1435261"/>
              <a:gd name="connsiteY3" fmla="*/ 602947 h 2483610"/>
              <a:gd name="connsiteX4" fmla="*/ 1275342 w 1435261"/>
              <a:gd name="connsiteY4" fmla="*/ 893892 h 2483610"/>
              <a:gd name="connsiteX5" fmla="*/ 1233778 w 1435261"/>
              <a:gd name="connsiteY5" fmla="*/ 1330310 h 2483610"/>
              <a:gd name="connsiteX6" fmla="*/ 1025960 w 1435261"/>
              <a:gd name="connsiteY6" fmla="*/ 1683601 h 2483610"/>
              <a:gd name="connsiteX7" fmla="*/ 714233 w 1435261"/>
              <a:gd name="connsiteY7" fmla="*/ 1725165 h 2483610"/>
              <a:gd name="connsiteX8" fmla="*/ 672669 w 1435261"/>
              <a:gd name="connsiteY8" fmla="*/ 2390183 h 2483610"/>
              <a:gd name="connsiteX9" fmla="*/ 90778 w 1435261"/>
              <a:gd name="connsiteY9" fmla="*/ 2452528 h 2483610"/>
              <a:gd name="connsiteX10" fmla="*/ 49215 w 1435261"/>
              <a:gd name="connsiteY10" fmla="*/ 2140801 h 2483610"/>
              <a:gd name="connsiteX11" fmla="*/ 7651 w 1435261"/>
              <a:gd name="connsiteY11" fmla="*/ 1829074 h 2483610"/>
              <a:gd name="connsiteX12" fmla="*/ 215469 w 1435261"/>
              <a:gd name="connsiteY12" fmla="*/ 1351092 h 2483610"/>
              <a:gd name="connsiteX13" fmla="*/ 589542 w 1435261"/>
              <a:gd name="connsiteY13" fmla="*/ 1101710 h 2483610"/>
              <a:gd name="connsiteX14" fmla="*/ 610324 w 1435261"/>
              <a:gd name="connsiteY14" fmla="*/ 686074 h 2483610"/>
              <a:gd name="connsiteX0" fmla="*/ 611396 w 1436333"/>
              <a:gd name="connsiteY0" fmla="*/ 686074 h 2441894"/>
              <a:gd name="connsiteX1" fmla="*/ 964687 w 1436333"/>
              <a:gd name="connsiteY1" fmla="*/ 274 h 2441894"/>
              <a:gd name="connsiteX2" fmla="*/ 1421886 w 1436333"/>
              <a:gd name="connsiteY2" fmla="*/ 145746 h 2441894"/>
              <a:gd name="connsiteX3" fmla="*/ 1317978 w 1436333"/>
              <a:gd name="connsiteY3" fmla="*/ 602947 h 2441894"/>
              <a:gd name="connsiteX4" fmla="*/ 1276414 w 1436333"/>
              <a:gd name="connsiteY4" fmla="*/ 893892 h 2441894"/>
              <a:gd name="connsiteX5" fmla="*/ 1234850 w 1436333"/>
              <a:gd name="connsiteY5" fmla="*/ 1330310 h 2441894"/>
              <a:gd name="connsiteX6" fmla="*/ 1027032 w 1436333"/>
              <a:gd name="connsiteY6" fmla="*/ 1683601 h 2441894"/>
              <a:gd name="connsiteX7" fmla="*/ 715305 w 1436333"/>
              <a:gd name="connsiteY7" fmla="*/ 1725165 h 2441894"/>
              <a:gd name="connsiteX8" fmla="*/ 673741 w 1436333"/>
              <a:gd name="connsiteY8" fmla="*/ 2390183 h 2441894"/>
              <a:gd name="connsiteX9" fmla="*/ 154196 w 1436333"/>
              <a:gd name="connsiteY9" fmla="*/ 2369400 h 2441894"/>
              <a:gd name="connsiteX10" fmla="*/ 50287 w 1436333"/>
              <a:gd name="connsiteY10" fmla="*/ 2140801 h 2441894"/>
              <a:gd name="connsiteX11" fmla="*/ 8723 w 1436333"/>
              <a:gd name="connsiteY11" fmla="*/ 1829074 h 2441894"/>
              <a:gd name="connsiteX12" fmla="*/ 216541 w 1436333"/>
              <a:gd name="connsiteY12" fmla="*/ 1351092 h 2441894"/>
              <a:gd name="connsiteX13" fmla="*/ 590614 w 1436333"/>
              <a:gd name="connsiteY13" fmla="*/ 1101710 h 2441894"/>
              <a:gd name="connsiteX14" fmla="*/ 611396 w 1436333"/>
              <a:gd name="connsiteY14" fmla="*/ 686074 h 2441894"/>
              <a:gd name="connsiteX0" fmla="*/ 611396 w 1436333"/>
              <a:gd name="connsiteY0" fmla="*/ 686074 h 2390364"/>
              <a:gd name="connsiteX1" fmla="*/ 964687 w 1436333"/>
              <a:gd name="connsiteY1" fmla="*/ 274 h 2390364"/>
              <a:gd name="connsiteX2" fmla="*/ 1421886 w 1436333"/>
              <a:gd name="connsiteY2" fmla="*/ 145746 h 2390364"/>
              <a:gd name="connsiteX3" fmla="*/ 1317978 w 1436333"/>
              <a:gd name="connsiteY3" fmla="*/ 602947 h 2390364"/>
              <a:gd name="connsiteX4" fmla="*/ 1276414 w 1436333"/>
              <a:gd name="connsiteY4" fmla="*/ 893892 h 2390364"/>
              <a:gd name="connsiteX5" fmla="*/ 1234850 w 1436333"/>
              <a:gd name="connsiteY5" fmla="*/ 1330310 h 2390364"/>
              <a:gd name="connsiteX6" fmla="*/ 1027032 w 1436333"/>
              <a:gd name="connsiteY6" fmla="*/ 1683601 h 2390364"/>
              <a:gd name="connsiteX7" fmla="*/ 715305 w 1436333"/>
              <a:gd name="connsiteY7" fmla="*/ 1725165 h 2390364"/>
              <a:gd name="connsiteX8" fmla="*/ 611396 w 1436333"/>
              <a:gd name="connsiteY8" fmla="*/ 2307056 h 2390364"/>
              <a:gd name="connsiteX9" fmla="*/ 154196 w 1436333"/>
              <a:gd name="connsiteY9" fmla="*/ 2369400 h 2390364"/>
              <a:gd name="connsiteX10" fmla="*/ 50287 w 1436333"/>
              <a:gd name="connsiteY10" fmla="*/ 2140801 h 2390364"/>
              <a:gd name="connsiteX11" fmla="*/ 8723 w 1436333"/>
              <a:gd name="connsiteY11" fmla="*/ 1829074 h 2390364"/>
              <a:gd name="connsiteX12" fmla="*/ 216541 w 1436333"/>
              <a:gd name="connsiteY12" fmla="*/ 1351092 h 2390364"/>
              <a:gd name="connsiteX13" fmla="*/ 590614 w 1436333"/>
              <a:gd name="connsiteY13" fmla="*/ 1101710 h 2390364"/>
              <a:gd name="connsiteX14" fmla="*/ 611396 w 1436333"/>
              <a:gd name="connsiteY14" fmla="*/ 686074 h 239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6333" h="2390364">
                <a:moveTo>
                  <a:pt x="611396" y="686074"/>
                </a:moveTo>
                <a:cubicBezTo>
                  <a:pt x="673742" y="502501"/>
                  <a:pt x="497096" y="-13580"/>
                  <a:pt x="964687" y="274"/>
                </a:cubicBezTo>
                <a:cubicBezTo>
                  <a:pt x="1432278" y="14128"/>
                  <a:pt x="1363004" y="45301"/>
                  <a:pt x="1421886" y="145746"/>
                </a:cubicBezTo>
                <a:cubicBezTo>
                  <a:pt x="1480768" y="246191"/>
                  <a:pt x="1342223" y="478256"/>
                  <a:pt x="1317978" y="602947"/>
                </a:cubicBezTo>
                <a:cubicBezTo>
                  <a:pt x="1293733" y="727638"/>
                  <a:pt x="1290269" y="772665"/>
                  <a:pt x="1276414" y="893892"/>
                </a:cubicBezTo>
                <a:cubicBezTo>
                  <a:pt x="1262559" y="1015119"/>
                  <a:pt x="1276414" y="1198692"/>
                  <a:pt x="1234850" y="1330310"/>
                </a:cubicBezTo>
                <a:cubicBezTo>
                  <a:pt x="1193286" y="1461928"/>
                  <a:pt x="1113623" y="1617792"/>
                  <a:pt x="1027032" y="1683601"/>
                </a:cubicBezTo>
                <a:cubicBezTo>
                  <a:pt x="940441" y="1749410"/>
                  <a:pt x="784578" y="1621256"/>
                  <a:pt x="715305" y="1725165"/>
                </a:cubicBezTo>
                <a:cubicBezTo>
                  <a:pt x="646032" y="1829074"/>
                  <a:pt x="704914" y="2199684"/>
                  <a:pt x="611396" y="2307056"/>
                </a:cubicBezTo>
                <a:cubicBezTo>
                  <a:pt x="517878" y="2414428"/>
                  <a:pt x="247714" y="2397109"/>
                  <a:pt x="154196" y="2369400"/>
                </a:cubicBezTo>
                <a:cubicBezTo>
                  <a:pt x="60678" y="2341691"/>
                  <a:pt x="74532" y="2230855"/>
                  <a:pt x="50287" y="2140801"/>
                </a:cubicBezTo>
                <a:cubicBezTo>
                  <a:pt x="26042" y="2050747"/>
                  <a:pt x="-18986" y="1960692"/>
                  <a:pt x="8723" y="1829074"/>
                </a:cubicBezTo>
                <a:cubicBezTo>
                  <a:pt x="36432" y="1697456"/>
                  <a:pt x="119559" y="1472319"/>
                  <a:pt x="216541" y="1351092"/>
                </a:cubicBezTo>
                <a:cubicBezTo>
                  <a:pt x="313523" y="1229865"/>
                  <a:pt x="524805" y="1216010"/>
                  <a:pt x="590614" y="1101710"/>
                </a:cubicBezTo>
                <a:cubicBezTo>
                  <a:pt x="656423" y="987410"/>
                  <a:pt x="549050" y="869647"/>
                  <a:pt x="611396" y="6860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/>
          <p:cNvGrpSpPr/>
          <p:nvPr/>
        </p:nvGrpSpPr>
        <p:grpSpPr>
          <a:xfrm>
            <a:off x="4221231" y="2756108"/>
            <a:ext cx="4779302" cy="1971888"/>
            <a:chOff x="6602398" y="4032342"/>
            <a:chExt cx="5406029" cy="2087837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8732177" y="4149364"/>
              <a:ext cx="739199" cy="11207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/>
            <p:cNvGrpSpPr/>
            <p:nvPr/>
          </p:nvGrpSpPr>
          <p:grpSpPr>
            <a:xfrm>
              <a:off x="6602398" y="4049101"/>
              <a:ext cx="1428062" cy="2065932"/>
              <a:chOff x="418118" y="3240605"/>
              <a:chExt cx="1428062" cy="2065932"/>
            </a:xfrm>
          </p:grpSpPr>
          <p:cxnSp>
            <p:nvCxnSpPr>
              <p:cNvPr id="159" name="Straight Connector 158"/>
              <p:cNvCxnSpPr>
                <a:endCxn id="175" idx="0"/>
              </p:cNvCxnSpPr>
              <p:nvPr/>
            </p:nvCxnSpPr>
            <p:spPr>
              <a:xfrm flipH="1">
                <a:off x="955761" y="3315938"/>
                <a:ext cx="287250" cy="76534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>
                <a:off x="1111989" y="3923615"/>
                <a:ext cx="466309" cy="4312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>
                <a:endCxn id="171" idx="4"/>
              </p:cNvCxnSpPr>
              <p:nvPr/>
            </p:nvCxnSpPr>
            <p:spPr>
              <a:xfrm>
                <a:off x="487917" y="3331876"/>
                <a:ext cx="624652" cy="10417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109570" y="4352346"/>
                <a:ext cx="0" cy="41476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1471833" y="3377725"/>
                <a:ext cx="127203" cy="53919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043419" y="3309292"/>
                <a:ext cx="118813" cy="2914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>
                <a:off x="1590969" y="3307698"/>
                <a:ext cx="165900" cy="58529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Oval 165"/>
              <p:cNvSpPr/>
              <p:nvPr/>
            </p:nvSpPr>
            <p:spPr>
              <a:xfrm>
                <a:off x="1091248" y="4331028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090668" y="4756811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997539" y="4891039"/>
                <a:ext cx="277640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 smtClean="0"/>
                  <a:t>t</a:t>
                </a:r>
                <a:endParaRPr lang="en-US" sz="2100" b="1" dirty="0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572053" y="3887219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934440" y="4081283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977100" y="3241293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18118" y="3240605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1127054" y="3547500"/>
                <a:ext cx="42641" cy="42640"/>
              </a:xfrm>
              <a:prstGeom prst="ellipse">
                <a:avLst/>
              </a:prstGeom>
              <a:gradFill>
                <a:gsLst>
                  <a:gs pos="0">
                    <a:schemeClr val="dk1"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lumMod val="105000"/>
                      <a:satMod val="109000"/>
                      <a:tint val="81000"/>
                    </a:schemeClr>
                  </a:gs>
                </a:gsLst>
              </a:gradFill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1404076" y="3242212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1710667" y="3245805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1179956" y="3242605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8934024" y="4038992"/>
              <a:ext cx="1163695" cy="2081187"/>
              <a:chOff x="2749744" y="3230496"/>
              <a:chExt cx="1163695" cy="208118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2887964" y="3495573"/>
                <a:ext cx="381038" cy="6643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154" idx="4"/>
                <a:endCxn id="158" idx="1"/>
              </p:cNvCxnSpPr>
              <p:nvPr/>
            </p:nvCxnSpPr>
            <p:spPr>
              <a:xfrm>
                <a:off x="2817501" y="3373037"/>
                <a:ext cx="181407" cy="3168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160" idx="3"/>
              </p:cNvCxnSpPr>
              <p:nvPr/>
            </p:nvCxnSpPr>
            <p:spPr>
              <a:xfrm flipH="1">
                <a:off x="3299153" y="3348180"/>
                <a:ext cx="498618" cy="8117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3279680" y="4195025"/>
                <a:ext cx="2388" cy="5506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endCxn id="158" idx="3"/>
              </p:cNvCxnSpPr>
              <p:nvPr/>
            </p:nvCxnSpPr>
            <p:spPr>
              <a:xfrm flipH="1">
                <a:off x="2998908" y="3331876"/>
                <a:ext cx="340254" cy="38818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>
                <a:stCxn id="162" idx="0"/>
              </p:cNvCxnSpPr>
              <p:nvPr/>
            </p:nvCxnSpPr>
            <p:spPr>
              <a:xfrm flipH="1">
                <a:off x="3122046" y="3277077"/>
                <a:ext cx="456760" cy="646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3258359" y="4745719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3262757" y="4153697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2959820" y="4896185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+ 1</a:t>
                </a:r>
                <a:endParaRPr lang="en-US" sz="2100" b="1" dirty="0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749744" y="3237524"/>
                <a:ext cx="135513" cy="135513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254320" y="323529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992663" y="3683666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3512213" y="3230496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777926" y="3232512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3114144" y="3894490"/>
                <a:ext cx="42641" cy="42641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10757619" y="4032342"/>
              <a:ext cx="1250808" cy="2076659"/>
              <a:chOff x="4573339" y="3223846"/>
              <a:chExt cx="1250808" cy="2076659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 flipH="1">
                <a:off x="5085167" y="3369167"/>
                <a:ext cx="671224" cy="8388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endCxn id="134" idx="7"/>
              </p:cNvCxnSpPr>
              <p:nvPr/>
            </p:nvCxnSpPr>
            <p:spPr>
              <a:xfrm flipH="1">
                <a:off x="5006147" y="3869243"/>
                <a:ext cx="66436" cy="1503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977863" y="3992725"/>
                <a:ext cx="107303" cy="1939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5085166" y="4186706"/>
                <a:ext cx="3103" cy="5492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endCxn id="132" idx="4"/>
              </p:cNvCxnSpPr>
              <p:nvPr/>
            </p:nvCxnSpPr>
            <p:spPr>
              <a:xfrm flipH="1">
                <a:off x="5327408" y="3371140"/>
                <a:ext cx="155084" cy="55667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641096" y="3366009"/>
                <a:ext cx="356726" cy="66305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4896445" y="3361112"/>
                <a:ext cx="169394" cy="5585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5063097" y="3359359"/>
                <a:ext cx="107892" cy="53253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/>
              <p:cNvSpPr/>
              <p:nvPr/>
            </p:nvSpPr>
            <p:spPr>
              <a:xfrm>
                <a:off x="5067720" y="4735550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5069319" y="4172566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794240" y="4885007"/>
                <a:ext cx="67037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b="1" dirty="0"/>
                  <a:t>t </a:t>
                </a:r>
                <a:r>
                  <a:rPr lang="en-US" sz="2100" b="1" dirty="0" smtClean="0"/>
                  <a:t>+ 2</a:t>
                </a:r>
                <a:endParaRPr lang="en-US" sz="2100" b="1" dirty="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5306088" y="3885178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5039258" y="3885819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974588" y="4006574"/>
                <a:ext cx="42640" cy="4264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573339" y="3230496"/>
                <a:ext cx="135513" cy="135513"/>
              </a:xfrm>
              <a:prstGeom prst="ellipse">
                <a:avLst/>
              </a:prstGeom>
              <a:solidFill>
                <a:srgbClr val="00E2A7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28688" y="3225599"/>
                <a:ext cx="135513" cy="135513"/>
              </a:xfrm>
              <a:prstGeom prst="ellipse">
                <a:avLst/>
              </a:prstGeom>
              <a:solidFill>
                <a:srgbClr val="00B0F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103232" y="3223846"/>
                <a:ext cx="135513" cy="135513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5414735" y="3235627"/>
                <a:ext cx="135513" cy="135513"/>
              </a:xfrm>
              <a:prstGeom prst="ellipse">
                <a:avLst/>
              </a:prstGeom>
              <a:solidFill>
                <a:srgbClr val="FF2D2D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b="1" dirty="0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688634" y="3233654"/>
                <a:ext cx="135513" cy="135513"/>
              </a:xfrm>
              <a:prstGeom prst="ellipse">
                <a:avLst/>
              </a:prstGeom>
              <a:solidFill>
                <a:srgbClr val="CC66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8659476" y="4046384"/>
              <a:ext cx="135513" cy="135513"/>
            </a:xfrm>
            <a:prstGeom prst="ellipse">
              <a:avLst/>
            </a:prstGeom>
            <a:solidFill>
              <a:srgbClr val="00E2A7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2" name="Arc 8"/>
          <p:cNvSpPr/>
          <p:nvPr/>
        </p:nvSpPr>
        <p:spPr>
          <a:xfrm>
            <a:off x="5063440" y="3480949"/>
            <a:ext cx="1544387" cy="1201078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45706 h 902906"/>
              <a:gd name="connsiteX1" fmla="*/ 644357 w 2030035"/>
              <a:gd name="connsiteY1" fmla="*/ 902906 h 902906"/>
              <a:gd name="connsiteX2" fmla="*/ 187157 w 2030035"/>
              <a:gd name="connsiteY2" fmla="*/ 902906 h 902906"/>
              <a:gd name="connsiteX3" fmla="*/ 187157 w 2030035"/>
              <a:gd name="connsiteY3" fmla="*/ 445706 h 902906"/>
              <a:gd name="connsiteX0" fmla="*/ 235421 w 2030035"/>
              <a:gd name="connsiteY0" fmla="*/ 0 h 902906"/>
              <a:gd name="connsiteX1" fmla="*/ 2030035 w 2030035"/>
              <a:gd name="connsiteY1" fmla="*/ 87521 h 902906"/>
              <a:gd name="connsiteX0" fmla="*/ 187157 w 2030035"/>
              <a:gd name="connsiteY0" fmla="*/ 414697 h 871897"/>
              <a:gd name="connsiteX1" fmla="*/ 644357 w 2030035"/>
              <a:gd name="connsiteY1" fmla="*/ 871897 h 871897"/>
              <a:gd name="connsiteX2" fmla="*/ 187157 w 2030035"/>
              <a:gd name="connsiteY2" fmla="*/ 871897 h 871897"/>
              <a:gd name="connsiteX3" fmla="*/ 187157 w 2030035"/>
              <a:gd name="connsiteY3" fmla="*/ 414697 h 871897"/>
              <a:gd name="connsiteX0" fmla="*/ 235421 w 2030035"/>
              <a:gd name="connsiteY0" fmla="*/ 0 h 871897"/>
              <a:gd name="connsiteX1" fmla="*/ 2030035 w 2030035"/>
              <a:gd name="connsiteY1" fmla="*/ 56512 h 871897"/>
              <a:gd name="connsiteX0" fmla="*/ 187157 w 2030035"/>
              <a:gd name="connsiteY0" fmla="*/ 421535 h 878735"/>
              <a:gd name="connsiteX1" fmla="*/ 644357 w 2030035"/>
              <a:gd name="connsiteY1" fmla="*/ 878735 h 878735"/>
              <a:gd name="connsiteX2" fmla="*/ 187157 w 2030035"/>
              <a:gd name="connsiteY2" fmla="*/ 878735 h 878735"/>
              <a:gd name="connsiteX3" fmla="*/ 187157 w 2030035"/>
              <a:gd name="connsiteY3" fmla="*/ 421535 h 878735"/>
              <a:gd name="connsiteX0" fmla="*/ 235421 w 2030035"/>
              <a:gd name="connsiteY0" fmla="*/ 6838 h 878735"/>
              <a:gd name="connsiteX1" fmla="*/ 2030035 w 2030035"/>
              <a:gd name="connsiteY1" fmla="*/ 63350 h 878735"/>
              <a:gd name="connsiteX0" fmla="*/ 187157 w 2030035"/>
              <a:gd name="connsiteY0" fmla="*/ 419049 h 876249"/>
              <a:gd name="connsiteX1" fmla="*/ 644357 w 2030035"/>
              <a:gd name="connsiteY1" fmla="*/ 876249 h 876249"/>
              <a:gd name="connsiteX2" fmla="*/ 187157 w 2030035"/>
              <a:gd name="connsiteY2" fmla="*/ 876249 h 876249"/>
              <a:gd name="connsiteX3" fmla="*/ 187157 w 2030035"/>
              <a:gd name="connsiteY3" fmla="*/ 419049 h 876249"/>
              <a:gd name="connsiteX0" fmla="*/ 235421 w 2030035"/>
              <a:gd name="connsiteY0" fmla="*/ 4352 h 876249"/>
              <a:gd name="connsiteX1" fmla="*/ 2030035 w 2030035"/>
              <a:gd name="connsiteY1" fmla="*/ 60864 h 876249"/>
              <a:gd name="connsiteX0" fmla="*/ 187157 w 2115164"/>
              <a:gd name="connsiteY0" fmla="*/ 420205 h 877405"/>
              <a:gd name="connsiteX1" fmla="*/ 644357 w 2115164"/>
              <a:gd name="connsiteY1" fmla="*/ 877405 h 877405"/>
              <a:gd name="connsiteX2" fmla="*/ 187157 w 2115164"/>
              <a:gd name="connsiteY2" fmla="*/ 877405 h 877405"/>
              <a:gd name="connsiteX3" fmla="*/ 187157 w 2115164"/>
              <a:gd name="connsiteY3" fmla="*/ 420205 h 877405"/>
              <a:gd name="connsiteX0" fmla="*/ 235421 w 2115164"/>
              <a:gd name="connsiteY0" fmla="*/ 5508 h 877405"/>
              <a:gd name="connsiteX1" fmla="*/ 2115164 w 2115164"/>
              <a:gd name="connsiteY1" fmla="*/ 0 h 877405"/>
              <a:gd name="connsiteX0" fmla="*/ 187157 w 2115164"/>
              <a:gd name="connsiteY0" fmla="*/ 447126 h 904326"/>
              <a:gd name="connsiteX1" fmla="*/ 644357 w 2115164"/>
              <a:gd name="connsiteY1" fmla="*/ 904326 h 904326"/>
              <a:gd name="connsiteX2" fmla="*/ 187157 w 2115164"/>
              <a:gd name="connsiteY2" fmla="*/ 904326 h 904326"/>
              <a:gd name="connsiteX3" fmla="*/ 187157 w 2115164"/>
              <a:gd name="connsiteY3" fmla="*/ 447126 h 904326"/>
              <a:gd name="connsiteX0" fmla="*/ 251721 w 2115164"/>
              <a:gd name="connsiteY0" fmla="*/ 4911 h 904326"/>
              <a:gd name="connsiteX1" fmla="*/ 2115164 w 2115164"/>
              <a:gd name="connsiteY1" fmla="*/ 26921 h 904326"/>
              <a:gd name="connsiteX0" fmla="*/ 187157 w 2115164"/>
              <a:gd name="connsiteY0" fmla="*/ 442215 h 899415"/>
              <a:gd name="connsiteX1" fmla="*/ 644357 w 2115164"/>
              <a:gd name="connsiteY1" fmla="*/ 899415 h 899415"/>
              <a:gd name="connsiteX2" fmla="*/ 187157 w 2115164"/>
              <a:gd name="connsiteY2" fmla="*/ 899415 h 899415"/>
              <a:gd name="connsiteX3" fmla="*/ 187157 w 2115164"/>
              <a:gd name="connsiteY3" fmla="*/ 442215 h 899415"/>
              <a:gd name="connsiteX0" fmla="*/ 251721 w 2115164"/>
              <a:gd name="connsiteY0" fmla="*/ 0 h 899415"/>
              <a:gd name="connsiteX1" fmla="*/ 2115164 w 2115164"/>
              <a:gd name="connsiteY1" fmla="*/ 22010 h 899415"/>
              <a:gd name="connsiteX0" fmla="*/ 187157 w 2144904"/>
              <a:gd name="connsiteY0" fmla="*/ 442215 h 899415"/>
              <a:gd name="connsiteX1" fmla="*/ 644357 w 2144904"/>
              <a:gd name="connsiteY1" fmla="*/ 899415 h 899415"/>
              <a:gd name="connsiteX2" fmla="*/ 187157 w 2144904"/>
              <a:gd name="connsiteY2" fmla="*/ 899415 h 899415"/>
              <a:gd name="connsiteX3" fmla="*/ 187157 w 2144904"/>
              <a:gd name="connsiteY3" fmla="*/ 442215 h 899415"/>
              <a:gd name="connsiteX0" fmla="*/ 251721 w 2144904"/>
              <a:gd name="connsiteY0" fmla="*/ 0 h 899415"/>
              <a:gd name="connsiteX1" fmla="*/ 2144904 w 2144904"/>
              <a:gd name="connsiteY1" fmla="*/ 9458 h 89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4904" h="899415" stroke="0" extrusionOk="0">
                <a:moveTo>
                  <a:pt x="187157" y="442215"/>
                </a:moveTo>
                <a:cubicBezTo>
                  <a:pt x="656231" y="622689"/>
                  <a:pt x="644357" y="646910"/>
                  <a:pt x="644357" y="899415"/>
                </a:cubicBezTo>
                <a:lnTo>
                  <a:pt x="187157" y="899415"/>
                </a:lnTo>
                <a:cubicBezTo>
                  <a:pt x="187157" y="747015"/>
                  <a:pt x="-233948" y="329920"/>
                  <a:pt x="187157" y="442215"/>
                </a:cubicBezTo>
                <a:close/>
              </a:path>
              <a:path w="2144904" h="899415" fill="none">
                <a:moveTo>
                  <a:pt x="251721" y="0"/>
                </a:moveTo>
                <a:cubicBezTo>
                  <a:pt x="917900" y="164134"/>
                  <a:pt x="955016" y="194629"/>
                  <a:pt x="2144904" y="9458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3" name="Arc 8"/>
          <p:cNvSpPr/>
          <p:nvPr/>
        </p:nvSpPr>
        <p:spPr>
          <a:xfrm>
            <a:off x="4966580" y="3222916"/>
            <a:ext cx="1996608" cy="998565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87845"/>
              <a:gd name="connsiteY0" fmla="*/ 476714 h 933914"/>
              <a:gd name="connsiteX1" fmla="*/ 644357 w 2687845"/>
              <a:gd name="connsiteY1" fmla="*/ 933914 h 933914"/>
              <a:gd name="connsiteX2" fmla="*/ 187157 w 2687845"/>
              <a:gd name="connsiteY2" fmla="*/ 933914 h 933914"/>
              <a:gd name="connsiteX3" fmla="*/ 187157 w 2687845"/>
              <a:gd name="connsiteY3" fmla="*/ 476714 h 933914"/>
              <a:gd name="connsiteX0" fmla="*/ 243159 w 2687845"/>
              <a:gd name="connsiteY0" fmla="*/ -1 h 933914"/>
              <a:gd name="connsiteX1" fmla="*/ 2687845 w 2687845"/>
              <a:gd name="connsiteY1" fmla="*/ 118529 h 933914"/>
              <a:gd name="connsiteX0" fmla="*/ 187157 w 2687845"/>
              <a:gd name="connsiteY0" fmla="*/ 476716 h 933916"/>
              <a:gd name="connsiteX1" fmla="*/ 644357 w 2687845"/>
              <a:gd name="connsiteY1" fmla="*/ 933916 h 933916"/>
              <a:gd name="connsiteX2" fmla="*/ 187157 w 2687845"/>
              <a:gd name="connsiteY2" fmla="*/ 933916 h 933916"/>
              <a:gd name="connsiteX3" fmla="*/ 187157 w 2687845"/>
              <a:gd name="connsiteY3" fmla="*/ 476716 h 933916"/>
              <a:gd name="connsiteX0" fmla="*/ 243159 w 2687845"/>
              <a:gd name="connsiteY0" fmla="*/ 1 h 933916"/>
              <a:gd name="connsiteX1" fmla="*/ 2687845 w 2687845"/>
              <a:gd name="connsiteY1" fmla="*/ 118531 h 933916"/>
              <a:gd name="connsiteX0" fmla="*/ 187157 w 2687845"/>
              <a:gd name="connsiteY0" fmla="*/ 445706 h 902906"/>
              <a:gd name="connsiteX1" fmla="*/ 644357 w 2687845"/>
              <a:gd name="connsiteY1" fmla="*/ 902906 h 902906"/>
              <a:gd name="connsiteX2" fmla="*/ 187157 w 2687845"/>
              <a:gd name="connsiteY2" fmla="*/ 902906 h 902906"/>
              <a:gd name="connsiteX3" fmla="*/ 187157 w 2687845"/>
              <a:gd name="connsiteY3" fmla="*/ 445706 h 902906"/>
              <a:gd name="connsiteX0" fmla="*/ 235421 w 2687845"/>
              <a:gd name="connsiteY0" fmla="*/ 0 h 902906"/>
              <a:gd name="connsiteX1" fmla="*/ 2687845 w 2687845"/>
              <a:gd name="connsiteY1" fmla="*/ 87521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107425"/>
              <a:gd name="connsiteY0" fmla="*/ 445706 h 902906"/>
              <a:gd name="connsiteX1" fmla="*/ 644357 w 2107425"/>
              <a:gd name="connsiteY1" fmla="*/ 902906 h 902906"/>
              <a:gd name="connsiteX2" fmla="*/ 187157 w 2107425"/>
              <a:gd name="connsiteY2" fmla="*/ 902906 h 902906"/>
              <a:gd name="connsiteX3" fmla="*/ 187157 w 2107425"/>
              <a:gd name="connsiteY3" fmla="*/ 445706 h 902906"/>
              <a:gd name="connsiteX0" fmla="*/ 235421 w 2107425"/>
              <a:gd name="connsiteY0" fmla="*/ 0 h 902906"/>
              <a:gd name="connsiteX1" fmla="*/ 2107425 w 2107425"/>
              <a:gd name="connsiteY1" fmla="*/ 9785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393765"/>
              <a:gd name="connsiteY0" fmla="*/ 445706 h 902906"/>
              <a:gd name="connsiteX1" fmla="*/ 644357 w 2393765"/>
              <a:gd name="connsiteY1" fmla="*/ 902906 h 902906"/>
              <a:gd name="connsiteX2" fmla="*/ 187157 w 2393765"/>
              <a:gd name="connsiteY2" fmla="*/ 902906 h 902906"/>
              <a:gd name="connsiteX3" fmla="*/ 187157 w 2393765"/>
              <a:gd name="connsiteY3" fmla="*/ 445706 h 902906"/>
              <a:gd name="connsiteX0" fmla="*/ 235421 w 2393765"/>
              <a:gd name="connsiteY0" fmla="*/ 0 h 902906"/>
              <a:gd name="connsiteX1" fmla="*/ 2393765 w 2393765"/>
              <a:gd name="connsiteY1" fmla="*/ 66848 h 902906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2463414"/>
              <a:gd name="connsiteY0" fmla="*/ 461549 h 918749"/>
              <a:gd name="connsiteX1" fmla="*/ 644357 w 2463414"/>
              <a:gd name="connsiteY1" fmla="*/ 918749 h 918749"/>
              <a:gd name="connsiteX2" fmla="*/ 187157 w 2463414"/>
              <a:gd name="connsiteY2" fmla="*/ 918749 h 918749"/>
              <a:gd name="connsiteX3" fmla="*/ 187157 w 2463414"/>
              <a:gd name="connsiteY3" fmla="*/ 461549 h 918749"/>
              <a:gd name="connsiteX0" fmla="*/ 235421 w 2463414"/>
              <a:gd name="connsiteY0" fmla="*/ 15843 h 918749"/>
              <a:gd name="connsiteX1" fmla="*/ 2463414 w 2463414"/>
              <a:gd name="connsiteY1" fmla="*/ 0 h 91874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35421 w 3196033"/>
              <a:gd name="connsiteY0" fmla="*/ 4159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87299 h 944499"/>
              <a:gd name="connsiteX1" fmla="*/ 644357 w 3196033"/>
              <a:gd name="connsiteY1" fmla="*/ 944499 h 944499"/>
              <a:gd name="connsiteX2" fmla="*/ 187157 w 3196033"/>
              <a:gd name="connsiteY2" fmla="*/ 944499 h 944499"/>
              <a:gd name="connsiteX3" fmla="*/ 187157 w 3196033"/>
              <a:gd name="connsiteY3" fmla="*/ 487299 h 944499"/>
              <a:gd name="connsiteX0" fmla="*/ 273980 w 3196033"/>
              <a:gd name="connsiteY0" fmla="*/ 15843 h 944499"/>
              <a:gd name="connsiteX1" fmla="*/ 3196033 w 3196033"/>
              <a:gd name="connsiteY1" fmla="*/ 0 h 944499"/>
              <a:gd name="connsiteX0" fmla="*/ 187157 w 3196033"/>
              <a:gd name="connsiteY0" fmla="*/ 497206 h 954406"/>
              <a:gd name="connsiteX1" fmla="*/ 644357 w 3196033"/>
              <a:gd name="connsiteY1" fmla="*/ 954406 h 954406"/>
              <a:gd name="connsiteX2" fmla="*/ 187157 w 3196033"/>
              <a:gd name="connsiteY2" fmla="*/ 954406 h 954406"/>
              <a:gd name="connsiteX3" fmla="*/ 187157 w 3196033"/>
              <a:gd name="connsiteY3" fmla="*/ 497206 h 954406"/>
              <a:gd name="connsiteX0" fmla="*/ 331819 w 3196033"/>
              <a:gd name="connsiteY0" fmla="*/ 0 h 954406"/>
              <a:gd name="connsiteX1" fmla="*/ 3196033 w 3196033"/>
              <a:gd name="connsiteY1" fmla="*/ 9907 h 954406"/>
              <a:gd name="connsiteX0" fmla="*/ 187157 w 3273150"/>
              <a:gd name="connsiteY0" fmla="*/ 538799 h 995999"/>
              <a:gd name="connsiteX1" fmla="*/ 644357 w 3273150"/>
              <a:gd name="connsiteY1" fmla="*/ 995999 h 995999"/>
              <a:gd name="connsiteX2" fmla="*/ 187157 w 3273150"/>
              <a:gd name="connsiteY2" fmla="*/ 995999 h 995999"/>
              <a:gd name="connsiteX3" fmla="*/ 187157 w 3273150"/>
              <a:gd name="connsiteY3" fmla="*/ 538799 h 995999"/>
              <a:gd name="connsiteX0" fmla="*/ 331819 w 3273150"/>
              <a:gd name="connsiteY0" fmla="*/ 41593 h 995999"/>
              <a:gd name="connsiteX1" fmla="*/ 3273150 w 3273150"/>
              <a:gd name="connsiteY1" fmla="*/ 0 h 995999"/>
              <a:gd name="connsiteX0" fmla="*/ 187157 w 3452596"/>
              <a:gd name="connsiteY0" fmla="*/ 856113 h 1313313"/>
              <a:gd name="connsiteX1" fmla="*/ 644357 w 3452596"/>
              <a:gd name="connsiteY1" fmla="*/ 1313313 h 1313313"/>
              <a:gd name="connsiteX2" fmla="*/ 187157 w 3452596"/>
              <a:gd name="connsiteY2" fmla="*/ 1313313 h 1313313"/>
              <a:gd name="connsiteX3" fmla="*/ 187157 w 3452596"/>
              <a:gd name="connsiteY3" fmla="*/ 856113 h 1313313"/>
              <a:gd name="connsiteX0" fmla="*/ 331819 w 3452596"/>
              <a:gd name="connsiteY0" fmla="*/ 358907 h 1313313"/>
              <a:gd name="connsiteX1" fmla="*/ 3452596 w 3452596"/>
              <a:gd name="connsiteY1" fmla="*/ 0 h 1313313"/>
              <a:gd name="connsiteX0" fmla="*/ 187157 w 3452596"/>
              <a:gd name="connsiteY0" fmla="*/ 856113 h 1313313"/>
              <a:gd name="connsiteX1" fmla="*/ 644357 w 3452596"/>
              <a:gd name="connsiteY1" fmla="*/ 1313313 h 1313313"/>
              <a:gd name="connsiteX2" fmla="*/ 187157 w 3452596"/>
              <a:gd name="connsiteY2" fmla="*/ 1313313 h 1313313"/>
              <a:gd name="connsiteX3" fmla="*/ 187157 w 3452596"/>
              <a:gd name="connsiteY3" fmla="*/ 856113 h 1313313"/>
              <a:gd name="connsiteX0" fmla="*/ 331819 w 3452596"/>
              <a:gd name="connsiteY0" fmla="*/ 358907 h 1313313"/>
              <a:gd name="connsiteX1" fmla="*/ 3452596 w 3452596"/>
              <a:gd name="connsiteY1" fmla="*/ 0 h 1313313"/>
              <a:gd name="connsiteX0" fmla="*/ 187157 w 3547042"/>
              <a:gd name="connsiteY0" fmla="*/ 961884 h 1419084"/>
              <a:gd name="connsiteX1" fmla="*/ 644357 w 3547042"/>
              <a:gd name="connsiteY1" fmla="*/ 1419084 h 1419084"/>
              <a:gd name="connsiteX2" fmla="*/ 187157 w 3547042"/>
              <a:gd name="connsiteY2" fmla="*/ 1419084 h 1419084"/>
              <a:gd name="connsiteX3" fmla="*/ 187157 w 3547042"/>
              <a:gd name="connsiteY3" fmla="*/ 961884 h 1419084"/>
              <a:gd name="connsiteX0" fmla="*/ 331819 w 3547042"/>
              <a:gd name="connsiteY0" fmla="*/ 464678 h 1419084"/>
              <a:gd name="connsiteX1" fmla="*/ 3547042 w 3547042"/>
              <a:gd name="connsiteY1" fmla="*/ 0 h 141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7042" h="1419084" stroke="0" extrusionOk="0">
                <a:moveTo>
                  <a:pt x="187157" y="961884"/>
                </a:moveTo>
                <a:cubicBezTo>
                  <a:pt x="656231" y="1142358"/>
                  <a:pt x="644357" y="1166579"/>
                  <a:pt x="644357" y="1419084"/>
                </a:cubicBezTo>
                <a:lnTo>
                  <a:pt x="187157" y="1419084"/>
                </a:lnTo>
                <a:cubicBezTo>
                  <a:pt x="187157" y="1266684"/>
                  <a:pt x="-233948" y="849589"/>
                  <a:pt x="187157" y="961884"/>
                </a:cubicBezTo>
                <a:close/>
              </a:path>
              <a:path w="3547042" h="1419084" fill="none">
                <a:moveTo>
                  <a:pt x="331819" y="464678"/>
                </a:moveTo>
                <a:cubicBezTo>
                  <a:pt x="1098053" y="788737"/>
                  <a:pt x="2555308" y="1067957"/>
                  <a:pt x="3547042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4" name="Arc 8"/>
          <p:cNvSpPr/>
          <p:nvPr/>
        </p:nvSpPr>
        <p:spPr>
          <a:xfrm>
            <a:off x="4811138" y="3711713"/>
            <a:ext cx="1923265" cy="58181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700467"/>
              <a:gd name="connsiteY0" fmla="*/ 476714 h 933914"/>
              <a:gd name="connsiteX1" fmla="*/ 644357 w 2700467"/>
              <a:gd name="connsiteY1" fmla="*/ 933914 h 933914"/>
              <a:gd name="connsiteX2" fmla="*/ 187157 w 2700467"/>
              <a:gd name="connsiteY2" fmla="*/ 933914 h 933914"/>
              <a:gd name="connsiteX3" fmla="*/ 187157 w 2700467"/>
              <a:gd name="connsiteY3" fmla="*/ 476714 h 933914"/>
              <a:gd name="connsiteX0" fmla="*/ 243159 w 2700467"/>
              <a:gd name="connsiteY0" fmla="*/ -1 h 933914"/>
              <a:gd name="connsiteX1" fmla="*/ 2700467 w 2700467"/>
              <a:gd name="connsiteY1" fmla="*/ 149538 h 933914"/>
              <a:gd name="connsiteX0" fmla="*/ 187157 w 2758571"/>
              <a:gd name="connsiteY0" fmla="*/ 476716 h 933916"/>
              <a:gd name="connsiteX1" fmla="*/ 644357 w 2758571"/>
              <a:gd name="connsiteY1" fmla="*/ 933916 h 933916"/>
              <a:gd name="connsiteX2" fmla="*/ 187157 w 2758571"/>
              <a:gd name="connsiteY2" fmla="*/ 933916 h 933916"/>
              <a:gd name="connsiteX3" fmla="*/ 187157 w 2758571"/>
              <a:gd name="connsiteY3" fmla="*/ 476716 h 933916"/>
              <a:gd name="connsiteX0" fmla="*/ 243159 w 2758571"/>
              <a:gd name="connsiteY0" fmla="*/ 1 h 933916"/>
              <a:gd name="connsiteX1" fmla="*/ 2758571 w 2758571"/>
              <a:gd name="connsiteY1" fmla="*/ 139203 h 933916"/>
              <a:gd name="connsiteX0" fmla="*/ 187157 w 2598787"/>
              <a:gd name="connsiteY0" fmla="*/ 476714 h 933914"/>
              <a:gd name="connsiteX1" fmla="*/ 644357 w 2598787"/>
              <a:gd name="connsiteY1" fmla="*/ 933914 h 933914"/>
              <a:gd name="connsiteX2" fmla="*/ 187157 w 2598787"/>
              <a:gd name="connsiteY2" fmla="*/ 933914 h 933914"/>
              <a:gd name="connsiteX3" fmla="*/ 187157 w 2598787"/>
              <a:gd name="connsiteY3" fmla="*/ 476714 h 933914"/>
              <a:gd name="connsiteX0" fmla="*/ 243159 w 2598787"/>
              <a:gd name="connsiteY0" fmla="*/ -1 h 933914"/>
              <a:gd name="connsiteX1" fmla="*/ 2598787 w 2598787"/>
              <a:gd name="connsiteY1" fmla="*/ 201218 h 933914"/>
              <a:gd name="connsiteX0" fmla="*/ 187157 w 2613313"/>
              <a:gd name="connsiteY0" fmla="*/ 476716 h 933916"/>
              <a:gd name="connsiteX1" fmla="*/ 644357 w 2613313"/>
              <a:gd name="connsiteY1" fmla="*/ 933916 h 933916"/>
              <a:gd name="connsiteX2" fmla="*/ 187157 w 2613313"/>
              <a:gd name="connsiteY2" fmla="*/ 933916 h 933916"/>
              <a:gd name="connsiteX3" fmla="*/ 187157 w 2613313"/>
              <a:gd name="connsiteY3" fmla="*/ 476716 h 933916"/>
              <a:gd name="connsiteX0" fmla="*/ 243159 w 2613313"/>
              <a:gd name="connsiteY0" fmla="*/ 1 h 933916"/>
              <a:gd name="connsiteX1" fmla="*/ 2613313 w 2613313"/>
              <a:gd name="connsiteY1" fmla="*/ 170211 h 933916"/>
              <a:gd name="connsiteX0" fmla="*/ 187157 w 2613313"/>
              <a:gd name="connsiteY0" fmla="*/ 476714 h 933914"/>
              <a:gd name="connsiteX1" fmla="*/ 644357 w 2613313"/>
              <a:gd name="connsiteY1" fmla="*/ 933914 h 933914"/>
              <a:gd name="connsiteX2" fmla="*/ 187157 w 2613313"/>
              <a:gd name="connsiteY2" fmla="*/ 933914 h 933914"/>
              <a:gd name="connsiteX3" fmla="*/ 187157 w 2613313"/>
              <a:gd name="connsiteY3" fmla="*/ 476714 h 933914"/>
              <a:gd name="connsiteX0" fmla="*/ 243159 w 2613313"/>
              <a:gd name="connsiteY0" fmla="*/ -1 h 933914"/>
              <a:gd name="connsiteX1" fmla="*/ 2613313 w 2613313"/>
              <a:gd name="connsiteY1" fmla="*/ 170209 h 933914"/>
              <a:gd name="connsiteX0" fmla="*/ 187157 w 2664154"/>
              <a:gd name="connsiteY0" fmla="*/ 476716 h 933916"/>
              <a:gd name="connsiteX1" fmla="*/ 644357 w 2664154"/>
              <a:gd name="connsiteY1" fmla="*/ 933916 h 933916"/>
              <a:gd name="connsiteX2" fmla="*/ 187157 w 2664154"/>
              <a:gd name="connsiteY2" fmla="*/ 933916 h 933916"/>
              <a:gd name="connsiteX3" fmla="*/ 187157 w 2664154"/>
              <a:gd name="connsiteY3" fmla="*/ 476716 h 933916"/>
              <a:gd name="connsiteX0" fmla="*/ 243159 w 2664154"/>
              <a:gd name="connsiteY0" fmla="*/ 1 h 933916"/>
              <a:gd name="connsiteX1" fmla="*/ 2664154 w 2664154"/>
              <a:gd name="connsiteY1" fmla="*/ 263239 h 933916"/>
              <a:gd name="connsiteX0" fmla="*/ 187157 w 2475318"/>
              <a:gd name="connsiteY0" fmla="*/ 476714 h 933914"/>
              <a:gd name="connsiteX1" fmla="*/ 644357 w 2475318"/>
              <a:gd name="connsiteY1" fmla="*/ 933914 h 933914"/>
              <a:gd name="connsiteX2" fmla="*/ 187157 w 2475318"/>
              <a:gd name="connsiteY2" fmla="*/ 933914 h 933914"/>
              <a:gd name="connsiteX3" fmla="*/ 187157 w 2475318"/>
              <a:gd name="connsiteY3" fmla="*/ 476714 h 933914"/>
              <a:gd name="connsiteX0" fmla="*/ 243159 w 2475318"/>
              <a:gd name="connsiteY0" fmla="*/ -1 h 933914"/>
              <a:gd name="connsiteX1" fmla="*/ 2475318 w 2475318"/>
              <a:gd name="connsiteY1" fmla="*/ 87519 h 933914"/>
              <a:gd name="connsiteX0" fmla="*/ 187157 w 2475318"/>
              <a:gd name="connsiteY0" fmla="*/ 476716 h 933916"/>
              <a:gd name="connsiteX1" fmla="*/ 644357 w 2475318"/>
              <a:gd name="connsiteY1" fmla="*/ 933916 h 933916"/>
              <a:gd name="connsiteX2" fmla="*/ 187157 w 2475318"/>
              <a:gd name="connsiteY2" fmla="*/ 933916 h 933916"/>
              <a:gd name="connsiteX3" fmla="*/ 187157 w 2475318"/>
              <a:gd name="connsiteY3" fmla="*/ 476716 h 933916"/>
              <a:gd name="connsiteX0" fmla="*/ 243159 w 2475318"/>
              <a:gd name="connsiteY0" fmla="*/ 1 h 933916"/>
              <a:gd name="connsiteX1" fmla="*/ 2475318 w 2475318"/>
              <a:gd name="connsiteY1" fmla="*/ 87521 h 9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5318" h="933916" stroke="0" extrusionOk="0">
                <a:moveTo>
                  <a:pt x="187157" y="476716"/>
                </a:moveTo>
                <a:cubicBezTo>
                  <a:pt x="656231" y="657190"/>
                  <a:pt x="644357" y="681411"/>
                  <a:pt x="644357" y="933916"/>
                </a:cubicBezTo>
                <a:lnTo>
                  <a:pt x="187157" y="933916"/>
                </a:lnTo>
                <a:cubicBezTo>
                  <a:pt x="187157" y="781516"/>
                  <a:pt x="-233948" y="364421"/>
                  <a:pt x="187157" y="476716"/>
                </a:cubicBezTo>
                <a:close/>
              </a:path>
              <a:path w="2475318" h="933916" fill="none">
                <a:moveTo>
                  <a:pt x="243159" y="1"/>
                </a:moveTo>
                <a:cubicBezTo>
                  <a:pt x="1109728" y="443564"/>
                  <a:pt x="1331383" y="479421"/>
                  <a:pt x="2475318" y="87521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5" name="Arc 8"/>
          <p:cNvSpPr/>
          <p:nvPr/>
        </p:nvSpPr>
        <p:spPr>
          <a:xfrm>
            <a:off x="4688070" y="4055008"/>
            <a:ext cx="2028927" cy="591686"/>
          </a:xfrm>
          <a:custGeom>
            <a:avLst/>
            <a:gdLst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2" fmla="*/ 457200 w 914400"/>
              <a:gd name="connsiteY2" fmla="*/ 457200 h 914400"/>
              <a:gd name="connsiteX3" fmla="*/ 457200 w 914400"/>
              <a:gd name="connsiteY3" fmla="*/ 0 h 914400"/>
              <a:gd name="connsiteX0" fmla="*/ 457200 w 914400"/>
              <a:gd name="connsiteY0" fmla="*/ 0 h 914400"/>
              <a:gd name="connsiteX1" fmla="*/ 914400 w 914400"/>
              <a:gd name="connsiteY1" fmla="*/ 457200 h 914400"/>
              <a:gd name="connsiteX0" fmla="*/ 0 w 1840832"/>
              <a:gd name="connsiteY0" fmla="*/ 112224 h 569424"/>
              <a:gd name="connsiteX1" fmla="*/ 457200 w 1840832"/>
              <a:gd name="connsiteY1" fmla="*/ 569424 h 569424"/>
              <a:gd name="connsiteX2" fmla="*/ 0 w 1840832"/>
              <a:gd name="connsiteY2" fmla="*/ 569424 h 569424"/>
              <a:gd name="connsiteX3" fmla="*/ 0 w 1840832"/>
              <a:gd name="connsiteY3" fmla="*/ 112224 h 569424"/>
              <a:gd name="connsiteX0" fmla="*/ 0 w 1840832"/>
              <a:gd name="connsiteY0" fmla="*/ 112224 h 569424"/>
              <a:gd name="connsiteX1" fmla="*/ 1840832 w 1840832"/>
              <a:gd name="connsiteY1" fmla="*/ 112224 h 56942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0 w 1840832"/>
              <a:gd name="connsiteY0" fmla="*/ 235214 h 692414"/>
              <a:gd name="connsiteX1" fmla="*/ 457200 w 1840832"/>
              <a:gd name="connsiteY1" fmla="*/ 692414 h 692414"/>
              <a:gd name="connsiteX2" fmla="*/ 0 w 1840832"/>
              <a:gd name="connsiteY2" fmla="*/ 692414 h 692414"/>
              <a:gd name="connsiteX3" fmla="*/ 0 w 1840832"/>
              <a:gd name="connsiteY3" fmla="*/ 235214 h 692414"/>
              <a:gd name="connsiteX0" fmla="*/ 0 w 1840832"/>
              <a:gd name="connsiteY0" fmla="*/ 235214 h 692414"/>
              <a:gd name="connsiteX1" fmla="*/ 1840832 w 1840832"/>
              <a:gd name="connsiteY1" fmla="*/ 235214 h 692414"/>
              <a:gd name="connsiteX0" fmla="*/ 187157 w 2027989"/>
              <a:gd name="connsiteY0" fmla="*/ 235214 h 692414"/>
              <a:gd name="connsiteX1" fmla="*/ 644357 w 2027989"/>
              <a:gd name="connsiteY1" fmla="*/ 692414 h 692414"/>
              <a:gd name="connsiteX2" fmla="*/ 187157 w 2027989"/>
              <a:gd name="connsiteY2" fmla="*/ 692414 h 692414"/>
              <a:gd name="connsiteX3" fmla="*/ 187157 w 2027989"/>
              <a:gd name="connsiteY3" fmla="*/ 235214 h 692414"/>
              <a:gd name="connsiteX0" fmla="*/ 187157 w 2027989"/>
              <a:gd name="connsiteY0" fmla="*/ 235214 h 692414"/>
              <a:gd name="connsiteX1" fmla="*/ 2027989 w 2027989"/>
              <a:gd name="connsiteY1" fmla="*/ 235214 h 692414"/>
              <a:gd name="connsiteX0" fmla="*/ 187157 w 2027989"/>
              <a:gd name="connsiteY0" fmla="*/ 248374 h 705574"/>
              <a:gd name="connsiteX1" fmla="*/ 644357 w 2027989"/>
              <a:gd name="connsiteY1" fmla="*/ 705574 h 705574"/>
              <a:gd name="connsiteX2" fmla="*/ 187157 w 2027989"/>
              <a:gd name="connsiteY2" fmla="*/ 705574 h 705574"/>
              <a:gd name="connsiteX3" fmla="*/ 187157 w 2027989"/>
              <a:gd name="connsiteY3" fmla="*/ 248374 h 705574"/>
              <a:gd name="connsiteX0" fmla="*/ 163094 w 2027989"/>
              <a:gd name="connsiteY0" fmla="*/ 200248 h 705574"/>
              <a:gd name="connsiteX1" fmla="*/ 2027989 w 2027989"/>
              <a:gd name="connsiteY1" fmla="*/ 248374 h 705574"/>
              <a:gd name="connsiteX0" fmla="*/ 187157 w 2027989"/>
              <a:gd name="connsiteY0" fmla="*/ 269703 h 726903"/>
              <a:gd name="connsiteX1" fmla="*/ 644357 w 2027989"/>
              <a:gd name="connsiteY1" fmla="*/ 726903 h 726903"/>
              <a:gd name="connsiteX2" fmla="*/ 187157 w 2027989"/>
              <a:gd name="connsiteY2" fmla="*/ 726903 h 726903"/>
              <a:gd name="connsiteX3" fmla="*/ 187157 w 2027989"/>
              <a:gd name="connsiteY3" fmla="*/ 269703 h 726903"/>
              <a:gd name="connsiteX0" fmla="*/ 163094 w 2027989"/>
              <a:gd name="connsiteY0" fmla="*/ 221577 h 726903"/>
              <a:gd name="connsiteX1" fmla="*/ 2027989 w 2027989"/>
              <a:gd name="connsiteY1" fmla="*/ 269703 h 726903"/>
              <a:gd name="connsiteX0" fmla="*/ 187157 w 2127742"/>
              <a:gd name="connsiteY0" fmla="*/ 160743 h 617943"/>
              <a:gd name="connsiteX1" fmla="*/ 644357 w 2127742"/>
              <a:gd name="connsiteY1" fmla="*/ 617943 h 617943"/>
              <a:gd name="connsiteX2" fmla="*/ 187157 w 2127742"/>
              <a:gd name="connsiteY2" fmla="*/ 617943 h 617943"/>
              <a:gd name="connsiteX3" fmla="*/ 187157 w 2127742"/>
              <a:gd name="connsiteY3" fmla="*/ 160743 h 617943"/>
              <a:gd name="connsiteX0" fmla="*/ 163094 w 2127742"/>
              <a:gd name="connsiteY0" fmla="*/ 112617 h 617943"/>
              <a:gd name="connsiteX1" fmla="*/ 2127742 w 2127742"/>
              <a:gd name="connsiteY1" fmla="*/ 326997 h 617943"/>
              <a:gd name="connsiteX0" fmla="*/ 187157 w 2127742"/>
              <a:gd name="connsiteY0" fmla="*/ 242560 h 699760"/>
              <a:gd name="connsiteX1" fmla="*/ 644357 w 2127742"/>
              <a:gd name="connsiteY1" fmla="*/ 699760 h 699760"/>
              <a:gd name="connsiteX2" fmla="*/ 187157 w 2127742"/>
              <a:gd name="connsiteY2" fmla="*/ 699760 h 699760"/>
              <a:gd name="connsiteX3" fmla="*/ 187157 w 2127742"/>
              <a:gd name="connsiteY3" fmla="*/ 242560 h 699760"/>
              <a:gd name="connsiteX0" fmla="*/ 163094 w 2127742"/>
              <a:gd name="connsiteY0" fmla="*/ 194434 h 699760"/>
              <a:gd name="connsiteX1" fmla="*/ 2127742 w 2127742"/>
              <a:gd name="connsiteY1" fmla="*/ 408814 h 699760"/>
              <a:gd name="connsiteX0" fmla="*/ 187157 w 2127742"/>
              <a:gd name="connsiteY0" fmla="*/ 259217 h 716417"/>
              <a:gd name="connsiteX1" fmla="*/ 644357 w 2127742"/>
              <a:gd name="connsiteY1" fmla="*/ 716417 h 716417"/>
              <a:gd name="connsiteX2" fmla="*/ 187157 w 2127742"/>
              <a:gd name="connsiteY2" fmla="*/ 716417 h 716417"/>
              <a:gd name="connsiteX3" fmla="*/ 187157 w 2127742"/>
              <a:gd name="connsiteY3" fmla="*/ 259217 h 716417"/>
              <a:gd name="connsiteX0" fmla="*/ 163094 w 2127742"/>
              <a:gd name="connsiteY0" fmla="*/ 211091 h 716417"/>
              <a:gd name="connsiteX1" fmla="*/ 2127742 w 2127742"/>
              <a:gd name="connsiteY1" fmla="*/ 425471 h 716417"/>
              <a:gd name="connsiteX0" fmla="*/ 187157 w 2044615"/>
              <a:gd name="connsiteY0" fmla="*/ 841601 h 1298801"/>
              <a:gd name="connsiteX1" fmla="*/ 644357 w 2044615"/>
              <a:gd name="connsiteY1" fmla="*/ 1298801 h 1298801"/>
              <a:gd name="connsiteX2" fmla="*/ 187157 w 2044615"/>
              <a:gd name="connsiteY2" fmla="*/ 1298801 h 1298801"/>
              <a:gd name="connsiteX3" fmla="*/ 187157 w 2044615"/>
              <a:gd name="connsiteY3" fmla="*/ 841601 h 1298801"/>
              <a:gd name="connsiteX0" fmla="*/ 163094 w 2044615"/>
              <a:gd name="connsiteY0" fmla="*/ 793475 h 1298801"/>
              <a:gd name="connsiteX1" fmla="*/ 2044615 w 2044615"/>
              <a:gd name="connsiteY1" fmla="*/ 259709 h 1298801"/>
              <a:gd name="connsiteX0" fmla="*/ 187157 w 2044615"/>
              <a:gd name="connsiteY0" fmla="*/ 720482 h 1177682"/>
              <a:gd name="connsiteX1" fmla="*/ 644357 w 2044615"/>
              <a:gd name="connsiteY1" fmla="*/ 1177682 h 1177682"/>
              <a:gd name="connsiteX2" fmla="*/ 187157 w 2044615"/>
              <a:gd name="connsiteY2" fmla="*/ 1177682 h 1177682"/>
              <a:gd name="connsiteX3" fmla="*/ 187157 w 2044615"/>
              <a:gd name="connsiteY3" fmla="*/ 720482 h 1177682"/>
              <a:gd name="connsiteX0" fmla="*/ 163094 w 2044615"/>
              <a:gd name="connsiteY0" fmla="*/ 672356 h 1177682"/>
              <a:gd name="connsiteX1" fmla="*/ 2044615 w 2044615"/>
              <a:gd name="connsiteY1" fmla="*/ 138590 h 1177682"/>
              <a:gd name="connsiteX0" fmla="*/ 187157 w 2730415"/>
              <a:gd name="connsiteY0" fmla="*/ 112336 h 569536"/>
              <a:gd name="connsiteX1" fmla="*/ 644357 w 2730415"/>
              <a:gd name="connsiteY1" fmla="*/ 569536 h 569536"/>
              <a:gd name="connsiteX2" fmla="*/ 187157 w 2730415"/>
              <a:gd name="connsiteY2" fmla="*/ 569536 h 569536"/>
              <a:gd name="connsiteX3" fmla="*/ 187157 w 2730415"/>
              <a:gd name="connsiteY3" fmla="*/ 112336 h 569536"/>
              <a:gd name="connsiteX0" fmla="*/ 163094 w 2730415"/>
              <a:gd name="connsiteY0" fmla="*/ 64210 h 569536"/>
              <a:gd name="connsiteX1" fmla="*/ 2730415 w 2730415"/>
              <a:gd name="connsiteY1" fmla="*/ 314783 h 569536"/>
              <a:gd name="connsiteX0" fmla="*/ 187157 w 2730415"/>
              <a:gd name="connsiteY0" fmla="*/ 48126 h 505326"/>
              <a:gd name="connsiteX1" fmla="*/ 644357 w 2730415"/>
              <a:gd name="connsiteY1" fmla="*/ 505326 h 505326"/>
              <a:gd name="connsiteX2" fmla="*/ 187157 w 2730415"/>
              <a:gd name="connsiteY2" fmla="*/ 505326 h 505326"/>
              <a:gd name="connsiteX3" fmla="*/ 187157 w 2730415"/>
              <a:gd name="connsiteY3" fmla="*/ 48126 h 505326"/>
              <a:gd name="connsiteX0" fmla="*/ 163094 w 2730415"/>
              <a:gd name="connsiteY0" fmla="*/ 0 h 505326"/>
              <a:gd name="connsiteX1" fmla="*/ 2730415 w 2730415"/>
              <a:gd name="connsiteY1" fmla="*/ 250573 h 505326"/>
              <a:gd name="connsiteX0" fmla="*/ 187157 w 2730415"/>
              <a:gd name="connsiteY0" fmla="*/ 185729 h 642929"/>
              <a:gd name="connsiteX1" fmla="*/ 644357 w 2730415"/>
              <a:gd name="connsiteY1" fmla="*/ 642929 h 642929"/>
              <a:gd name="connsiteX2" fmla="*/ 187157 w 2730415"/>
              <a:gd name="connsiteY2" fmla="*/ 642929 h 642929"/>
              <a:gd name="connsiteX3" fmla="*/ 187157 w 2730415"/>
              <a:gd name="connsiteY3" fmla="*/ 185729 h 642929"/>
              <a:gd name="connsiteX0" fmla="*/ 174524 w 2730415"/>
              <a:gd name="connsiteY0" fmla="*/ 0 h 642929"/>
              <a:gd name="connsiteX1" fmla="*/ 2730415 w 2730415"/>
              <a:gd name="connsiteY1" fmla="*/ 388176 h 642929"/>
              <a:gd name="connsiteX0" fmla="*/ 187157 w 2730415"/>
              <a:gd name="connsiteY0" fmla="*/ 382796 h 839996"/>
              <a:gd name="connsiteX1" fmla="*/ 644357 w 2730415"/>
              <a:gd name="connsiteY1" fmla="*/ 839996 h 839996"/>
              <a:gd name="connsiteX2" fmla="*/ 187157 w 2730415"/>
              <a:gd name="connsiteY2" fmla="*/ 839996 h 839996"/>
              <a:gd name="connsiteX3" fmla="*/ 187157 w 2730415"/>
              <a:gd name="connsiteY3" fmla="*/ 382796 h 839996"/>
              <a:gd name="connsiteX0" fmla="*/ 174524 w 2730415"/>
              <a:gd name="connsiteY0" fmla="*/ 197067 h 839996"/>
              <a:gd name="connsiteX1" fmla="*/ 2730415 w 2730415"/>
              <a:gd name="connsiteY1" fmla="*/ 585243 h 839996"/>
              <a:gd name="connsiteX0" fmla="*/ 187157 w 2608858"/>
              <a:gd name="connsiteY0" fmla="*/ 404892 h 862092"/>
              <a:gd name="connsiteX1" fmla="*/ 644357 w 2608858"/>
              <a:gd name="connsiteY1" fmla="*/ 862092 h 862092"/>
              <a:gd name="connsiteX2" fmla="*/ 187157 w 2608858"/>
              <a:gd name="connsiteY2" fmla="*/ 862092 h 862092"/>
              <a:gd name="connsiteX3" fmla="*/ 187157 w 2608858"/>
              <a:gd name="connsiteY3" fmla="*/ 404892 h 862092"/>
              <a:gd name="connsiteX0" fmla="*/ 174524 w 2608858"/>
              <a:gd name="connsiteY0" fmla="*/ 219163 h 862092"/>
              <a:gd name="connsiteX1" fmla="*/ 2608858 w 2608858"/>
              <a:gd name="connsiteY1" fmla="*/ 421046 h 862092"/>
              <a:gd name="connsiteX0" fmla="*/ 187157 w 2622365"/>
              <a:gd name="connsiteY0" fmla="*/ 432734 h 889934"/>
              <a:gd name="connsiteX1" fmla="*/ 644357 w 2622365"/>
              <a:gd name="connsiteY1" fmla="*/ 889934 h 889934"/>
              <a:gd name="connsiteX2" fmla="*/ 187157 w 2622365"/>
              <a:gd name="connsiteY2" fmla="*/ 889934 h 889934"/>
              <a:gd name="connsiteX3" fmla="*/ 187157 w 2622365"/>
              <a:gd name="connsiteY3" fmla="*/ 432734 h 889934"/>
              <a:gd name="connsiteX0" fmla="*/ 174524 w 2622365"/>
              <a:gd name="connsiteY0" fmla="*/ 247005 h 889934"/>
              <a:gd name="connsiteX1" fmla="*/ 2622365 w 2622365"/>
              <a:gd name="connsiteY1" fmla="*/ 262594 h 889934"/>
              <a:gd name="connsiteX0" fmla="*/ 187157 w 2622365"/>
              <a:gd name="connsiteY0" fmla="*/ 395154 h 852354"/>
              <a:gd name="connsiteX1" fmla="*/ 644357 w 2622365"/>
              <a:gd name="connsiteY1" fmla="*/ 852354 h 852354"/>
              <a:gd name="connsiteX2" fmla="*/ 187157 w 2622365"/>
              <a:gd name="connsiteY2" fmla="*/ 852354 h 852354"/>
              <a:gd name="connsiteX3" fmla="*/ 187157 w 2622365"/>
              <a:gd name="connsiteY3" fmla="*/ 395154 h 852354"/>
              <a:gd name="connsiteX0" fmla="*/ 174524 w 2622365"/>
              <a:gd name="connsiteY0" fmla="*/ 209425 h 852354"/>
              <a:gd name="connsiteX1" fmla="*/ 2622365 w 2622365"/>
              <a:gd name="connsiteY1" fmla="*/ 225014 h 852354"/>
              <a:gd name="connsiteX0" fmla="*/ 187157 w 2622365"/>
              <a:gd name="connsiteY0" fmla="*/ 261779 h 718979"/>
              <a:gd name="connsiteX1" fmla="*/ 644357 w 2622365"/>
              <a:gd name="connsiteY1" fmla="*/ 718979 h 718979"/>
              <a:gd name="connsiteX2" fmla="*/ 187157 w 2622365"/>
              <a:gd name="connsiteY2" fmla="*/ 718979 h 718979"/>
              <a:gd name="connsiteX3" fmla="*/ 187157 w 2622365"/>
              <a:gd name="connsiteY3" fmla="*/ 261779 h 718979"/>
              <a:gd name="connsiteX0" fmla="*/ 174524 w 2622365"/>
              <a:gd name="connsiteY0" fmla="*/ 76050 h 718979"/>
              <a:gd name="connsiteX1" fmla="*/ 2622365 w 2622365"/>
              <a:gd name="connsiteY1" fmla="*/ 91639 h 718979"/>
              <a:gd name="connsiteX0" fmla="*/ 187157 w 2608858"/>
              <a:gd name="connsiteY0" fmla="*/ 266591 h 723791"/>
              <a:gd name="connsiteX1" fmla="*/ 644357 w 2608858"/>
              <a:gd name="connsiteY1" fmla="*/ 723791 h 723791"/>
              <a:gd name="connsiteX2" fmla="*/ 187157 w 2608858"/>
              <a:gd name="connsiteY2" fmla="*/ 723791 h 723791"/>
              <a:gd name="connsiteX3" fmla="*/ 187157 w 2608858"/>
              <a:gd name="connsiteY3" fmla="*/ 266591 h 723791"/>
              <a:gd name="connsiteX0" fmla="*/ 174524 w 2608858"/>
              <a:gd name="connsiteY0" fmla="*/ 80862 h 723791"/>
              <a:gd name="connsiteX1" fmla="*/ 2608858 w 2608858"/>
              <a:gd name="connsiteY1" fmla="*/ 28708 h 723791"/>
              <a:gd name="connsiteX0" fmla="*/ 187157 w 2514314"/>
              <a:gd name="connsiteY0" fmla="*/ 264109 h 721309"/>
              <a:gd name="connsiteX1" fmla="*/ 644357 w 2514314"/>
              <a:gd name="connsiteY1" fmla="*/ 721309 h 721309"/>
              <a:gd name="connsiteX2" fmla="*/ 187157 w 2514314"/>
              <a:gd name="connsiteY2" fmla="*/ 721309 h 721309"/>
              <a:gd name="connsiteX3" fmla="*/ 187157 w 2514314"/>
              <a:gd name="connsiteY3" fmla="*/ 264109 h 721309"/>
              <a:gd name="connsiteX0" fmla="*/ 174524 w 2514314"/>
              <a:gd name="connsiteY0" fmla="*/ 78380 h 721309"/>
              <a:gd name="connsiteX1" fmla="*/ 2514314 w 2514314"/>
              <a:gd name="connsiteY1" fmla="*/ 60097 h 721309"/>
              <a:gd name="connsiteX0" fmla="*/ 187157 w 2730415"/>
              <a:gd name="connsiteY0" fmla="*/ 253742 h 710942"/>
              <a:gd name="connsiteX1" fmla="*/ 644357 w 2730415"/>
              <a:gd name="connsiteY1" fmla="*/ 710942 h 710942"/>
              <a:gd name="connsiteX2" fmla="*/ 187157 w 2730415"/>
              <a:gd name="connsiteY2" fmla="*/ 710942 h 710942"/>
              <a:gd name="connsiteX3" fmla="*/ 187157 w 2730415"/>
              <a:gd name="connsiteY3" fmla="*/ 253742 h 710942"/>
              <a:gd name="connsiteX0" fmla="*/ 174524 w 2730415"/>
              <a:gd name="connsiteY0" fmla="*/ 68013 h 710942"/>
              <a:gd name="connsiteX1" fmla="*/ 2730415 w 2730415"/>
              <a:gd name="connsiteY1" fmla="*/ 219088 h 710942"/>
              <a:gd name="connsiteX0" fmla="*/ 187157 w 2730415"/>
              <a:gd name="connsiteY0" fmla="*/ 332310 h 789510"/>
              <a:gd name="connsiteX1" fmla="*/ 644357 w 2730415"/>
              <a:gd name="connsiteY1" fmla="*/ 789510 h 789510"/>
              <a:gd name="connsiteX2" fmla="*/ 187157 w 2730415"/>
              <a:gd name="connsiteY2" fmla="*/ 789510 h 789510"/>
              <a:gd name="connsiteX3" fmla="*/ 187157 w 2730415"/>
              <a:gd name="connsiteY3" fmla="*/ 332310 h 789510"/>
              <a:gd name="connsiteX0" fmla="*/ 174524 w 2730415"/>
              <a:gd name="connsiteY0" fmla="*/ 146581 h 789510"/>
              <a:gd name="connsiteX1" fmla="*/ 2730415 w 2730415"/>
              <a:gd name="connsiteY1" fmla="*/ 297656 h 789510"/>
              <a:gd name="connsiteX0" fmla="*/ 187157 w 2851972"/>
              <a:gd name="connsiteY0" fmla="*/ 332310 h 789510"/>
              <a:gd name="connsiteX1" fmla="*/ 644357 w 2851972"/>
              <a:gd name="connsiteY1" fmla="*/ 789510 h 789510"/>
              <a:gd name="connsiteX2" fmla="*/ 187157 w 2851972"/>
              <a:gd name="connsiteY2" fmla="*/ 789510 h 789510"/>
              <a:gd name="connsiteX3" fmla="*/ 187157 w 2851972"/>
              <a:gd name="connsiteY3" fmla="*/ 332310 h 789510"/>
              <a:gd name="connsiteX0" fmla="*/ 174524 w 2851972"/>
              <a:gd name="connsiteY0" fmla="*/ 146581 h 789510"/>
              <a:gd name="connsiteX1" fmla="*/ 2851972 w 2851972"/>
              <a:gd name="connsiteY1" fmla="*/ 297656 h 789510"/>
              <a:gd name="connsiteX0" fmla="*/ 187157 w 2851972"/>
              <a:gd name="connsiteY0" fmla="*/ 314192 h 771392"/>
              <a:gd name="connsiteX1" fmla="*/ 644357 w 2851972"/>
              <a:gd name="connsiteY1" fmla="*/ 771392 h 771392"/>
              <a:gd name="connsiteX2" fmla="*/ 187157 w 2851972"/>
              <a:gd name="connsiteY2" fmla="*/ 771392 h 771392"/>
              <a:gd name="connsiteX3" fmla="*/ 187157 w 2851972"/>
              <a:gd name="connsiteY3" fmla="*/ 314192 h 771392"/>
              <a:gd name="connsiteX0" fmla="*/ 174524 w 2851972"/>
              <a:gd name="connsiteY0" fmla="*/ 128463 h 771392"/>
              <a:gd name="connsiteX1" fmla="*/ 2851972 w 2851972"/>
              <a:gd name="connsiteY1" fmla="*/ 279538 h 771392"/>
              <a:gd name="connsiteX0" fmla="*/ 187157 w 2851972"/>
              <a:gd name="connsiteY0" fmla="*/ 235562 h 692762"/>
              <a:gd name="connsiteX1" fmla="*/ 644357 w 2851972"/>
              <a:gd name="connsiteY1" fmla="*/ 692762 h 692762"/>
              <a:gd name="connsiteX2" fmla="*/ 187157 w 2851972"/>
              <a:gd name="connsiteY2" fmla="*/ 692762 h 692762"/>
              <a:gd name="connsiteX3" fmla="*/ 187157 w 2851972"/>
              <a:gd name="connsiteY3" fmla="*/ 235562 h 692762"/>
              <a:gd name="connsiteX0" fmla="*/ 174524 w 2851972"/>
              <a:gd name="connsiteY0" fmla="*/ 49833 h 692762"/>
              <a:gd name="connsiteX1" fmla="*/ 2851972 w 2851972"/>
              <a:gd name="connsiteY1" fmla="*/ 200908 h 692762"/>
              <a:gd name="connsiteX0" fmla="*/ 187157 w 2851972"/>
              <a:gd name="connsiteY0" fmla="*/ 242717 h 699917"/>
              <a:gd name="connsiteX1" fmla="*/ 644357 w 2851972"/>
              <a:gd name="connsiteY1" fmla="*/ 699917 h 699917"/>
              <a:gd name="connsiteX2" fmla="*/ 187157 w 2851972"/>
              <a:gd name="connsiteY2" fmla="*/ 699917 h 699917"/>
              <a:gd name="connsiteX3" fmla="*/ 187157 w 2851972"/>
              <a:gd name="connsiteY3" fmla="*/ 242717 h 699917"/>
              <a:gd name="connsiteX0" fmla="*/ 174524 w 2851972"/>
              <a:gd name="connsiteY0" fmla="*/ 56988 h 699917"/>
              <a:gd name="connsiteX1" fmla="*/ 1706593 w 2851972"/>
              <a:gd name="connsiteY1" fmla="*/ 42177 h 699917"/>
              <a:gd name="connsiteX2" fmla="*/ 2851972 w 2851972"/>
              <a:gd name="connsiteY2" fmla="*/ 208063 h 699917"/>
              <a:gd name="connsiteX0" fmla="*/ 187157 w 2851972"/>
              <a:gd name="connsiteY0" fmla="*/ 217824 h 675024"/>
              <a:gd name="connsiteX1" fmla="*/ 644357 w 2851972"/>
              <a:gd name="connsiteY1" fmla="*/ 675024 h 675024"/>
              <a:gd name="connsiteX2" fmla="*/ 187157 w 2851972"/>
              <a:gd name="connsiteY2" fmla="*/ 675024 h 675024"/>
              <a:gd name="connsiteX3" fmla="*/ 187157 w 2851972"/>
              <a:gd name="connsiteY3" fmla="*/ 217824 h 675024"/>
              <a:gd name="connsiteX0" fmla="*/ 174524 w 2851972"/>
              <a:gd name="connsiteY0" fmla="*/ 32095 h 675024"/>
              <a:gd name="connsiteX1" fmla="*/ 1706593 w 2851972"/>
              <a:gd name="connsiteY1" fmla="*/ 17284 h 675024"/>
              <a:gd name="connsiteX2" fmla="*/ 2851972 w 2851972"/>
              <a:gd name="connsiteY2" fmla="*/ 183170 h 675024"/>
              <a:gd name="connsiteX0" fmla="*/ 187157 w 2851972"/>
              <a:gd name="connsiteY0" fmla="*/ 250226 h 707426"/>
              <a:gd name="connsiteX1" fmla="*/ 644357 w 2851972"/>
              <a:gd name="connsiteY1" fmla="*/ 707426 h 707426"/>
              <a:gd name="connsiteX2" fmla="*/ 187157 w 2851972"/>
              <a:gd name="connsiteY2" fmla="*/ 707426 h 707426"/>
              <a:gd name="connsiteX3" fmla="*/ 187157 w 2851972"/>
              <a:gd name="connsiteY3" fmla="*/ 250226 h 707426"/>
              <a:gd name="connsiteX0" fmla="*/ 174524 w 2851972"/>
              <a:gd name="connsiteY0" fmla="*/ 64497 h 707426"/>
              <a:gd name="connsiteX1" fmla="*/ 1706593 w 2851972"/>
              <a:gd name="connsiteY1" fmla="*/ 49686 h 707426"/>
              <a:gd name="connsiteX2" fmla="*/ 2851972 w 2851972"/>
              <a:gd name="connsiteY2" fmla="*/ 215572 h 707426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3 w 2851972"/>
              <a:gd name="connsiteY1" fmla="*/ 188419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851972"/>
              <a:gd name="connsiteY0" fmla="*/ 185729 h 642929"/>
              <a:gd name="connsiteX1" fmla="*/ 644357 w 2851972"/>
              <a:gd name="connsiteY1" fmla="*/ 642929 h 642929"/>
              <a:gd name="connsiteX2" fmla="*/ 187157 w 2851972"/>
              <a:gd name="connsiteY2" fmla="*/ 642929 h 642929"/>
              <a:gd name="connsiteX3" fmla="*/ 187157 w 2851972"/>
              <a:gd name="connsiteY3" fmla="*/ 185729 h 642929"/>
              <a:gd name="connsiteX0" fmla="*/ 174524 w 2851972"/>
              <a:gd name="connsiteY0" fmla="*/ 0 h 642929"/>
              <a:gd name="connsiteX1" fmla="*/ 1449974 w 2851972"/>
              <a:gd name="connsiteY1" fmla="*/ 256163 h 642929"/>
              <a:gd name="connsiteX2" fmla="*/ 2851972 w 2851972"/>
              <a:gd name="connsiteY2" fmla="*/ 151075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960022"/>
              <a:gd name="connsiteY0" fmla="*/ 185729 h 642929"/>
              <a:gd name="connsiteX1" fmla="*/ 644357 w 2960022"/>
              <a:gd name="connsiteY1" fmla="*/ 642929 h 642929"/>
              <a:gd name="connsiteX2" fmla="*/ 187157 w 2960022"/>
              <a:gd name="connsiteY2" fmla="*/ 642929 h 642929"/>
              <a:gd name="connsiteX3" fmla="*/ 187157 w 2960022"/>
              <a:gd name="connsiteY3" fmla="*/ 185729 h 642929"/>
              <a:gd name="connsiteX0" fmla="*/ 174524 w 2960022"/>
              <a:gd name="connsiteY0" fmla="*/ 0 h 642929"/>
              <a:gd name="connsiteX1" fmla="*/ 1449974 w 2960022"/>
              <a:gd name="connsiteY1" fmla="*/ 256163 h 642929"/>
              <a:gd name="connsiteX2" fmla="*/ 2960022 w 2960022"/>
              <a:gd name="connsiteY2" fmla="*/ 218819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56163 h 642929"/>
              <a:gd name="connsiteX2" fmla="*/ 2878984 w 2878984"/>
              <a:gd name="connsiteY2" fmla="*/ 134140 h 642929"/>
              <a:gd name="connsiteX0" fmla="*/ 187157 w 2878984"/>
              <a:gd name="connsiteY0" fmla="*/ 185729 h 642929"/>
              <a:gd name="connsiteX1" fmla="*/ 644357 w 2878984"/>
              <a:gd name="connsiteY1" fmla="*/ 642929 h 642929"/>
              <a:gd name="connsiteX2" fmla="*/ 187157 w 2878984"/>
              <a:gd name="connsiteY2" fmla="*/ 642929 h 642929"/>
              <a:gd name="connsiteX3" fmla="*/ 187157 w 2878984"/>
              <a:gd name="connsiteY3" fmla="*/ 185729 h 642929"/>
              <a:gd name="connsiteX0" fmla="*/ 174524 w 2878984"/>
              <a:gd name="connsiteY0" fmla="*/ 0 h 642929"/>
              <a:gd name="connsiteX1" fmla="*/ 1449974 w 2878984"/>
              <a:gd name="connsiteY1" fmla="*/ 222292 h 642929"/>
              <a:gd name="connsiteX2" fmla="*/ 2878984 w 2878984"/>
              <a:gd name="connsiteY2" fmla="*/ 134140 h 642929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238150 h 695350"/>
              <a:gd name="connsiteX1" fmla="*/ 644357 w 2878984"/>
              <a:gd name="connsiteY1" fmla="*/ 695350 h 695350"/>
              <a:gd name="connsiteX2" fmla="*/ 187157 w 2878984"/>
              <a:gd name="connsiteY2" fmla="*/ 695350 h 695350"/>
              <a:gd name="connsiteX3" fmla="*/ 187157 w 2878984"/>
              <a:gd name="connsiteY3" fmla="*/ 238150 h 695350"/>
              <a:gd name="connsiteX0" fmla="*/ 174524 w 2878984"/>
              <a:gd name="connsiteY0" fmla="*/ 0 h 695350"/>
              <a:gd name="connsiteX1" fmla="*/ 1449974 w 2878984"/>
              <a:gd name="connsiteY1" fmla="*/ 274713 h 695350"/>
              <a:gd name="connsiteX2" fmla="*/ 2878984 w 2878984"/>
              <a:gd name="connsiteY2" fmla="*/ 186561 h 695350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449448 h 870085"/>
              <a:gd name="connsiteX2" fmla="*/ 2878984 w 2878984"/>
              <a:gd name="connsiteY2" fmla="*/ 361296 h 870085"/>
              <a:gd name="connsiteX0" fmla="*/ 187157 w 2878984"/>
              <a:gd name="connsiteY0" fmla="*/ 412885 h 870085"/>
              <a:gd name="connsiteX1" fmla="*/ 644357 w 2878984"/>
              <a:gd name="connsiteY1" fmla="*/ 870085 h 870085"/>
              <a:gd name="connsiteX2" fmla="*/ 187157 w 2878984"/>
              <a:gd name="connsiteY2" fmla="*/ 870085 h 870085"/>
              <a:gd name="connsiteX3" fmla="*/ 187157 w 2878984"/>
              <a:gd name="connsiteY3" fmla="*/ 412885 h 870085"/>
              <a:gd name="connsiteX0" fmla="*/ 188460 w 2878984"/>
              <a:gd name="connsiteY0" fmla="*/ 0 h 870085"/>
              <a:gd name="connsiteX1" fmla="*/ 1449974 w 2878984"/>
              <a:gd name="connsiteY1" fmla="*/ 327133 h 870085"/>
              <a:gd name="connsiteX2" fmla="*/ 2878984 w 2878984"/>
              <a:gd name="connsiteY2" fmla="*/ 361296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412885 h 870085"/>
              <a:gd name="connsiteX1" fmla="*/ 644357 w 2788166"/>
              <a:gd name="connsiteY1" fmla="*/ 870085 h 870085"/>
              <a:gd name="connsiteX2" fmla="*/ 187157 w 2788166"/>
              <a:gd name="connsiteY2" fmla="*/ 870085 h 870085"/>
              <a:gd name="connsiteX3" fmla="*/ 187157 w 2788166"/>
              <a:gd name="connsiteY3" fmla="*/ 412885 h 870085"/>
              <a:gd name="connsiteX0" fmla="*/ 188460 w 2788166"/>
              <a:gd name="connsiteY0" fmla="*/ 0 h 870085"/>
              <a:gd name="connsiteX1" fmla="*/ 1449974 w 2788166"/>
              <a:gd name="connsiteY1" fmla="*/ 327133 h 870085"/>
              <a:gd name="connsiteX2" fmla="*/ 2788166 w 2788166"/>
              <a:gd name="connsiteY2" fmla="*/ 222110 h 870085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449974 w 2788166"/>
              <a:gd name="connsiteY1" fmla="*/ 226352 h 769304"/>
              <a:gd name="connsiteX2" fmla="*/ 2788166 w 2788166"/>
              <a:gd name="connsiteY2" fmla="*/ 121329 h 769304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1767226 w 2788166"/>
              <a:gd name="connsiteY1" fmla="*/ 20590 h 769304"/>
              <a:gd name="connsiteX2" fmla="*/ 2788166 w 2788166"/>
              <a:gd name="connsiteY2" fmla="*/ 121329 h 769304"/>
              <a:gd name="connsiteX0" fmla="*/ 187157 w 2788166"/>
              <a:gd name="connsiteY0" fmla="*/ 346183 h 803383"/>
              <a:gd name="connsiteX1" fmla="*/ 644357 w 2788166"/>
              <a:gd name="connsiteY1" fmla="*/ 803383 h 803383"/>
              <a:gd name="connsiteX2" fmla="*/ 187157 w 2788166"/>
              <a:gd name="connsiteY2" fmla="*/ 803383 h 803383"/>
              <a:gd name="connsiteX3" fmla="*/ 187157 w 2788166"/>
              <a:gd name="connsiteY3" fmla="*/ 346183 h 803383"/>
              <a:gd name="connsiteX0" fmla="*/ 188460 w 2788166"/>
              <a:gd name="connsiteY0" fmla="*/ 34079 h 803383"/>
              <a:gd name="connsiteX1" fmla="*/ 1767226 w 2788166"/>
              <a:gd name="connsiteY1" fmla="*/ 54669 h 803383"/>
              <a:gd name="connsiteX2" fmla="*/ 2788166 w 2788166"/>
              <a:gd name="connsiteY2" fmla="*/ 155408 h 803383"/>
              <a:gd name="connsiteX0" fmla="*/ 187157 w 2788166"/>
              <a:gd name="connsiteY0" fmla="*/ 312104 h 769304"/>
              <a:gd name="connsiteX1" fmla="*/ 644357 w 2788166"/>
              <a:gd name="connsiteY1" fmla="*/ 769304 h 769304"/>
              <a:gd name="connsiteX2" fmla="*/ 187157 w 2788166"/>
              <a:gd name="connsiteY2" fmla="*/ 769304 h 769304"/>
              <a:gd name="connsiteX3" fmla="*/ 187157 w 2788166"/>
              <a:gd name="connsiteY3" fmla="*/ 312104 h 769304"/>
              <a:gd name="connsiteX0" fmla="*/ 188460 w 2788166"/>
              <a:gd name="connsiteY0" fmla="*/ 0 h 769304"/>
              <a:gd name="connsiteX1" fmla="*/ 2788166 w 2788166"/>
              <a:gd name="connsiteY1" fmla="*/ 121329 h 769304"/>
              <a:gd name="connsiteX0" fmla="*/ 187157 w 2788166"/>
              <a:gd name="connsiteY0" fmla="*/ 477410 h 934610"/>
              <a:gd name="connsiteX1" fmla="*/ 644357 w 2788166"/>
              <a:gd name="connsiteY1" fmla="*/ 934610 h 934610"/>
              <a:gd name="connsiteX2" fmla="*/ 187157 w 2788166"/>
              <a:gd name="connsiteY2" fmla="*/ 934610 h 934610"/>
              <a:gd name="connsiteX3" fmla="*/ 187157 w 2788166"/>
              <a:gd name="connsiteY3" fmla="*/ 477410 h 934610"/>
              <a:gd name="connsiteX0" fmla="*/ 188460 w 2788166"/>
              <a:gd name="connsiteY0" fmla="*/ 165306 h 934610"/>
              <a:gd name="connsiteX1" fmla="*/ 2788166 w 2788166"/>
              <a:gd name="connsiteY1" fmla="*/ 286635 h 934610"/>
              <a:gd name="connsiteX0" fmla="*/ 187157 w 2788166"/>
              <a:gd name="connsiteY0" fmla="*/ 481766 h 938966"/>
              <a:gd name="connsiteX1" fmla="*/ 644357 w 2788166"/>
              <a:gd name="connsiteY1" fmla="*/ 938966 h 938966"/>
              <a:gd name="connsiteX2" fmla="*/ 187157 w 2788166"/>
              <a:gd name="connsiteY2" fmla="*/ 938966 h 938966"/>
              <a:gd name="connsiteX3" fmla="*/ 187157 w 2788166"/>
              <a:gd name="connsiteY3" fmla="*/ 481766 h 938966"/>
              <a:gd name="connsiteX0" fmla="*/ 166580 w 2788166"/>
              <a:gd name="connsiteY0" fmla="*/ 155944 h 938966"/>
              <a:gd name="connsiteX1" fmla="*/ 2788166 w 2788166"/>
              <a:gd name="connsiteY1" fmla="*/ 290991 h 938966"/>
              <a:gd name="connsiteX0" fmla="*/ 187157 w 2667829"/>
              <a:gd name="connsiteY0" fmla="*/ 655130 h 1112330"/>
              <a:gd name="connsiteX1" fmla="*/ 644357 w 2667829"/>
              <a:gd name="connsiteY1" fmla="*/ 1112330 h 1112330"/>
              <a:gd name="connsiteX2" fmla="*/ 187157 w 2667829"/>
              <a:gd name="connsiteY2" fmla="*/ 1112330 h 1112330"/>
              <a:gd name="connsiteX3" fmla="*/ 187157 w 2667829"/>
              <a:gd name="connsiteY3" fmla="*/ 655130 h 1112330"/>
              <a:gd name="connsiteX0" fmla="*/ 166580 w 2667829"/>
              <a:gd name="connsiteY0" fmla="*/ 329308 h 1112330"/>
              <a:gd name="connsiteX1" fmla="*/ 2667829 w 2667829"/>
              <a:gd name="connsiteY1" fmla="*/ 231158 h 1112330"/>
              <a:gd name="connsiteX0" fmla="*/ 187157 w 2667829"/>
              <a:gd name="connsiteY0" fmla="*/ 571338 h 1028538"/>
              <a:gd name="connsiteX1" fmla="*/ 644357 w 2667829"/>
              <a:gd name="connsiteY1" fmla="*/ 1028538 h 1028538"/>
              <a:gd name="connsiteX2" fmla="*/ 187157 w 2667829"/>
              <a:gd name="connsiteY2" fmla="*/ 1028538 h 1028538"/>
              <a:gd name="connsiteX3" fmla="*/ 187157 w 2667829"/>
              <a:gd name="connsiteY3" fmla="*/ 571338 h 1028538"/>
              <a:gd name="connsiteX0" fmla="*/ 166580 w 2667829"/>
              <a:gd name="connsiteY0" fmla="*/ 245516 h 1028538"/>
              <a:gd name="connsiteX1" fmla="*/ 2667829 w 2667829"/>
              <a:gd name="connsiteY1" fmla="*/ 147366 h 1028538"/>
              <a:gd name="connsiteX0" fmla="*/ 187157 w 2667829"/>
              <a:gd name="connsiteY0" fmla="*/ 605345 h 1062545"/>
              <a:gd name="connsiteX1" fmla="*/ 644357 w 2667829"/>
              <a:gd name="connsiteY1" fmla="*/ 1062545 h 1062545"/>
              <a:gd name="connsiteX2" fmla="*/ 187157 w 2667829"/>
              <a:gd name="connsiteY2" fmla="*/ 1062545 h 1062545"/>
              <a:gd name="connsiteX3" fmla="*/ 187157 w 2667829"/>
              <a:gd name="connsiteY3" fmla="*/ 605345 h 1062545"/>
              <a:gd name="connsiteX0" fmla="*/ 243159 w 2667829"/>
              <a:gd name="connsiteY0" fmla="*/ 128630 h 1062545"/>
              <a:gd name="connsiteX1" fmla="*/ 2667829 w 2667829"/>
              <a:gd name="connsiteY1" fmla="*/ 181373 h 1062545"/>
              <a:gd name="connsiteX0" fmla="*/ 187157 w 2656889"/>
              <a:gd name="connsiteY0" fmla="*/ 656715 h 1113915"/>
              <a:gd name="connsiteX1" fmla="*/ 644357 w 2656889"/>
              <a:gd name="connsiteY1" fmla="*/ 1113915 h 1113915"/>
              <a:gd name="connsiteX2" fmla="*/ 187157 w 2656889"/>
              <a:gd name="connsiteY2" fmla="*/ 1113915 h 1113915"/>
              <a:gd name="connsiteX3" fmla="*/ 187157 w 2656889"/>
              <a:gd name="connsiteY3" fmla="*/ 656715 h 1113915"/>
              <a:gd name="connsiteX0" fmla="*/ 243159 w 2656889"/>
              <a:gd name="connsiteY0" fmla="*/ 180000 h 1113915"/>
              <a:gd name="connsiteX1" fmla="*/ 2656889 w 2656889"/>
              <a:gd name="connsiteY1" fmla="*/ 164156 h 111391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626385 h 1083585"/>
              <a:gd name="connsiteX1" fmla="*/ 644357 w 2656889"/>
              <a:gd name="connsiteY1" fmla="*/ 1083585 h 1083585"/>
              <a:gd name="connsiteX2" fmla="*/ 187157 w 2656889"/>
              <a:gd name="connsiteY2" fmla="*/ 1083585 h 1083585"/>
              <a:gd name="connsiteX3" fmla="*/ 187157 w 2656889"/>
              <a:gd name="connsiteY3" fmla="*/ 626385 h 1083585"/>
              <a:gd name="connsiteX0" fmla="*/ 243159 w 2656889"/>
              <a:gd name="connsiteY0" fmla="*/ 149670 h 1083585"/>
              <a:gd name="connsiteX1" fmla="*/ 2656889 w 2656889"/>
              <a:gd name="connsiteY1" fmla="*/ 133826 h 1083585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  <a:gd name="connsiteX0" fmla="*/ 187157 w 2656889"/>
              <a:gd name="connsiteY0" fmla="*/ 492559 h 949759"/>
              <a:gd name="connsiteX1" fmla="*/ 644357 w 2656889"/>
              <a:gd name="connsiteY1" fmla="*/ 949759 h 949759"/>
              <a:gd name="connsiteX2" fmla="*/ 187157 w 2656889"/>
              <a:gd name="connsiteY2" fmla="*/ 949759 h 949759"/>
              <a:gd name="connsiteX3" fmla="*/ 187157 w 2656889"/>
              <a:gd name="connsiteY3" fmla="*/ 492559 h 949759"/>
              <a:gd name="connsiteX0" fmla="*/ 243159 w 2656889"/>
              <a:gd name="connsiteY0" fmla="*/ 15844 h 949759"/>
              <a:gd name="connsiteX1" fmla="*/ 2656889 w 2656889"/>
              <a:gd name="connsiteY1" fmla="*/ 0 h 94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56889" h="949759" stroke="0" extrusionOk="0">
                <a:moveTo>
                  <a:pt x="187157" y="492559"/>
                </a:moveTo>
                <a:cubicBezTo>
                  <a:pt x="656231" y="673033"/>
                  <a:pt x="644357" y="697254"/>
                  <a:pt x="644357" y="949759"/>
                </a:cubicBezTo>
                <a:lnTo>
                  <a:pt x="187157" y="949759"/>
                </a:lnTo>
                <a:cubicBezTo>
                  <a:pt x="187157" y="797359"/>
                  <a:pt x="-233948" y="380264"/>
                  <a:pt x="187157" y="492559"/>
                </a:cubicBezTo>
                <a:close/>
              </a:path>
              <a:path w="2656889" h="949759" fill="none">
                <a:moveTo>
                  <a:pt x="243159" y="15844"/>
                </a:moveTo>
                <a:cubicBezTo>
                  <a:pt x="1109728" y="56287"/>
                  <a:pt x="1505692" y="453919"/>
                  <a:pt x="2656889" y="0"/>
                </a:cubicBezTo>
              </a:path>
            </a:pathLst>
          </a:cu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86" name="Group 185"/>
          <p:cNvGrpSpPr/>
          <p:nvPr/>
        </p:nvGrpSpPr>
        <p:grpSpPr>
          <a:xfrm>
            <a:off x="4962298" y="1729151"/>
            <a:ext cx="2296785" cy="1019976"/>
            <a:chOff x="6065848" y="2403759"/>
            <a:chExt cx="3230828" cy="1019976"/>
          </a:xfrm>
        </p:grpSpPr>
        <p:sp>
          <p:nvSpPr>
            <p:cNvPr id="187" name="Arc 8"/>
            <p:cNvSpPr/>
            <p:nvPr/>
          </p:nvSpPr>
          <p:spPr>
            <a:xfrm flipV="1">
              <a:off x="6065848" y="2590738"/>
              <a:ext cx="2932080" cy="81062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  <a:gd name="connsiteX0" fmla="*/ 187157 w 2799690"/>
                <a:gd name="connsiteY0" fmla="*/ 283877 h 741077"/>
                <a:gd name="connsiteX1" fmla="*/ 644357 w 2799690"/>
                <a:gd name="connsiteY1" fmla="*/ 741077 h 741077"/>
                <a:gd name="connsiteX2" fmla="*/ 187157 w 2799690"/>
                <a:gd name="connsiteY2" fmla="*/ 741077 h 741077"/>
                <a:gd name="connsiteX3" fmla="*/ 187157 w 2799690"/>
                <a:gd name="connsiteY3" fmla="*/ 283877 h 741077"/>
                <a:gd name="connsiteX0" fmla="*/ 323715 w 2799690"/>
                <a:gd name="connsiteY0" fmla="*/ 0 h 741077"/>
                <a:gd name="connsiteX1" fmla="*/ 2799690 w 2799690"/>
                <a:gd name="connsiteY1" fmla="*/ 16990 h 741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99690" h="741077" stroke="0" extrusionOk="0">
                  <a:moveTo>
                    <a:pt x="187157" y="283877"/>
                  </a:moveTo>
                  <a:cubicBezTo>
                    <a:pt x="656231" y="464351"/>
                    <a:pt x="644357" y="488572"/>
                    <a:pt x="644357" y="741077"/>
                  </a:cubicBezTo>
                  <a:lnTo>
                    <a:pt x="187157" y="741077"/>
                  </a:lnTo>
                  <a:cubicBezTo>
                    <a:pt x="187157" y="588677"/>
                    <a:pt x="-233948" y="171582"/>
                    <a:pt x="187157" y="283877"/>
                  </a:cubicBezTo>
                  <a:close/>
                </a:path>
                <a:path w="2799690" h="741077" fill="none">
                  <a:moveTo>
                    <a:pt x="323715" y="0"/>
                  </a:moveTo>
                  <a:cubicBezTo>
                    <a:pt x="831076" y="600464"/>
                    <a:pt x="1670090" y="533053"/>
                    <a:pt x="2799690" y="1699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8" name="Arc 8"/>
            <p:cNvSpPr/>
            <p:nvPr/>
          </p:nvSpPr>
          <p:spPr>
            <a:xfrm flipV="1">
              <a:off x="6508449" y="2403759"/>
              <a:ext cx="2788227" cy="1019976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9014" h="744761" stroke="0" extrusionOk="0">
                  <a:moveTo>
                    <a:pt x="187157" y="287561"/>
                  </a:moveTo>
                  <a:cubicBezTo>
                    <a:pt x="656231" y="468035"/>
                    <a:pt x="644357" y="492256"/>
                    <a:pt x="644357" y="744761"/>
                  </a:cubicBezTo>
                  <a:lnTo>
                    <a:pt x="187157" y="744761"/>
                  </a:lnTo>
                  <a:cubicBezTo>
                    <a:pt x="187157" y="592361"/>
                    <a:pt x="-233948" y="175266"/>
                    <a:pt x="187157" y="287561"/>
                  </a:cubicBezTo>
                  <a:close/>
                </a:path>
                <a:path w="2709014" h="744761" fill="none">
                  <a:moveTo>
                    <a:pt x="290723" y="13391"/>
                  </a:moveTo>
                  <a:cubicBezTo>
                    <a:pt x="1385756" y="372716"/>
                    <a:pt x="1595901" y="660773"/>
                    <a:pt x="2709014" y="0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6494318" y="2701293"/>
            <a:ext cx="1871543" cy="1445545"/>
            <a:chOff x="8261674" y="3327891"/>
            <a:chExt cx="2832984" cy="1761334"/>
          </a:xfrm>
        </p:grpSpPr>
        <p:sp>
          <p:nvSpPr>
            <p:cNvPr id="190" name="Arc 8"/>
            <p:cNvSpPr/>
            <p:nvPr/>
          </p:nvSpPr>
          <p:spPr>
            <a:xfrm flipV="1">
              <a:off x="8261674" y="3327891"/>
              <a:ext cx="2712825" cy="935597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457200 h 914400"/>
                <a:gd name="connsiteX3" fmla="*/ 457200 w 914400"/>
                <a:gd name="connsiteY3" fmla="*/ 0 h 914400"/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0" fmla="*/ 0 w 1840832"/>
                <a:gd name="connsiteY0" fmla="*/ 112224 h 569424"/>
                <a:gd name="connsiteX1" fmla="*/ 457200 w 1840832"/>
                <a:gd name="connsiteY1" fmla="*/ 569424 h 569424"/>
                <a:gd name="connsiteX2" fmla="*/ 0 w 1840832"/>
                <a:gd name="connsiteY2" fmla="*/ 569424 h 569424"/>
                <a:gd name="connsiteX3" fmla="*/ 0 w 1840832"/>
                <a:gd name="connsiteY3" fmla="*/ 112224 h 569424"/>
                <a:gd name="connsiteX0" fmla="*/ 0 w 1840832"/>
                <a:gd name="connsiteY0" fmla="*/ 112224 h 569424"/>
                <a:gd name="connsiteX1" fmla="*/ 1840832 w 1840832"/>
                <a:gd name="connsiteY1" fmla="*/ 112224 h 56942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0 w 1840832"/>
                <a:gd name="connsiteY0" fmla="*/ 235214 h 692414"/>
                <a:gd name="connsiteX1" fmla="*/ 457200 w 1840832"/>
                <a:gd name="connsiteY1" fmla="*/ 692414 h 692414"/>
                <a:gd name="connsiteX2" fmla="*/ 0 w 1840832"/>
                <a:gd name="connsiteY2" fmla="*/ 692414 h 692414"/>
                <a:gd name="connsiteX3" fmla="*/ 0 w 1840832"/>
                <a:gd name="connsiteY3" fmla="*/ 235214 h 692414"/>
                <a:gd name="connsiteX0" fmla="*/ 0 w 1840832"/>
                <a:gd name="connsiteY0" fmla="*/ 235214 h 692414"/>
                <a:gd name="connsiteX1" fmla="*/ 1840832 w 1840832"/>
                <a:gd name="connsiteY1" fmla="*/ 235214 h 692414"/>
                <a:gd name="connsiteX0" fmla="*/ 187157 w 2027989"/>
                <a:gd name="connsiteY0" fmla="*/ 235214 h 692414"/>
                <a:gd name="connsiteX1" fmla="*/ 644357 w 2027989"/>
                <a:gd name="connsiteY1" fmla="*/ 692414 h 692414"/>
                <a:gd name="connsiteX2" fmla="*/ 187157 w 2027989"/>
                <a:gd name="connsiteY2" fmla="*/ 692414 h 692414"/>
                <a:gd name="connsiteX3" fmla="*/ 187157 w 2027989"/>
                <a:gd name="connsiteY3" fmla="*/ 235214 h 692414"/>
                <a:gd name="connsiteX0" fmla="*/ 187157 w 2027989"/>
                <a:gd name="connsiteY0" fmla="*/ 235214 h 692414"/>
                <a:gd name="connsiteX1" fmla="*/ 2027989 w 2027989"/>
                <a:gd name="connsiteY1" fmla="*/ 235214 h 692414"/>
                <a:gd name="connsiteX0" fmla="*/ 187157 w 2027989"/>
                <a:gd name="connsiteY0" fmla="*/ 248374 h 705574"/>
                <a:gd name="connsiteX1" fmla="*/ 644357 w 2027989"/>
                <a:gd name="connsiteY1" fmla="*/ 705574 h 705574"/>
                <a:gd name="connsiteX2" fmla="*/ 187157 w 2027989"/>
                <a:gd name="connsiteY2" fmla="*/ 705574 h 705574"/>
                <a:gd name="connsiteX3" fmla="*/ 187157 w 2027989"/>
                <a:gd name="connsiteY3" fmla="*/ 248374 h 705574"/>
                <a:gd name="connsiteX0" fmla="*/ 163094 w 2027989"/>
                <a:gd name="connsiteY0" fmla="*/ 200248 h 705574"/>
                <a:gd name="connsiteX1" fmla="*/ 2027989 w 2027989"/>
                <a:gd name="connsiteY1" fmla="*/ 248374 h 705574"/>
                <a:gd name="connsiteX0" fmla="*/ 187157 w 2027989"/>
                <a:gd name="connsiteY0" fmla="*/ 269703 h 726903"/>
                <a:gd name="connsiteX1" fmla="*/ 644357 w 2027989"/>
                <a:gd name="connsiteY1" fmla="*/ 726903 h 726903"/>
                <a:gd name="connsiteX2" fmla="*/ 187157 w 2027989"/>
                <a:gd name="connsiteY2" fmla="*/ 726903 h 726903"/>
                <a:gd name="connsiteX3" fmla="*/ 187157 w 2027989"/>
                <a:gd name="connsiteY3" fmla="*/ 269703 h 726903"/>
                <a:gd name="connsiteX0" fmla="*/ 163094 w 2027989"/>
                <a:gd name="connsiteY0" fmla="*/ 221577 h 726903"/>
                <a:gd name="connsiteX1" fmla="*/ 2027989 w 2027989"/>
                <a:gd name="connsiteY1" fmla="*/ 269703 h 726903"/>
                <a:gd name="connsiteX0" fmla="*/ 187157 w 2127742"/>
                <a:gd name="connsiteY0" fmla="*/ 160743 h 617943"/>
                <a:gd name="connsiteX1" fmla="*/ 644357 w 2127742"/>
                <a:gd name="connsiteY1" fmla="*/ 617943 h 617943"/>
                <a:gd name="connsiteX2" fmla="*/ 187157 w 2127742"/>
                <a:gd name="connsiteY2" fmla="*/ 617943 h 617943"/>
                <a:gd name="connsiteX3" fmla="*/ 187157 w 2127742"/>
                <a:gd name="connsiteY3" fmla="*/ 160743 h 617943"/>
                <a:gd name="connsiteX0" fmla="*/ 163094 w 2127742"/>
                <a:gd name="connsiteY0" fmla="*/ 112617 h 617943"/>
                <a:gd name="connsiteX1" fmla="*/ 2127742 w 2127742"/>
                <a:gd name="connsiteY1" fmla="*/ 326997 h 617943"/>
                <a:gd name="connsiteX0" fmla="*/ 187157 w 2127742"/>
                <a:gd name="connsiteY0" fmla="*/ 242560 h 699760"/>
                <a:gd name="connsiteX1" fmla="*/ 644357 w 2127742"/>
                <a:gd name="connsiteY1" fmla="*/ 699760 h 699760"/>
                <a:gd name="connsiteX2" fmla="*/ 187157 w 2127742"/>
                <a:gd name="connsiteY2" fmla="*/ 699760 h 699760"/>
                <a:gd name="connsiteX3" fmla="*/ 187157 w 2127742"/>
                <a:gd name="connsiteY3" fmla="*/ 242560 h 699760"/>
                <a:gd name="connsiteX0" fmla="*/ 163094 w 2127742"/>
                <a:gd name="connsiteY0" fmla="*/ 194434 h 699760"/>
                <a:gd name="connsiteX1" fmla="*/ 2127742 w 2127742"/>
                <a:gd name="connsiteY1" fmla="*/ 408814 h 699760"/>
                <a:gd name="connsiteX0" fmla="*/ 187157 w 2127742"/>
                <a:gd name="connsiteY0" fmla="*/ 259217 h 716417"/>
                <a:gd name="connsiteX1" fmla="*/ 644357 w 2127742"/>
                <a:gd name="connsiteY1" fmla="*/ 716417 h 716417"/>
                <a:gd name="connsiteX2" fmla="*/ 187157 w 2127742"/>
                <a:gd name="connsiteY2" fmla="*/ 716417 h 716417"/>
                <a:gd name="connsiteX3" fmla="*/ 187157 w 2127742"/>
                <a:gd name="connsiteY3" fmla="*/ 259217 h 716417"/>
                <a:gd name="connsiteX0" fmla="*/ 163094 w 2127742"/>
                <a:gd name="connsiteY0" fmla="*/ 211091 h 716417"/>
                <a:gd name="connsiteX1" fmla="*/ 2127742 w 2127742"/>
                <a:gd name="connsiteY1" fmla="*/ 425471 h 716417"/>
                <a:gd name="connsiteX0" fmla="*/ 187157 w 2044615"/>
                <a:gd name="connsiteY0" fmla="*/ 841601 h 1298801"/>
                <a:gd name="connsiteX1" fmla="*/ 644357 w 2044615"/>
                <a:gd name="connsiteY1" fmla="*/ 1298801 h 1298801"/>
                <a:gd name="connsiteX2" fmla="*/ 187157 w 2044615"/>
                <a:gd name="connsiteY2" fmla="*/ 1298801 h 1298801"/>
                <a:gd name="connsiteX3" fmla="*/ 187157 w 2044615"/>
                <a:gd name="connsiteY3" fmla="*/ 841601 h 1298801"/>
                <a:gd name="connsiteX0" fmla="*/ 163094 w 2044615"/>
                <a:gd name="connsiteY0" fmla="*/ 793475 h 1298801"/>
                <a:gd name="connsiteX1" fmla="*/ 2044615 w 2044615"/>
                <a:gd name="connsiteY1" fmla="*/ 259709 h 1298801"/>
                <a:gd name="connsiteX0" fmla="*/ 187157 w 2044615"/>
                <a:gd name="connsiteY0" fmla="*/ 720482 h 1177682"/>
                <a:gd name="connsiteX1" fmla="*/ 644357 w 2044615"/>
                <a:gd name="connsiteY1" fmla="*/ 1177682 h 1177682"/>
                <a:gd name="connsiteX2" fmla="*/ 187157 w 2044615"/>
                <a:gd name="connsiteY2" fmla="*/ 1177682 h 1177682"/>
                <a:gd name="connsiteX3" fmla="*/ 187157 w 2044615"/>
                <a:gd name="connsiteY3" fmla="*/ 720482 h 1177682"/>
                <a:gd name="connsiteX0" fmla="*/ 163094 w 2044615"/>
                <a:gd name="connsiteY0" fmla="*/ 672356 h 1177682"/>
                <a:gd name="connsiteX1" fmla="*/ 2044615 w 2044615"/>
                <a:gd name="connsiteY1" fmla="*/ 138590 h 1177682"/>
                <a:gd name="connsiteX0" fmla="*/ 187157 w 2730415"/>
                <a:gd name="connsiteY0" fmla="*/ 112336 h 569536"/>
                <a:gd name="connsiteX1" fmla="*/ 644357 w 2730415"/>
                <a:gd name="connsiteY1" fmla="*/ 569536 h 569536"/>
                <a:gd name="connsiteX2" fmla="*/ 187157 w 2730415"/>
                <a:gd name="connsiteY2" fmla="*/ 569536 h 569536"/>
                <a:gd name="connsiteX3" fmla="*/ 187157 w 2730415"/>
                <a:gd name="connsiteY3" fmla="*/ 112336 h 569536"/>
                <a:gd name="connsiteX0" fmla="*/ 163094 w 2730415"/>
                <a:gd name="connsiteY0" fmla="*/ 64210 h 569536"/>
                <a:gd name="connsiteX1" fmla="*/ 2730415 w 2730415"/>
                <a:gd name="connsiteY1" fmla="*/ 314783 h 569536"/>
                <a:gd name="connsiteX0" fmla="*/ 187157 w 2730415"/>
                <a:gd name="connsiteY0" fmla="*/ 48126 h 505326"/>
                <a:gd name="connsiteX1" fmla="*/ 644357 w 2730415"/>
                <a:gd name="connsiteY1" fmla="*/ 505326 h 505326"/>
                <a:gd name="connsiteX2" fmla="*/ 187157 w 2730415"/>
                <a:gd name="connsiteY2" fmla="*/ 505326 h 505326"/>
                <a:gd name="connsiteX3" fmla="*/ 187157 w 2730415"/>
                <a:gd name="connsiteY3" fmla="*/ 48126 h 505326"/>
                <a:gd name="connsiteX0" fmla="*/ 163094 w 2730415"/>
                <a:gd name="connsiteY0" fmla="*/ 0 h 505326"/>
                <a:gd name="connsiteX1" fmla="*/ 2730415 w 2730415"/>
                <a:gd name="connsiteY1" fmla="*/ 250573 h 505326"/>
                <a:gd name="connsiteX0" fmla="*/ 187157 w 2730415"/>
                <a:gd name="connsiteY0" fmla="*/ 185729 h 642929"/>
                <a:gd name="connsiteX1" fmla="*/ 644357 w 2730415"/>
                <a:gd name="connsiteY1" fmla="*/ 642929 h 642929"/>
                <a:gd name="connsiteX2" fmla="*/ 187157 w 2730415"/>
                <a:gd name="connsiteY2" fmla="*/ 642929 h 642929"/>
                <a:gd name="connsiteX3" fmla="*/ 187157 w 2730415"/>
                <a:gd name="connsiteY3" fmla="*/ 185729 h 642929"/>
                <a:gd name="connsiteX0" fmla="*/ 174524 w 2730415"/>
                <a:gd name="connsiteY0" fmla="*/ 0 h 642929"/>
                <a:gd name="connsiteX1" fmla="*/ 2730415 w 2730415"/>
                <a:gd name="connsiteY1" fmla="*/ 388176 h 642929"/>
                <a:gd name="connsiteX0" fmla="*/ 187157 w 2730415"/>
                <a:gd name="connsiteY0" fmla="*/ 382796 h 839996"/>
                <a:gd name="connsiteX1" fmla="*/ 644357 w 2730415"/>
                <a:gd name="connsiteY1" fmla="*/ 839996 h 839996"/>
                <a:gd name="connsiteX2" fmla="*/ 187157 w 2730415"/>
                <a:gd name="connsiteY2" fmla="*/ 839996 h 839996"/>
                <a:gd name="connsiteX3" fmla="*/ 187157 w 2730415"/>
                <a:gd name="connsiteY3" fmla="*/ 382796 h 839996"/>
                <a:gd name="connsiteX0" fmla="*/ 174524 w 2730415"/>
                <a:gd name="connsiteY0" fmla="*/ 197067 h 839996"/>
                <a:gd name="connsiteX1" fmla="*/ 2730415 w 2730415"/>
                <a:gd name="connsiteY1" fmla="*/ 585243 h 839996"/>
                <a:gd name="connsiteX0" fmla="*/ 187157 w 2608858"/>
                <a:gd name="connsiteY0" fmla="*/ 404892 h 862092"/>
                <a:gd name="connsiteX1" fmla="*/ 644357 w 2608858"/>
                <a:gd name="connsiteY1" fmla="*/ 862092 h 862092"/>
                <a:gd name="connsiteX2" fmla="*/ 187157 w 2608858"/>
                <a:gd name="connsiteY2" fmla="*/ 862092 h 862092"/>
                <a:gd name="connsiteX3" fmla="*/ 187157 w 2608858"/>
                <a:gd name="connsiteY3" fmla="*/ 404892 h 862092"/>
                <a:gd name="connsiteX0" fmla="*/ 174524 w 2608858"/>
                <a:gd name="connsiteY0" fmla="*/ 219163 h 862092"/>
                <a:gd name="connsiteX1" fmla="*/ 2608858 w 2608858"/>
                <a:gd name="connsiteY1" fmla="*/ 421046 h 862092"/>
                <a:gd name="connsiteX0" fmla="*/ 187157 w 2622364"/>
                <a:gd name="connsiteY0" fmla="*/ 421804 h 879004"/>
                <a:gd name="connsiteX1" fmla="*/ 644357 w 2622364"/>
                <a:gd name="connsiteY1" fmla="*/ 879004 h 879004"/>
                <a:gd name="connsiteX2" fmla="*/ 187157 w 2622364"/>
                <a:gd name="connsiteY2" fmla="*/ 879004 h 879004"/>
                <a:gd name="connsiteX3" fmla="*/ 187157 w 2622364"/>
                <a:gd name="connsiteY3" fmla="*/ 421804 h 879004"/>
                <a:gd name="connsiteX0" fmla="*/ 174524 w 2622364"/>
                <a:gd name="connsiteY0" fmla="*/ 236075 h 879004"/>
                <a:gd name="connsiteX1" fmla="*/ 2622364 w 2622364"/>
                <a:gd name="connsiteY1" fmla="*/ 319407 h 879004"/>
                <a:gd name="connsiteX0" fmla="*/ 187157 w 2622364"/>
                <a:gd name="connsiteY0" fmla="*/ 471708 h 928908"/>
                <a:gd name="connsiteX1" fmla="*/ 644357 w 2622364"/>
                <a:gd name="connsiteY1" fmla="*/ 928908 h 928908"/>
                <a:gd name="connsiteX2" fmla="*/ 187157 w 2622364"/>
                <a:gd name="connsiteY2" fmla="*/ 928908 h 928908"/>
                <a:gd name="connsiteX3" fmla="*/ 187157 w 2622364"/>
                <a:gd name="connsiteY3" fmla="*/ 471708 h 928908"/>
                <a:gd name="connsiteX0" fmla="*/ 174524 w 2622364"/>
                <a:gd name="connsiteY0" fmla="*/ 285979 h 928908"/>
                <a:gd name="connsiteX1" fmla="*/ 2622364 w 2622364"/>
                <a:gd name="connsiteY1" fmla="*/ 369311 h 928908"/>
                <a:gd name="connsiteX0" fmla="*/ 187157 w 2622364"/>
                <a:gd name="connsiteY0" fmla="*/ 233432 h 690632"/>
                <a:gd name="connsiteX1" fmla="*/ 644357 w 2622364"/>
                <a:gd name="connsiteY1" fmla="*/ 690632 h 690632"/>
                <a:gd name="connsiteX2" fmla="*/ 187157 w 2622364"/>
                <a:gd name="connsiteY2" fmla="*/ 690632 h 690632"/>
                <a:gd name="connsiteX3" fmla="*/ 187157 w 2622364"/>
                <a:gd name="connsiteY3" fmla="*/ 233432 h 690632"/>
                <a:gd name="connsiteX0" fmla="*/ 174524 w 2622364"/>
                <a:gd name="connsiteY0" fmla="*/ 47703 h 690632"/>
                <a:gd name="connsiteX1" fmla="*/ 1339805 w 2622364"/>
                <a:gd name="connsiteY1" fmla="*/ 214087 h 690632"/>
                <a:gd name="connsiteX2" fmla="*/ 2622364 w 2622364"/>
                <a:gd name="connsiteY2" fmla="*/ 131035 h 690632"/>
                <a:gd name="connsiteX0" fmla="*/ 187157 w 2622364"/>
                <a:gd name="connsiteY0" fmla="*/ 190473 h 647673"/>
                <a:gd name="connsiteX1" fmla="*/ 644357 w 2622364"/>
                <a:gd name="connsiteY1" fmla="*/ 647673 h 647673"/>
                <a:gd name="connsiteX2" fmla="*/ 187157 w 2622364"/>
                <a:gd name="connsiteY2" fmla="*/ 647673 h 647673"/>
                <a:gd name="connsiteX3" fmla="*/ 187157 w 2622364"/>
                <a:gd name="connsiteY3" fmla="*/ 190473 h 647673"/>
                <a:gd name="connsiteX0" fmla="*/ 174524 w 2622364"/>
                <a:gd name="connsiteY0" fmla="*/ 4744 h 647673"/>
                <a:gd name="connsiteX1" fmla="*/ 1339805 w 2622364"/>
                <a:gd name="connsiteY1" fmla="*/ 171128 h 647673"/>
                <a:gd name="connsiteX2" fmla="*/ 2622364 w 2622364"/>
                <a:gd name="connsiteY2" fmla="*/ 88076 h 647673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191447 h 648647"/>
                <a:gd name="connsiteX1" fmla="*/ 644357 w 2622364"/>
                <a:gd name="connsiteY1" fmla="*/ 648647 h 648647"/>
                <a:gd name="connsiteX2" fmla="*/ 187157 w 2622364"/>
                <a:gd name="connsiteY2" fmla="*/ 648647 h 648647"/>
                <a:gd name="connsiteX3" fmla="*/ 187157 w 2622364"/>
                <a:gd name="connsiteY3" fmla="*/ 191447 h 648647"/>
                <a:gd name="connsiteX0" fmla="*/ 174524 w 2622364"/>
                <a:gd name="connsiteY0" fmla="*/ 5718 h 648647"/>
                <a:gd name="connsiteX1" fmla="*/ 1339805 w 2622364"/>
                <a:gd name="connsiteY1" fmla="*/ 172102 h 648647"/>
                <a:gd name="connsiteX2" fmla="*/ 2622364 w 2622364"/>
                <a:gd name="connsiteY2" fmla="*/ 89050 h 648647"/>
                <a:gd name="connsiteX0" fmla="*/ 187157 w 2622364"/>
                <a:gd name="connsiteY0" fmla="*/ 201280 h 658480"/>
                <a:gd name="connsiteX1" fmla="*/ 644357 w 2622364"/>
                <a:gd name="connsiteY1" fmla="*/ 658480 h 658480"/>
                <a:gd name="connsiteX2" fmla="*/ 187157 w 2622364"/>
                <a:gd name="connsiteY2" fmla="*/ 658480 h 658480"/>
                <a:gd name="connsiteX3" fmla="*/ 187157 w 2622364"/>
                <a:gd name="connsiteY3" fmla="*/ 201280 h 658480"/>
                <a:gd name="connsiteX0" fmla="*/ 174524 w 2622364"/>
                <a:gd name="connsiteY0" fmla="*/ 15551 h 658480"/>
                <a:gd name="connsiteX1" fmla="*/ 1393831 w 2622364"/>
                <a:gd name="connsiteY1" fmla="*/ 29513 h 658480"/>
                <a:gd name="connsiteX2" fmla="*/ 2622364 w 2622364"/>
                <a:gd name="connsiteY2" fmla="*/ 98883 h 658480"/>
                <a:gd name="connsiteX0" fmla="*/ 187157 w 2622364"/>
                <a:gd name="connsiteY0" fmla="*/ 239510 h 696710"/>
                <a:gd name="connsiteX1" fmla="*/ 644357 w 2622364"/>
                <a:gd name="connsiteY1" fmla="*/ 696710 h 696710"/>
                <a:gd name="connsiteX2" fmla="*/ 187157 w 2622364"/>
                <a:gd name="connsiteY2" fmla="*/ 696710 h 696710"/>
                <a:gd name="connsiteX3" fmla="*/ 187157 w 2622364"/>
                <a:gd name="connsiteY3" fmla="*/ 239510 h 696710"/>
                <a:gd name="connsiteX0" fmla="*/ 174524 w 2622364"/>
                <a:gd name="connsiteY0" fmla="*/ 53781 h 696710"/>
                <a:gd name="connsiteX1" fmla="*/ 1393831 w 2622364"/>
                <a:gd name="connsiteY1" fmla="*/ 0 h 696710"/>
                <a:gd name="connsiteX2" fmla="*/ 2622364 w 2622364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393831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39510 h 696710"/>
                <a:gd name="connsiteX1" fmla="*/ 644357 w 2554833"/>
                <a:gd name="connsiteY1" fmla="*/ 696710 h 696710"/>
                <a:gd name="connsiteX2" fmla="*/ 187157 w 2554833"/>
                <a:gd name="connsiteY2" fmla="*/ 696710 h 696710"/>
                <a:gd name="connsiteX3" fmla="*/ 187157 w 2554833"/>
                <a:gd name="connsiteY3" fmla="*/ 239510 h 696710"/>
                <a:gd name="connsiteX0" fmla="*/ 174524 w 2554833"/>
                <a:gd name="connsiteY0" fmla="*/ 53781 h 696710"/>
                <a:gd name="connsiteX1" fmla="*/ 1299287 w 2554833"/>
                <a:gd name="connsiteY1" fmla="*/ 0 h 696710"/>
                <a:gd name="connsiteX2" fmla="*/ 2554833 w 2554833"/>
                <a:gd name="connsiteY2" fmla="*/ 137113 h 696710"/>
                <a:gd name="connsiteX0" fmla="*/ 187157 w 2554833"/>
                <a:gd name="connsiteY0" fmla="*/ 248395 h 705595"/>
                <a:gd name="connsiteX1" fmla="*/ 644357 w 2554833"/>
                <a:gd name="connsiteY1" fmla="*/ 705595 h 705595"/>
                <a:gd name="connsiteX2" fmla="*/ 187157 w 2554833"/>
                <a:gd name="connsiteY2" fmla="*/ 705595 h 705595"/>
                <a:gd name="connsiteX3" fmla="*/ 187157 w 2554833"/>
                <a:gd name="connsiteY3" fmla="*/ 248395 h 705595"/>
                <a:gd name="connsiteX0" fmla="*/ 174524 w 2554833"/>
                <a:gd name="connsiteY0" fmla="*/ 62666 h 705595"/>
                <a:gd name="connsiteX1" fmla="*/ 1299287 w 2554833"/>
                <a:gd name="connsiteY1" fmla="*/ 8885 h 705595"/>
                <a:gd name="connsiteX2" fmla="*/ 2554833 w 2554833"/>
                <a:gd name="connsiteY2" fmla="*/ 145998 h 705595"/>
                <a:gd name="connsiteX0" fmla="*/ 187157 w 2554833"/>
                <a:gd name="connsiteY0" fmla="*/ 239595 h 696795"/>
                <a:gd name="connsiteX1" fmla="*/ 644357 w 2554833"/>
                <a:gd name="connsiteY1" fmla="*/ 696795 h 696795"/>
                <a:gd name="connsiteX2" fmla="*/ 187157 w 2554833"/>
                <a:gd name="connsiteY2" fmla="*/ 696795 h 696795"/>
                <a:gd name="connsiteX3" fmla="*/ 187157 w 2554833"/>
                <a:gd name="connsiteY3" fmla="*/ 239595 h 696795"/>
                <a:gd name="connsiteX0" fmla="*/ 174524 w 2554833"/>
                <a:gd name="connsiteY0" fmla="*/ 53866 h 696795"/>
                <a:gd name="connsiteX1" fmla="*/ 1299287 w 2554833"/>
                <a:gd name="connsiteY1" fmla="*/ 85 h 696795"/>
                <a:gd name="connsiteX2" fmla="*/ 2554833 w 2554833"/>
                <a:gd name="connsiteY2" fmla="*/ 137198 h 696795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665833"/>
                <a:gd name="connsiteY0" fmla="*/ 406074 h 863274"/>
                <a:gd name="connsiteX1" fmla="*/ 644357 w 2665833"/>
                <a:gd name="connsiteY1" fmla="*/ 863274 h 863274"/>
                <a:gd name="connsiteX2" fmla="*/ 187157 w 2665833"/>
                <a:gd name="connsiteY2" fmla="*/ 863274 h 863274"/>
                <a:gd name="connsiteX3" fmla="*/ 187157 w 2665833"/>
                <a:gd name="connsiteY3" fmla="*/ 406074 h 863274"/>
                <a:gd name="connsiteX0" fmla="*/ 174524 w 2665833"/>
                <a:gd name="connsiteY0" fmla="*/ 220345 h 863274"/>
                <a:gd name="connsiteX1" fmla="*/ 1299287 w 2665833"/>
                <a:gd name="connsiteY1" fmla="*/ 166564 h 863274"/>
                <a:gd name="connsiteX2" fmla="*/ 2665833 w 2665833"/>
                <a:gd name="connsiteY2" fmla="*/ 0 h 863274"/>
                <a:gd name="connsiteX0" fmla="*/ 187157 w 2564923"/>
                <a:gd name="connsiteY0" fmla="*/ 239572 h 696772"/>
                <a:gd name="connsiteX1" fmla="*/ 644357 w 2564923"/>
                <a:gd name="connsiteY1" fmla="*/ 696772 h 696772"/>
                <a:gd name="connsiteX2" fmla="*/ 187157 w 2564923"/>
                <a:gd name="connsiteY2" fmla="*/ 696772 h 696772"/>
                <a:gd name="connsiteX3" fmla="*/ 187157 w 2564923"/>
                <a:gd name="connsiteY3" fmla="*/ 239572 h 696772"/>
                <a:gd name="connsiteX0" fmla="*/ 174524 w 2564923"/>
                <a:gd name="connsiteY0" fmla="*/ 53843 h 696772"/>
                <a:gd name="connsiteX1" fmla="*/ 1299287 w 2564923"/>
                <a:gd name="connsiteY1" fmla="*/ 62 h 696772"/>
                <a:gd name="connsiteX2" fmla="*/ 2564923 w 2564923"/>
                <a:gd name="connsiteY2" fmla="*/ 73908 h 696772"/>
                <a:gd name="connsiteX0" fmla="*/ 187157 w 2564923"/>
                <a:gd name="connsiteY0" fmla="*/ 250921 h 708121"/>
                <a:gd name="connsiteX1" fmla="*/ 644357 w 2564923"/>
                <a:gd name="connsiteY1" fmla="*/ 708121 h 708121"/>
                <a:gd name="connsiteX2" fmla="*/ 187157 w 2564923"/>
                <a:gd name="connsiteY2" fmla="*/ 708121 h 708121"/>
                <a:gd name="connsiteX3" fmla="*/ 187157 w 2564923"/>
                <a:gd name="connsiteY3" fmla="*/ 250921 h 708121"/>
                <a:gd name="connsiteX0" fmla="*/ 174524 w 2564923"/>
                <a:gd name="connsiteY0" fmla="*/ 65192 h 708121"/>
                <a:gd name="connsiteX1" fmla="*/ 1299287 w 2564923"/>
                <a:gd name="connsiteY1" fmla="*/ 11411 h 708121"/>
                <a:gd name="connsiteX2" fmla="*/ 2564923 w 2564923"/>
                <a:gd name="connsiteY2" fmla="*/ 85257 h 708121"/>
                <a:gd name="connsiteX0" fmla="*/ 187157 w 2564923"/>
                <a:gd name="connsiteY0" fmla="*/ 284837 h 742037"/>
                <a:gd name="connsiteX1" fmla="*/ 644357 w 2564923"/>
                <a:gd name="connsiteY1" fmla="*/ 742037 h 742037"/>
                <a:gd name="connsiteX2" fmla="*/ 187157 w 2564923"/>
                <a:gd name="connsiteY2" fmla="*/ 742037 h 742037"/>
                <a:gd name="connsiteX3" fmla="*/ 187157 w 2564923"/>
                <a:gd name="connsiteY3" fmla="*/ 284837 h 742037"/>
                <a:gd name="connsiteX0" fmla="*/ 174524 w 2564923"/>
                <a:gd name="connsiteY0" fmla="*/ 99108 h 742037"/>
                <a:gd name="connsiteX1" fmla="*/ 1299287 w 2564923"/>
                <a:gd name="connsiteY1" fmla="*/ 45327 h 742037"/>
                <a:gd name="connsiteX2" fmla="*/ 2564923 w 2564923"/>
                <a:gd name="connsiteY2" fmla="*/ 119173 h 742037"/>
                <a:gd name="connsiteX0" fmla="*/ 187157 w 2564923"/>
                <a:gd name="connsiteY0" fmla="*/ 259976 h 717176"/>
                <a:gd name="connsiteX1" fmla="*/ 644357 w 2564923"/>
                <a:gd name="connsiteY1" fmla="*/ 717176 h 717176"/>
                <a:gd name="connsiteX2" fmla="*/ 187157 w 2564923"/>
                <a:gd name="connsiteY2" fmla="*/ 717176 h 717176"/>
                <a:gd name="connsiteX3" fmla="*/ 187157 w 2564923"/>
                <a:gd name="connsiteY3" fmla="*/ 259976 h 717176"/>
                <a:gd name="connsiteX0" fmla="*/ 174524 w 2564923"/>
                <a:gd name="connsiteY0" fmla="*/ 74247 h 717176"/>
                <a:gd name="connsiteX1" fmla="*/ 1299287 w 2564923"/>
                <a:gd name="connsiteY1" fmla="*/ 96385 h 717176"/>
                <a:gd name="connsiteX2" fmla="*/ 2564923 w 2564923"/>
                <a:gd name="connsiteY2" fmla="*/ 94312 h 717176"/>
                <a:gd name="connsiteX0" fmla="*/ 187157 w 2564923"/>
                <a:gd name="connsiteY0" fmla="*/ 292020 h 749220"/>
                <a:gd name="connsiteX1" fmla="*/ 644357 w 2564923"/>
                <a:gd name="connsiteY1" fmla="*/ 749220 h 749220"/>
                <a:gd name="connsiteX2" fmla="*/ 187157 w 2564923"/>
                <a:gd name="connsiteY2" fmla="*/ 749220 h 749220"/>
                <a:gd name="connsiteX3" fmla="*/ 187157 w 2564923"/>
                <a:gd name="connsiteY3" fmla="*/ 292020 h 749220"/>
                <a:gd name="connsiteX0" fmla="*/ 174524 w 2564923"/>
                <a:gd name="connsiteY0" fmla="*/ 106291 h 749220"/>
                <a:gd name="connsiteX1" fmla="*/ 1321419 w 2564923"/>
                <a:gd name="connsiteY1" fmla="*/ 35922 h 749220"/>
                <a:gd name="connsiteX2" fmla="*/ 2564923 w 2564923"/>
                <a:gd name="connsiteY2" fmla="*/ 126356 h 749220"/>
                <a:gd name="connsiteX0" fmla="*/ 187157 w 2564923"/>
                <a:gd name="connsiteY0" fmla="*/ 306014 h 763214"/>
                <a:gd name="connsiteX1" fmla="*/ 644357 w 2564923"/>
                <a:gd name="connsiteY1" fmla="*/ 763214 h 763214"/>
                <a:gd name="connsiteX2" fmla="*/ 187157 w 2564923"/>
                <a:gd name="connsiteY2" fmla="*/ 763214 h 763214"/>
                <a:gd name="connsiteX3" fmla="*/ 187157 w 2564923"/>
                <a:gd name="connsiteY3" fmla="*/ 306014 h 763214"/>
                <a:gd name="connsiteX0" fmla="*/ 174524 w 2564923"/>
                <a:gd name="connsiteY0" fmla="*/ 120285 h 763214"/>
                <a:gd name="connsiteX1" fmla="*/ 1336174 w 2564923"/>
                <a:gd name="connsiteY1" fmla="*/ 22164 h 763214"/>
                <a:gd name="connsiteX2" fmla="*/ 2564923 w 2564923"/>
                <a:gd name="connsiteY2" fmla="*/ 140350 h 763214"/>
                <a:gd name="connsiteX0" fmla="*/ 187157 w 2564923"/>
                <a:gd name="connsiteY0" fmla="*/ 316024 h 773224"/>
                <a:gd name="connsiteX1" fmla="*/ 644357 w 2564923"/>
                <a:gd name="connsiteY1" fmla="*/ 773224 h 773224"/>
                <a:gd name="connsiteX2" fmla="*/ 187157 w 2564923"/>
                <a:gd name="connsiteY2" fmla="*/ 773224 h 773224"/>
                <a:gd name="connsiteX3" fmla="*/ 187157 w 2564923"/>
                <a:gd name="connsiteY3" fmla="*/ 316024 h 773224"/>
                <a:gd name="connsiteX0" fmla="*/ 174524 w 2564923"/>
                <a:gd name="connsiteY0" fmla="*/ 130295 h 773224"/>
                <a:gd name="connsiteX1" fmla="*/ 1336174 w 2564923"/>
                <a:gd name="connsiteY1" fmla="*/ 32174 h 773224"/>
                <a:gd name="connsiteX2" fmla="*/ 2564923 w 2564923"/>
                <a:gd name="connsiteY2" fmla="*/ 150360 h 773224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320812 h 778012"/>
                <a:gd name="connsiteX1" fmla="*/ 644357 w 2564923"/>
                <a:gd name="connsiteY1" fmla="*/ 778012 h 778012"/>
                <a:gd name="connsiteX2" fmla="*/ 187157 w 2564923"/>
                <a:gd name="connsiteY2" fmla="*/ 778012 h 778012"/>
                <a:gd name="connsiteX3" fmla="*/ 187157 w 2564923"/>
                <a:gd name="connsiteY3" fmla="*/ 320812 h 778012"/>
                <a:gd name="connsiteX0" fmla="*/ 174524 w 2564923"/>
                <a:gd name="connsiteY0" fmla="*/ 135083 h 778012"/>
                <a:gd name="connsiteX1" fmla="*/ 1188626 w 2564923"/>
                <a:gd name="connsiteY1" fmla="*/ 27711 h 778012"/>
                <a:gd name="connsiteX2" fmla="*/ 2564923 w 2564923"/>
                <a:gd name="connsiteY2" fmla="*/ 155148 h 778012"/>
                <a:gd name="connsiteX0" fmla="*/ 187157 w 2564923"/>
                <a:gd name="connsiteY0" fmla="*/ 299348 h 756548"/>
                <a:gd name="connsiteX1" fmla="*/ 644357 w 2564923"/>
                <a:gd name="connsiteY1" fmla="*/ 756548 h 756548"/>
                <a:gd name="connsiteX2" fmla="*/ 187157 w 2564923"/>
                <a:gd name="connsiteY2" fmla="*/ 756548 h 756548"/>
                <a:gd name="connsiteX3" fmla="*/ 187157 w 2564923"/>
                <a:gd name="connsiteY3" fmla="*/ 299348 h 756548"/>
                <a:gd name="connsiteX0" fmla="*/ 174524 w 2564923"/>
                <a:gd name="connsiteY0" fmla="*/ 113619 h 756548"/>
                <a:gd name="connsiteX1" fmla="*/ 1387816 w 2564923"/>
                <a:gd name="connsiteY1" fmla="*/ 52500 h 756548"/>
                <a:gd name="connsiteX2" fmla="*/ 2564923 w 2564923"/>
                <a:gd name="connsiteY2" fmla="*/ 133684 h 756548"/>
                <a:gd name="connsiteX0" fmla="*/ 187157 w 2564923"/>
                <a:gd name="connsiteY0" fmla="*/ 318422 h 775622"/>
                <a:gd name="connsiteX1" fmla="*/ 644357 w 2564923"/>
                <a:gd name="connsiteY1" fmla="*/ 775622 h 775622"/>
                <a:gd name="connsiteX2" fmla="*/ 187157 w 2564923"/>
                <a:gd name="connsiteY2" fmla="*/ 775622 h 775622"/>
                <a:gd name="connsiteX3" fmla="*/ 187157 w 2564923"/>
                <a:gd name="connsiteY3" fmla="*/ 318422 h 775622"/>
                <a:gd name="connsiteX0" fmla="*/ 174524 w 2564923"/>
                <a:gd name="connsiteY0" fmla="*/ 132693 h 775622"/>
                <a:gd name="connsiteX1" fmla="*/ 1387816 w 2564923"/>
                <a:gd name="connsiteY1" fmla="*/ 71574 h 775622"/>
                <a:gd name="connsiteX2" fmla="*/ 2564923 w 2564923"/>
                <a:gd name="connsiteY2" fmla="*/ 152758 h 775622"/>
                <a:gd name="connsiteX0" fmla="*/ 187157 w 2564923"/>
                <a:gd name="connsiteY0" fmla="*/ 331278 h 788478"/>
                <a:gd name="connsiteX1" fmla="*/ 644357 w 2564923"/>
                <a:gd name="connsiteY1" fmla="*/ 788478 h 788478"/>
                <a:gd name="connsiteX2" fmla="*/ 187157 w 2564923"/>
                <a:gd name="connsiteY2" fmla="*/ 788478 h 788478"/>
                <a:gd name="connsiteX3" fmla="*/ 187157 w 2564923"/>
                <a:gd name="connsiteY3" fmla="*/ 331278 h 788478"/>
                <a:gd name="connsiteX0" fmla="*/ 270880 w 2564923"/>
                <a:gd name="connsiteY0" fmla="*/ 11302 h 788478"/>
                <a:gd name="connsiteX1" fmla="*/ 1387816 w 2564923"/>
                <a:gd name="connsiteY1" fmla="*/ 84430 h 788478"/>
                <a:gd name="connsiteX2" fmla="*/ 2564923 w 2564923"/>
                <a:gd name="connsiteY2" fmla="*/ 165614 h 788478"/>
                <a:gd name="connsiteX0" fmla="*/ 187157 w 2564923"/>
                <a:gd name="connsiteY0" fmla="*/ 422569 h 879769"/>
                <a:gd name="connsiteX1" fmla="*/ 644357 w 2564923"/>
                <a:gd name="connsiteY1" fmla="*/ 879769 h 879769"/>
                <a:gd name="connsiteX2" fmla="*/ 187157 w 2564923"/>
                <a:gd name="connsiteY2" fmla="*/ 879769 h 879769"/>
                <a:gd name="connsiteX3" fmla="*/ 187157 w 2564923"/>
                <a:gd name="connsiteY3" fmla="*/ 422569 h 879769"/>
                <a:gd name="connsiteX0" fmla="*/ 270880 w 2564923"/>
                <a:gd name="connsiteY0" fmla="*/ 102593 h 879769"/>
                <a:gd name="connsiteX1" fmla="*/ 1387816 w 2564923"/>
                <a:gd name="connsiteY1" fmla="*/ 175721 h 879769"/>
                <a:gd name="connsiteX2" fmla="*/ 2564923 w 2564923"/>
                <a:gd name="connsiteY2" fmla="*/ 256905 h 879769"/>
                <a:gd name="connsiteX0" fmla="*/ 187157 w 2564923"/>
                <a:gd name="connsiteY0" fmla="*/ 442367 h 899567"/>
                <a:gd name="connsiteX1" fmla="*/ 644357 w 2564923"/>
                <a:gd name="connsiteY1" fmla="*/ 899567 h 899567"/>
                <a:gd name="connsiteX2" fmla="*/ 187157 w 2564923"/>
                <a:gd name="connsiteY2" fmla="*/ 899567 h 899567"/>
                <a:gd name="connsiteX3" fmla="*/ 187157 w 2564923"/>
                <a:gd name="connsiteY3" fmla="*/ 442367 h 899567"/>
                <a:gd name="connsiteX0" fmla="*/ 270880 w 2564923"/>
                <a:gd name="connsiteY0" fmla="*/ 122391 h 899567"/>
                <a:gd name="connsiteX1" fmla="*/ 1366404 w 2564923"/>
                <a:gd name="connsiteY1" fmla="*/ 114970 h 899567"/>
                <a:gd name="connsiteX2" fmla="*/ 2564923 w 2564923"/>
                <a:gd name="connsiteY2" fmla="*/ 276703 h 899567"/>
                <a:gd name="connsiteX0" fmla="*/ 187157 w 2564923"/>
                <a:gd name="connsiteY0" fmla="*/ 524685 h 981885"/>
                <a:gd name="connsiteX1" fmla="*/ 644357 w 2564923"/>
                <a:gd name="connsiteY1" fmla="*/ 981885 h 981885"/>
                <a:gd name="connsiteX2" fmla="*/ 187157 w 2564923"/>
                <a:gd name="connsiteY2" fmla="*/ 981885 h 981885"/>
                <a:gd name="connsiteX3" fmla="*/ 187157 w 2564923"/>
                <a:gd name="connsiteY3" fmla="*/ 524685 h 981885"/>
                <a:gd name="connsiteX0" fmla="*/ 249468 w 2564923"/>
                <a:gd name="connsiteY0" fmla="*/ 97311 h 981885"/>
                <a:gd name="connsiteX1" fmla="*/ 1366404 w 2564923"/>
                <a:gd name="connsiteY1" fmla="*/ 197288 h 981885"/>
                <a:gd name="connsiteX2" fmla="*/ 2564923 w 2564923"/>
                <a:gd name="connsiteY2" fmla="*/ 359021 h 981885"/>
                <a:gd name="connsiteX0" fmla="*/ 187157 w 2564923"/>
                <a:gd name="connsiteY0" fmla="*/ 542218 h 999418"/>
                <a:gd name="connsiteX1" fmla="*/ 644357 w 2564923"/>
                <a:gd name="connsiteY1" fmla="*/ 999418 h 999418"/>
                <a:gd name="connsiteX2" fmla="*/ 187157 w 2564923"/>
                <a:gd name="connsiteY2" fmla="*/ 999418 h 999418"/>
                <a:gd name="connsiteX3" fmla="*/ 187157 w 2564923"/>
                <a:gd name="connsiteY3" fmla="*/ 542218 h 999418"/>
                <a:gd name="connsiteX0" fmla="*/ 249468 w 2564923"/>
                <a:gd name="connsiteY0" fmla="*/ 114844 h 999418"/>
                <a:gd name="connsiteX1" fmla="*/ 1366404 w 2564923"/>
                <a:gd name="connsiteY1" fmla="*/ 214821 h 999418"/>
                <a:gd name="connsiteX2" fmla="*/ 2564923 w 2564923"/>
                <a:gd name="connsiteY2" fmla="*/ 376554 h 999418"/>
                <a:gd name="connsiteX0" fmla="*/ 187157 w 2564923"/>
                <a:gd name="connsiteY0" fmla="*/ 531466 h 988666"/>
                <a:gd name="connsiteX1" fmla="*/ 644357 w 2564923"/>
                <a:gd name="connsiteY1" fmla="*/ 988666 h 988666"/>
                <a:gd name="connsiteX2" fmla="*/ 187157 w 2564923"/>
                <a:gd name="connsiteY2" fmla="*/ 988666 h 988666"/>
                <a:gd name="connsiteX3" fmla="*/ 187157 w 2564923"/>
                <a:gd name="connsiteY3" fmla="*/ 531466 h 988666"/>
                <a:gd name="connsiteX0" fmla="*/ 249468 w 2564923"/>
                <a:gd name="connsiteY0" fmla="*/ 117518 h 988666"/>
                <a:gd name="connsiteX1" fmla="*/ 1366404 w 2564923"/>
                <a:gd name="connsiteY1" fmla="*/ 204069 h 988666"/>
                <a:gd name="connsiteX2" fmla="*/ 2564923 w 2564923"/>
                <a:gd name="connsiteY2" fmla="*/ 365802 h 988666"/>
                <a:gd name="connsiteX0" fmla="*/ 187157 w 2564923"/>
                <a:gd name="connsiteY0" fmla="*/ 435319 h 892519"/>
                <a:gd name="connsiteX1" fmla="*/ 644357 w 2564923"/>
                <a:gd name="connsiteY1" fmla="*/ 892519 h 892519"/>
                <a:gd name="connsiteX2" fmla="*/ 187157 w 2564923"/>
                <a:gd name="connsiteY2" fmla="*/ 892519 h 892519"/>
                <a:gd name="connsiteX3" fmla="*/ 187157 w 2564923"/>
                <a:gd name="connsiteY3" fmla="*/ 435319 h 892519"/>
                <a:gd name="connsiteX0" fmla="*/ 261661 w 2564923"/>
                <a:gd name="connsiteY0" fmla="*/ 151330 h 892519"/>
                <a:gd name="connsiteX1" fmla="*/ 1366404 w 2564923"/>
                <a:gd name="connsiteY1" fmla="*/ 107922 h 892519"/>
                <a:gd name="connsiteX2" fmla="*/ 2564923 w 2564923"/>
                <a:gd name="connsiteY2" fmla="*/ 269655 h 892519"/>
                <a:gd name="connsiteX0" fmla="*/ 187157 w 2564923"/>
                <a:gd name="connsiteY0" fmla="*/ 385883 h 843083"/>
                <a:gd name="connsiteX1" fmla="*/ 644357 w 2564923"/>
                <a:gd name="connsiteY1" fmla="*/ 843083 h 843083"/>
                <a:gd name="connsiteX2" fmla="*/ 187157 w 2564923"/>
                <a:gd name="connsiteY2" fmla="*/ 843083 h 843083"/>
                <a:gd name="connsiteX3" fmla="*/ 187157 w 2564923"/>
                <a:gd name="connsiteY3" fmla="*/ 385883 h 843083"/>
                <a:gd name="connsiteX0" fmla="*/ 261661 w 2564923"/>
                <a:gd name="connsiteY0" fmla="*/ 101894 h 843083"/>
                <a:gd name="connsiteX1" fmla="*/ 1366404 w 2564923"/>
                <a:gd name="connsiteY1" fmla="*/ 58486 h 843083"/>
                <a:gd name="connsiteX2" fmla="*/ 2564923 w 2564923"/>
                <a:gd name="connsiteY2" fmla="*/ 220219 h 843083"/>
                <a:gd name="connsiteX0" fmla="*/ 187157 w 2564923"/>
                <a:gd name="connsiteY0" fmla="*/ 357455 h 814655"/>
                <a:gd name="connsiteX1" fmla="*/ 644357 w 2564923"/>
                <a:gd name="connsiteY1" fmla="*/ 814655 h 814655"/>
                <a:gd name="connsiteX2" fmla="*/ 187157 w 2564923"/>
                <a:gd name="connsiteY2" fmla="*/ 814655 h 814655"/>
                <a:gd name="connsiteX3" fmla="*/ 187157 w 2564923"/>
                <a:gd name="connsiteY3" fmla="*/ 357455 h 814655"/>
                <a:gd name="connsiteX0" fmla="*/ 261661 w 2564923"/>
                <a:gd name="connsiteY0" fmla="*/ 73466 h 814655"/>
                <a:gd name="connsiteX1" fmla="*/ 1372501 w 2564923"/>
                <a:gd name="connsiteY1" fmla="*/ 129438 h 814655"/>
                <a:gd name="connsiteX2" fmla="*/ 2564923 w 2564923"/>
                <a:gd name="connsiteY2" fmla="*/ 191791 h 814655"/>
                <a:gd name="connsiteX0" fmla="*/ 187157 w 2564923"/>
                <a:gd name="connsiteY0" fmla="*/ 357454 h 814654"/>
                <a:gd name="connsiteX1" fmla="*/ 644357 w 2564923"/>
                <a:gd name="connsiteY1" fmla="*/ 814654 h 814654"/>
                <a:gd name="connsiteX2" fmla="*/ 187157 w 2564923"/>
                <a:gd name="connsiteY2" fmla="*/ 814654 h 814654"/>
                <a:gd name="connsiteX3" fmla="*/ 187157 w 2564923"/>
                <a:gd name="connsiteY3" fmla="*/ 357454 h 814654"/>
                <a:gd name="connsiteX0" fmla="*/ 261661 w 2564923"/>
                <a:gd name="connsiteY0" fmla="*/ 73465 h 814654"/>
                <a:gd name="connsiteX1" fmla="*/ 1372501 w 2564923"/>
                <a:gd name="connsiteY1" fmla="*/ 129437 h 814654"/>
                <a:gd name="connsiteX2" fmla="*/ 2564923 w 2564923"/>
                <a:gd name="connsiteY2" fmla="*/ 191790 h 814654"/>
                <a:gd name="connsiteX0" fmla="*/ 187157 w 2564923"/>
                <a:gd name="connsiteY0" fmla="*/ 298868 h 756068"/>
                <a:gd name="connsiteX1" fmla="*/ 644357 w 2564923"/>
                <a:gd name="connsiteY1" fmla="*/ 756068 h 756068"/>
                <a:gd name="connsiteX2" fmla="*/ 187157 w 2564923"/>
                <a:gd name="connsiteY2" fmla="*/ 756068 h 756068"/>
                <a:gd name="connsiteX3" fmla="*/ 187157 w 2564923"/>
                <a:gd name="connsiteY3" fmla="*/ 298868 h 756068"/>
                <a:gd name="connsiteX0" fmla="*/ 257106 w 2564923"/>
                <a:gd name="connsiteY0" fmla="*/ 94835 h 756068"/>
                <a:gd name="connsiteX1" fmla="*/ 1372501 w 2564923"/>
                <a:gd name="connsiteY1" fmla="*/ 70851 h 756068"/>
                <a:gd name="connsiteX2" fmla="*/ 2564923 w 2564923"/>
                <a:gd name="connsiteY2" fmla="*/ 133204 h 756068"/>
                <a:gd name="connsiteX0" fmla="*/ 187157 w 2460166"/>
                <a:gd name="connsiteY0" fmla="*/ 299096 h 756296"/>
                <a:gd name="connsiteX1" fmla="*/ 644357 w 2460166"/>
                <a:gd name="connsiteY1" fmla="*/ 756296 h 756296"/>
                <a:gd name="connsiteX2" fmla="*/ 187157 w 2460166"/>
                <a:gd name="connsiteY2" fmla="*/ 756296 h 756296"/>
                <a:gd name="connsiteX3" fmla="*/ 187157 w 2460166"/>
                <a:gd name="connsiteY3" fmla="*/ 299096 h 756296"/>
                <a:gd name="connsiteX0" fmla="*/ 257106 w 2460166"/>
                <a:gd name="connsiteY0" fmla="*/ 95063 h 756296"/>
                <a:gd name="connsiteX1" fmla="*/ 1372501 w 2460166"/>
                <a:gd name="connsiteY1" fmla="*/ 71079 h 756296"/>
                <a:gd name="connsiteX2" fmla="*/ 2460166 w 2460166"/>
                <a:gd name="connsiteY2" fmla="*/ 76320 h 756296"/>
                <a:gd name="connsiteX0" fmla="*/ 187157 w 2482939"/>
                <a:gd name="connsiteY0" fmla="*/ 298870 h 756070"/>
                <a:gd name="connsiteX1" fmla="*/ 644357 w 2482939"/>
                <a:gd name="connsiteY1" fmla="*/ 756070 h 756070"/>
                <a:gd name="connsiteX2" fmla="*/ 187157 w 2482939"/>
                <a:gd name="connsiteY2" fmla="*/ 756070 h 756070"/>
                <a:gd name="connsiteX3" fmla="*/ 187157 w 2482939"/>
                <a:gd name="connsiteY3" fmla="*/ 298870 h 756070"/>
                <a:gd name="connsiteX0" fmla="*/ 257106 w 2482939"/>
                <a:gd name="connsiteY0" fmla="*/ 94837 h 756070"/>
                <a:gd name="connsiteX1" fmla="*/ 1372501 w 2482939"/>
                <a:gd name="connsiteY1" fmla="*/ 70853 h 756070"/>
                <a:gd name="connsiteX2" fmla="*/ 2482939 w 2482939"/>
                <a:gd name="connsiteY2" fmla="*/ 81805 h 756070"/>
                <a:gd name="connsiteX0" fmla="*/ 187157 w 2482939"/>
                <a:gd name="connsiteY0" fmla="*/ 349593 h 806793"/>
                <a:gd name="connsiteX1" fmla="*/ 644357 w 2482939"/>
                <a:gd name="connsiteY1" fmla="*/ 806793 h 806793"/>
                <a:gd name="connsiteX2" fmla="*/ 187157 w 2482939"/>
                <a:gd name="connsiteY2" fmla="*/ 806793 h 806793"/>
                <a:gd name="connsiteX3" fmla="*/ 187157 w 2482939"/>
                <a:gd name="connsiteY3" fmla="*/ 349593 h 806793"/>
                <a:gd name="connsiteX0" fmla="*/ 257106 w 2482939"/>
                <a:gd name="connsiteY0" fmla="*/ 145560 h 806793"/>
                <a:gd name="connsiteX1" fmla="*/ 1372501 w 2482939"/>
                <a:gd name="connsiteY1" fmla="*/ 121576 h 806793"/>
                <a:gd name="connsiteX2" fmla="*/ 2482939 w 2482939"/>
                <a:gd name="connsiteY2" fmla="*/ 132528 h 806793"/>
                <a:gd name="connsiteX0" fmla="*/ 187157 w 2482939"/>
                <a:gd name="connsiteY0" fmla="*/ 351506 h 808706"/>
                <a:gd name="connsiteX1" fmla="*/ 644357 w 2482939"/>
                <a:gd name="connsiteY1" fmla="*/ 808706 h 808706"/>
                <a:gd name="connsiteX2" fmla="*/ 187157 w 2482939"/>
                <a:gd name="connsiteY2" fmla="*/ 808706 h 808706"/>
                <a:gd name="connsiteX3" fmla="*/ 187157 w 2482939"/>
                <a:gd name="connsiteY3" fmla="*/ 351506 h 808706"/>
                <a:gd name="connsiteX0" fmla="*/ 257106 w 2482939"/>
                <a:gd name="connsiteY0" fmla="*/ 147473 h 808706"/>
                <a:gd name="connsiteX1" fmla="*/ 1162987 w 2482939"/>
                <a:gd name="connsiteY1" fmla="*/ 117778 h 808706"/>
                <a:gd name="connsiteX2" fmla="*/ 2482939 w 2482939"/>
                <a:gd name="connsiteY2" fmla="*/ 134441 h 808706"/>
                <a:gd name="connsiteX0" fmla="*/ 187157 w 2508544"/>
                <a:gd name="connsiteY0" fmla="*/ 357630 h 814830"/>
                <a:gd name="connsiteX1" fmla="*/ 644357 w 2508544"/>
                <a:gd name="connsiteY1" fmla="*/ 814830 h 814830"/>
                <a:gd name="connsiteX2" fmla="*/ 187157 w 2508544"/>
                <a:gd name="connsiteY2" fmla="*/ 814830 h 814830"/>
                <a:gd name="connsiteX3" fmla="*/ 187157 w 2508544"/>
                <a:gd name="connsiteY3" fmla="*/ 357630 h 814830"/>
                <a:gd name="connsiteX0" fmla="*/ 257106 w 2508544"/>
                <a:gd name="connsiteY0" fmla="*/ 153597 h 814830"/>
                <a:gd name="connsiteX1" fmla="*/ 1162987 w 2508544"/>
                <a:gd name="connsiteY1" fmla="*/ 123902 h 814830"/>
                <a:gd name="connsiteX2" fmla="*/ 2508544 w 2508544"/>
                <a:gd name="connsiteY2" fmla="*/ 131392 h 814830"/>
                <a:gd name="connsiteX0" fmla="*/ 187157 w 2508544"/>
                <a:gd name="connsiteY0" fmla="*/ 300849 h 758049"/>
                <a:gd name="connsiteX1" fmla="*/ 644357 w 2508544"/>
                <a:gd name="connsiteY1" fmla="*/ 758049 h 758049"/>
                <a:gd name="connsiteX2" fmla="*/ 187157 w 2508544"/>
                <a:gd name="connsiteY2" fmla="*/ 758049 h 758049"/>
                <a:gd name="connsiteX3" fmla="*/ 187157 w 2508544"/>
                <a:gd name="connsiteY3" fmla="*/ 300849 h 758049"/>
                <a:gd name="connsiteX0" fmla="*/ 257106 w 2508544"/>
                <a:gd name="connsiteY0" fmla="*/ 96816 h 758049"/>
                <a:gd name="connsiteX1" fmla="*/ 1162987 w 2508544"/>
                <a:gd name="connsiteY1" fmla="*/ 67121 h 758049"/>
                <a:gd name="connsiteX2" fmla="*/ 1131716 w 2508544"/>
                <a:gd name="connsiteY2" fmla="*/ 73652 h 758049"/>
                <a:gd name="connsiteX3" fmla="*/ 2508544 w 2508544"/>
                <a:gd name="connsiteY3" fmla="*/ 74611 h 758049"/>
                <a:gd name="connsiteX0" fmla="*/ 187157 w 2508544"/>
                <a:gd name="connsiteY0" fmla="*/ 1337277 h 1794477"/>
                <a:gd name="connsiteX1" fmla="*/ 644357 w 2508544"/>
                <a:gd name="connsiteY1" fmla="*/ 1794477 h 1794477"/>
                <a:gd name="connsiteX2" fmla="*/ 187157 w 2508544"/>
                <a:gd name="connsiteY2" fmla="*/ 1794477 h 1794477"/>
                <a:gd name="connsiteX3" fmla="*/ 187157 w 2508544"/>
                <a:gd name="connsiteY3" fmla="*/ 1337277 h 1794477"/>
                <a:gd name="connsiteX0" fmla="*/ 257106 w 2508544"/>
                <a:gd name="connsiteY0" fmla="*/ 1133244 h 1794477"/>
                <a:gd name="connsiteX1" fmla="*/ 1162987 w 2508544"/>
                <a:gd name="connsiteY1" fmla="*/ 1103549 h 1794477"/>
                <a:gd name="connsiteX2" fmla="*/ 1859620 w 2508544"/>
                <a:gd name="connsiteY2" fmla="*/ 2 h 1794477"/>
                <a:gd name="connsiteX3" fmla="*/ 2508544 w 2508544"/>
                <a:gd name="connsiteY3" fmla="*/ 1111039 h 1794477"/>
                <a:gd name="connsiteX0" fmla="*/ 187157 w 2508544"/>
                <a:gd name="connsiteY0" fmla="*/ 300848 h 758048"/>
                <a:gd name="connsiteX1" fmla="*/ 644357 w 2508544"/>
                <a:gd name="connsiteY1" fmla="*/ 758048 h 758048"/>
                <a:gd name="connsiteX2" fmla="*/ 187157 w 2508544"/>
                <a:gd name="connsiteY2" fmla="*/ 758048 h 758048"/>
                <a:gd name="connsiteX3" fmla="*/ 187157 w 2508544"/>
                <a:gd name="connsiteY3" fmla="*/ 300848 h 758048"/>
                <a:gd name="connsiteX0" fmla="*/ 257106 w 2508544"/>
                <a:gd name="connsiteY0" fmla="*/ 96815 h 758048"/>
                <a:gd name="connsiteX1" fmla="*/ 1162987 w 2508544"/>
                <a:gd name="connsiteY1" fmla="*/ 67120 h 758048"/>
                <a:gd name="connsiteX2" fmla="*/ 2508544 w 2508544"/>
                <a:gd name="connsiteY2" fmla="*/ 74610 h 758048"/>
                <a:gd name="connsiteX0" fmla="*/ 187157 w 2508544"/>
                <a:gd name="connsiteY0" fmla="*/ 226238 h 683438"/>
                <a:gd name="connsiteX1" fmla="*/ 644357 w 2508544"/>
                <a:gd name="connsiteY1" fmla="*/ 683438 h 683438"/>
                <a:gd name="connsiteX2" fmla="*/ 187157 w 2508544"/>
                <a:gd name="connsiteY2" fmla="*/ 683438 h 683438"/>
                <a:gd name="connsiteX3" fmla="*/ 187157 w 2508544"/>
                <a:gd name="connsiteY3" fmla="*/ 226238 h 683438"/>
                <a:gd name="connsiteX0" fmla="*/ 257106 w 2508544"/>
                <a:gd name="connsiteY0" fmla="*/ 22205 h 683438"/>
                <a:gd name="connsiteX1" fmla="*/ 2508544 w 2508544"/>
                <a:gd name="connsiteY1" fmla="*/ 0 h 683438"/>
                <a:gd name="connsiteX0" fmla="*/ 187157 w 2508544"/>
                <a:gd name="connsiteY0" fmla="*/ 765137 h 1222337"/>
                <a:gd name="connsiteX1" fmla="*/ 644357 w 2508544"/>
                <a:gd name="connsiteY1" fmla="*/ 1222337 h 1222337"/>
                <a:gd name="connsiteX2" fmla="*/ 187157 w 2508544"/>
                <a:gd name="connsiteY2" fmla="*/ 1222337 h 1222337"/>
                <a:gd name="connsiteX3" fmla="*/ 187157 w 2508544"/>
                <a:gd name="connsiteY3" fmla="*/ 765137 h 1222337"/>
                <a:gd name="connsiteX0" fmla="*/ 257106 w 2508544"/>
                <a:gd name="connsiteY0" fmla="*/ 561104 h 1222337"/>
                <a:gd name="connsiteX1" fmla="*/ 2508544 w 2508544"/>
                <a:gd name="connsiteY1" fmla="*/ 538899 h 1222337"/>
                <a:gd name="connsiteX0" fmla="*/ 187157 w 2508544"/>
                <a:gd name="connsiteY0" fmla="*/ 1196540 h 1653740"/>
                <a:gd name="connsiteX1" fmla="*/ 644357 w 2508544"/>
                <a:gd name="connsiteY1" fmla="*/ 1653740 h 1653740"/>
                <a:gd name="connsiteX2" fmla="*/ 187157 w 2508544"/>
                <a:gd name="connsiteY2" fmla="*/ 1653740 h 1653740"/>
                <a:gd name="connsiteX3" fmla="*/ 187157 w 2508544"/>
                <a:gd name="connsiteY3" fmla="*/ 1196540 h 1653740"/>
                <a:gd name="connsiteX0" fmla="*/ 257106 w 2508544"/>
                <a:gd name="connsiteY0" fmla="*/ 992507 h 1653740"/>
                <a:gd name="connsiteX1" fmla="*/ 2508544 w 2508544"/>
                <a:gd name="connsiteY1" fmla="*/ 970302 h 1653740"/>
                <a:gd name="connsiteX0" fmla="*/ 187157 w 2508544"/>
                <a:gd name="connsiteY0" fmla="*/ 1329985 h 1787185"/>
                <a:gd name="connsiteX1" fmla="*/ 644357 w 2508544"/>
                <a:gd name="connsiteY1" fmla="*/ 1787185 h 1787185"/>
                <a:gd name="connsiteX2" fmla="*/ 187157 w 2508544"/>
                <a:gd name="connsiteY2" fmla="*/ 1787185 h 1787185"/>
                <a:gd name="connsiteX3" fmla="*/ 187157 w 2508544"/>
                <a:gd name="connsiteY3" fmla="*/ 1329985 h 1787185"/>
                <a:gd name="connsiteX0" fmla="*/ 355472 w 2508544"/>
                <a:gd name="connsiteY0" fmla="*/ 866934 h 1787185"/>
                <a:gd name="connsiteX1" fmla="*/ 2508544 w 2508544"/>
                <a:gd name="connsiteY1" fmla="*/ 1103747 h 1787185"/>
                <a:gd name="connsiteX0" fmla="*/ 187157 w 2577399"/>
                <a:gd name="connsiteY0" fmla="*/ 1358143 h 1815343"/>
                <a:gd name="connsiteX1" fmla="*/ 644357 w 2577399"/>
                <a:gd name="connsiteY1" fmla="*/ 1815343 h 1815343"/>
                <a:gd name="connsiteX2" fmla="*/ 187157 w 2577399"/>
                <a:gd name="connsiteY2" fmla="*/ 1815343 h 1815343"/>
                <a:gd name="connsiteX3" fmla="*/ 187157 w 2577399"/>
                <a:gd name="connsiteY3" fmla="*/ 1358143 h 1815343"/>
                <a:gd name="connsiteX0" fmla="*/ 355472 w 2577399"/>
                <a:gd name="connsiteY0" fmla="*/ 895092 h 1815343"/>
                <a:gd name="connsiteX1" fmla="*/ 2577399 w 2577399"/>
                <a:gd name="connsiteY1" fmla="*/ 1070234 h 1815343"/>
                <a:gd name="connsiteX0" fmla="*/ 187157 w 2577399"/>
                <a:gd name="connsiteY0" fmla="*/ 1244493 h 1701693"/>
                <a:gd name="connsiteX1" fmla="*/ 644357 w 2577399"/>
                <a:gd name="connsiteY1" fmla="*/ 1701693 h 1701693"/>
                <a:gd name="connsiteX2" fmla="*/ 187157 w 2577399"/>
                <a:gd name="connsiteY2" fmla="*/ 1701693 h 1701693"/>
                <a:gd name="connsiteX3" fmla="*/ 187157 w 2577399"/>
                <a:gd name="connsiteY3" fmla="*/ 1244493 h 1701693"/>
                <a:gd name="connsiteX0" fmla="*/ 355472 w 2577399"/>
                <a:gd name="connsiteY0" fmla="*/ 781442 h 1701693"/>
                <a:gd name="connsiteX1" fmla="*/ 2577399 w 2577399"/>
                <a:gd name="connsiteY1" fmla="*/ 956584 h 1701693"/>
                <a:gd name="connsiteX0" fmla="*/ 187157 w 2577399"/>
                <a:gd name="connsiteY0" fmla="*/ 1190264 h 1647464"/>
                <a:gd name="connsiteX1" fmla="*/ 644357 w 2577399"/>
                <a:gd name="connsiteY1" fmla="*/ 1647464 h 1647464"/>
                <a:gd name="connsiteX2" fmla="*/ 187157 w 2577399"/>
                <a:gd name="connsiteY2" fmla="*/ 1647464 h 1647464"/>
                <a:gd name="connsiteX3" fmla="*/ 187157 w 2577399"/>
                <a:gd name="connsiteY3" fmla="*/ 1190264 h 1647464"/>
                <a:gd name="connsiteX0" fmla="*/ 355472 w 2577399"/>
                <a:gd name="connsiteY0" fmla="*/ 727213 h 1647464"/>
                <a:gd name="connsiteX1" fmla="*/ 2577399 w 2577399"/>
                <a:gd name="connsiteY1" fmla="*/ 902355 h 1647464"/>
                <a:gd name="connsiteX0" fmla="*/ 187157 w 2626583"/>
                <a:gd name="connsiteY0" fmla="*/ 1214024 h 1671224"/>
                <a:gd name="connsiteX1" fmla="*/ 644357 w 2626583"/>
                <a:gd name="connsiteY1" fmla="*/ 1671224 h 1671224"/>
                <a:gd name="connsiteX2" fmla="*/ 187157 w 2626583"/>
                <a:gd name="connsiteY2" fmla="*/ 1671224 h 1671224"/>
                <a:gd name="connsiteX3" fmla="*/ 187157 w 2626583"/>
                <a:gd name="connsiteY3" fmla="*/ 1214024 h 1671224"/>
                <a:gd name="connsiteX0" fmla="*/ 355472 w 2626583"/>
                <a:gd name="connsiteY0" fmla="*/ 750973 h 1671224"/>
                <a:gd name="connsiteX1" fmla="*/ 2626583 w 2626583"/>
                <a:gd name="connsiteY1" fmla="*/ 864444 h 1671224"/>
                <a:gd name="connsiteX0" fmla="*/ 187157 w 2626583"/>
                <a:gd name="connsiteY0" fmla="*/ 1179754 h 1636954"/>
                <a:gd name="connsiteX1" fmla="*/ 644357 w 2626583"/>
                <a:gd name="connsiteY1" fmla="*/ 1636954 h 1636954"/>
                <a:gd name="connsiteX2" fmla="*/ 187157 w 2626583"/>
                <a:gd name="connsiteY2" fmla="*/ 1636954 h 1636954"/>
                <a:gd name="connsiteX3" fmla="*/ 187157 w 2626583"/>
                <a:gd name="connsiteY3" fmla="*/ 1179754 h 1636954"/>
                <a:gd name="connsiteX0" fmla="*/ 355472 w 2626583"/>
                <a:gd name="connsiteY0" fmla="*/ 716703 h 1636954"/>
                <a:gd name="connsiteX1" fmla="*/ 2626583 w 2626583"/>
                <a:gd name="connsiteY1" fmla="*/ 830174 h 1636954"/>
                <a:gd name="connsiteX0" fmla="*/ 187157 w 2626583"/>
                <a:gd name="connsiteY0" fmla="*/ 1045552 h 1502752"/>
                <a:gd name="connsiteX1" fmla="*/ 644357 w 2626583"/>
                <a:gd name="connsiteY1" fmla="*/ 1502752 h 1502752"/>
                <a:gd name="connsiteX2" fmla="*/ 187157 w 2626583"/>
                <a:gd name="connsiteY2" fmla="*/ 1502752 h 1502752"/>
                <a:gd name="connsiteX3" fmla="*/ 187157 w 2626583"/>
                <a:gd name="connsiteY3" fmla="*/ 1045552 h 1502752"/>
                <a:gd name="connsiteX0" fmla="*/ 256553 w 2626583"/>
                <a:gd name="connsiteY0" fmla="*/ 809902 h 1502752"/>
                <a:gd name="connsiteX1" fmla="*/ 2626583 w 2626583"/>
                <a:gd name="connsiteY1" fmla="*/ 695972 h 1502752"/>
                <a:gd name="connsiteX0" fmla="*/ 187157 w 2626583"/>
                <a:gd name="connsiteY0" fmla="*/ 595702 h 1052902"/>
                <a:gd name="connsiteX1" fmla="*/ 644357 w 2626583"/>
                <a:gd name="connsiteY1" fmla="*/ 1052902 h 1052902"/>
                <a:gd name="connsiteX2" fmla="*/ 187157 w 2626583"/>
                <a:gd name="connsiteY2" fmla="*/ 1052902 h 1052902"/>
                <a:gd name="connsiteX3" fmla="*/ 187157 w 2626583"/>
                <a:gd name="connsiteY3" fmla="*/ 595702 h 1052902"/>
                <a:gd name="connsiteX0" fmla="*/ 256553 w 2626583"/>
                <a:gd name="connsiteY0" fmla="*/ 360052 h 1052902"/>
                <a:gd name="connsiteX1" fmla="*/ 2626583 w 2626583"/>
                <a:gd name="connsiteY1" fmla="*/ 246122 h 1052902"/>
                <a:gd name="connsiteX0" fmla="*/ 187157 w 2626583"/>
                <a:gd name="connsiteY0" fmla="*/ 349580 h 806780"/>
                <a:gd name="connsiteX1" fmla="*/ 644357 w 2626583"/>
                <a:gd name="connsiteY1" fmla="*/ 806780 h 806780"/>
                <a:gd name="connsiteX2" fmla="*/ 187157 w 2626583"/>
                <a:gd name="connsiteY2" fmla="*/ 806780 h 806780"/>
                <a:gd name="connsiteX3" fmla="*/ 187157 w 2626583"/>
                <a:gd name="connsiteY3" fmla="*/ 349580 h 806780"/>
                <a:gd name="connsiteX0" fmla="*/ 256553 w 2626583"/>
                <a:gd name="connsiteY0" fmla="*/ 113930 h 806780"/>
                <a:gd name="connsiteX1" fmla="*/ 2626583 w 2626583"/>
                <a:gd name="connsiteY1" fmla="*/ 0 h 806780"/>
                <a:gd name="connsiteX0" fmla="*/ 187157 w 2560636"/>
                <a:gd name="connsiteY0" fmla="*/ 359916 h 817116"/>
                <a:gd name="connsiteX1" fmla="*/ 644357 w 2560636"/>
                <a:gd name="connsiteY1" fmla="*/ 817116 h 817116"/>
                <a:gd name="connsiteX2" fmla="*/ 187157 w 2560636"/>
                <a:gd name="connsiteY2" fmla="*/ 817116 h 817116"/>
                <a:gd name="connsiteX3" fmla="*/ 187157 w 2560636"/>
                <a:gd name="connsiteY3" fmla="*/ 359916 h 817116"/>
                <a:gd name="connsiteX0" fmla="*/ 256553 w 2560636"/>
                <a:gd name="connsiteY0" fmla="*/ 124266 h 817116"/>
                <a:gd name="connsiteX1" fmla="*/ 2560636 w 2560636"/>
                <a:gd name="connsiteY1" fmla="*/ 0 h 817116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00771"/>
                <a:gd name="connsiteY0" fmla="*/ 235650 h 692850"/>
                <a:gd name="connsiteX1" fmla="*/ 644357 w 2700771"/>
                <a:gd name="connsiteY1" fmla="*/ 692850 h 692850"/>
                <a:gd name="connsiteX2" fmla="*/ 187157 w 2700771"/>
                <a:gd name="connsiteY2" fmla="*/ 692850 h 692850"/>
                <a:gd name="connsiteX3" fmla="*/ 187157 w 2700771"/>
                <a:gd name="connsiteY3" fmla="*/ 235650 h 692850"/>
                <a:gd name="connsiteX0" fmla="*/ 256553 w 2700771"/>
                <a:gd name="connsiteY0" fmla="*/ 0 h 692850"/>
                <a:gd name="connsiteX1" fmla="*/ 2700771 w 2700771"/>
                <a:gd name="connsiteY1" fmla="*/ 175491 h 692850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799690"/>
                <a:gd name="connsiteY0" fmla="*/ 266887 h 724087"/>
                <a:gd name="connsiteX1" fmla="*/ 644357 w 2799690"/>
                <a:gd name="connsiteY1" fmla="*/ 724087 h 724087"/>
                <a:gd name="connsiteX2" fmla="*/ 187157 w 2799690"/>
                <a:gd name="connsiteY2" fmla="*/ 724087 h 724087"/>
                <a:gd name="connsiteX3" fmla="*/ 187157 w 2799690"/>
                <a:gd name="connsiteY3" fmla="*/ 266887 h 724087"/>
                <a:gd name="connsiteX0" fmla="*/ 256553 w 2799690"/>
                <a:gd name="connsiteY0" fmla="*/ 31237 h 724087"/>
                <a:gd name="connsiteX1" fmla="*/ 2799690 w 2799690"/>
                <a:gd name="connsiteY1" fmla="*/ 0 h 724087"/>
                <a:gd name="connsiteX0" fmla="*/ 187157 w 2692527"/>
                <a:gd name="connsiteY0" fmla="*/ 235650 h 692850"/>
                <a:gd name="connsiteX1" fmla="*/ 644357 w 2692527"/>
                <a:gd name="connsiteY1" fmla="*/ 692850 h 692850"/>
                <a:gd name="connsiteX2" fmla="*/ 187157 w 2692527"/>
                <a:gd name="connsiteY2" fmla="*/ 692850 h 692850"/>
                <a:gd name="connsiteX3" fmla="*/ 187157 w 2692527"/>
                <a:gd name="connsiteY3" fmla="*/ 235650 h 692850"/>
                <a:gd name="connsiteX0" fmla="*/ 256553 w 2692527"/>
                <a:gd name="connsiteY0" fmla="*/ 0 h 692850"/>
                <a:gd name="connsiteX1" fmla="*/ 2692527 w 2692527"/>
                <a:gd name="connsiteY1" fmla="*/ 20445 h 692850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56553 w 2709014"/>
                <a:gd name="connsiteY0" fmla="*/ 51911 h 744761"/>
                <a:gd name="connsiteX1" fmla="*/ 2709014 w 2709014"/>
                <a:gd name="connsiteY1" fmla="*/ 0 h 744761"/>
                <a:gd name="connsiteX0" fmla="*/ 187157 w 2709014"/>
                <a:gd name="connsiteY0" fmla="*/ 287561 h 744761"/>
                <a:gd name="connsiteX1" fmla="*/ 644357 w 2709014"/>
                <a:gd name="connsiteY1" fmla="*/ 744761 h 744761"/>
                <a:gd name="connsiteX2" fmla="*/ 187157 w 2709014"/>
                <a:gd name="connsiteY2" fmla="*/ 744761 h 744761"/>
                <a:gd name="connsiteX3" fmla="*/ 187157 w 2709014"/>
                <a:gd name="connsiteY3" fmla="*/ 287561 h 744761"/>
                <a:gd name="connsiteX0" fmla="*/ 290723 w 2709014"/>
                <a:gd name="connsiteY0" fmla="*/ 13391 h 744761"/>
                <a:gd name="connsiteX1" fmla="*/ 2709014 w 2709014"/>
                <a:gd name="connsiteY1" fmla="*/ 0 h 744761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09014"/>
                <a:gd name="connsiteY0" fmla="*/ 325145 h 782345"/>
                <a:gd name="connsiteX1" fmla="*/ 644357 w 2709014"/>
                <a:gd name="connsiteY1" fmla="*/ 782345 h 782345"/>
                <a:gd name="connsiteX2" fmla="*/ 187157 w 2709014"/>
                <a:gd name="connsiteY2" fmla="*/ 782345 h 782345"/>
                <a:gd name="connsiteX3" fmla="*/ 187157 w 2709014"/>
                <a:gd name="connsiteY3" fmla="*/ 325145 h 782345"/>
                <a:gd name="connsiteX0" fmla="*/ 290723 w 2709014"/>
                <a:gd name="connsiteY0" fmla="*/ 0 h 782345"/>
                <a:gd name="connsiteX1" fmla="*/ 2709014 w 2709014"/>
                <a:gd name="connsiteY1" fmla="*/ 37584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  <a:gd name="connsiteX0" fmla="*/ 187157 w 2720128"/>
                <a:gd name="connsiteY0" fmla="*/ 325145 h 782345"/>
                <a:gd name="connsiteX1" fmla="*/ 644357 w 2720128"/>
                <a:gd name="connsiteY1" fmla="*/ 782345 h 782345"/>
                <a:gd name="connsiteX2" fmla="*/ 187157 w 2720128"/>
                <a:gd name="connsiteY2" fmla="*/ 782345 h 782345"/>
                <a:gd name="connsiteX3" fmla="*/ 187157 w 2720128"/>
                <a:gd name="connsiteY3" fmla="*/ 325145 h 782345"/>
                <a:gd name="connsiteX0" fmla="*/ 290723 w 2720128"/>
                <a:gd name="connsiteY0" fmla="*/ 0 h 782345"/>
                <a:gd name="connsiteX1" fmla="*/ 2720128 w 2720128"/>
                <a:gd name="connsiteY1" fmla="*/ 51486 h 78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20128" h="782345" stroke="0" extrusionOk="0">
                  <a:moveTo>
                    <a:pt x="187157" y="325145"/>
                  </a:moveTo>
                  <a:cubicBezTo>
                    <a:pt x="656231" y="505619"/>
                    <a:pt x="644357" y="529840"/>
                    <a:pt x="644357" y="782345"/>
                  </a:cubicBezTo>
                  <a:lnTo>
                    <a:pt x="187157" y="782345"/>
                  </a:lnTo>
                  <a:cubicBezTo>
                    <a:pt x="187157" y="629945"/>
                    <a:pt x="-233948" y="212850"/>
                    <a:pt x="187157" y="325145"/>
                  </a:cubicBezTo>
                  <a:close/>
                </a:path>
                <a:path w="2720128" h="782345" fill="none">
                  <a:moveTo>
                    <a:pt x="290723" y="0"/>
                  </a:moveTo>
                  <a:cubicBezTo>
                    <a:pt x="1402426" y="192498"/>
                    <a:pt x="1862626" y="526896"/>
                    <a:pt x="2720128" y="51486"/>
                  </a:cubicBezTo>
                </a:path>
              </a:pathLst>
            </a:custGeom>
            <a:ln w="28575">
              <a:solidFill>
                <a:schemeClr val="tx1"/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8320564" y="3450184"/>
              <a:ext cx="2774094" cy="1639041"/>
              <a:chOff x="8320564" y="3450184"/>
              <a:chExt cx="2774094" cy="1639041"/>
            </a:xfrm>
          </p:grpSpPr>
          <p:sp>
            <p:nvSpPr>
              <p:cNvPr id="192" name="Arc 8"/>
              <p:cNvSpPr/>
              <p:nvPr/>
            </p:nvSpPr>
            <p:spPr>
              <a:xfrm>
                <a:off x="8958071" y="3551981"/>
                <a:ext cx="1821045" cy="47422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99690" h="724087" stroke="0" extrusionOk="0">
                    <a:moveTo>
                      <a:pt x="187157" y="266887"/>
                    </a:moveTo>
                    <a:cubicBezTo>
                      <a:pt x="656231" y="447361"/>
                      <a:pt x="644357" y="471582"/>
                      <a:pt x="644357" y="724087"/>
                    </a:cubicBezTo>
                    <a:lnTo>
                      <a:pt x="187157" y="724087"/>
                    </a:lnTo>
                    <a:cubicBezTo>
                      <a:pt x="187157" y="571687"/>
                      <a:pt x="-233948" y="154592"/>
                      <a:pt x="187157" y="266887"/>
                    </a:cubicBezTo>
                    <a:close/>
                  </a:path>
                  <a:path w="2799690" h="724087" fill="none">
                    <a:moveTo>
                      <a:pt x="256553" y="31237"/>
                    </a:moveTo>
                    <a:cubicBezTo>
                      <a:pt x="1351586" y="390562"/>
                      <a:pt x="1670090" y="516063"/>
                      <a:pt x="2799690" y="0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3" name="Arc 8"/>
              <p:cNvSpPr/>
              <p:nvPr/>
            </p:nvSpPr>
            <p:spPr>
              <a:xfrm>
                <a:off x="9292936" y="3544761"/>
                <a:ext cx="1801722" cy="484388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  <a:gd name="connsiteX0" fmla="*/ 187157 w 2709014"/>
                  <a:gd name="connsiteY0" fmla="*/ 320327 h 777527"/>
                  <a:gd name="connsiteX1" fmla="*/ 644357 w 2709014"/>
                  <a:gd name="connsiteY1" fmla="*/ 777527 h 777527"/>
                  <a:gd name="connsiteX2" fmla="*/ 187157 w 2709014"/>
                  <a:gd name="connsiteY2" fmla="*/ 777527 h 777527"/>
                  <a:gd name="connsiteX3" fmla="*/ 187157 w 2709014"/>
                  <a:gd name="connsiteY3" fmla="*/ 320327 h 777527"/>
                  <a:gd name="connsiteX0" fmla="*/ 335872 w 2709014"/>
                  <a:gd name="connsiteY0" fmla="*/ 0 h 777527"/>
                  <a:gd name="connsiteX1" fmla="*/ 2709014 w 2709014"/>
                  <a:gd name="connsiteY1" fmla="*/ 32766 h 77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09014" h="777527" stroke="0" extrusionOk="0">
                    <a:moveTo>
                      <a:pt x="187157" y="320327"/>
                    </a:moveTo>
                    <a:cubicBezTo>
                      <a:pt x="656231" y="500801"/>
                      <a:pt x="644357" y="525022"/>
                      <a:pt x="644357" y="777527"/>
                    </a:cubicBezTo>
                    <a:lnTo>
                      <a:pt x="187157" y="777527"/>
                    </a:lnTo>
                    <a:cubicBezTo>
                      <a:pt x="187157" y="625127"/>
                      <a:pt x="-233948" y="208032"/>
                      <a:pt x="187157" y="320327"/>
                    </a:cubicBezTo>
                    <a:close/>
                  </a:path>
                  <a:path w="2709014" h="777527" fill="none">
                    <a:moveTo>
                      <a:pt x="335872" y="0"/>
                    </a:moveTo>
                    <a:cubicBezTo>
                      <a:pt x="1404466" y="613361"/>
                      <a:pt x="1728099" y="693539"/>
                      <a:pt x="2709014" y="32766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4" name="Arc 8"/>
              <p:cNvSpPr/>
              <p:nvPr/>
            </p:nvSpPr>
            <p:spPr>
              <a:xfrm flipV="1">
                <a:off x="8320564" y="3450184"/>
                <a:ext cx="2635239" cy="935597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4"/>
                  <a:gd name="connsiteY0" fmla="*/ 421804 h 879004"/>
                  <a:gd name="connsiteX1" fmla="*/ 644357 w 2622364"/>
                  <a:gd name="connsiteY1" fmla="*/ 879004 h 879004"/>
                  <a:gd name="connsiteX2" fmla="*/ 187157 w 2622364"/>
                  <a:gd name="connsiteY2" fmla="*/ 879004 h 879004"/>
                  <a:gd name="connsiteX3" fmla="*/ 187157 w 2622364"/>
                  <a:gd name="connsiteY3" fmla="*/ 421804 h 879004"/>
                  <a:gd name="connsiteX0" fmla="*/ 174524 w 2622364"/>
                  <a:gd name="connsiteY0" fmla="*/ 236075 h 879004"/>
                  <a:gd name="connsiteX1" fmla="*/ 2622364 w 2622364"/>
                  <a:gd name="connsiteY1" fmla="*/ 319407 h 879004"/>
                  <a:gd name="connsiteX0" fmla="*/ 187157 w 2622364"/>
                  <a:gd name="connsiteY0" fmla="*/ 471708 h 928908"/>
                  <a:gd name="connsiteX1" fmla="*/ 644357 w 2622364"/>
                  <a:gd name="connsiteY1" fmla="*/ 928908 h 928908"/>
                  <a:gd name="connsiteX2" fmla="*/ 187157 w 2622364"/>
                  <a:gd name="connsiteY2" fmla="*/ 928908 h 928908"/>
                  <a:gd name="connsiteX3" fmla="*/ 187157 w 2622364"/>
                  <a:gd name="connsiteY3" fmla="*/ 471708 h 928908"/>
                  <a:gd name="connsiteX0" fmla="*/ 174524 w 2622364"/>
                  <a:gd name="connsiteY0" fmla="*/ 285979 h 928908"/>
                  <a:gd name="connsiteX1" fmla="*/ 2622364 w 2622364"/>
                  <a:gd name="connsiteY1" fmla="*/ 369311 h 928908"/>
                  <a:gd name="connsiteX0" fmla="*/ 187157 w 2622364"/>
                  <a:gd name="connsiteY0" fmla="*/ 233432 h 690632"/>
                  <a:gd name="connsiteX1" fmla="*/ 644357 w 2622364"/>
                  <a:gd name="connsiteY1" fmla="*/ 690632 h 690632"/>
                  <a:gd name="connsiteX2" fmla="*/ 187157 w 2622364"/>
                  <a:gd name="connsiteY2" fmla="*/ 690632 h 690632"/>
                  <a:gd name="connsiteX3" fmla="*/ 187157 w 2622364"/>
                  <a:gd name="connsiteY3" fmla="*/ 233432 h 690632"/>
                  <a:gd name="connsiteX0" fmla="*/ 174524 w 2622364"/>
                  <a:gd name="connsiteY0" fmla="*/ 47703 h 690632"/>
                  <a:gd name="connsiteX1" fmla="*/ 1339805 w 2622364"/>
                  <a:gd name="connsiteY1" fmla="*/ 214087 h 690632"/>
                  <a:gd name="connsiteX2" fmla="*/ 2622364 w 2622364"/>
                  <a:gd name="connsiteY2" fmla="*/ 131035 h 690632"/>
                  <a:gd name="connsiteX0" fmla="*/ 187157 w 2622364"/>
                  <a:gd name="connsiteY0" fmla="*/ 190473 h 647673"/>
                  <a:gd name="connsiteX1" fmla="*/ 644357 w 2622364"/>
                  <a:gd name="connsiteY1" fmla="*/ 647673 h 647673"/>
                  <a:gd name="connsiteX2" fmla="*/ 187157 w 2622364"/>
                  <a:gd name="connsiteY2" fmla="*/ 647673 h 647673"/>
                  <a:gd name="connsiteX3" fmla="*/ 187157 w 2622364"/>
                  <a:gd name="connsiteY3" fmla="*/ 190473 h 647673"/>
                  <a:gd name="connsiteX0" fmla="*/ 174524 w 2622364"/>
                  <a:gd name="connsiteY0" fmla="*/ 4744 h 647673"/>
                  <a:gd name="connsiteX1" fmla="*/ 1339805 w 2622364"/>
                  <a:gd name="connsiteY1" fmla="*/ 171128 h 647673"/>
                  <a:gd name="connsiteX2" fmla="*/ 2622364 w 2622364"/>
                  <a:gd name="connsiteY2" fmla="*/ 88076 h 647673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191447 h 648647"/>
                  <a:gd name="connsiteX1" fmla="*/ 644357 w 2622364"/>
                  <a:gd name="connsiteY1" fmla="*/ 648647 h 648647"/>
                  <a:gd name="connsiteX2" fmla="*/ 187157 w 2622364"/>
                  <a:gd name="connsiteY2" fmla="*/ 648647 h 648647"/>
                  <a:gd name="connsiteX3" fmla="*/ 187157 w 2622364"/>
                  <a:gd name="connsiteY3" fmla="*/ 191447 h 648647"/>
                  <a:gd name="connsiteX0" fmla="*/ 174524 w 2622364"/>
                  <a:gd name="connsiteY0" fmla="*/ 5718 h 648647"/>
                  <a:gd name="connsiteX1" fmla="*/ 1339805 w 2622364"/>
                  <a:gd name="connsiteY1" fmla="*/ 172102 h 648647"/>
                  <a:gd name="connsiteX2" fmla="*/ 2622364 w 2622364"/>
                  <a:gd name="connsiteY2" fmla="*/ 89050 h 648647"/>
                  <a:gd name="connsiteX0" fmla="*/ 187157 w 2622364"/>
                  <a:gd name="connsiteY0" fmla="*/ 201280 h 658480"/>
                  <a:gd name="connsiteX1" fmla="*/ 644357 w 2622364"/>
                  <a:gd name="connsiteY1" fmla="*/ 658480 h 658480"/>
                  <a:gd name="connsiteX2" fmla="*/ 187157 w 2622364"/>
                  <a:gd name="connsiteY2" fmla="*/ 658480 h 658480"/>
                  <a:gd name="connsiteX3" fmla="*/ 187157 w 2622364"/>
                  <a:gd name="connsiteY3" fmla="*/ 201280 h 658480"/>
                  <a:gd name="connsiteX0" fmla="*/ 174524 w 2622364"/>
                  <a:gd name="connsiteY0" fmla="*/ 15551 h 658480"/>
                  <a:gd name="connsiteX1" fmla="*/ 1393831 w 2622364"/>
                  <a:gd name="connsiteY1" fmla="*/ 29513 h 658480"/>
                  <a:gd name="connsiteX2" fmla="*/ 2622364 w 2622364"/>
                  <a:gd name="connsiteY2" fmla="*/ 98883 h 658480"/>
                  <a:gd name="connsiteX0" fmla="*/ 187157 w 2622364"/>
                  <a:gd name="connsiteY0" fmla="*/ 239510 h 696710"/>
                  <a:gd name="connsiteX1" fmla="*/ 644357 w 2622364"/>
                  <a:gd name="connsiteY1" fmla="*/ 696710 h 696710"/>
                  <a:gd name="connsiteX2" fmla="*/ 187157 w 2622364"/>
                  <a:gd name="connsiteY2" fmla="*/ 696710 h 696710"/>
                  <a:gd name="connsiteX3" fmla="*/ 187157 w 2622364"/>
                  <a:gd name="connsiteY3" fmla="*/ 239510 h 696710"/>
                  <a:gd name="connsiteX0" fmla="*/ 174524 w 2622364"/>
                  <a:gd name="connsiteY0" fmla="*/ 53781 h 696710"/>
                  <a:gd name="connsiteX1" fmla="*/ 1393831 w 2622364"/>
                  <a:gd name="connsiteY1" fmla="*/ 0 h 696710"/>
                  <a:gd name="connsiteX2" fmla="*/ 2622364 w 2622364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393831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39510 h 696710"/>
                  <a:gd name="connsiteX1" fmla="*/ 644357 w 2554833"/>
                  <a:gd name="connsiteY1" fmla="*/ 696710 h 696710"/>
                  <a:gd name="connsiteX2" fmla="*/ 187157 w 2554833"/>
                  <a:gd name="connsiteY2" fmla="*/ 696710 h 696710"/>
                  <a:gd name="connsiteX3" fmla="*/ 187157 w 2554833"/>
                  <a:gd name="connsiteY3" fmla="*/ 239510 h 696710"/>
                  <a:gd name="connsiteX0" fmla="*/ 174524 w 2554833"/>
                  <a:gd name="connsiteY0" fmla="*/ 53781 h 696710"/>
                  <a:gd name="connsiteX1" fmla="*/ 1299287 w 2554833"/>
                  <a:gd name="connsiteY1" fmla="*/ 0 h 696710"/>
                  <a:gd name="connsiteX2" fmla="*/ 2554833 w 2554833"/>
                  <a:gd name="connsiteY2" fmla="*/ 137113 h 696710"/>
                  <a:gd name="connsiteX0" fmla="*/ 187157 w 2554833"/>
                  <a:gd name="connsiteY0" fmla="*/ 248395 h 705595"/>
                  <a:gd name="connsiteX1" fmla="*/ 644357 w 2554833"/>
                  <a:gd name="connsiteY1" fmla="*/ 705595 h 705595"/>
                  <a:gd name="connsiteX2" fmla="*/ 187157 w 2554833"/>
                  <a:gd name="connsiteY2" fmla="*/ 705595 h 705595"/>
                  <a:gd name="connsiteX3" fmla="*/ 187157 w 2554833"/>
                  <a:gd name="connsiteY3" fmla="*/ 248395 h 705595"/>
                  <a:gd name="connsiteX0" fmla="*/ 174524 w 2554833"/>
                  <a:gd name="connsiteY0" fmla="*/ 62666 h 705595"/>
                  <a:gd name="connsiteX1" fmla="*/ 1299287 w 2554833"/>
                  <a:gd name="connsiteY1" fmla="*/ 8885 h 705595"/>
                  <a:gd name="connsiteX2" fmla="*/ 2554833 w 2554833"/>
                  <a:gd name="connsiteY2" fmla="*/ 145998 h 705595"/>
                  <a:gd name="connsiteX0" fmla="*/ 187157 w 2554833"/>
                  <a:gd name="connsiteY0" fmla="*/ 239595 h 696795"/>
                  <a:gd name="connsiteX1" fmla="*/ 644357 w 2554833"/>
                  <a:gd name="connsiteY1" fmla="*/ 696795 h 696795"/>
                  <a:gd name="connsiteX2" fmla="*/ 187157 w 2554833"/>
                  <a:gd name="connsiteY2" fmla="*/ 696795 h 696795"/>
                  <a:gd name="connsiteX3" fmla="*/ 187157 w 2554833"/>
                  <a:gd name="connsiteY3" fmla="*/ 239595 h 696795"/>
                  <a:gd name="connsiteX0" fmla="*/ 174524 w 2554833"/>
                  <a:gd name="connsiteY0" fmla="*/ 53866 h 696795"/>
                  <a:gd name="connsiteX1" fmla="*/ 1299287 w 2554833"/>
                  <a:gd name="connsiteY1" fmla="*/ 85 h 696795"/>
                  <a:gd name="connsiteX2" fmla="*/ 2554833 w 2554833"/>
                  <a:gd name="connsiteY2" fmla="*/ 137198 h 696795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665833"/>
                  <a:gd name="connsiteY0" fmla="*/ 406074 h 863274"/>
                  <a:gd name="connsiteX1" fmla="*/ 644357 w 2665833"/>
                  <a:gd name="connsiteY1" fmla="*/ 863274 h 863274"/>
                  <a:gd name="connsiteX2" fmla="*/ 187157 w 2665833"/>
                  <a:gd name="connsiteY2" fmla="*/ 863274 h 863274"/>
                  <a:gd name="connsiteX3" fmla="*/ 187157 w 2665833"/>
                  <a:gd name="connsiteY3" fmla="*/ 406074 h 863274"/>
                  <a:gd name="connsiteX0" fmla="*/ 174524 w 2665833"/>
                  <a:gd name="connsiteY0" fmla="*/ 220345 h 863274"/>
                  <a:gd name="connsiteX1" fmla="*/ 1299287 w 2665833"/>
                  <a:gd name="connsiteY1" fmla="*/ 166564 h 863274"/>
                  <a:gd name="connsiteX2" fmla="*/ 2665833 w 2665833"/>
                  <a:gd name="connsiteY2" fmla="*/ 0 h 863274"/>
                  <a:gd name="connsiteX0" fmla="*/ 187157 w 2564923"/>
                  <a:gd name="connsiteY0" fmla="*/ 239572 h 696772"/>
                  <a:gd name="connsiteX1" fmla="*/ 644357 w 2564923"/>
                  <a:gd name="connsiteY1" fmla="*/ 696772 h 696772"/>
                  <a:gd name="connsiteX2" fmla="*/ 187157 w 2564923"/>
                  <a:gd name="connsiteY2" fmla="*/ 696772 h 696772"/>
                  <a:gd name="connsiteX3" fmla="*/ 187157 w 2564923"/>
                  <a:gd name="connsiteY3" fmla="*/ 239572 h 696772"/>
                  <a:gd name="connsiteX0" fmla="*/ 174524 w 2564923"/>
                  <a:gd name="connsiteY0" fmla="*/ 53843 h 696772"/>
                  <a:gd name="connsiteX1" fmla="*/ 1299287 w 2564923"/>
                  <a:gd name="connsiteY1" fmla="*/ 62 h 696772"/>
                  <a:gd name="connsiteX2" fmla="*/ 2564923 w 2564923"/>
                  <a:gd name="connsiteY2" fmla="*/ 73908 h 696772"/>
                  <a:gd name="connsiteX0" fmla="*/ 187157 w 2564923"/>
                  <a:gd name="connsiteY0" fmla="*/ 250921 h 708121"/>
                  <a:gd name="connsiteX1" fmla="*/ 644357 w 2564923"/>
                  <a:gd name="connsiteY1" fmla="*/ 708121 h 708121"/>
                  <a:gd name="connsiteX2" fmla="*/ 187157 w 2564923"/>
                  <a:gd name="connsiteY2" fmla="*/ 708121 h 708121"/>
                  <a:gd name="connsiteX3" fmla="*/ 187157 w 2564923"/>
                  <a:gd name="connsiteY3" fmla="*/ 250921 h 708121"/>
                  <a:gd name="connsiteX0" fmla="*/ 174524 w 2564923"/>
                  <a:gd name="connsiteY0" fmla="*/ 65192 h 708121"/>
                  <a:gd name="connsiteX1" fmla="*/ 1299287 w 2564923"/>
                  <a:gd name="connsiteY1" fmla="*/ 11411 h 708121"/>
                  <a:gd name="connsiteX2" fmla="*/ 2564923 w 2564923"/>
                  <a:gd name="connsiteY2" fmla="*/ 85257 h 708121"/>
                  <a:gd name="connsiteX0" fmla="*/ 187157 w 2564923"/>
                  <a:gd name="connsiteY0" fmla="*/ 284837 h 742037"/>
                  <a:gd name="connsiteX1" fmla="*/ 644357 w 2564923"/>
                  <a:gd name="connsiteY1" fmla="*/ 742037 h 742037"/>
                  <a:gd name="connsiteX2" fmla="*/ 187157 w 2564923"/>
                  <a:gd name="connsiteY2" fmla="*/ 742037 h 742037"/>
                  <a:gd name="connsiteX3" fmla="*/ 187157 w 2564923"/>
                  <a:gd name="connsiteY3" fmla="*/ 284837 h 742037"/>
                  <a:gd name="connsiteX0" fmla="*/ 174524 w 2564923"/>
                  <a:gd name="connsiteY0" fmla="*/ 99108 h 742037"/>
                  <a:gd name="connsiteX1" fmla="*/ 1299287 w 2564923"/>
                  <a:gd name="connsiteY1" fmla="*/ 45327 h 742037"/>
                  <a:gd name="connsiteX2" fmla="*/ 2564923 w 2564923"/>
                  <a:gd name="connsiteY2" fmla="*/ 119173 h 742037"/>
                  <a:gd name="connsiteX0" fmla="*/ 187157 w 2564923"/>
                  <a:gd name="connsiteY0" fmla="*/ 259976 h 717176"/>
                  <a:gd name="connsiteX1" fmla="*/ 644357 w 2564923"/>
                  <a:gd name="connsiteY1" fmla="*/ 717176 h 717176"/>
                  <a:gd name="connsiteX2" fmla="*/ 187157 w 2564923"/>
                  <a:gd name="connsiteY2" fmla="*/ 717176 h 717176"/>
                  <a:gd name="connsiteX3" fmla="*/ 187157 w 2564923"/>
                  <a:gd name="connsiteY3" fmla="*/ 259976 h 717176"/>
                  <a:gd name="connsiteX0" fmla="*/ 174524 w 2564923"/>
                  <a:gd name="connsiteY0" fmla="*/ 74247 h 717176"/>
                  <a:gd name="connsiteX1" fmla="*/ 1299287 w 2564923"/>
                  <a:gd name="connsiteY1" fmla="*/ 96385 h 717176"/>
                  <a:gd name="connsiteX2" fmla="*/ 2564923 w 2564923"/>
                  <a:gd name="connsiteY2" fmla="*/ 94312 h 717176"/>
                  <a:gd name="connsiteX0" fmla="*/ 187157 w 2564923"/>
                  <a:gd name="connsiteY0" fmla="*/ 292020 h 749220"/>
                  <a:gd name="connsiteX1" fmla="*/ 644357 w 2564923"/>
                  <a:gd name="connsiteY1" fmla="*/ 749220 h 749220"/>
                  <a:gd name="connsiteX2" fmla="*/ 187157 w 2564923"/>
                  <a:gd name="connsiteY2" fmla="*/ 749220 h 749220"/>
                  <a:gd name="connsiteX3" fmla="*/ 187157 w 2564923"/>
                  <a:gd name="connsiteY3" fmla="*/ 292020 h 749220"/>
                  <a:gd name="connsiteX0" fmla="*/ 174524 w 2564923"/>
                  <a:gd name="connsiteY0" fmla="*/ 106291 h 749220"/>
                  <a:gd name="connsiteX1" fmla="*/ 1321419 w 2564923"/>
                  <a:gd name="connsiteY1" fmla="*/ 35922 h 749220"/>
                  <a:gd name="connsiteX2" fmla="*/ 2564923 w 2564923"/>
                  <a:gd name="connsiteY2" fmla="*/ 126356 h 749220"/>
                  <a:gd name="connsiteX0" fmla="*/ 187157 w 2564923"/>
                  <a:gd name="connsiteY0" fmla="*/ 306014 h 763214"/>
                  <a:gd name="connsiteX1" fmla="*/ 644357 w 2564923"/>
                  <a:gd name="connsiteY1" fmla="*/ 763214 h 763214"/>
                  <a:gd name="connsiteX2" fmla="*/ 187157 w 2564923"/>
                  <a:gd name="connsiteY2" fmla="*/ 763214 h 763214"/>
                  <a:gd name="connsiteX3" fmla="*/ 187157 w 2564923"/>
                  <a:gd name="connsiteY3" fmla="*/ 306014 h 763214"/>
                  <a:gd name="connsiteX0" fmla="*/ 174524 w 2564923"/>
                  <a:gd name="connsiteY0" fmla="*/ 120285 h 763214"/>
                  <a:gd name="connsiteX1" fmla="*/ 1336174 w 2564923"/>
                  <a:gd name="connsiteY1" fmla="*/ 22164 h 763214"/>
                  <a:gd name="connsiteX2" fmla="*/ 2564923 w 2564923"/>
                  <a:gd name="connsiteY2" fmla="*/ 140350 h 763214"/>
                  <a:gd name="connsiteX0" fmla="*/ 187157 w 2564923"/>
                  <a:gd name="connsiteY0" fmla="*/ 316024 h 773224"/>
                  <a:gd name="connsiteX1" fmla="*/ 644357 w 2564923"/>
                  <a:gd name="connsiteY1" fmla="*/ 773224 h 773224"/>
                  <a:gd name="connsiteX2" fmla="*/ 187157 w 2564923"/>
                  <a:gd name="connsiteY2" fmla="*/ 773224 h 773224"/>
                  <a:gd name="connsiteX3" fmla="*/ 187157 w 2564923"/>
                  <a:gd name="connsiteY3" fmla="*/ 316024 h 773224"/>
                  <a:gd name="connsiteX0" fmla="*/ 174524 w 2564923"/>
                  <a:gd name="connsiteY0" fmla="*/ 130295 h 773224"/>
                  <a:gd name="connsiteX1" fmla="*/ 1336174 w 2564923"/>
                  <a:gd name="connsiteY1" fmla="*/ 32174 h 773224"/>
                  <a:gd name="connsiteX2" fmla="*/ 2564923 w 2564923"/>
                  <a:gd name="connsiteY2" fmla="*/ 150360 h 773224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320812 h 778012"/>
                  <a:gd name="connsiteX1" fmla="*/ 644357 w 2564923"/>
                  <a:gd name="connsiteY1" fmla="*/ 778012 h 778012"/>
                  <a:gd name="connsiteX2" fmla="*/ 187157 w 2564923"/>
                  <a:gd name="connsiteY2" fmla="*/ 778012 h 778012"/>
                  <a:gd name="connsiteX3" fmla="*/ 187157 w 2564923"/>
                  <a:gd name="connsiteY3" fmla="*/ 320812 h 778012"/>
                  <a:gd name="connsiteX0" fmla="*/ 174524 w 2564923"/>
                  <a:gd name="connsiteY0" fmla="*/ 135083 h 778012"/>
                  <a:gd name="connsiteX1" fmla="*/ 1188626 w 2564923"/>
                  <a:gd name="connsiteY1" fmla="*/ 27711 h 778012"/>
                  <a:gd name="connsiteX2" fmla="*/ 2564923 w 2564923"/>
                  <a:gd name="connsiteY2" fmla="*/ 155148 h 778012"/>
                  <a:gd name="connsiteX0" fmla="*/ 187157 w 2564923"/>
                  <a:gd name="connsiteY0" fmla="*/ 299348 h 756548"/>
                  <a:gd name="connsiteX1" fmla="*/ 644357 w 2564923"/>
                  <a:gd name="connsiteY1" fmla="*/ 756548 h 756548"/>
                  <a:gd name="connsiteX2" fmla="*/ 187157 w 2564923"/>
                  <a:gd name="connsiteY2" fmla="*/ 756548 h 756548"/>
                  <a:gd name="connsiteX3" fmla="*/ 187157 w 2564923"/>
                  <a:gd name="connsiteY3" fmla="*/ 299348 h 756548"/>
                  <a:gd name="connsiteX0" fmla="*/ 174524 w 2564923"/>
                  <a:gd name="connsiteY0" fmla="*/ 113619 h 756548"/>
                  <a:gd name="connsiteX1" fmla="*/ 1387816 w 2564923"/>
                  <a:gd name="connsiteY1" fmla="*/ 52500 h 756548"/>
                  <a:gd name="connsiteX2" fmla="*/ 2564923 w 2564923"/>
                  <a:gd name="connsiteY2" fmla="*/ 133684 h 756548"/>
                  <a:gd name="connsiteX0" fmla="*/ 187157 w 2564923"/>
                  <a:gd name="connsiteY0" fmla="*/ 318422 h 775622"/>
                  <a:gd name="connsiteX1" fmla="*/ 644357 w 2564923"/>
                  <a:gd name="connsiteY1" fmla="*/ 775622 h 775622"/>
                  <a:gd name="connsiteX2" fmla="*/ 187157 w 2564923"/>
                  <a:gd name="connsiteY2" fmla="*/ 775622 h 775622"/>
                  <a:gd name="connsiteX3" fmla="*/ 187157 w 2564923"/>
                  <a:gd name="connsiteY3" fmla="*/ 318422 h 775622"/>
                  <a:gd name="connsiteX0" fmla="*/ 174524 w 2564923"/>
                  <a:gd name="connsiteY0" fmla="*/ 132693 h 775622"/>
                  <a:gd name="connsiteX1" fmla="*/ 1387816 w 2564923"/>
                  <a:gd name="connsiteY1" fmla="*/ 71574 h 775622"/>
                  <a:gd name="connsiteX2" fmla="*/ 2564923 w 2564923"/>
                  <a:gd name="connsiteY2" fmla="*/ 152758 h 775622"/>
                  <a:gd name="connsiteX0" fmla="*/ 187157 w 2564923"/>
                  <a:gd name="connsiteY0" fmla="*/ 331278 h 788478"/>
                  <a:gd name="connsiteX1" fmla="*/ 644357 w 2564923"/>
                  <a:gd name="connsiteY1" fmla="*/ 788478 h 788478"/>
                  <a:gd name="connsiteX2" fmla="*/ 187157 w 2564923"/>
                  <a:gd name="connsiteY2" fmla="*/ 788478 h 788478"/>
                  <a:gd name="connsiteX3" fmla="*/ 187157 w 2564923"/>
                  <a:gd name="connsiteY3" fmla="*/ 331278 h 788478"/>
                  <a:gd name="connsiteX0" fmla="*/ 270880 w 2564923"/>
                  <a:gd name="connsiteY0" fmla="*/ 11302 h 788478"/>
                  <a:gd name="connsiteX1" fmla="*/ 1387816 w 2564923"/>
                  <a:gd name="connsiteY1" fmla="*/ 84430 h 788478"/>
                  <a:gd name="connsiteX2" fmla="*/ 2564923 w 2564923"/>
                  <a:gd name="connsiteY2" fmla="*/ 165614 h 788478"/>
                  <a:gd name="connsiteX0" fmla="*/ 187157 w 2564923"/>
                  <a:gd name="connsiteY0" fmla="*/ 422569 h 879769"/>
                  <a:gd name="connsiteX1" fmla="*/ 644357 w 2564923"/>
                  <a:gd name="connsiteY1" fmla="*/ 879769 h 879769"/>
                  <a:gd name="connsiteX2" fmla="*/ 187157 w 2564923"/>
                  <a:gd name="connsiteY2" fmla="*/ 879769 h 879769"/>
                  <a:gd name="connsiteX3" fmla="*/ 187157 w 2564923"/>
                  <a:gd name="connsiteY3" fmla="*/ 422569 h 879769"/>
                  <a:gd name="connsiteX0" fmla="*/ 270880 w 2564923"/>
                  <a:gd name="connsiteY0" fmla="*/ 102593 h 879769"/>
                  <a:gd name="connsiteX1" fmla="*/ 1387816 w 2564923"/>
                  <a:gd name="connsiteY1" fmla="*/ 175721 h 879769"/>
                  <a:gd name="connsiteX2" fmla="*/ 2564923 w 2564923"/>
                  <a:gd name="connsiteY2" fmla="*/ 256905 h 879769"/>
                  <a:gd name="connsiteX0" fmla="*/ 187157 w 2564923"/>
                  <a:gd name="connsiteY0" fmla="*/ 442367 h 899567"/>
                  <a:gd name="connsiteX1" fmla="*/ 644357 w 2564923"/>
                  <a:gd name="connsiteY1" fmla="*/ 899567 h 899567"/>
                  <a:gd name="connsiteX2" fmla="*/ 187157 w 2564923"/>
                  <a:gd name="connsiteY2" fmla="*/ 899567 h 899567"/>
                  <a:gd name="connsiteX3" fmla="*/ 187157 w 2564923"/>
                  <a:gd name="connsiteY3" fmla="*/ 442367 h 899567"/>
                  <a:gd name="connsiteX0" fmla="*/ 270880 w 2564923"/>
                  <a:gd name="connsiteY0" fmla="*/ 122391 h 899567"/>
                  <a:gd name="connsiteX1" fmla="*/ 1366404 w 2564923"/>
                  <a:gd name="connsiteY1" fmla="*/ 114970 h 899567"/>
                  <a:gd name="connsiteX2" fmla="*/ 2564923 w 2564923"/>
                  <a:gd name="connsiteY2" fmla="*/ 276703 h 899567"/>
                  <a:gd name="connsiteX0" fmla="*/ 187157 w 2564923"/>
                  <a:gd name="connsiteY0" fmla="*/ 524685 h 981885"/>
                  <a:gd name="connsiteX1" fmla="*/ 644357 w 2564923"/>
                  <a:gd name="connsiteY1" fmla="*/ 981885 h 981885"/>
                  <a:gd name="connsiteX2" fmla="*/ 187157 w 2564923"/>
                  <a:gd name="connsiteY2" fmla="*/ 981885 h 981885"/>
                  <a:gd name="connsiteX3" fmla="*/ 187157 w 2564923"/>
                  <a:gd name="connsiteY3" fmla="*/ 524685 h 981885"/>
                  <a:gd name="connsiteX0" fmla="*/ 249468 w 2564923"/>
                  <a:gd name="connsiteY0" fmla="*/ 97311 h 981885"/>
                  <a:gd name="connsiteX1" fmla="*/ 1366404 w 2564923"/>
                  <a:gd name="connsiteY1" fmla="*/ 197288 h 981885"/>
                  <a:gd name="connsiteX2" fmla="*/ 2564923 w 2564923"/>
                  <a:gd name="connsiteY2" fmla="*/ 359021 h 981885"/>
                  <a:gd name="connsiteX0" fmla="*/ 187157 w 2564923"/>
                  <a:gd name="connsiteY0" fmla="*/ 542218 h 999418"/>
                  <a:gd name="connsiteX1" fmla="*/ 644357 w 2564923"/>
                  <a:gd name="connsiteY1" fmla="*/ 999418 h 999418"/>
                  <a:gd name="connsiteX2" fmla="*/ 187157 w 2564923"/>
                  <a:gd name="connsiteY2" fmla="*/ 999418 h 999418"/>
                  <a:gd name="connsiteX3" fmla="*/ 187157 w 2564923"/>
                  <a:gd name="connsiteY3" fmla="*/ 542218 h 999418"/>
                  <a:gd name="connsiteX0" fmla="*/ 249468 w 2564923"/>
                  <a:gd name="connsiteY0" fmla="*/ 114844 h 999418"/>
                  <a:gd name="connsiteX1" fmla="*/ 1366404 w 2564923"/>
                  <a:gd name="connsiteY1" fmla="*/ 214821 h 999418"/>
                  <a:gd name="connsiteX2" fmla="*/ 2564923 w 2564923"/>
                  <a:gd name="connsiteY2" fmla="*/ 376554 h 999418"/>
                  <a:gd name="connsiteX0" fmla="*/ 187157 w 2564923"/>
                  <a:gd name="connsiteY0" fmla="*/ 531466 h 988666"/>
                  <a:gd name="connsiteX1" fmla="*/ 644357 w 2564923"/>
                  <a:gd name="connsiteY1" fmla="*/ 988666 h 988666"/>
                  <a:gd name="connsiteX2" fmla="*/ 187157 w 2564923"/>
                  <a:gd name="connsiteY2" fmla="*/ 988666 h 988666"/>
                  <a:gd name="connsiteX3" fmla="*/ 187157 w 2564923"/>
                  <a:gd name="connsiteY3" fmla="*/ 531466 h 988666"/>
                  <a:gd name="connsiteX0" fmla="*/ 249468 w 2564923"/>
                  <a:gd name="connsiteY0" fmla="*/ 117518 h 988666"/>
                  <a:gd name="connsiteX1" fmla="*/ 1366404 w 2564923"/>
                  <a:gd name="connsiteY1" fmla="*/ 204069 h 988666"/>
                  <a:gd name="connsiteX2" fmla="*/ 2564923 w 2564923"/>
                  <a:gd name="connsiteY2" fmla="*/ 365802 h 988666"/>
                  <a:gd name="connsiteX0" fmla="*/ 187157 w 2564923"/>
                  <a:gd name="connsiteY0" fmla="*/ 435319 h 892519"/>
                  <a:gd name="connsiteX1" fmla="*/ 644357 w 2564923"/>
                  <a:gd name="connsiteY1" fmla="*/ 892519 h 892519"/>
                  <a:gd name="connsiteX2" fmla="*/ 187157 w 2564923"/>
                  <a:gd name="connsiteY2" fmla="*/ 892519 h 892519"/>
                  <a:gd name="connsiteX3" fmla="*/ 187157 w 2564923"/>
                  <a:gd name="connsiteY3" fmla="*/ 435319 h 892519"/>
                  <a:gd name="connsiteX0" fmla="*/ 261661 w 2564923"/>
                  <a:gd name="connsiteY0" fmla="*/ 151330 h 892519"/>
                  <a:gd name="connsiteX1" fmla="*/ 1366404 w 2564923"/>
                  <a:gd name="connsiteY1" fmla="*/ 107922 h 892519"/>
                  <a:gd name="connsiteX2" fmla="*/ 2564923 w 2564923"/>
                  <a:gd name="connsiteY2" fmla="*/ 269655 h 892519"/>
                  <a:gd name="connsiteX0" fmla="*/ 187157 w 2564923"/>
                  <a:gd name="connsiteY0" fmla="*/ 385883 h 843083"/>
                  <a:gd name="connsiteX1" fmla="*/ 644357 w 2564923"/>
                  <a:gd name="connsiteY1" fmla="*/ 843083 h 843083"/>
                  <a:gd name="connsiteX2" fmla="*/ 187157 w 2564923"/>
                  <a:gd name="connsiteY2" fmla="*/ 843083 h 843083"/>
                  <a:gd name="connsiteX3" fmla="*/ 187157 w 2564923"/>
                  <a:gd name="connsiteY3" fmla="*/ 385883 h 843083"/>
                  <a:gd name="connsiteX0" fmla="*/ 261661 w 2564923"/>
                  <a:gd name="connsiteY0" fmla="*/ 101894 h 843083"/>
                  <a:gd name="connsiteX1" fmla="*/ 1366404 w 2564923"/>
                  <a:gd name="connsiteY1" fmla="*/ 58486 h 843083"/>
                  <a:gd name="connsiteX2" fmla="*/ 2564923 w 2564923"/>
                  <a:gd name="connsiteY2" fmla="*/ 220219 h 843083"/>
                  <a:gd name="connsiteX0" fmla="*/ 187157 w 2564923"/>
                  <a:gd name="connsiteY0" fmla="*/ 357455 h 814655"/>
                  <a:gd name="connsiteX1" fmla="*/ 644357 w 2564923"/>
                  <a:gd name="connsiteY1" fmla="*/ 814655 h 814655"/>
                  <a:gd name="connsiteX2" fmla="*/ 187157 w 2564923"/>
                  <a:gd name="connsiteY2" fmla="*/ 814655 h 814655"/>
                  <a:gd name="connsiteX3" fmla="*/ 187157 w 2564923"/>
                  <a:gd name="connsiteY3" fmla="*/ 357455 h 814655"/>
                  <a:gd name="connsiteX0" fmla="*/ 261661 w 2564923"/>
                  <a:gd name="connsiteY0" fmla="*/ 73466 h 814655"/>
                  <a:gd name="connsiteX1" fmla="*/ 1372501 w 2564923"/>
                  <a:gd name="connsiteY1" fmla="*/ 129438 h 814655"/>
                  <a:gd name="connsiteX2" fmla="*/ 2564923 w 2564923"/>
                  <a:gd name="connsiteY2" fmla="*/ 191791 h 814655"/>
                  <a:gd name="connsiteX0" fmla="*/ 187157 w 2564923"/>
                  <a:gd name="connsiteY0" fmla="*/ 357454 h 814654"/>
                  <a:gd name="connsiteX1" fmla="*/ 644357 w 2564923"/>
                  <a:gd name="connsiteY1" fmla="*/ 814654 h 814654"/>
                  <a:gd name="connsiteX2" fmla="*/ 187157 w 2564923"/>
                  <a:gd name="connsiteY2" fmla="*/ 814654 h 814654"/>
                  <a:gd name="connsiteX3" fmla="*/ 187157 w 2564923"/>
                  <a:gd name="connsiteY3" fmla="*/ 357454 h 814654"/>
                  <a:gd name="connsiteX0" fmla="*/ 261661 w 2564923"/>
                  <a:gd name="connsiteY0" fmla="*/ 73465 h 814654"/>
                  <a:gd name="connsiteX1" fmla="*/ 1372501 w 2564923"/>
                  <a:gd name="connsiteY1" fmla="*/ 129437 h 814654"/>
                  <a:gd name="connsiteX2" fmla="*/ 2564923 w 2564923"/>
                  <a:gd name="connsiteY2" fmla="*/ 191790 h 814654"/>
                  <a:gd name="connsiteX0" fmla="*/ 187157 w 2564923"/>
                  <a:gd name="connsiteY0" fmla="*/ 298868 h 756068"/>
                  <a:gd name="connsiteX1" fmla="*/ 644357 w 2564923"/>
                  <a:gd name="connsiteY1" fmla="*/ 756068 h 756068"/>
                  <a:gd name="connsiteX2" fmla="*/ 187157 w 2564923"/>
                  <a:gd name="connsiteY2" fmla="*/ 756068 h 756068"/>
                  <a:gd name="connsiteX3" fmla="*/ 187157 w 2564923"/>
                  <a:gd name="connsiteY3" fmla="*/ 298868 h 756068"/>
                  <a:gd name="connsiteX0" fmla="*/ 257106 w 2564923"/>
                  <a:gd name="connsiteY0" fmla="*/ 94835 h 756068"/>
                  <a:gd name="connsiteX1" fmla="*/ 1372501 w 2564923"/>
                  <a:gd name="connsiteY1" fmla="*/ 70851 h 756068"/>
                  <a:gd name="connsiteX2" fmla="*/ 2564923 w 2564923"/>
                  <a:gd name="connsiteY2" fmla="*/ 133204 h 756068"/>
                  <a:gd name="connsiteX0" fmla="*/ 187157 w 2460166"/>
                  <a:gd name="connsiteY0" fmla="*/ 299096 h 756296"/>
                  <a:gd name="connsiteX1" fmla="*/ 644357 w 2460166"/>
                  <a:gd name="connsiteY1" fmla="*/ 756296 h 756296"/>
                  <a:gd name="connsiteX2" fmla="*/ 187157 w 2460166"/>
                  <a:gd name="connsiteY2" fmla="*/ 756296 h 756296"/>
                  <a:gd name="connsiteX3" fmla="*/ 187157 w 2460166"/>
                  <a:gd name="connsiteY3" fmla="*/ 299096 h 756296"/>
                  <a:gd name="connsiteX0" fmla="*/ 257106 w 2460166"/>
                  <a:gd name="connsiteY0" fmla="*/ 95063 h 756296"/>
                  <a:gd name="connsiteX1" fmla="*/ 1372501 w 2460166"/>
                  <a:gd name="connsiteY1" fmla="*/ 71079 h 756296"/>
                  <a:gd name="connsiteX2" fmla="*/ 2460166 w 2460166"/>
                  <a:gd name="connsiteY2" fmla="*/ 76320 h 756296"/>
                  <a:gd name="connsiteX0" fmla="*/ 187157 w 2482939"/>
                  <a:gd name="connsiteY0" fmla="*/ 298870 h 756070"/>
                  <a:gd name="connsiteX1" fmla="*/ 644357 w 2482939"/>
                  <a:gd name="connsiteY1" fmla="*/ 756070 h 756070"/>
                  <a:gd name="connsiteX2" fmla="*/ 187157 w 2482939"/>
                  <a:gd name="connsiteY2" fmla="*/ 756070 h 756070"/>
                  <a:gd name="connsiteX3" fmla="*/ 187157 w 2482939"/>
                  <a:gd name="connsiteY3" fmla="*/ 298870 h 756070"/>
                  <a:gd name="connsiteX0" fmla="*/ 257106 w 2482939"/>
                  <a:gd name="connsiteY0" fmla="*/ 94837 h 756070"/>
                  <a:gd name="connsiteX1" fmla="*/ 1372501 w 2482939"/>
                  <a:gd name="connsiteY1" fmla="*/ 70853 h 756070"/>
                  <a:gd name="connsiteX2" fmla="*/ 2482939 w 2482939"/>
                  <a:gd name="connsiteY2" fmla="*/ 81805 h 756070"/>
                  <a:gd name="connsiteX0" fmla="*/ 187157 w 2482939"/>
                  <a:gd name="connsiteY0" fmla="*/ 349593 h 806793"/>
                  <a:gd name="connsiteX1" fmla="*/ 644357 w 2482939"/>
                  <a:gd name="connsiteY1" fmla="*/ 806793 h 806793"/>
                  <a:gd name="connsiteX2" fmla="*/ 187157 w 2482939"/>
                  <a:gd name="connsiteY2" fmla="*/ 806793 h 806793"/>
                  <a:gd name="connsiteX3" fmla="*/ 187157 w 2482939"/>
                  <a:gd name="connsiteY3" fmla="*/ 349593 h 806793"/>
                  <a:gd name="connsiteX0" fmla="*/ 257106 w 2482939"/>
                  <a:gd name="connsiteY0" fmla="*/ 145560 h 806793"/>
                  <a:gd name="connsiteX1" fmla="*/ 1372501 w 2482939"/>
                  <a:gd name="connsiteY1" fmla="*/ 121576 h 806793"/>
                  <a:gd name="connsiteX2" fmla="*/ 2482939 w 2482939"/>
                  <a:gd name="connsiteY2" fmla="*/ 132528 h 806793"/>
                  <a:gd name="connsiteX0" fmla="*/ 187157 w 2482939"/>
                  <a:gd name="connsiteY0" fmla="*/ 351506 h 808706"/>
                  <a:gd name="connsiteX1" fmla="*/ 644357 w 2482939"/>
                  <a:gd name="connsiteY1" fmla="*/ 808706 h 808706"/>
                  <a:gd name="connsiteX2" fmla="*/ 187157 w 2482939"/>
                  <a:gd name="connsiteY2" fmla="*/ 808706 h 808706"/>
                  <a:gd name="connsiteX3" fmla="*/ 187157 w 2482939"/>
                  <a:gd name="connsiteY3" fmla="*/ 351506 h 808706"/>
                  <a:gd name="connsiteX0" fmla="*/ 257106 w 2482939"/>
                  <a:gd name="connsiteY0" fmla="*/ 147473 h 808706"/>
                  <a:gd name="connsiteX1" fmla="*/ 1162987 w 2482939"/>
                  <a:gd name="connsiteY1" fmla="*/ 117778 h 808706"/>
                  <a:gd name="connsiteX2" fmla="*/ 2482939 w 2482939"/>
                  <a:gd name="connsiteY2" fmla="*/ 134441 h 808706"/>
                  <a:gd name="connsiteX0" fmla="*/ 187157 w 2508544"/>
                  <a:gd name="connsiteY0" fmla="*/ 357630 h 814830"/>
                  <a:gd name="connsiteX1" fmla="*/ 644357 w 2508544"/>
                  <a:gd name="connsiteY1" fmla="*/ 814830 h 814830"/>
                  <a:gd name="connsiteX2" fmla="*/ 187157 w 2508544"/>
                  <a:gd name="connsiteY2" fmla="*/ 814830 h 814830"/>
                  <a:gd name="connsiteX3" fmla="*/ 187157 w 2508544"/>
                  <a:gd name="connsiteY3" fmla="*/ 357630 h 814830"/>
                  <a:gd name="connsiteX0" fmla="*/ 257106 w 2508544"/>
                  <a:gd name="connsiteY0" fmla="*/ 153597 h 814830"/>
                  <a:gd name="connsiteX1" fmla="*/ 1162987 w 2508544"/>
                  <a:gd name="connsiteY1" fmla="*/ 123902 h 814830"/>
                  <a:gd name="connsiteX2" fmla="*/ 2508544 w 2508544"/>
                  <a:gd name="connsiteY2" fmla="*/ 131392 h 814830"/>
                  <a:gd name="connsiteX0" fmla="*/ 187157 w 2508544"/>
                  <a:gd name="connsiteY0" fmla="*/ 300849 h 758049"/>
                  <a:gd name="connsiteX1" fmla="*/ 644357 w 2508544"/>
                  <a:gd name="connsiteY1" fmla="*/ 758049 h 758049"/>
                  <a:gd name="connsiteX2" fmla="*/ 187157 w 2508544"/>
                  <a:gd name="connsiteY2" fmla="*/ 758049 h 758049"/>
                  <a:gd name="connsiteX3" fmla="*/ 187157 w 2508544"/>
                  <a:gd name="connsiteY3" fmla="*/ 300849 h 758049"/>
                  <a:gd name="connsiteX0" fmla="*/ 257106 w 2508544"/>
                  <a:gd name="connsiteY0" fmla="*/ 96816 h 758049"/>
                  <a:gd name="connsiteX1" fmla="*/ 1162987 w 2508544"/>
                  <a:gd name="connsiteY1" fmla="*/ 67121 h 758049"/>
                  <a:gd name="connsiteX2" fmla="*/ 1131716 w 2508544"/>
                  <a:gd name="connsiteY2" fmla="*/ 73652 h 758049"/>
                  <a:gd name="connsiteX3" fmla="*/ 2508544 w 2508544"/>
                  <a:gd name="connsiteY3" fmla="*/ 74611 h 758049"/>
                  <a:gd name="connsiteX0" fmla="*/ 187157 w 2508544"/>
                  <a:gd name="connsiteY0" fmla="*/ 1337277 h 1794477"/>
                  <a:gd name="connsiteX1" fmla="*/ 644357 w 2508544"/>
                  <a:gd name="connsiteY1" fmla="*/ 1794477 h 1794477"/>
                  <a:gd name="connsiteX2" fmla="*/ 187157 w 2508544"/>
                  <a:gd name="connsiteY2" fmla="*/ 1794477 h 1794477"/>
                  <a:gd name="connsiteX3" fmla="*/ 187157 w 2508544"/>
                  <a:gd name="connsiteY3" fmla="*/ 1337277 h 1794477"/>
                  <a:gd name="connsiteX0" fmla="*/ 257106 w 2508544"/>
                  <a:gd name="connsiteY0" fmla="*/ 1133244 h 1794477"/>
                  <a:gd name="connsiteX1" fmla="*/ 1162987 w 2508544"/>
                  <a:gd name="connsiteY1" fmla="*/ 1103549 h 1794477"/>
                  <a:gd name="connsiteX2" fmla="*/ 1859620 w 2508544"/>
                  <a:gd name="connsiteY2" fmla="*/ 2 h 1794477"/>
                  <a:gd name="connsiteX3" fmla="*/ 2508544 w 2508544"/>
                  <a:gd name="connsiteY3" fmla="*/ 1111039 h 1794477"/>
                  <a:gd name="connsiteX0" fmla="*/ 187157 w 2508544"/>
                  <a:gd name="connsiteY0" fmla="*/ 300848 h 758048"/>
                  <a:gd name="connsiteX1" fmla="*/ 644357 w 2508544"/>
                  <a:gd name="connsiteY1" fmla="*/ 758048 h 758048"/>
                  <a:gd name="connsiteX2" fmla="*/ 187157 w 2508544"/>
                  <a:gd name="connsiteY2" fmla="*/ 758048 h 758048"/>
                  <a:gd name="connsiteX3" fmla="*/ 187157 w 2508544"/>
                  <a:gd name="connsiteY3" fmla="*/ 300848 h 758048"/>
                  <a:gd name="connsiteX0" fmla="*/ 257106 w 2508544"/>
                  <a:gd name="connsiteY0" fmla="*/ 96815 h 758048"/>
                  <a:gd name="connsiteX1" fmla="*/ 1162987 w 2508544"/>
                  <a:gd name="connsiteY1" fmla="*/ 67120 h 758048"/>
                  <a:gd name="connsiteX2" fmla="*/ 2508544 w 2508544"/>
                  <a:gd name="connsiteY2" fmla="*/ 74610 h 758048"/>
                  <a:gd name="connsiteX0" fmla="*/ 187157 w 2508544"/>
                  <a:gd name="connsiteY0" fmla="*/ 226238 h 683438"/>
                  <a:gd name="connsiteX1" fmla="*/ 644357 w 2508544"/>
                  <a:gd name="connsiteY1" fmla="*/ 683438 h 683438"/>
                  <a:gd name="connsiteX2" fmla="*/ 187157 w 2508544"/>
                  <a:gd name="connsiteY2" fmla="*/ 683438 h 683438"/>
                  <a:gd name="connsiteX3" fmla="*/ 187157 w 2508544"/>
                  <a:gd name="connsiteY3" fmla="*/ 226238 h 683438"/>
                  <a:gd name="connsiteX0" fmla="*/ 257106 w 2508544"/>
                  <a:gd name="connsiteY0" fmla="*/ 22205 h 683438"/>
                  <a:gd name="connsiteX1" fmla="*/ 2508544 w 2508544"/>
                  <a:gd name="connsiteY1" fmla="*/ 0 h 683438"/>
                  <a:gd name="connsiteX0" fmla="*/ 187157 w 2508544"/>
                  <a:gd name="connsiteY0" fmla="*/ 765137 h 1222337"/>
                  <a:gd name="connsiteX1" fmla="*/ 644357 w 2508544"/>
                  <a:gd name="connsiteY1" fmla="*/ 1222337 h 1222337"/>
                  <a:gd name="connsiteX2" fmla="*/ 187157 w 2508544"/>
                  <a:gd name="connsiteY2" fmla="*/ 1222337 h 1222337"/>
                  <a:gd name="connsiteX3" fmla="*/ 187157 w 2508544"/>
                  <a:gd name="connsiteY3" fmla="*/ 765137 h 1222337"/>
                  <a:gd name="connsiteX0" fmla="*/ 257106 w 2508544"/>
                  <a:gd name="connsiteY0" fmla="*/ 561104 h 1222337"/>
                  <a:gd name="connsiteX1" fmla="*/ 2508544 w 2508544"/>
                  <a:gd name="connsiteY1" fmla="*/ 538899 h 1222337"/>
                  <a:gd name="connsiteX0" fmla="*/ 187157 w 2508544"/>
                  <a:gd name="connsiteY0" fmla="*/ 1196540 h 1653740"/>
                  <a:gd name="connsiteX1" fmla="*/ 644357 w 2508544"/>
                  <a:gd name="connsiteY1" fmla="*/ 1653740 h 1653740"/>
                  <a:gd name="connsiteX2" fmla="*/ 187157 w 2508544"/>
                  <a:gd name="connsiteY2" fmla="*/ 1653740 h 1653740"/>
                  <a:gd name="connsiteX3" fmla="*/ 187157 w 2508544"/>
                  <a:gd name="connsiteY3" fmla="*/ 1196540 h 1653740"/>
                  <a:gd name="connsiteX0" fmla="*/ 257106 w 2508544"/>
                  <a:gd name="connsiteY0" fmla="*/ 992507 h 1653740"/>
                  <a:gd name="connsiteX1" fmla="*/ 2508544 w 2508544"/>
                  <a:gd name="connsiteY1" fmla="*/ 970302 h 1653740"/>
                  <a:gd name="connsiteX0" fmla="*/ 187157 w 2508544"/>
                  <a:gd name="connsiteY0" fmla="*/ 1329985 h 1787185"/>
                  <a:gd name="connsiteX1" fmla="*/ 644357 w 2508544"/>
                  <a:gd name="connsiteY1" fmla="*/ 1787185 h 1787185"/>
                  <a:gd name="connsiteX2" fmla="*/ 187157 w 2508544"/>
                  <a:gd name="connsiteY2" fmla="*/ 1787185 h 1787185"/>
                  <a:gd name="connsiteX3" fmla="*/ 187157 w 2508544"/>
                  <a:gd name="connsiteY3" fmla="*/ 1329985 h 1787185"/>
                  <a:gd name="connsiteX0" fmla="*/ 355472 w 2508544"/>
                  <a:gd name="connsiteY0" fmla="*/ 866934 h 1787185"/>
                  <a:gd name="connsiteX1" fmla="*/ 2508544 w 2508544"/>
                  <a:gd name="connsiteY1" fmla="*/ 1103747 h 1787185"/>
                  <a:gd name="connsiteX0" fmla="*/ 187157 w 2577399"/>
                  <a:gd name="connsiteY0" fmla="*/ 1358143 h 1815343"/>
                  <a:gd name="connsiteX1" fmla="*/ 644357 w 2577399"/>
                  <a:gd name="connsiteY1" fmla="*/ 1815343 h 1815343"/>
                  <a:gd name="connsiteX2" fmla="*/ 187157 w 2577399"/>
                  <a:gd name="connsiteY2" fmla="*/ 1815343 h 1815343"/>
                  <a:gd name="connsiteX3" fmla="*/ 187157 w 2577399"/>
                  <a:gd name="connsiteY3" fmla="*/ 1358143 h 1815343"/>
                  <a:gd name="connsiteX0" fmla="*/ 355472 w 2577399"/>
                  <a:gd name="connsiteY0" fmla="*/ 895092 h 1815343"/>
                  <a:gd name="connsiteX1" fmla="*/ 2577399 w 2577399"/>
                  <a:gd name="connsiteY1" fmla="*/ 1070234 h 1815343"/>
                  <a:gd name="connsiteX0" fmla="*/ 187157 w 2577399"/>
                  <a:gd name="connsiteY0" fmla="*/ 1244493 h 1701693"/>
                  <a:gd name="connsiteX1" fmla="*/ 644357 w 2577399"/>
                  <a:gd name="connsiteY1" fmla="*/ 1701693 h 1701693"/>
                  <a:gd name="connsiteX2" fmla="*/ 187157 w 2577399"/>
                  <a:gd name="connsiteY2" fmla="*/ 1701693 h 1701693"/>
                  <a:gd name="connsiteX3" fmla="*/ 187157 w 2577399"/>
                  <a:gd name="connsiteY3" fmla="*/ 1244493 h 1701693"/>
                  <a:gd name="connsiteX0" fmla="*/ 355472 w 2577399"/>
                  <a:gd name="connsiteY0" fmla="*/ 781442 h 1701693"/>
                  <a:gd name="connsiteX1" fmla="*/ 2577399 w 2577399"/>
                  <a:gd name="connsiteY1" fmla="*/ 956584 h 1701693"/>
                  <a:gd name="connsiteX0" fmla="*/ 187157 w 2577399"/>
                  <a:gd name="connsiteY0" fmla="*/ 1190264 h 1647464"/>
                  <a:gd name="connsiteX1" fmla="*/ 644357 w 2577399"/>
                  <a:gd name="connsiteY1" fmla="*/ 1647464 h 1647464"/>
                  <a:gd name="connsiteX2" fmla="*/ 187157 w 2577399"/>
                  <a:gd name="connsiteY2" fmla="*/ 1647464 h 1647464"/>
                  <a:gd name="connsiteX3" fmla="*/ 187157 w 2577399"/>
                  <a:gd name="connsiteY3" fmla="*/ 1190264 h 1647464"/>
                  <a:gd name="connsiteX0" fmla="*/ 355472 w 2577399"/>
                  <a:gd name="connsiteY0" fmla="*/ 727213 h 1647464"/>
                  <a:gd name="connsiteX1" fmla="*/ 2577399 w 2577399"/>
                  <a:gd name="connsiteY1" fmla="*/ 902355 h 1647464"/>
                  <a:gd name="connsiteX0" fmla="*/ 187157 w 2626583"/>
                  <a:gd name="connsiteY0" fmla="*/ 1214024 h 1671224"/>
                  <a:gd name="connsiteX1" fmla="*/ 644357 w 2626583"/>
                  <a:gd name="connsiteY1" fmla="*/ 1671224 h 1671224"/>
                  <a:gd name="connsiteX2" fmla="*/ 187157 w 2626583"/>
                  <a:gd name="connsiteY2" fmla="*/ 1671224 h 1671224"/>
                  <a:gd name="connsiteX3" fmla="*/ 187157 w 2626583"/>
                  <a:gd name="connsiteY3" fmla="*/ 1214024 h 1671224"/>
                  <a:gd name="connsiteX0" fmla="*/ 355472 w 2626583"/>
                  <a:gd name="connsiteY0" fmla="*/ 750973 h 1671224"/>
                  <a:gd name="connsiteX1" fmla="*/ 2626583 w 2626583"/>
                  <a:gd name="connsiteY1" fmla="*/ 864444 h 1671224"/>
                  <a:gd name="connsiteX0" fmla="*/ 187157 w 2626583"/>
                  <a:gd name="connsiteY0" fmla="*/ 1179754 h 1636954"/>
                  <a:gd name="connsiteX1" fmla="*/ 644357 w 2626583"/>
                  <a:gd name="connsiteY1" fmla="*/ 1636954 h 1636954"/>
                  <a:gd name="connsiteX2" fmla="*/ 187157 w 2626583"/>
                  <a:gd name="connsiteY2" fmla="*/ 1636954 h 1636954"/>
                  <a:gd name="connsiteX3" fmla="*/ 187157 w 2626583"/>
                  <a:gd name="connsiteY3" fmla="*/ 1179754 h 1636954"/>
                  <a:gd name="connsiteX0" fmla="*/ 355472 w 2626583"/>
                  <a:gd name="connsiteY0" fmla="*/ 716703 h 1636954"/>
                  <a:gd name="connsiteX1" fmla="*/ 2626583 w 2626583"/>
                  <a:gd name="connsiteY1" fmla="*/ 830174 h 1636954"/>
                  <a:gd name="connsiteX0" fmla="*/ 187157 w 2626583"/>
                  <a:gd name="connsiteY0" fmla="*/ 1045552 h 1502752"/>
                  <a:gd name="connsiteX1" fmla="*/ 644357 w 2626583"/>
                  <a:gd name="connsiteY1" fmla="*/ 1502752 h 1502752"/>
                  <a:gd name="connsiteX2" fmla="*/ 187157 w 2626583"/>
                  <a:gd name="connsiteY2" fmla="*/ 1502752 h 1502752"/>
                  <a:gd name="connsiteX3" fmla="*/ 187157 w 2626583"/>
                  <a:gd name="connsiteY3" fmla="*/ 1045552 h 1502752"/>
                  <a:gd name="connsiteX0" fmla="*/ 256553 w 2626583"/>
                  <a:gd name="connsiteY0" fmla="*/ 809902 h 1502752"/>
                  <a:gd name="connsiteX1" fmla="*/ 2626583 w 2626583"/>
                  <a:gd name="connsiteY1" fmla="*/ 695972 h 1502752"/>
                  <a:gd name="connsiteX0" fmla="*/ 187157 w 2626583"/>
                  <a:gd name="connsiteY0" fmla="*/ 595702 h 1052902"/>
                  <a:gd name="connsiteX1" fmla="*/ 644357 w 2626583"/>
                  <a:gd name="connsiteY1" fmla="*/ 1052902 h 1052902"/>
                  <a:gd name="connsiteX2" fmla="*/ 187157 w 2626583"/>
                  <a:gd name="connsiteY2" fmla="*/ 1052902 h 1052902"/>
                  <a:gd name="connsiteX3" fmla="*/ 187157 w 2626583"/>
                  <a:gd name="connsiteY3" fmla="*/ 595702 h 1052902"/>
                  <a:gd name="connsiteX0" fmla="*/ 256553 w 2626583"/>
                  <a:gd name="connsiteY0" fmla="*/ 360052 h 1052902"/>
                  <a:gd name="connsiteX1" fmla="*/ 2626583 w 2626583"/>
                  <a:gd name="connsiteY1" fmla="*/ 246122 h 1052902"/>
                  <a:gd name="connsiteX0" fmla="*/ 187157 w 2626583"/>
                  <a:gd name="connsiteY0" fmla="*/ 349580 h 806780"/>
                  <a:gd name="connsiteX1" fmla="*/ 644357 w 2626583"/>
                  <a:gd name="connsiteY1" fmla="*/ 806780 h 806780"/>
                  <a:gd name="connsiteX2" fmla="*/ 187157 w 2626583"/>
                  <a:gd name="connsiteY2" fmla="*/ 806780 h 806780"/>
                  <a:gd name="connsiteX3" fmla="*/ 187157 w 2626583"/>
                  <a:gd name="connsiteY3" fmla="*/ 349580 h 806780"/>
                  <a:gd name="connsiteX0" fmla="*/ 256553 w 2626583"/>
                  <a:gd name="connsiteY0" fmla="*/ 113930 h 806780"/>
                  <a:gd name="connsiteX1" fmla="*/ 2626583 w 2626583"/>
                  <a:gd name="connsiteY1" fmla="*/ 0 h 806780"/>
                  <a:gd name="connsiteX0" fmla="*/ 187157 w 2560636"/>
                  <a:gd name="connsiteY0" fmla="*/ 359916 h 817116"/>
                  <a:gd name="connsiteX1" fmla="*/ 644357 w 2560636"/>
                  <a:gd name="connsiteY1" fmla="*/ 817116 h 817116"/>
                  <a:gd name="connsiteX2" fmla="*/ 187157 w 2560636"/>
                  <a:gd name="connsiteY2" fmla="*/ 817116 h 817116"/>
                  <a:gd name="connsiteX3" fmla="*/ 187157 w 2560636"/>
                  <a:gd name="connsiteY3" fmla="*/ 359916 h 817116"/>
                  <a:gd name="connsiteX0" fmla="*/ 256553 w 2560636"/>
                  <a:gd name="connsiteY0" fmla="*/ 124266 h 817116"/>
                  <a:gd name="connsiteX1" fmla="*/ 2560636 w 2560636"/>
                  <a:gd name="connsiteY1" fmla="*/ 0 h 817116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00771"/>
                  <a:gd name="connsiteY0" fmla="*/ 235650 h 692850"/>
                  <a:gd name="connsiteX1" fmla="*/ 644357 w 2700771"/>
                  <a:gd name="connsiteY1" fmla="*/ 692850 h 692850"/>
                  <a:gd name="connsiteX2" fmla="*/ 187157 w 2700771"/>
                  <a:gd name="connsiteY2" fmla="*/ 692850 h 692850"/>
                  <a:gd name="connsiteX3" fmla="*/ 187157 w 2700771"/>
                  <a:gd name="connsiteY3" fmla="*/ 235650 h 692850"/>
                  <a:gd name="connsiteX0" fmla="*/ 256553 w 2700771"/>
                  <a:gd name="connsiteY0" fmla="*/ 0 h 692850"/>
                  <a:gd name="connsiteX1" fmla="*/ 2700771 w 2700771"/>
                  <a:gd name="connsiteY1" fmla="*/ 175491 h 692850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799690"/>
                  <a:gd name="connsiteY0" fmla="*/ 266887 h 724087"/>
                  <a:gd name="connsiteX1" fmla="*/ 644357 w 2799690"/>
                  <a:gd name="connsiteY1" fmla="*/ 724087 h 724087"/>
                  <a:gd name="connsiteX2" fmla="*/ 187157 w 2799690"/>
                  <a:gd name="connsiteY2" fmla="*/ 724087 h 724087"/>
                  <a:gd name="connsiteX3" fmla="*/ 187157 w 2799690"/>
                  <a:gd name="connsiteY3" fmla="*/ 266887 h 724087"/>
                  <a:gd name="connsiteX0" fmla="*/ 256553 w 2799690"/>
                  <a:gd name="connsiteY0" fmla="*/ 31237 h 724087"/>
                  <a:gd name="connsiteX1" fmla="*/ 2799690 w 2799690"/>
                  <a:gd name="connsiteY1" fmla="*/ 0 h 724087"/>
                  <a:gd name="connsiteX0" fmla="*/ 187157 w 2692527"/>
                  <a:gd name="connsiteY0" fmla="*/ 235650 h 692850"/>
                  <a:gd name="connsiteX1" fmla="*/ 644357 w 2692527"/>
                  <a:gd name="connsiteY1" fmla="*/ 692850 h 692850"/>
                  <a:gd name="connsiteX2" fmla="*/ 187157 w 2692527"/>
                  <a:gd name="connsiteY2" fmla="*/ 692850 h 692850"/>
                  <a:gd name="connsiteX3" fmla="*/ 187157 w 2692527"/>
                  <a:gd name="connsiteY3" fmla="*/ 235650 h 692850"/>
                  <a:gd name="connsiteX0" fmla="*/ 256553 w 2692527"/>
                  <a:gd name="connsiteY0" fmla="*/ 0 h 692850"/>
                  <a:gd name="connsiteX1" fmla="*/ 2692527 w 2692527"/>
                  <a:gd name="connsiteY1" fmla="*/ 20445 h 692850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56553 w 2709014"/>
                  <a:gd name="connsiteY0" fmla="*/ 51911 h 744761"/>
                  <a:gd name="connsiteX1" fmla="*/ 2709014 w 2709014"/>
                  <a:gd name="connsiteY1" fmla="*/ 0 h 744761"/>
                  <a:gd name="connsiteX0" fmla="*/ 187157 w 2709014"/>
                  <a:gd name="connsiteY0" fmla="*/ 287561 h 744761"/>
                  <a:gd name="connsiteX1" fmla="*/ 644357 w 2709014"/>
                  <a:gd name="connsiteY1" fmla="*/ 744761 h 744761"/>
                  <a:gd name="connsiteX2" fmla="*/ 187157 w 2709014"/>
                  <a:gd name="connsiteY2" fmla="*/ 744761 h 744761"/>
                  <a:gd name="connsiteX3" fmla="*/ 187157 w 2709014"/>
                  <a:gd name="connsiteY3" fmla="*/ 287561 h 744761"/>
                  <a:gd name="connsiteX0" fmla="*/ 290723 w 2709014"/>
                  <a:gd name="connsiteY0" fmla="*/ 13391 h 744761"/>
                  <a:gd name="connsiteX1" fmla="*/ 2709014 w 2709014"/>
                  <a:gd name="connsiteY1" fmla="*/ 0 h 744761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709014"/>
                  <a:gd name="connsiteY0" fmla="*/ 325145 h 782345"/>
                  <a:gd name="connsiteX1" fmla="*/ 644357 w 2709014"/>
                  <a:gd name="connsiteY1" fmla="*/ 782345 h 782345"/>
                  <a:gd name="connsiteX2" fmla="*/ 187157 w 2709014"/>
                  <a:gd name="connsiteY2" fmla="*/ 782345 h 782345"/>
                  <a:gd name="connsiteX3" fmla="*/ 187157 w 2709014"/>
                  <a:gd name="connsiteY3" fmla="*/ 325145 h 782345"/>
                  <a:gd name="connsiteX0" fmla="*/ 290723 w 2709014"/>
                  <a:gd name="connsiteY0" fmla="*/ 0 h 782345"/>
                  <a:gd name="connsiteX1" fmla="*/ 2709014 w 2709014"/>
                  <a:gd name="connsiteY1" fmla="*/ 37584 h 782345"/>
                  <a:gd name="connsiteX0" fmla="*/ 187157 w 2625663"/>
                  <a:gd name="connsiteY0" fmla="*/ 325145 h 782345"/>
                  <a:gd name="connsiteX1" fmla="*/ 644357 w 2625663"/>
                  <a:gd name="connsiteY1" fmla="*/ 782345 h 782345"/>
                  <a:gd name="connsiteX2" fmla="*/ 187157 w 2625663"/>
                  <a:gd name="connsiteY2" fmla="*/ 782345 h 782345"/>
                  <a:gd name="connsiteX3" fmla="*/ 187157 w 2625663"/>
                  <a:gd name="connsiteY3" fmla="*/ 325145 h 782345"/>
                  <a:gd name="connsiteX0" fmla="*/ 290723 w 2625663"/>
                  <a:gd name="connsiteY0" fmla="*/ 0 h 782345"/>
                  <a:gd name="connsiteX1" fmla="*/ 2625663 w 2625663"/>
                  <a:gd name="connsiteY1" fmla="*/ 65388 h 782345"/>
                  <a:gd name="connsiteX0" fmla="*/ 187157 w 2642334"/>
                  <a:gd name="connsiteY0" fmla="*/ 325145 h 782345"/>
                  <a:gd name="connsiteX1" fmla="*/ 644357 w 2642334"/>
                  <a:gd name="connsiteY1" fmla="*/ 782345 h 782345"/>
                  <a:gd name="connsiteX2" fmla="*/ 187157 w 2642334"/>
                  <a:gd name="connsiteY2" fmla="*/ 782345 h 782345"/>
                  <a:gd name="connsiteX3" fmla="*/ 187157 w 2642334"/>
                  <a:gd name="connsiteY3" fmla="*/ 325145 h 782345"/>
                  <a:gd name="connsiteX0" fmla="*/ 290723 w 2642334"/>
                  <a:gd name="connsiteY0" fmla="*/ 0 h 782345"/>
                  <a:gd name="connsiteX1" fmla="*/ 2642334 w 2642334"/>
                  <a:gd name="connsiteY1" fmla="*/ 83925 h 782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42334" h="782345" stroke="0" extrusionOk="0">
                    <a:moveTo>
                      <a:pt x="187157" y="325145"/>
                    </a:moveTo>
                    <a:cubicBezTo>
                      <a:pt x="656231" y="505619"/>
                      <a:pt x="644357" y="529840"/>
                      <a:pt x="644357" y="782345"/>
                    </a:cubicBezTo>
                    <a:lnTo>
                      <a:pt x="187157" y="782345"/>
                    </a:lnTo>
                    <a:cubicBezTo>
                      <a:pt x="187157" y="629945"/>
                      <a:pt x="-233948" y="212850"/>
                      <a:pt x="187157" y="325145"/>
                    </a:cubicBezTo>
                    <a:close/>
                  </a:path>
                  <a:path w="2642334" h="782345" fill="none">
                    <a:moveTo>
                      <a:pt x="290723" y="0"/>
                    </a:moveTo>
                    <a:cubicBezTo>
                      <a:pt x="1402426" y="192498"/>
                      <a:pt x="1595902" y="526897"/>
                      <a:pt x="2642334" y="83925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5" name="Arc 8"/>
              <p:cNvSpPr/>
              <p:nvPr/>
            </p:nvSpPr>
            <p:spPr>
              <a:xfrm flipV="1">
                <a:off x="8580938" y="4228787"/>
                <a:ext cx="2361383" cy="33522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01073"/>
                  <a:gd name="connsiteY0" fmla="*/ 80893 h 538092"/>
                  <a:gd name="connsiteX1" fmla="*/ 644357 w 2601073"/>
                  <a:gd name="connsiteY1" fmla="*/ 538093 h 538092"/>
                  <a:gd name="connsiteX2" fmla="*/ 187157 w 2601073"/>
                  <a:gd name="connsiteY2" fmla="*/ 538093 h 538092"/>
                  <a:gd name="connsiteX3" fmla="*/ 187157 w 2601073"/>
                  <a:gd name="connsiteY3" fmla="*/ 80893 h 538092"/>
                  <a:gd name="connsiteX0" fmla="*/ 154618 w 2601073"/>
                  <a:gd name="connsiteY0" fmla="*/ 0 h 538092"/>
                  <a:gd name="connsiteX1" fmla="*/ 2601073 w 2601073"/>
                  <a:gd name="connsiteY1" fmla="*/ 201539 h 538092"/>
                  <a:gd name="connsiteX0" fmla="*/ 187157 w 2601073"/>
                  <a:gd name="connsiteY0" fmla="*/ 80893 h 538094"/>
                  <a:gd name="connsiteX1" fmla="*/ 644357 w 2601073"/>
                  <a:gd name="connsiteY1" fmla="*/ 538093 h 538094"/>
                  <a:gd name="connsiteX2" fmla="*/ 187157 w 2601073"/>
                  <a:gd name="connsiteY2" fmla="*/ 538093 h 538094"/>
                  <a:gd name="connsiteX3" fmla="*/ 187157 w 2601073"/>
                  <a:gd name="connsiteY3" fmla="*/ 80893 h 538094"/>
                  <a:gd name="connsiteX0" fmla="*/ 154618 w 2601073"/>
                  <a:gd name="connsiteY0" fmla="*/ 0 h 538094"/>
                  <a:gd name="connsiteX1" fmla="*/ 2601073 w 2601073"/>
                  <a:gd name="connsiteY1" fmla="*/ 201539 h 538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1073" h="538094" stroke="0" extrusionOk="0">
                    <a:moveTo>
                      <a:pt x="187157" y="80893"/>
                    </a:moveTo>
                    <a:cubicBezTo>
                      <a:pt x="656231" y="261367"/>
                      <a:pt x="644357" y="285588"/>
                      <a:pt x="644357" y="538093"/>
                    </a:cubicBezTo>
                    <a:lnTo>
                      <a:pt x="187157" y="538093"/>
                    </a:lnTo>
                    <a:cubicBezTo>
                      <a:pt x="187157" y="385693"/>
                      <a:pt x="-233948" y="-31402"/>
                      <a:pt x="187157" y="80893"/>
                    </a:cubicBezTo>
                    <a:close/>
                  </a:path>
                  <a:path w="2601073" h="538094" fill="none">
                    <a:moveTo>
                      <a:pt x="154618" y="0"/>
                    </a:moveTo>
                    <a:cubicBezTo>
                      <a:pt x="915375" y="305198"/>
                      <a:pt x="2325506" y="-90082"/>
                      <a:pt x="2601073" y="201539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6" name="Arc 8"/>
              <p:cNvSpPr/>
              <p:nvPr/>
            </p:nvSpPr>
            <p:spPr>
              <a:xfrm flipV="1">
                <a:off x="8584673" y="4385391"/>
                <a:ext cx="2479586" cy="335226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24779 h 538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538092" stroke="0" extrusionOk="0">
                    <a:moveTo>
                      <a:pt x="187157" y="80893"/>
                    </a:moveTo>
                    <a:cubicBezTo>
                      <a:pt x="656231" y="261367"/>
                      <a:pt x="644357" y="285588"/>
                      <a:pt x="644357" y="538093"/>
                    </a:cubicBezTo>
                    <a:lnTo>
                      <a:pt x="187157" y="538093"/>
                    </a:lnTo>
                    <a:cubicBezTo>
                      <a:pt x="187157" y="385693"/>
                      <a:pt x="-233948" y="-31402"/>
                      <a:pt x="187157" y="80893"/>
                    </a:cubicBezTo>
                    <a:close/>
                  </a:path>
                  <a:path w="2636529" h="538092" fill="none">
                    <a:moveTo>
                      <a:pt x="154618" y="0"/>
                    </a:moveTo>
                    <a:cubicBezTo>
                      <a:pt x="915375" y="305198"/>
                      <a:pt x="1945463" y="121799"/>
                      <a:pt x="2636529" y="24779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97" name="Arc 8"/>
              <p:cNvSpPr/>
              <p:nvPr/>
            </p:nvSpPr>
            <p:spPr>
              <a:xfrm flipV="1">
                <a:off x="8592309" y="4645281"/>
                <a:ext cx="2393572" cy="44394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457200 h 914400"/>
                  <a:gd name="connsiteX3" fmla="*/ 457200 w 914400"/>
                  <a:gd name="connsiteY3" fmla="*/ 0 h 914400"/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0" fmla="*/ 0 w 1840832"/>
                  <a:gd name="connsiteY0" fmla="*/ 112224 h 569424"/>
                  <a:gd name="connsiteX1" fmla="*/ 457200 w 1840832"/>
                  <a:gd name="connsiteY1" fmla="*/ 569424 h 569424"/>
                  <a:gd name="connsiteX2" fmla="*/ 0 w 1840832"/>
                  <a:gd name="connsiteY2" fmla="*/ 569424 h 569424"/>
                  <a:gd name="connsiteX3" fmla="*/ 0 w 1840832"/>
                  <a:gd name="connsiteY3" fmla="*/ 112224 h 569424"/>
                  <a:gd name="connsiteX0" fmla="*/ 0 w 1840832"/>
                  <a:gd name="connsiteY0" fmla="*/ 112224 h 569424"/>
                  <a:gd name="connsiteX1" fmla="*/ 1840832 w 1840832"/>
                  <a:gd name="connsiteY1" fmla="*/ 112224 h 56942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0 w 1840832"/>
                  <a:gd name="connsiteY0" fmla="*/ 235214 h 692414"/>
                  <a:gd name="connsiteX1" fmla="*/ 457200 w 1840832"/>
                  <a:gd name="connsiteY1" fmla="*/ 692414 h 692414"/>
                  <a:gd name="connsiteX2" fmla="*/ 0 w 1840832"/>
                  <a:gd name="connsiteY2" fmla="*/ 692414 h 692414"/>
                  <a:gd name="connsiteX3" fmla="*/ 0 w 1840832"/>
                  <a:gd name="connsiteY3" fmla="*/ 235214 h 692414"/>
                  <a:gd name="connsiteX0" fmla="*/ 0 w 1840832"/>
                  <a:gd name="connsiteY0" fmla="*/ 235214 h 692414"/>
                  <a:gd name="connsiteX1" fmla="*/ 1840832 w 1840832"/>
                  <a:gd name="connsiteY1" fmla="*/ 235214 h 692414"/>
                  <a:gd name="connsiteX0" fmla="*/ 187157 w 2027989"/>
                  <a:gd name="connsiteY0" fmla="*/ 235214 h 692414"/>
                  <a:gd name="connsiteX1" fmla="*/ 644357 w 2027989"/>
                  <a:gd name="connsiteY1" fmla="*/ 692414 h 692414"/>
                  <a:gd name="connsiteX2" fmla="*/ 187157 w 2027989"/>
                  <a:gd name="connsiteY2" fmla="*/ 692414 h 692414"/>
                  <a:gd name="connsiteX3" fmla="*/ 187157 w 2027989"/>
                  <a:gd name="connsiteY3" fmla="*/ 235214 h 692414"/>
                  <a:gd name="connsiteX0" fmla="*/ 187157 w 2027989"/>
                  <a:gd name="connsiteY0" fmla="*/ 235214 h 692414"/>
                  <a:gd name="connsiteX1" fmla="*/ 2027989 w 2027989"/>
                  <a:gd name="connsiteY1" fmla="*/ 235214 h 692414"/>
                  <a:gd name="connsiteX0" fmla="*/ 187157 w 2027989"/>
                  <a:gd name="connsiteY0" fmla="*/ 248374 h 705574"/>
                  <a:gd name="connsiteX1" fmla="*/ 644357 w 2027989"/>
                  <a:gd name="connsiteY1" fmla="*/ 705574 h 705574"/>
                  <a:gd name="connsiteX2" fmla="*/ 187157 w 2027989"/>
                  <a:gd name="connsiteY2" fmla="*/ 705574 h 705574"/>
                  <a:gd name="connsiteX3" fmla="*/ 187157 w 2027989"/>
                  <a:gd name="connsiteY3" fmla="*/ 248374 h 705574"/>
                  <a:gd name="connsiteX0" fmla="*/ 163094 w 2027989"/>
                  <a:gd name="connsiteY0" fmla="*/ 200248 h 705574"/>
                  <a:gd name="connsiteX1" fmla="*/ 2027989 w 2027989"/>
                  <a:gd name="connsiteY1" fmla="*/ 248374 h 705574"/>
                  <a:gd name="connsiteX0" fmla="*/ 187157 w 2027989"/>
                  <a:gd name="connsiteY0" fmla="*/ 269703 h 726903"/>
                  <a:gd name="connsiteX1" fmla="*/ 644357 w 2027989"/>
                  <a:gd name="connsiteY1" fmla="*/ 726903 h 726903"/>
                  <a:gd name="connsiteX2" fmla="*/ 187157 w 2027989"/>
                  <a:gd name="connsiteY2" fmla="*/ 726903 h 726903"/>
                  <a:gd name="connsiteX3" fmla="*/ 187157 w 2027989"/>
                  <a:gd name="connsiteY3" fmla="*/ 269703 h 726903"/>
                  <a:gd name="connsiteX0" fmla="*/ 163094 w 2027989"/>
                  <a:gd name="connsiteY0" fmla="*/ 221577 h 726903"/>
                  <a:gd name="connsiteX1" fmla="*/ 2027989 w 2027989"/>
                  <a:gd name="connsiteY1" fmla="*/ 269703 h 726903"/>
                  <a:gd name="connsiteX0" fmla="*/ 187157 w 2127742"/>
                  <a:gd name="connsiteY0" fmla="*/ 160743 h 617943"/>
                  <a:gd name="connsiteX1" fmla="*/ 644357 w 2127742"/>
                  <a:gd name="connsiteY1" fmla="*/ 617943 h 617943"/>
                  <a:gd name="connsiteX2" fmla="*/ 187157 w 2127742"/>
                  <a:gd name="connsiteY2" fmla="*/ 617943 h 617943"/>
                  <a:gd name="connsiteX3" fmla="*/ 187157 w 2127742"/>
                  <a:gd name="connsiteY3" fmla="*/ 160743 h 617943"/>
                  <a:gd name="connsiteX0" fmla="*/ 163094 w 2127742"/>
                  <a:gd name="connsiteY0" fmla="*/ 112617 h 617943"/>
                  <a:gd name="connsiteX1" fmla="*/ 2127742 w 2127742"/>
                  <a:gd name="connsiteY1" fmla="*/ 326997 h 617943"/>
                  <a:gd name="connsiteX0" fmla="*/ 187157 w 2127742"/>
                  <a:gd name="connsiteY0" fmla="*/ 242560 h 699760"/>
                  <a:gd name="connsiteX1" fmla="*/ 644357 w 2127742"/>
                  <a:gd name="connsiteY1" fmla="*/ 699760 h 699760"/>
                  <a:gd name="connsiteX2" fmla="*/ 187157 w 2127742"/>
                  <a:gd name="connsiteY2" fmla="*/ 699760 h 699760"/>
                  <a:gd name="connsiteX3" fmla="*/ 187157 w 2127742"/>
                  <a:gd name="connsiteY3" fmla="*/ 242560 h 699760"/>
                  <a:gd name="connsiteX0" fmla="*/ 163094 w 2127742"/>
                  <a:gd name="connsiteY0" fmla="*/ 194434 h 699760"/>
                  <a:gd name="connsiteX1" fmla="*/ 2127742 w 2127742"/>
                  <a:gd name="connsiteY1" fmla="*/ 408814 h 699760"/>
                  <a:gd name="connsiteX0" fmla="*/ 187157 w 2127742"/>
                  <a:gd name="connsiteY0" fmla="*/ 259217 h 716417"/>
                  <a:gd name="connsiteX1" fmla="*/ 644357 w 2127742"/>
                  <a:gd name="connsiteY1" fmla="*/ 716417 h 716417"/>
                  <a:gd name="connsiteX2" fmla="*/ 187157 w 2127742"/>
                  <a:gd name="connsiteY2" fmla="*/ 716417 h 716417"/>
                  <a:gd name="connsiteX3" fmla="*/ 187157 w 2127742"/>
                  <a:gd name="connsiteY3" fmla="*/ 259217 h 716417"/>
                  <a:gd name="connsiteX0" fmla="*/ 163094 w 2127742"/>
                  <a:gd name="connsiteY0" fmla="*/ 211091 h 716417"/>
                  <a:gd name="connsiteX1" fmla="*/ 2127742 w 2127742"/>
                  <a:gd name="connsiteY1" fmla="*/ 425471 h 716417"/>
                  <a:gd name="connsiteX0" fmla="*/ 187157 w 2044615"/>
                  <a:gd name="connsiteY0" fmla="*/ 841601 h 1298801"/>
                  <a:gd name="connsiteX1" fmla="*/ 644357 w 2044615"/>
                  <a:gd name="connsiteY1" fmla="*/ 1298801 h 1298801"/>
                  <a:gd name="connsiteX2" fmla="*/ 187157 w 2044615"/>
                  <a:gd name="connsiteY2" fmla="*/ 1298801 h 1298801"/>
                  <a:gd name="connsiteX3" fmla="*/ 187157 w 2044615"/>
                  <a:gd name="connsiteY3" fmla="*/ 841601 h 1298801"/>
                  <a:gd name="connsiteX0" fmla="*/ 163094 w 2044615"/>
                  <a:gd name="connsiteY0" fmla="*/ 793475 h 1298801"/>
                  <a:gd name="connsiteX1" fmla="*/ 2044615 w 2044615"/>
                  <a:gd name="connsiteY1" fmla="*/ 259709 h 1298801"/>
                  <a:gd name="connsiteX0" fmla="*/ 187157 w 2044615"/>
                  <a:gd name="connsiteY0" fmla="*/ 720482 h 1177682"/>
                  <a:gd name="connsiteX1" fmla="*/ 644357 w 2044615"/>
                  <a:gd name="connsiteY1" fmla="*/ 1177682 h 1177682"/>
                  <a:gd name="connsiteX2" fmla="*/ 187157 w 2044615"/>
                  <a:gd name="connsiteY2" fmla="*/ 1177682 h 1177682"/>
                  <a:gd name="connsiteX3" fmla="*/ 187157 w 2044615"/>
                  <a:gd name="connsiteY3" fmla="*/ 720482 h 1177682"/>
                  <a:gd name="connsiteX0" fmla="*/ 163094 w 2044615"/>
                  <a:gd name="connsiteY0" fmla="*/ 672356 h 1177682"/>
                  <a:gd name="connsiteX1" fmla="*/ 2044615 w 2044615"/>
                  <a:gd name="connsiteY1" fmla="*/ 138590 h 1177682"/>
                  <a:gd name="connsiteX0" fmla="*/ 187157 w 2730415"/>
                  <a:gd name="connsiteY0" fmla="*/ 112336 h 569536"/>
                  <a:gd name="connsiteX1" fmla="*/ 644357 w 2730415"/>
                  <a:gd name="connsiteY1" fmla="*/ 569536 h 569536"/>
                  <a:gd name="connsiteX2" fmla="*/ 187157 w 2730415"/>
                  <a:gd name="connsiteY2" fmla="*/ 569536 h 569536"/>
                  <a:gd name="connsiteX3" fmla="*/ 187157 w 2730415"/>
                  <a:gd name="connsiteY3" fmla="*/ 112336 h 569536"/>
                  <a:gd name="connsiteX0" fmla="*/ 163094 w 2730415"/>
                  <a:gd name="connsiteY0" fmla="*/ 64210 h 569536"/>
                  <a:gd name="connsiteX1" fmla="*/ 2730415 w 2730415"/>
                  <a:gd name="connsiteY1" fmla="*/ 314783 h 569536"/>
                  <a:gd name="connsiteX0" fmla="*/ 187157 w 2730415"/>
                  <a:gd name="connsiteY0" fmla="*/ 48126 h 505326"/>
                  <a:gd name="connsiteX1" fmla="*/ 644357 w 2730415"/>
                  <a:gd name="connsiteY1" fmla="*/ 505326 h 505326"/>
                  <a:gd name="connsiteX2" fmla="*/ 187157 w 2730415"/>
                  <a:gd name="connsiteY2" fmla="*/ 505326 h 505326"/>
                  <a:gd name="connsiteX3" fmla="*/ 187157 w 2730415"/>
                  <a:gd name="connsiteY3" fmla="*/ 48126 h 505326"/>
                  <a:gd name="connsiteX0" fmla="*/ 163094 w 2730415"/>
                  <a:gd name="connsiteY0" fmla="*/ 0 h 505326"/>
                  <a:gd name="connsiteX1" fmla="*/ 2730415 w 2730415"/>
                  <a:gd name="connsiteY1" fmla="*/ 250573 h 505326"/>
                  <a:gd name="connsiteX0" fmla="*/ 187157 w 2730415"/>
                  <a:gd name="connsiteY0" fmla="*/ 185729 h 642929"/>
                  <a:gd name="connsiteX1" fmla="*/ 644357 w 2730415"/>
                  <a:gd name="connsiteY1" fmla="*/ 642929 h 642929"/>
                  <a:gd name="connsiteX2" fmla="*/ 187157 w 2730415"/>
                  <a:gd name="connsiteY2" fmla="*/ 642929 h 642929"/>
                  <a:gd name="connsiteX3" fmla="*/ 187157 w 2730415"/>
                  <a:gd name="connsiteY3" fmla="*/ 185729 h 642929"/>
                  <a:gd name="connsiteX0" fmla="*/ 174524 w 2730415"/>
                  <a:gd name="connsiteY0" fmla="*/ 0 h 642929"/>
                  <a:gd name="connsiteX1" fmla="*/ 2730415 w 2730415"/>
                  <a:gd name="connsiteY1" fmla="*/ 388176 h 642929"/>
                  <a:gd name="connsiteX0" fmla="*/ 187157 w 2730415"/>
                  <a:gd name="connsiteY0" fmla="*/ 382796 h 839996"/>
                  <a:gd name="connsiteX1" fmla="*/ 644357 w 2730415"/>
                  <a:gd name="connsiteY1" fmla="*/ 839996 h 839996"/>
                  <a:gd name="connsiteX2" fmla="*/ 187157 w 2730415"/>
                  <a:gd name="connsiteY2" fmla="*/ 839996 h 839996"/>
                  <a:gd name="connsiteX3" fmla="*/ 187157 w 2730415"/>
                  <a:gd name="connsiteY3" fmla="*/ 382796 h 839996"/>
                  <a:gd name="connsiteX0" fmla="*/ 174524 w 2730415"/>
                  <a:gd name="connsiteY0" fmla="*/ 197067 h 839996"/>
                  <a:gd name="connsiteX1" fmla="*/ 2730415 w 2730415"/>
                  <a:gd name="connsiteY1" fmla="*/ 585243 h 839996"/>
                  <a:gd name="connsiteX0" fmla="*/ 187157 w 2608858"/>
                  <a:gd name="connsiteY0" fmla="*/ 404892 h 862092"/>
                  <a:gd name="connsiteX1" fmla="*/ 644357 w 2608858"/>
                  <a:gd name="connsiteY1" fmla="*/ 862092 h 862092"/>
                  <a:gd name="connsiteX2" fmla="*/ 187157 w 2608858"/>
                  <a:gd name="connsiteY2" fmla="*/ 862092 h 862092"/>
                  <a:gd name="connsiteX3" fmla="*/ 187157 w 2608858"/>
                  <a:gd name="connsiteY3" fmla="*/ 404892 h 862092"/>
                  <a:gd name="connsiteX0" fmla="*/ 174524 w 2608858"/>
                  <a:gd name="connsiteY0" fmla="*/ 219163 h 862092"/>
                  <a:gd name="connsiteX1" fmla="*/ 2608858 w 2608858"/>
                  <a:gd name="connsiteY1" fmla="*/ 421046 h 862092"/>
                  <a:gd name="connsiteX0" fmla="*/ 187157 w 2622365"/>
                  <a:gd name="connsiteY0" fmla="*/ 432734 h 889934"/>
                  <a:gd name="connsiteX1" fmla="*/ 644357 w 2622365"/>
                  <a:gd name="connsiteY1" fmla="*/ 889934 h 889934"/>
                  <a:gd name="connsiteX2" fmla="*/ 187157 w 2622365"/>
                  <a:gd name="connsiteY2" fmla="*/ 889934 h 889934"/>
                  <a:gd name="connsiteX3" fmla="*/ 187157 w 2622365"/>
                  <a:gd name="connsiteY3" fmla="*/ 432734 h 889934"/>
                  <a:gd name="connsiteX0" fmla="*/ 174524 w 2622365"/>
                  <a:gd name="connsiteY0" fmla="*/ 247005 h 889934"/>
                  <a:gd name="connsiteX1" fmla="*/ 2622365 w 2622365"/>
                  <a:gd name="connsiteY1" fmla="*/ 262594 h 889934"/>
                  <a:gd name="connsiteX0" fmla="*/ 187157 w 2622365"/>
                  <a:gd name="connsiteY0" fmla="*/ 395154 h 852354"/>
                  <a:gd name="connsiteX1" fmla="*/ 644357 w 2622365"/>
                  <a:gd name="connsiteY1" fmla="*/ 852354 h 852354"/>
                  <a:gd name="connsiteX2" fmla="*/ 187157 w 2622365"/>
                  <a:gd name="connsiteY2" fmla="*/ 852354 h 852354"/>
                  <a:gd name="connsiteX3" fmla="*/ 187157 w 2622365"/>
                  <a:gd name="connsiteY3" fmla="*/ 395154 h 852354"/>
                  <a:gd name="connsiteX0" fmla="*/ 174524 w 2622365"/>
                  <a:gd name="connsiteY0" fmla="*/ 209425 h 852354"/>
                  <a:gd name="connsiteX1" fmla="*/ 2622365 w 2622365"/>
                  <a:gd name="connsiteY1" fmla="*/ 225014 h 852354"/>
                  <a:gd name="connsiteX0" fmla="*/ 187157 w 2622365"/>
                  <a:gd name="connsiteY0" fmla="*/ 261779 h 718979"/>
                  <a:gd name="connsiteX1" fmla="*/ 644357 w 2622365"/>
                  <a:gd name="connsiteY1" fmla="*/ 718979 h 718979"/>
                  <a:gd name="connsiteX2" fmla="*/ 187157 w 2622365"/>
                  <a:gd name="connsiteY2" fmla="*/ 718979 h 718979"/>
                  <a:gd name="connsiteX3" fmla="*/ 187157 w 2622365"/>
                  <a:gd name="connsiteY3" fmla="*/ 261779 h 718979"/>
                  <a:gd name="connsiteX0" fmla="*/ 174524 w 2622365"/>
                  <a:gd name="connsiteY0" fmla="*/ 76050 h 718979"/>
                  <a:gd name="connsiteX1" fmla="*/ 2622365 w 2622365"/>
                  <a:gd name="connsiteY1" fmla="*/ 91639 h 718979"/>
                  <a:gd name="connsiteX0" fmla="*/ 187157 w 2608858"/>
                  <a:gd name="connsiteY0" fmla="*/ 266591 h 723791"/>
                  <a:gd name="connsiteX1" fmla="*/ 644357 w 2608858"/>
                  <a:gd name="connsiteY1" fmla="*/ 723791 h 723791"/>
                  <a:gd name="connsiteX2" fmla="*/ 187157 w 2608858"/>
                  <a:gd name="connsiteY2" fmla="*/ 723791 h 723791"/>
                  <a:gd name="connsiteX3" fmla="*/ 187157 w 2608858"/>
                  <a:gd name="connsiteY3" fmla="*/ 266591 h 723791"/>
                  <a:gd name="connsiteX0" fmla="*/ 174524 w 2608858"/>
                  <a:gd name="connsiteY0" fmla="*/ 80862 h 723791"/>
                  <a:gd name="connsiteX1" fmla="*/ 2608858 w 2608858"/>
                  <a:gd name="connsiteY1" fmla="*/ 28708 h 723791"/>
                  <a:gd name="connsiteX0" fmla="*/ 187157 w 2514314"/>
                  <a:gd name="connsiteY0" fmla="*/ 264109 h 721309"/>
                  <a:gd name="connsiteX1" fmla="*/ 644357 w 2514314"/>
                  <a:gd name="connsiteY1" fmla="*/ 721309 h 721309"/>
                  <a:gd name="connsiteX2" fmla="*/ 187157 w 2514314"/>
                  <a:gd name="connsiteY2" fmla="*/ 721309 h 721309"/>
                  <a:gd name="connsiteX3" fmla="*/ 187157 w 2514314"/>
                  <a:gd name="connsiteY3" fmla="*/ 264109 h 721309"/>
                  <a:gd name="connsiteX0" fmla="*/ 174524 w 2514314"/>
                  <a:gd name="connsiteY0" fmla="*/ 78380 h 721309"/>
                  <a:gd name="connsiteX1" fmla="*/ 2514314 w 2514314"/>
                  <a:gd name="connsiteY1" fmla="*/ 60097 h 721309"/>
                  <a:gd name="connsiteX0" fmla="*/ 187157 w 2028086"/>
                  <a:gd name="connsiteY0" fmla="*/ 252859 h 710059"/>
                  <a:gd name="connsiteX1" fmla="*/ 644357 w 2028086"/>
                  <a:gd name="connsiteY1" fmla="*/ 710059 h 710059"/>
                  <a:gd name="connsiteX2" fmla="*/ 187157 w 2028086"/>
                  <a:gd name="connsiteY2" fmla="*/ 710059 h 710059"/>
                  <a:gd name="connsiteX3" fmla="*/ 187157 w 2028086"/>
                  <a:gd name="connsiteY3" fmla="*/ 252859 h 710059"/>
                  <a:gd name="connsiteX0" fmla="*/ 174524 w 2028086"/>
                  <a:gd name="connsiteY0" fmla="*/ 67130 h 710059"/>
                  <a:gd name="connsiteX1" fmla="*/ 2028086 w 2028086"/>
                  <a:gd name="connsiteY1" fmla="*/ 235141 h 710059"/>
                  <a:gd name="connsiteX0" fmla="*/ 187157 w 2028086"/>
                  <a:gd name="connsiteY0" fmla="*/ 325419 h 782619"/>
                  <a:gd name="connsiteX1" fmla="*/ 644357 w 2028086"/>
                  <a:gd name="connsiteY1" fmla="*/ 782619 h 782619"/>
                  <a:gd name="connsiteX2" fmla="*/ 187157 w 2028086"/>
                  <a:gd name="connsiteY2" fmla="*/ 782619 h 782619"/>
                  <a:gd name="connsiteX3" fmla="*/ 187157 w 2028086"/>
                  <a:gd name="connsiteY3" fmla="*/ 325419 h 782619"/>
                  <a:gd name="connsiteX0" fmla="*/ 174524 w 2028086"/>
                  <a:gd name="connsiteY0" fmla="*/ 139690 h 782619"/>
                  <a:gd name="connsiteX1" fmla="*/ 2028086 w 2028086"/>
                  <a:gd name="connsiteY1" fmla="*/ 307701 h 782619"/>
                  <a:gd name="connsiteX0" fmla="*/ 187157 w 2068605"/>
                  <a:gd name="connsiteY0" fmla="*/ 321981 h 779181"/>
                  <a:gd name="connsiteX1" fmla="*/ 644357 w 2068605"/>
                  <a:gd name="connsiteY1" fmla="*/ 779181 h 779181"/>
                  <a:gd name="connsiteX2" fmla="*/ 187157 w 2068605"/>
                  <a:gd name="connsiteY2" fmla="*/ 779181 h 779181"/>
                  <a:gd name="connsiteX3" fmla="*/ 187157 w 2068605"/>
                  <a:gd name="connsiteY3" fmla="*/ 321981 h 779181"/>
                  <a:gd name="connsiteX0" fmla="*/ 174524 w 2068605"/>
                  <a:gd name="connsiteY0" fmla="*/ 136252 h 779181"/>
                  <a:gd name="connsiteX1" fmla="*/ 2068605 w 2068605"/>
                  <a:gd name="connsiteY1" fmla="*/ 321199 h 779181"/>
                  <a:gd name="connsiteX0" fmla="*/ 187157 w 2095618"/>
                  <a:gd name="connsiteY0" fmla="*/ 318699 h 775899"/>
                  <a:gd name="connsiteX1" fmla="*/ 644357 w 2095618"/>
                  <a:gd name="connsiteY1" fmla="*/ 775899 h 775899"/>
                  <a:gd name="connsiteX2" fmla="*/ 187157 w 2095618"/>
                  <a:gd name="connsiteY2" fmla="*/ 775899 h 775899"/>
                  <a:gd name="connsiteX3" fmla="*/ 187157 w 2095618"/>
                  <a:gd name="connsiteY3" fmla="*/ 318699 h 775899"/>
                  <a:gd name="connsiteX0" fmla="*/ 174524 w 2095618"/>
                  <a:gd name="connsiteY0" fmla="*/ 132970 h 775899"/>
                  <a:gd name="connsiteX1" fmla="*/ 2095618 w 2095618"/>
                  <a:gd name="connsiteY1" fmla="*/ 334853 h 775899"/>
                  <a:gd name="connsiteX0" fmla="*/ 187157 w 2095618"/>
                  <a:gd name="connsiteY0" fmla="*/ 377999 h 835199"/>
                  <a:gd name="connsiteX1" fmla="*/ 644357 w 2095618"/>
                  <a:gd name="connsiteY1" fmla="*/ 835199 h 835199"/>
                  <a:gd name="connsiteX2" fmla="*/ 187157 w 2095618"/>
                  <a:gd name="connsiteY2" fmla="*/ 835199 h 835199"/>
                  <a:gd name="connsiteX3" fmla="*/ 187157 w 2095618"/>
                  <a:gd name="connsiteY3" fmla="*/ 377999 h 835199"/>
                  <a:gd name="connsiteX0" fmla="*/ 174524 w 2095618"/>
                  <a:gd name="connsiteY0" fmla="*/ 192270 h 835199"/>
                  <a:gd name="connsiteX1" fmla="*/ 2095618 w 2095618"/>
                  <a:gd name="connsiteY1" fmla="*/ 394153 h 835199"/>
                  <a:gd name="connsiteX0" fmla="*/ 187157 w 2149644"/>
                  <a:gd name="connsiteY0" fmla="*/ 357484 h 814684"/>
                  <a:gd name="connsiteX1" fmla="*/ 644357 w 2149644"/>
                  <a:gd name="connsiteY1" fmla="*/ 814684 h 814684"/>
                  <a:gd name="connsiteX2" fmla="*/ 187157 w 2149644"/>
                  <a:gd name="connsiteY2" fmla="*/ 814684 h 814684"/>
                  <a:gd name="connsiteX3" fmla="*/ 187157 w 2149644"/>
                  <a:gd name="connsiteY3" fmla="*/ 357484 h 814684"/>
                  <a:gd name="connsiteX0" fmla="*/ 174524 w 2149644"/>
                  <a:gd name="connsiteY0" fmla="*/ 171755 h 814684"/>
                  <a:gd name="connsiteX1" fmla="*/ 2149644 w 2149644"/>
                  <a:gd name="connsiteY1" fmla="*/ 441382 h 814684"/>
                  <a:gd name="connsiteX0" fmla="*/ 187157 w 2649378"/>
                  <a:gd name="connsiteY0" fmla="*/ 447114 h 904314"/>
                  <a:gd name="connsiteX1" fmla="*/ 644357 w 2649378"/>
                  <a:gd name="connsiteY1" fmla="*/ 904314 h 904314"/>
                  <a:gd name="connsiteX2" fmla="*/ 187157 w 2649378"/>
                  <a:gd name="connsiteY2" fmla="*/ 904314 h 904314"/>
                  <a:gd name="connsiteX3" fmla="*/ 187157 w 2649378"/>
                  <a:gd name="connsiteY3" fmla="*/ 447114 h 904314"/>
                  <a:gd name="connsiteX0" fmla="*/ 174524 w 2649378"/>
                  <a:gd name="connsiteY0" fmla="*/ 261385 h 904314"/>
                  <a:gd name="connsiteX1" fmla="*/ 2649378 w 2649378"/>
                  <a:gd name="connsiteY1" fmla="*/ 293910 h 904314"/>
                  <a:gd name="connsiteX0" fmla="*/ 187157 w 2649378"/>
                  <a:gd name="connsiteY0" fmla="*/ 336035 h 793235"/>
                  <a:gd name="connsiteX1" fmla="*/ 644357 w 2649378"/>
                  <a:gd name="connsiteY1" fmla="*/ 793235 h 793235"/>
                  <a:gd name="connsiteX2" fmla="*/ 187157 w 2649378"/>
                  <a:gd name="connsiteY2" fmla="*/ 793235 h 793235"/>
                  <a:gd name="connsiteX3" fmla="*/ 187157 w 2649378"/>
                  <a:gd name="connsiteY3" fmla="*/ 336035 h 793235"/>
                  <a:gd name="connsiteX0" fmla="*/ 174524 w 2649378"/>
                  <a:gd name="connsiteY0" fmla="*/ 150306 h 793235"/>
                  <a:gd name="connsiteX1" fmla="*/ 2649378 w 2649378"/>
                  <a:gd name="connsiteY1" fmla="*/ 182831 h 793235"/>
                  <a:gd name="connsiteX0" fmla="*/ 187157 w 2514315"/>
                  <a:gd name="connsiteY0" fmla="*/ 336035 h 793235"/>
                  <a:gd name="connsiteX1" fmla="*/ 644357 w 2514315"/>
                  <a:gd name="connsiteY1" fmla="*/ 793235 h 793235"/>
                  <a:gd name="connsiteX2" fmla="*/ 187157 w 2514315"/>
                  <a:gd name="connsiteY2" fmla="*/ 793235 h 793235"/>
                  <a:gd name="connsiteX3" fmla="*/ 187157 w 2514315"/>
                  <a:gd name="connsiteY3" fmla="*/ 336035 h 793235"/>
                  <a:gd name="connsiteX0" fmla="*/ 174524 w 2514315"/>
                  <a:gd name="connsiteY0" fmla="*/ 150306 h 793235"/>
                  <a:gd name="connsiteX1" fmla="*/ 2514315 w 2514315"/>
                  <a:gd name="connsiteY1" fmla="*/ 182831 h 793235"/>
                  <a:gd name="connsiteX0" fmla="*/ 187157 w 2514315"/>
                  <a:gd name="connsiteY0" fmla="*/ 308489 h 765689"/>
                  <a:gd name="connsiteX1" fmla="*/ 644357 w 2514315"/>
                  <a:gd name="connsiteY1" fmla="*/ 765689 h 765689"/>
                  <a:gd name="connsiteX2" fmla="*/ 187157 w 2514315"/>
                  <a:gd name="connsiteY2" fmla="*/ 765689 h 765689"/>
                  <a:gd name="connsiteX3" fmla="*/ 187157 w 2514315"/>
                  <a:gd name="connsiteY3" fmla="*/ 308489 h 765689"/>
                  <a:gd name="connsiteX0" fmla="*/ 174524 w 2514315"/>
                  <a:gd name="connsiteY0" fmla="*/ 122760 h 765689"/>
                  <a:gd name="connsiteX1" fmla="*/ 2514315 w 2514315"/>
                  <a:gd name="connsiteY1" fmla="*/ 155285 h 765689"/>
                  <a:gd name="connsiteX0" fmla="*/ 187157 w 2514315"/>
                  <a:gd name="connsiteY0" fmla="*/ 294555 h 751755"/>
                  <a:gd name="connsiteX1" fmla="*/ 644357 w 2514315"/>
                  <a:gd name="connsiteY1" fmla="*/ 751755 h 751755"/>
                  <a:gd name="connsiteX2" fmla="*/ 187157 w 2514315"/>
                  <a:gd name="connsiteY2" fmla="*/ 751755 h 751755"/>
                  <a:gd name="connsiteX3" fmla="*/ 187157 w 2514315"/>
                  <a:gd name="connsiteY3" fmla="*/ 294555 h 751755"/>
                  <a:gd name="connsiteX0" fmla="*/ 174524 w 2514315"/>
                  <a:gd name="connsiteY0" fmla="*/ 108826 h 751755"/>
                  <a:gd name="connsiteX1" fmla="*/ 2514315 w 2514315"/>
                  <a:gd name="connsiteY1" fmla="*/ 141351 h 751755"/>
                  <a:gd name="connsiteX0" fmla="*/ 187157 w 1987568"/>
                  <a:gd name="connsiteY0" fmla="*/ 292311 h 749511"/>
                  <a:gd name="connsiteX1" fmla="*/ 644357 w 1987568"/>
                  <a:gd name="connsiteY1" fmla="*/ 749511 h 749511"/>
                  <a:gd name="connsiteX2" fmla="*/ 187157 w 1987568"/>
                  <a:gd name="connsiteY2" fmla="*/ 749511 h 749511"/>
                  <a:gd name="connsiteX3" fmla="*/ 187157 w 1987568"/>
                  <a:gd name="connsiteY3" fmla="*/ 292311 h 749511"/>
                  <a:gd name="connsiteX0" fmla="*/ 174524 w 1987568"/>
                  <a:gd name="connsiteY0" fmla="*/ 106582 h 749511"/>
                  <a:gd name="connsiteX1" fmla="*/ 1987568 w 1987568"/>
                  <a:gd name="connsiteY1" fmla="*/ 156043 h 749511"/>
                  <a:gd name="connsiteX0" fmla="*/ 187157 w 1987568"/>
                  <a:gd name="connsiteY0" fmla="*/ 382691 h 839891"/>
                  <a:gd name="connsiteX1" fmla="*/ 644357 w 1987568"/>
                  <a:gd name="connsiteY1" fmla="*/ 839891 h 839891"/>
                  <a:gd name="connsiteX2" fmla="*/ 187157 w 1987568"/>
                  <a:gd name="connsiteY2" fmla="*/ 839891 h 839891"/>
                  <a:gd name="connsiteX3" fmla="*/ 187157 w 1987568"/>
                  <a:gd name="connsiteY3" fmla="*/ 382691 h 839891"/>
                  <a:gd name="connsiteX0" fmla="*/ 174524 w 1987568"/>
                  <a:gd name="connsiteY0" fmla="*/ 196962 h 839891"/>
                  <a:gd name="connsiteX1" fmla="*/ 1987568 w 1987568"/>
                  <a:gd name="connsiteY1" fmla="*/ 246423 h 839891"/>
                  <a:gd name="connsiteX0" fmla="*/ 187157 w 1987568"/>
                  <a:gd name="connsiteY0" fmla="*/ 476999 h 934199"/>
                  <a:gd name="connsiteX1" fmla="*/ 644357 w 1987568"/>
                  <a:gd name="connsiteY1" fmla="*/ 934199 h 934199"/>
                  <a:gd name="connsiteX2" fmla="*/ 187157 w 1987568"/>
                  <a:gd name="connsiteY2" fmla="*/ 934199 h 934199"/>
                  <a:gd name="connsiteX3" fmla="*/ 187157 w 1987568"/>
                  <a:gd name="connsiteY3" fmla="*/ 476999 h 934199"/>
                  <a:gd name="connsiteX0" fmla="*/ 174524 w 1987568"/>
                  <a:gd name="connsiteY0" fmla="*/ 291270 h 934199"/>
                  <a:gd name="connsiteX1" fmla="*/ 1987568 w 1987568"/>
                  <a:gd name="connsiteY1" fmla="*/ 340731 h 934199"/>
                  <a:gd name="connsiteX0" fmla="*/ 187157 w 1987568"/>
                  <a:gd name="connsiteY0" fmla="*/ 432855 h 890055"/>
                  <a:gd name="connsiteX1" fmla="*/ 644357 w 1987568"/>
                  <a:gd name="connsiteY1" fmla="*/ 890055 h 890055"/>
                  <a:gd name="connsiteX2" fmla="*/ 187157 w 1987568"/>
                  <a:gd name="connsiteY2" fmla="*/ 890055 h 890055"/>
                  <a:gd name="connsiteX3" fmla="*/ 187157 w 1987568"/>
                  <a:gd name="connsiteY3" fmla="*/ 432855 h 890055"/>
                  <a:gd name="connsiteX0" fmla="*/ 174524 w 1987568"/>
                  <a:gd name="connsiteY0" fmla="*/ 247126 h 890055"/>
                  <a:gd name="connsiteX1" fmla="*/ 1987568 w 1987568"/>
                  <a:gd name="connsiteY1" fmla="*/ 296587 h 890055"/>
                  <a:gd name="connsiteX0" fmla="*/ 187157 w 1987568"/>
                  <a:gd name="connsiteY0" fmla="*/ 403864 h 861064"/>
                  <a:gd name="connsiteX1" fmla="*/ 644357 w 1987568"/>
                  <a:gd name="connsiteY1" fmla="*/ 861064 h 861064"/>
                  <a:gd name="connsiteX2" fmla="*/ 187157 w 1987568"/>
                  <a:gd name="connsiteY2" fmla="*/ 861064 h 861064"/>
                  <a:gd name="connsiteX3" fmla="*/ 187157 w 1987568"/>
                  <a:gd name="connsiteY3" fmla="*/ 403864 h 861064"/>
                  <a:gd name="connsiteX0" fmla="*/ 174524 w 1987568"/>
                  <a:gd name="connsiteY0" fmla="*/ 218135 h 861064"/>
                  <a:gd name="connsiteX1" fmla="*/ 1987568 w 1987568"/>
                  <a:gd name="connsiteY1" fmla="*/ 267596 h 861064"/>
                  <a:gd name="connsiteX0" fmla="*/ 187157 w 2346152"/>
                  <a:gd name="connsiteY0" fmla="*/ 500540 h 957740"/>
                  <a:gd name="connsiteX1" fmla="*/ 644357 w 2346152"/>
                  <a:gd name="connsiteY1" fmla="*/ 957740 h 957740"/>
                  <a:gd name="connsiteX2" fmla="*/ 187157 w 2346152"/>
                  <a:gd name="connsiteY2" fmla="*/ 957740 h 957740"/>
                  <a:gd name="connsiteX3" fmla="*/ 187157 w 2346152"/>
                  <a:gd name="connsiteY3" fmla="*/ 500540 h 957740"/>
                  <a:gd name="connsiteX0" fmla="*/ 174524 w 2346152"/>
                  <a:gd name="connsiteY0" fmla="*/ 314811 h 957740"/>
                  <a:gd name="connsiteX1" fmla="*/ 2346152 w 2346152"/>
                  <a:gd name="connsiteY1" fmla="*/ 178217 h 957740"/>
                  <a:gd name="connsiteX0" fmla="*/ 187157 w 2346152"/>
                  <a:gd name="connsiteY0" fmla="*/ 512669 h 969869"/>
                  <a:gd name="connsiteX1" fmla="*/ 644357 w 2346152"/>
                  <a:gd name="connsiteY1" fmla="*/ 969869 h 969869"/>
                  <a:gd name="connsiteX2" fmla="*/ 187157 w 2346152"/>
                  <a:gd name="connsiteY2" fmla="*/ 969869 h 969869"/>
                  <a:gd name="connsiteX3" fmla="*/ 187157 w 2346152"/>
                  <a:gd name="connsiteY3" fmla="*/ 512669 h 969869"/>
                  <a:gd name="connsiteX0" fmla="*/ 174524 w 2346152"/>
                  <a:gd name="connsiteY0" fmla="*/ 295930 h 969869"/>
                  <a:gd name="connsiteX1" fmla="*/ 2346152 w 2346152"/>
                  <a:gd name="connsiteY1" fmla="*/ 190346 h 969869"/>
                  <a:gd name="connsiteX0" fmla="*/ 187157 w 2346152"/>
                  <a:gd name="connsiteY0" fmla="*/ 498072 h 955272"/>
                  <a:gd name="connsiteX1" fmla="*/ 644357 w 2346152"/>
                  <a:gd name="connsiteY1" fmla="*/ 955272 h 955272"/>
                  <a:gd name="connsiteX2" fmla="*/ 187157 w 2346152"/>
                  <a:gd name="connsiteY2" fmla="*/ 955272 h 955272"/>
                  <a:gd name="connsiteX3" fmla="*/ 187157 w 2346152"/>
                  <a:gd name="connsiteY3" fmla="*/ 498072 h 955272"/>
                  <a:gd name="connsiteX0" fmla="*/ 174524 w 2346152"/>
                  <a:gd name="connsiteY0" fmla="*/ 281333 h 955272"/>
                  <a:gd name="connsiteX1" fmla="*/ 2346152 w 2346152"/>
                  <a:gd name="connsiteY1" fmla="*/ 175749 h 955272"/>
                  <a:gd name="connsiteX0" fmla="*/ 187157 w 2407976"/>
                  <a:gd name="connsiteY0" fmla="*/ 488525 h 945725"/>
                  <a:gd name="connsiteX1" fmla="*/ 644357 w 2407976"/>
                  <a:gd name="connsiteY1" fmla="*/ 945725 h 945725"/>
                  <a:gd name="connsiteX2" fmla="*/ 187157 w 2407976"/>
                  <a:gd name="connsiteY2" fmla="*/ 945725 h 945725"/>
                  <a:gd name="connsiteX3" fmla="*/ 187157 w 2407976"/>
                  <a:gd name="connsiteY3" fmla="*/ 488525 h 945725"/>
                  <a:gd name="connsiteX0" fmla="*/ 174524 w 2407976"/>
                  <a:gd name="connsiteY0" fmla="*/ 271786 h 945725"/>
                  <a:gd name="connsiteX1" fmla="*/ 2407976 w 2407976"/>
                  <a:gd name="connsiteY1" fmla="*/ 181707 h 945725"/>
                  <a:gd name="connsiteX0" fmla="*/ 187157 w 2407976"/>
                  <a:gd name="connsiteY0" fmla="*/ 453213 h 910413"/>
                  <a:gd name="connsiteX1" fmla="*/ 644357 w 2407976"/>
                  <a:gd name="connsiteY1" fmla="*/ 910413 h 910413"/>
                  <a:gd name="connsiteX2" fmla="*/ 187157 w 2407976"/>
                  <a:gd name="connsiteY2" fmla="*/ 910413 h 910413"/>
                  <a:gd name="connsiteX3" fmla="*/ 187157 w 2407976"/>
                  <a:gd name="connsiteY3" fmla="*/ 453213 h 910413"/>
                  <a:gd name="connsiteX0" fmla="*/ 174524 w 2407976"/>
                  <a:gd name="connsiteY0" fmla="*/ 236474 h 910413"/>
                  <a:gd name="connsiteX1" fmla="*/ 2407976 w 2407976"/>
                  <a:gd name="connsiteY1" fmla="*/ 208413 h 910413"/>
                  <a:gd name="connsiteX0" fmla="*/ 187157 w 2407976"/>
                  <a:gd name="connsiteY0" fmla="*/ 407423 h 864623"/>
                  <a:gd name="connsiteX1" fmla="*/ 644357 w 2407976"/>
                  <a:gd name="connsiteY1" fmla="*/ 864623 h 864623"/>
                  <a:gd name="connsiteX2" fmla="*/ 187157 w 2407976"/>
                  <a:gd name="connsiteY2" fmla="*/ 864623 h 864623"/>
                  <a:gd name="connsiteX3" fmla="*/ 187157 w 2407976"/>
                  <a:gd name="connsiteY3" fmla="*/ 407423 h 864623"/>
                  <a:gd name="connsiteX0" fmla="*/ 174524 w 2407976"/>
                  <a:gd name="connsiteY0" fmla="*/ 190684 h 864623"/>
                  <a:gd name="connsiteX1" fmla="*/ 2407976 w 2407976"/>
                  <a:gd name="connsiteY1" fmla="*/ 162623 h 864623"/>
                  <a:gd name="connsiteX0" fmla="*/ 187157 w 2407976"/>
                  <a:gd name="connsiteY0" fmla="*/ 425435 h 882635"/>
                  <a:gd name="connsiteX1" fmla="*/ 644357 w 2407976"/>
                  <a:gd name="connsiteY1" fmla="*/ 882635 h 882635"/>
                  <a:gd name="connsiteX2" fmla="*/ 187157 w 2407976"/>
                  <a:gd name="connsiteY2" fmla="*/ 882635 h 882635"/>
                  <a:gd name="connsiteX3" fmla="*/ 187157 w 2407976"/>
                  <a:gd name="connsiteY3" fmla="*/ 425435 h 882635"/>
                  <a:gd name="connsiteX0" fmla="*/ 100335 w 2407976"/>
                  <a:gd name="connsiteY0" fmla="*/ 177687 h 882635"/>
                  <a:gd name="connsiteX1" fmla="*/ 2407976 w 2407976"/>
                  <a:gd name="connsiteY1" fmla="*/ 180635 h 882635"/>
                  <a:gd name="connsiteX0" fmla="*/ 187157 w 2407976"/>
                  <a:gd name="connsiteY0" fmla="*/ 398948 h 856148"/>
                  <a:gd name="connsiteX1" fmla="*/ 644357 w 2407976"/>
                  <a:gd name="connsiteY1" fmla="*/ 856148 h 856148"/>
                  <a:gd name="connsiteX2" fmla="*/ 187157 w 2407976"/>
                  <a:gd name="connsiteY2" fmla="*/ 856148 h 856148"/>
                  <a:gd name="connsiteX3" fmla="*/ 187157 w 2407976"/>
                  <a:gd name="connsiteY3" fmla="*/ 398948 h 856148"/>
                  <a:gd name="connsiteX0" fmla="*/ 149794 w 2407976"/>
                  <a:gd name="connsiteY0" fmla="*/ 197714 h 856148"/>
                  <a:gd name="connsiteX1" fmla="*/ 2407976 w 2407976"/>
                  <a:gd name="connsiteY1" fmla="*/ 154148 h 856148"/>
                  <a:gd name="connsiteX0" fmla="*/ 187157 w 2407976"/>
                  <a:gd name="connsiteY0" fmla="*/ 407422 h 864622"/>
                  <a:gd name="connsiteX1" fmla="*/ 644357 w 2407976"/>
                  <a:gd name="connsiteY1" fmla="*/ 864622 h 864622"/>
                  <a:gd name="connsiteX2" fmla="*/ 187157 w 2407976"/>
                  <a:gd name="connsiteY2" fmla="*/ 864622 h 864622"/>
                  <a:gd name="connsiteX3" fmla="*/ 187157 w 2407976"/>
                  <a:gd name="connsiteY3" fmla="*/ 407422 h 864622"/>
                  <a:gd name="connsiteX0" fmla="*/ 137429 w 2407976"/>
                  <a:gd name="connsiteY0" fmla="*/ 190683 h 864622"/>
                  <a:gd name="connsiteX1" fmla="*/ 2407976 w 2407976"/>
                  <a:gd name="connsiteY1" fmla="*/ 162622 h 864622"/>
                  <a:gd name="connsiteX0" fmla="*/ 187157 w 2407976"/>
                  <a:gd name="connsiteY0" fmla="*/ 377248 h 834448"/>
                  <a:gd name="connsiteX1" fmla="*/ 644357 w 2407976"/>
                  <a:gd name="connsiteY1" fmla="*/ 834448 h 834448"/>
                  <a:gd name="connsiteX2" fmla="*/ 187157 w 2407976"/>
                  <a:gd name="connsiteY2" fmla="*/ 834448 h 834448"/>
                  <a:gd name="connsiteX3" fmla="*/ 187157 w 2407976"/>
                  <a:gd name="connsiteY3" fmla="*/ 377248 h 834448"/>
                  <a:gd name="connsiteX0" fmla="*/ 137429 w 2407976"/>
                  <a:gd name="connsiteY0" fmla="*/ 160509 h 834448"/>
                  <a:gd name="connsiteX1" fmla="*/ 2407976 w 2407976"/>
                  <a:gd name="connsiteY1" fmla="*/ 132448 h 834448"/>
                  <a:gd name="connsiteX0" fmla="*/ 187157 w 1961581"/>
                  <a:gd name="connsiteY0" fmla="*/ 359818 h 817018"/>
                  <a:gd name="connsiteX1" fmla="*/ 644357 w 1961581"/>
                  <a:gd name="connsiteY1" fmla="*/ 817018 h 817018"/>
                  <a:gd name="connsiteX2" fmla="*/ 187157 w 1961581"/>
                  <a:gd name="connsiteY2" fmla="*/ 817018 h 817018"/>
                  <a:gd name="connsiteX3" fmla="*/ 187157 w 1961581"/>
                  <a:gd name="connsiteY3" fmla="*/ 359818 h 817018"/>
                  <a:gd name="connsiteX0" fmla="*/ 137429 w 1961581"/>
                  <a:gd name="connsiteY0" fmla="*/ 143079 h 817018"/>
                  <a:gd name="connsiteX1" fmla="*/ 1961581 w 1961581"/>
                  <a:gd name="connsiteY1" fmla="*/ 152335 h 817018"/>
                  <a:gd name="connsiteX0" fmla="*/ 187157 w 1961581"/>
                  <a:gd name="connsiteY0" fmla="*/ 341926 h 799126"/>
                  <a:gd name="connsiteX1" fmla="*/ 644357 w 1961581"/>
                  <a:gd name="connsiteY1" fmla="*/ 799126 h 799126"/>
                  <a:gd name="connsiteX2" fmla="*/ 187157 w 1961581"/>
                  <a:gd name="connsiteY2" fmla="*/ 799126 h 799126"/>
                  <a:gd name="connsiteX3" fmla="*/ 187157 w 1961581"/>
                  <a:gd name="connsiteY3" fmla="*/ 341926 h 799126"/>
                  <a:gd name="connsiteX0" fmla="*/ 137429 w 1961581"/>
                  <a:gd name="connsiteY0" fmla="*/ 125187 h 799126"/>
                  <a:gd name="connsiteX1" fmla="*/ 1961581 w 1961581"/>
                  <a:gd name="connsiteY1" fmla="*/ 134443 h 799126"/>
                  <a:gd name="connsiteX0" fmla="*/ 187157 w 1976462"/>
                  <a:gd name="connsiteY0" fmla="*/ 335326 h 792526"/>
                  <a:gd name="connsiteX1" fmla="*/ 644357 w 1976462"/>
                  <a:gd name="connsiteY1" fmla="*/ 792526 h 792526"/>
                  <a:gd name="connsiteX2" fmla="*/ 187157 w 1976462"/>
                  <a:gd name="connsiteY2" fmla="*/ 792526 h 792526"/>
                  <a:gd name="connsiteX3" fmla="*/ 187157 w 1976462"/>
                  <a:gd name="connsiteY3" fmla="*/ 335326 h 792526"/>
                  <a:gd name="connsiteX0" fmla="*/ 137429 w 1976462"/>
                  <a:gd name="connsiteY0" fmla="*/ 118587 h 792526"/>
                  <a:gd name="connsiteX1" fmla="*/ 1976462 w 1976462"/>
                  <a:gd name="connsiteY1" fmla="*/ 146502 h 792526"/>
                  <a:gd name="connsiteX0" fmla="*/ 187157 w 1939574"/>
                  <a:gd name="connsiteY0" fmla="*/ 314206 h 771406"/>
                  <a:gd name="connsiteX1" fmla="*/ 644357 w 1939574"/>
                  <a:gd name="connsiteY1" fmla="*/ 771406 h 771406"/>
                  <a:gd name="connsiteX2" fmla="*/ 187157 w 1939574"/>
                  <a:gd name="connsiteY2" fmla="*/ 771406 h 771406"/>
                  <a:gd name="connsiteX3" fmla="*/ 187157 w 1939574"/>
                  <a:gd name="connsiteY3" fmla="*/ 314206 h 771406"/>
                  <a:gd name="connsiteX0" fmla="*/ 137429 w 1939574"/>
                  <a:gd name="connsiteY0" fmla="*/ 97467 h 771406"/>
                  <a:gd name="connsiteX1" fmla="*/ 1939574 w 1939574"/>
                  <a:gd name="connsiteY1" fmla="*/ 199387 h 771406"/>
                  <a:gd name="connsiteX0" fmla="*/ 187157 w 1939574"/>
                  <a:gd name="connsiteY0" fmla="*/ 267789 h 724989"/>
                  <a:gd name="connsiteX1" fmla="*/ 644357 w 1939574"/>
                  <a:gd name="connsiteY1" fmla="*/ 724989 h 724989"/>
                  <a:gd name="connsiteX2" fmla="*/ 187157 w 1939574"/>
                  <a:gd name="connsiteY2" fmla="*/ 724989 h 724989"/>
                  <a:gd name="connsiteX3" fmla="*/ 187157 w 1939574"/>
                  <a:gd name="connsiteY3" fmla="*/ 267789 h 724989"/>
                  <a:gd name="connsiteX0" fmla="*/ 137429 w 1939574"/>
                  <a:gd name="connsiteY0" fmla="*/ 51050 h 724989"/>
                  <a:gd name="connsiteX1" fmla="*/ 1939574 w 1939574"/>
                  <a:gd name="connsiteY1" fmla="*/ 152970 h 724989"/>
                  <a:gd name="connsiteX0" fmla="*/ 187157 w 1939574"/>
                  <a:gd name="connsiteY0" fmla="*/ 216739 h 673939"/>
                  <a:gd name="connsiteX1" fmla="*/ 644357 w 1939574"/>
                  <a:gd name="connsiteY1" fmla="*/ 673939 h 673939"/>
                  <a:gd name="connsiteX2" fmla="*/ 187157 w 1939574"/>
                  <a:gd name="connsiteY2" fmla="*/ 673939 h 673939"/>
                  <a:gd name="connsiteX3" fmla="*/ 187157 w 1939574"/>
                  <a:gd name="connsiteY3" fmla="*/ 216739 h 673939"/>
                  <a:gd name="connsiteX0" fmla="*/ 137429 w 1939574"/>
                  <a:gd name="connsiteY0" fmla="*/ 0 h 673939"/>
                  <a:gd name="connsiteX1" fmla="*/ 1939574 w 1939574"/>
                  <a:gd name="connsiteY1" fmla="*/ 101920 h 673939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939574"/>
                  <a:gd name="connsiteY0" fmla="*/ 124233 h 581433"/>
                  <a:gd name="connsiteX1" fmla="*/ 644357 w 1939574"/>
                  <a:gd name="connsiteY1" fmla="*/ 581433 h 581433"/>
                  <a:gd name="connsiteX2" fmla="*/ 187157 w 1939574"/>
                  <a:gd name="connsiteY2" fmla="*/ 581433 h 581433"/>
                  <a:gd name="connsiteX3" fmla="*/ 187157 w 1939574"/>
                  <a:gd name="connsiteY3" fmla="*/ 124233 h 581433"/>
                  <a:gd name="connsiteX0" fmla="*/ 211204 w 1939574"/>
                  <a:gd name="connsiteY0" fmla="*/ 0 h 581433"/>
                  <a:gd name="connsiteX1" fmla="*/ 1939574 w 1939574"/>
                  <a:gd name="connsiteY1" fmla="*/ 9414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24233 h 581433"/>
                  <a:gd name="connsiteX1" fmla="*/ 644357 w 1865800"/>
                  <a:gd name="connsiteY1" fmla="*/ 581433 h 581433"/>
                  <a:gd name="connsiteX2" fmla="*/ 187157 w 1865800"/>
                  <a:gd name="connsiteY2" fmla="*/ 581433 h 581433"/>
                  <a:gd name="connsiteX3" fmla="*/ 187157 w 1865800"/>
                  <a:gd name="connsiteY3" fmla="*/ 124233 h 581433"/>
                  <a:gd name="connsiteX0" fmla="*/ 211204 w 1865800"/>
                  <a:gd name="connsiteY0" fmla="*/ 0 h 581433"/>
                  <a:gd name="connsiteX1" fmla="*/ 1865800 w 1865800"/>
                  <a:gd name="connsiteY1" fmla="*/ 157425 h 581433"/>
                  <a:gd name="connsiteX0" fmla="*/ 187157 w 1865800"/>
                  <a:gd name="connsiteY0" fmla="*/ 18948 h 476148"/>
                  <a:gd name="connsiteX1" fmla="*/ 644357 w 1865800"/>
                  <a:gd name="connsiteY1" fmla="*/ 476148 h 476148"/>
                  <a:gd name="connsiteX2" fmla="*/ 187157 w 1865800"/>
                  <a:gd name="connsiteY2" fmla="*/ 476148 h 476148"/>
                  <a:gd name="connsiteX3" fmla="*/ 187157 w 1865800"/>
                  <a:gd name="connsiteY3" fmla="*/ 18948 h 476148"/>
                  <a:gd name="connsiteX0" fmla="*/ 307560 w 1865800"/>
                  <a:gd name="connsiteY0" fmla="*/ 109509 h 476148"/>
                  <a:gd name="connsiteX1" fmla="*/ 1865800 w 1865800"/>
                  <a:gd name="connsiteY1" fmla="*/ 52140 h 476148"/>
                  <a:gd name="connsiteX0" fmla="*/ 187157 w 1865800"/>
                  <a:gd name="connsiteY0" fmla="*/ 97384 h 554584"/>
                  <a:gd name="connsiteX1" fmla="*/ 644357 w 1865800"/>
                  <a:gd name="connsiteY1" fmla="*/ 554584 h 554584"/>
                  <a:gd name="connsiteX2" fmla="*/ 187157 w 1865800"/>
                  <a:gd name="connsiteY2" fmla="*/ 554584 h 554584"/>
                  <a:gd name="connsiteX3" fmla="*/ 187157 w 1865800"/>
                  <a:gd name="connsiteY3" fmla="*/ 97384 h 554584"/>
                  <a:gd name="connsiteX0" fmla="*/ 211204 w 1865800"/>
                  <a:gd name="connsiteY0" fmla="*/ 0 h 554584"/>
                  <a:gd name="connsiteX1" fmla="*/ 1865800 w 1865800"/>
                  <a:gd name="connsiteY1" fmla="*/ 13057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914319"/>
                  <a:gd name="connsiteY0" fmla="*/ 97384 h 554584"/>
                  <a:gd name="connsiteX1" fmla="*/ 644357 w 1914319"/>
                  <a:gd name="connsiteY1" fmla="*/ 554584 h 554584"/>
                  <a:gd name="connsiteX2" fmla="*/ 187157 w 1914319"/>
                  <a:gd name="connsiteY2" fmla="*/ 554584 h 554584"/>
                  <a:gd name="connsiteX3" fmla="*/ 187157 w 1914319"/>
                  <a:gd name="connsiteY3" fmla="*/ 97384 h 554584"/>
                  <a:gd name="connsiteX0" fmla="*/ 211204 w 1914319"/>
                  <a:gd name="connsiteY0" fmla="*/ 0 h 554584"/>
                  <a:gd name="connsiteX1" fmla="*/ 1914319 w 1914319"/>
                  <a:gd name="connsiteY1" fmla="*/ 54526 h 554584"/>
                  <a:gd name="connsiteX0" fmla="*/ 187157 w 1886777"/>
                  <a:gd name="connsiteY0" fmla="*/ 97384 h 561515"/>
                  <a:gd name="connsiteX1" fmla="*/ 644357 w 1886777"/>
                  <a:gd name="connsiteY1" fmla="*/ 554584 h 561515"/>
                  <a:gd name="connsiteX2" fmla="*/ 187157 w 1886777"/>
                  <a:gd name="connsiteY2" fmla="*/ 554584 h 561515"/>
                  <a:gd name="connsiteX3" fmla="*/ 187157 w 1886777"/>
                  <a:gd name="connsiteY3" fmla="*/ 97384 h 561515"/>
                  <a:gd name="connsiteX0" fmla="*/ 211204 w 1886777"/>
                  <a:gd name="connsiteY0" fmla="*/ 0 h 561515"/>
                  <a:gd name="connsiteX1" fmla="*/ 1886777 w 1886777"/>
                  <a:gd name="connsiteY1" fmla="*/ 348078 h 561515"/>
                  <a:gd name="connsiteX0" fmla="*/ 187157 w 1886777"/>
                  <a:gd name="connsiteY0" fmla="*/ 97384 h 652838"/>
                  <a:gd name="connsiteX1" fmla="*/ 644357 w 1886777"/>
                  <a:gd name="connsiteY1" fmla="*/ 554584 h 652838"/>
                  <a:gd name="connsiteX2" fmla="*/ 187157 w 1886777"/>
                  <a:gd name="connsiteY2" fmla="*/ 554584 h 652838"/>
                  <a:gd name="connsiteX3" fmla="*/ 187157 w 1886777"/>
                  <a:gd name="connsiteY3" fmla="*/ 97384 h 652838"/>
                  <a:gd name="connsiteX0" fmla="*/ 211204 w 1886777"/>
                  <a:gd name="connsiteY0" fmla="*/ 0 h 652838"/>
                  <a:gd name="connsiteX1" fmla="*/ 1886777 w 1886777"/>
                  <a:gd name="connsiteY1" fmla="*/ 348078 h 652838"/>
                  <a:gd name="connsiteX0" fmla="*/ 187157 w 1914319"/>
                  <a:gd name="connsiteY0" fmla="*/ 97384 h 599693"/>
                  <a:gd name="connsiteX1" fmla="*/ 644357 w 1914319"/>
                  <a:gd name="connsiteY1" fmla="*/ 554584 h 599693"/>
                  <a:gd name="connsiteX2" fmla="*/ 187157 w 1914319"/>
                  <a:gd name="connsiteY2" fmla="*/ 554584 h 599693"/>
                  <a:gd name="connsiteX3" fmla="*/ 187157 w 1914319"/>
                  <a:gd name="connsiteY3" fmla="*/ 97384 h 599693"/>
                  <a:gd name="connsiteX0" fmla="*/ 211204 w 1914319"/>
                  <a:gd name="connsiteY0" fmla="*/ 0 h 599693"/>
                  <a:gd name="connsiteX1" fmla="*/ 1914319 w 1914319"/>
                  <a:gd name="connsiteY1" fmla="*/ 279006 h 599693"/>
                  <a:gd name="connsiteX0" fmla="*/ 187157 w 1914319"/>
                  <a:gd name="connsiteY0" fmla="*/ 97384 h 634190"/>
                  <a:gd name="connsiteX1" fmla="*/ 644357 w 1914319"/>
                  <a:gd name="connsiteY1" fmla="*/ 554584 h 634190"/>
                  <a:gd name="connsiteX2" fmla="*/ 187157 w 1914319"/>
                  <a:gd name="connsiteY2" fmla="*/ 554584 h 634190"/>
                  <a:gd name="connsiteX3" fmla="*/ 187157 w 1914319"/>
                  <a:gd name="connsiteY3" fmla="*/ 97384 h 634190"/>
                  <a:gd name="connsiteX0" fmla="*/ 211204 w 1914319"/>
                  <a:gd name="connsiteY0" fmla="*/ 0 h 634190"/>
                  <a:gd name="connsiteX1" fmla="*/ 1914319 w 1914319"/>
                  <a:gd name="connsiteY1" fmla="*/ 279006 h 634190"/>
                  <a:gd name="connsiteX0" fmla="*/ 187157 w 1914319"/>
                  <a:gd name="connsiteY0" fmla="*/ 97384 h 559166"/>
                  <a:gd name="connsiteX1" fmla="*/ 644357 w 1914319"/>
                  <a:gd name="connsiteY1" fmla="*/ 554584 h 559166"/>
                  <a:gd name="connsiteX2" fmla="*/ 187157 w 1914319"/>
                  <a:gd name="connsiteY2" fmla="*/ 554584 h 559166"/>
                  <a:gd name="connsiteX3" fmla="*/ 187157 w 1914319"/>
                  <a:gd name="connsiteY3" fmla="*/ 97384 h 559166"/>
                  <a:gd name="connsiteX0" fmla="*/ 211204 w 1914319"/>
                  <a:gd name="connsiteY0" fmla="*/ 0 h 559166"/>
                  <a:gd name="connsiteX1" fmla="*/ 1914319 w 1914319"/>
                  <a:gd name="connsiteY1" fmla="*/ 279006 h 559166"/>
                  <a:gd name="connsiteX0" fmla="*/ 187157 w 2549053"/>
                  <a:gd name="connsiteY0" fmla="*/ 97384 h 554583"/>
                  <a:gd name="connsiteX1" fmla="*/ 644357 w 2549053"/>
                  <a:gd name="connsiteY1" fmla="*/ 554584 h 554583"/>
                  <a:gd name="connsiteX2" fmla="*/ 187157 w 2549053"/>
                  <a:gd name="connsiteY2" fmla="*/ 554584 h 554583"/>
                  <a:gd name="connsiteX3" fmla="*/ 187157 w 2549053"/>
                  <a:gd name="connsiteY3" fmla="*/ 97384 h 554583"/>
                  <a:gd name="connsiteX0" fmla="*/ 211204 w 2549053"/>
                  <a:gd name="connsiteY0" fmla="*/ 0 h 554583"/>
                  <a:gd name="connsiteX1" fmla="*/ 2549053 w 2549053"/>
                  <a:gd name="connsiteY1" fmla="*/ 123961 h 554583"/>
                  <a:gd name="connsiteX0" fmla="*/ 187157 w 2549053"/>
                  <a:gd name="connsiteY0" fmla="*/ 97384 h 554585"/>
                  <a:gd name="connsiteX1" fmla="*/ 644357 w 2549053"/>
                  <a:gd name="connsiteY1" fmla="*/ 554584 h 554585"/>
                  <a:gd name="connsiteX2" fmla="*/ 187157 w 2549053"/>
                  <a:gd name="connsiteY2" fmla="*/ 554584 h 554585"/>
                  <a:gd name="connsiteX3" fmla="*/ 187157 w 2549053"/>
                  <a:gd name="connsiteY3" fmla="*/ 97384 h 554585"/>
                  <a:gd name="connsiteX0" fmla="*/ 211204 w 2549053"/>
                  <a:gd name="connsiteY0" fmla="*/ 0 h 554585"/>
                  <a:gd name="connsiteX1" fmla="*/ 2549053 w 2549053"/>
                  <a:gd name="connsiteY1" fmla="*/ 123961 h 554585"/>
                  <a:gd name="connsiteX0" fmla="*/ 187157 w 2829325"/>
                  <a:gd name="connsiteY0" fmla="*/ 97384 h 554583"/>
                  <a:gd name="connsiteX1" fmla="*/ 644357 w 2829325"/>
                  <a:gd name="connsiteY1" fmla="*/ 554584 h 554583"/>
                  <a:gd name="connsiteX2" fmla="*/ 187157 w 2829325"/>
                  <a:gd name="connsiteY2" fmla="*/ 554584 h 554583"/>
                  <a:gd name="connsiteX3" fmla="*/ 187157 w 2829325"/>
                  <a:gd name="connsiteY3" fmla="*/ 97384 h 554583"/>
                  <a:gd name="connsiteX0" fmla="*/ 211204 w 2829325"/>
                  <a:gd name="connsiteY0" fmla="*/ 0 h 554583"/>
                  <a:gd name="connsiteX1" fmla="*/ 2829325 w 2829325"/>
                  <a:gd name="connsiteY1" fmla="*/ 41270 h 554583"/>
                  <a:gd name="connsiteX0" fmla="*/ 187157 w 2829325"/>
                  <a:gd name="connsiteY0" fmla="*/ 97384 h 554585"/>
                  <a:gd name="connsiteX1" fmla="*/ 644357 w 2829325"/>
                  <a:gd name="connsiteY1" fmla="*/ 554584 h 554585"/>
                  <a:gd name="connsiteX2" fmla="*/ 187157 w 2829325"/>
                  <a:gd name="connsiteY2" fmla="*/ 554584 h 554585"/>
                  <a:gd name="connsiteX3" fmla="*/ 187157 w 2829325"/>
                  <a:gd name="connsiteY3" fmla="*/ 97384 h 554585"/>
                  <a:gd name="connsiteX0" fmla="*/ 211204 w 2829325"/>
                  <a:gd name="connsiteY0" fmla="*/ 0 h 554585"/>
                  <a:gd name="connsiteX1" fmla="*/ 2829325 w 2829325"/>
                  <a:gd name="connsiteY1" fmla="*/ 41270 h 554585"/>
                  <a:gd name="connsiteX0" fmla="*/ 187157 w 2636529"/>
                  <a:gd name="connsiteY0" fmla="*/ 97384 h 554583"/>
                  <a:gd name="connsiteX1" fmla="*/ 644357 w 2636529"/>
                  <a:gd name="connsiteY1" fmla="*/ 554584 h 554583"/>
                  <a:gd name="connsiteX2" fmla="*/ 187157 w 2636529"/>
                  <a:gd name="connsiteY2" fmla="*/ 554584 h 554583"/>
                  <a:gd name="connsiteX3" fmla="*/ 187157 w 2636529"/>
                  <a:gd name="connsiteY3" fmla="*/ 97384 h 554583"/>
                  <a:gd name="connsiteX0" fmla="*/ 211204 w 2636529"/>
                  <a:gd name="connsiteY0" fmla="*/ 0 h 554583"/>
                  <a:gd name="connsiteX1" fmla="*/ 2636529 w 2636529"/>
                  <a:gd name="connsiteY1" fmla="*/ 41270 h 554583"/>
                  <a:gd name="connsiteX0" fmla="*/ 187157 w 2636529"/>
                  <a:gd name="connsiteY0" fmla="*/ 94689 h 551890"/>
                  <a:gd name="connsiteX1" fmla="*/ 644357 w 2636529"/>
                  <a:gd name="connsiteY1" fmla="*/ 551889 h 551890"/>
                  <a:gd name="connsiteX2" fmla="*/ 187157 w 2636529"/>
                  <a:gd name="connsiteY2" fmla="*/ 551889 h 551890"/>
                  <a:gd name="connsiteX3" fmla="*/ 187157 w 2636529"/>
                  <a:gd name="connsiteY3" fmla="*/ 94689 h 551890"/>
                  <a:gd name="connsiteX0" fmla="*/ 154618 w 2636529"/>
                  <a:gd name="connsiteY0" fmla="*/ 13796 h 551890"/>
                  <a:gd name="connsiteX1" fmla="*/ 2636529 w 2636529"/>
                  <a:gd name="connsiteY1" fmla="*/ 38575 h 551890"/>
                  <a:gd name="connsiteX0" fmla="*/ 187157 w 2636529"/>
                  <a:gd name="connsiteY0" fmla="*/ 80893 h 538092"/>
                  <a:gd name="connsiteX1" fmla="*/ 644357 w 2636529"/>
                  <a:gd name="connsiteY1" fmla="*/ 538093 h 538092"/>
                  <a:gd name="connsiteX2" fmla="*/ 187157 w 2636529"/>
                  <a:gd name="connsiteY2" fmla="*/ 538093 h 538092"/>
                  <a:gd name="connsiteX3" fmla="*/ 187157 w 2636529"/>
                  <a:gd name="connsiteY3" fmla="*/ 80893 h 538092"/>
                  <a:gd name="connsiteX0" fmla="*/ 154618 w 2636529"/>
                  <a:gd name="connsiteY0" fmla="*/ 0 h 538092"/>
                  <a:gd name="connsiteX1" fmla="*/ 2636529 w 2636529"/>
                  <a:gd name="connsiteY1" fmla="*/ 41271 h 538092"/>
                  <a:gd name="connsiteX0" fmla="*/ 187157 w 2636529"/>
                  <a:gd name="connsiteY0" fmla="*/ 255404 h 712604"/>
                  <a:gd name="connsiteX1" fmla="*/ 644357 w 2636529"/>
                  <a:gd name="connsiteY1" fmla="*/ 712604 h 712604"/>
                  <a:gd name="connsiteX2" fmla="*/ 187157 w 2636529"/>
                  <a:gd name="connsiteY2" fmla="*/ 712604 h 712604"/>
                  <a:gd name="connsiteX3" fmla="*/ 187157 w 2636529"/>
                  <a:gd name="connsiteY3" fmla="*/ 255404 h 712604"/>
                  <a:gd name="connsiteX0" fmla="*/ 154618 w 2636529"/>
                  <a:gd name="connsiteY0" fmla="*/ 174511 h 712604"/>
                  <a:gd name="connsiteX1" fmla="*/ 2636529 w 2636529"/>
                  <a:gd name="connsiteY1" fmla="*/ 215782 h 712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36529" h="712604" stroke="0" extrusionOk="0">
                    <a:moveTo>
                      <a:pt x="187157" y="255404"/>
                    </a:moveTo>
                    <a:cubicBezTo>
                      <a:pt x="656231" y="435878"/>
                      <a:pt x="644357" y="460099"/>
                      <a:pt x="644357" y="712604"/>
                    </a:cubicBezTo>
                    <a:lnTo>
                      <a:pt x="187157" y="712604"/>
                    </a:lnTo>
                    <a:cubicBezTo>
                      <a:pt x="187157" y="560204"/>
                      <a:pt x="-233948" y="143109"/>
                      <a:pt x="187157" y="255404"/>
                    </a:cubicBezTo>
                    <a:close/>
                  </a:path>
                  <a:path w="2636529" h="712604" fill="none">
                    <a:moveTo>
                      <a:pt x="154618" y="174511"/>
                    </a:moveTo>
                    <a:cubicBezTo>
                      <a:pt x="915375" y="479709"/>
                      <a:pt x="1911511" y="-379853"/>
                      <a:pt x="2636529" y="215782"/>
                    </a:cubicBezTo>
                  </a:path>
                </a:pathLst>
              </a:custGeom>
              <a:ln w="28575">
                <a:solidFill>
                  <a:schemeClr val="tx1"/>
                </a:solidFill>
                <a:prstDash val="sys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4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theme/theme1.xml><?xml version="1.0" encoding="utf-8"?>
<a:theme xmlns:a="http://schemas.openxmlformats.org/drawingml/2006/main" name="JPA Master PowerPoint">
  <a:themeElements>
    <a:clrScheme name="Custom 14">
      <a:dk1>
        <a:sysClr val="windowText" lastClr="000000"/>
      </a:dk1>
      <a:lt1>
        <a:sysClr val="window" lastClr="FFFFFF"/>
      </a:lt1>
      <a:dk2>
        <a:srgbClr val="404040"/>
      </a:dk2>
      <a:lt2>
        <a:srgbClr val="E1E1E1"/>
      </a:lt2>
      <a:accent1>
        <a:srgbClr val="CB333B"/>
      </a:accent1>
      <a:accent2>
        <a:srgbClr val="A2AAAD"/>
      </a:accent2>
      <a:accent3>
        <a:srgbClr val="000000"/>
      </a:accent3>
      <a:accent4>
        <a:srgbClr val="F2A900"/>
      </a:accent4>
      <a:accent5>
        <a:srgbClr val="440099"/>
      </a:accent5>
      <a:accent6>
        <a:srgbClr val="87265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lIns="91440" tIns="91440" bIns="91440" rtlCol="0" anchor="t"/>
      <a:lstStyle>
        <a:defPPr algn="ctr">
          <a:defRPr sz="1200" dirty="0" err="1" smtClean="0">
            <a:solidFill>
              <a:srgbClr val="FFFFFF"/>
            </a:solidFill>
            <a:latin typeface="Roboto Regular"/>
            <a:cs typeface="Roboto Regular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eede3e04-ef7f-43f3-975e-805c0c5f1e83">General Resources</Category>
    <SharedWithUsers xmlns="a9883a9a-8dc4-4a0a-a402-25be3a23f551">
      <UserInfo>
        <DisplayName>Ben Green</DisplayName>
        <AccountId>1449</AccountId>
        <AccountType/>
      </UserInfo>
      <UserInfo>
        <DisplayName>Kathleen Elliott</DisplayName>
        <AccountId>26</AccountId>
        <AccountType/>
      </UserInfo>
      <UserInfo>
        <DisplayName>Berna Diehl</DisplayName>
        <AccountId>36</AccountId>
        <AccountType/>
      </UserInfo>
      <UserInfo>
        <DisplayName>Patrick Brady</DisplayName>
        <AccountId>462</AccountId>
        <AccountType/>
      </UserInfo>
      <UserInfo>
        <DisplayName>Adam Pawluk</DisplayName>
        <AccountId>3416</AccountId>
        <AccountType/>
      </UserInfo>
      <UserInfo>
        <DisplayName>Michael O'Brien</DisplayName>
        <AccountId>862</AccountId>
        <AccountType/>
      </UserInfo>
      <UserInfo>
        <DisplayName>David Connolly</DisplayName>
        <AccountId>1232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69C198E5EA0446B48A258369EB929D" ma:contentTypeVersion="8" ma:contentTypeDescription="Create a new document." ma:contentTypeScope="" ma:versionID="d872bdd14c10ad67b43240066461caaa">
  <xsd:schema xmlns:xsd="http://www.w3.org/2001/XMLSchema" xmlns:xs="http://www.w3.org/2001/XMLSchema" xmlns:p="http://schemas.microsoft.com/office/2006/metadata/properties" xmlns:ns2="a9883a9a-8dc4-4a0a-a402-25be3a23f551" xmlns:ns3="eede3e04-ef7f-43f3-975e-805c0c5f1e83" targetNamespace="http://schemas.microsoft.com/office/2006/metadata/properties" ma:root="true" ma:fieldsID="f389de775f37ae22da9ad2814c85c47e" ns2:_="" ns3:_="">
    <xsd:import namespace="a9883a9a-8dc4-4a0a-a402-25be3a23f551"/>
    <xsd:import namespace="eede3e04-ef7f-43f3-975e-805c0c5f1e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Category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83a9a-8dc4-4a0a-a402-25be3a23f5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e3e04-ef7f-43f3-975e-805c0c5f1e83" elementFormDefault="qualified">
    <xsd:import namespace="http://schemas.microsoft.com/office/2006/documentManagement/types"/>
    <xsd:import namespace="http://schemas.microsoft.com/office/infopath/2007/PartnerControls"/>
    <xsd:element name="Category" ma:index="10" ma:displayName="Category" ma:format="Dropdown" ma:internalName="Category">
      <xsd:simpleType>
        <xsd:restriction base="dms:Choice">
          <xsd:enumeration value="Analytics Tools"/>
          <xsd:enumeration value="Digital Projects"/>
          <xsd:enumeration value="Fun Committee"/>
          <xsd:enumeration value="General Resources"/>
          <xsd:enumeration value="Media Monitoring"/>
          <xsd:enumeration value="Video Resources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FBA306-A956-431E-A2FB-DCA1445F37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292BCB-21BD-4E6D-8B29-5908CEB9F9EE}">
  <ds:schemaRefs>
    <ds:schemaRef ds:uri="http://purl.org/dc/dcmitype/"/>
    <ds:schemaRef ds:uri="eede3e04-ef7f-43f3-975e-805c0c5f1e83"/>
    <ds:schemaRef ds:uri="a9883a9a-8dc4-4a0a-a402-25be3a23f551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26B4617-3B28-4E2E-AF19-216BC1A84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883a9a-8dc4-4a0a-a402-25be3a23f551"/>
    <ds:schemaRef ds:uri="eede3e04-ef7f-43f3-975e-805c0c5f1e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1115</Words>
  <Application>Microsoft Macintosh PowerPoint</Application>
  <PresentationFormat>On-screen Show (16:9)</PresentationFormat>
  <Paragraphs>251</Paragraphs>
  <Slides>21</Slides>
  <Notes>5</Notes>
  <HiddenSlides>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Century Gothic</vt:lpstr>
      <vt:lpstr>Courier New</vt:lpstr>
      <vt:lpstr>MS PGothic</vt:lpstr>
      <vt:lpstr>ＭＳ Ｐゴシック</vt:lpstr>
      <vt:lpstr>Roboto Light</vt:lpstr>
      <vt:lpstr>Roboto Regular</vt:lpstr>
      <vt:lpstr>JPA Master PowerPoint</vt:lpstr>
      <vt:lpstr>PowerPoint Presentation</vt:lpstr>
      <vt:lpstr>Electronic health records (EHRs) produce large volumes of clinical data.</vt:lpstr>
      <vt:lpstr>We allow interactive visualization &amp; exploration of patient progression over time. </vt:lpstr>
      <vt:lpstr>I. Grouping patients within a time step</vt:lpstr>
      <vt:lpstr>I. Grouping patients within a time step</vt:lpstr>
      <vt:lpstr>I. Grouping patients within a time step</vt:lpstr>
      <vt:lpstr>I. Grouping patients within a time step</vt:lpstr>
      <vt:lpstr>II. Correlating patient groups over time </vt:lpstr>
      <vt:lpstr>II. Correlating patient groups over time </vt:lpstr>
      <vt:lpstr>II. Correlating patient groups over time </vt:lpstr>
      <vt:lpstr>II. Correlating patient groups over time </vt:lpstr>
      <vt:lpstr>III. Visualization &amp; Exploration</vt:lpstr>
      <vt:lpstr>III. Visualization &amp; Exploration</vt:lpstr>
      <vt:lpstr>Results</vt:lpstr>
      <vt:lpstr>Results</vt:lpstr>
      <vt:lpstr>Results</vt:lpstr>
      <vt:lpstr>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JPA Guest</dc:creator>
  <cp:lastModifiedBy>Lalindra De Silva</cp:lastModifiedBy>
  <cp:revision>145</cp:revision>
  <dcterms:modified xsi:type="dcterms:W3CDTF">2017-11-06T04:44:00Z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0x0101003369C198E5EA0446B48A258369EB929D</vt:lpwstr>
  </property>
</Properties>
</file>