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2" r:id="rId1"/>
    <p:sldMasterId id="2147484354" r:id="rId2"/>
    <p:sldMasterId id="2147484689" r:id="rId3"/>
    <p:sldMasterId id="2147484983" r:id="rId4"/>
  </p:sldMasterIdLst>
  <p:notesMasterIdLst>
    <p:notesMasterId r:id="rId19"/>
  </p:notesMasterIdLst>
  <p:sldIdLst>
    <p:sldId id="256" r:id="rId5"/>
    <p:sldId id="257" r:id="rId6"/>
    <p:sldId id="258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001"/>
    <a:srgbClr val="7F6000"/>
    <a:srgbClr val="5B9BD5"/>
    <a:srgbClr val="FFC000"/>
    <a:srgbClr val="996633"/>
    <a:srgbClr val="000000"/>
    <a:srgbClr val="70AD4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EB085-8670-466B-AC1F-908AA08F5FAE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B6CBC-1056-4889-9333-62BE5F59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7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6CBC-1056-4889-9333-62BE5F59A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6CBC-1056-4889-9333-62BE5F59A5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7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4A6C-94A0-4B2D-AFDD-24755E2664DA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9884-FFBA-4B7B-8BC0-A03EFB954442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6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CE0-F2B5-4A7A-BB04-2ED5D3EBBBFA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5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6449-AA24-46EC-BA55-0FD0155DACB4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3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CBE7-9C28-4D57-82BC-2439D7F7B8C8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0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CF549-B51C-458A-B681-62635D721754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0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5884-7D7A-4FC9-9E1D-24AA4121866F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10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C688-A802-48BD-831E-E7DFCB9061BC}" type="datetime1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6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2142-9537-4414-91CA-269C17A948F4}" type="datetime1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80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B7DF-1E59-4767-B3CE-4F458E0FDE99}" type="datetime1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3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B968-BB6F-47F6-8A65-051F347DAD8D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7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457FD-8308-4FE2-BD27-ABAD4ACB51C2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34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4D4A-42FF-4E75-B4DE-CE528DA83E07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61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6478-247B-4E7F-BAB5-DA3B3A0F7A59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F23C-BF5C-4BDA-9D7C-2EAA2E0A1C40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8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FFA6-9F20-4329-8D57-312E75D82707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5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53B0-43AF-45BD-85DE-A4FF734D48C7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33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B63B-1D1C-42C8-8228-F7DC9AAED377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86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EC69-45F4-4031-B1FE-30965D813BD5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46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F73F-63C9-4EF7-B615-DF2B7A4BEA9E}" type="datetime1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01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A048-0261-40F0-9418-959FCD174891}" type="datetime1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01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8D94-0DEE-4144-A65A-80CCD5474C58}" type="datetime1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37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31A0-B40C-4F80-8B25-0646974BBB82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44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E99-5EAE-4D77-884A-F300E94FADC8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07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E4C-DA76-4D05-B28E-275938081559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ED8F1-E395-42B8-BC9C-0B69AB9EBDB8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6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BC7B-9B60-46F7-9E76-C4DFC50357CE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9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22A6-509B-4240-9DFF-EDA0412381D4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8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6294-8703-4DA3-91E0-34B745427FE7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20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AA67-A857-4D6F-A358-7EA9A9AEBE0C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5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41FD-890F-46D7-8793-FFA5B9827A52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7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1F52-A4E7-45CC-B8F4-4496DDBEA99D}" type="datetime1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B52B-3B0C-4F90-BC52-95200B26B0C8}" type="datetime1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D75D-E041-4723-ACB3-272F6BF41405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0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1728-4FD3-4F17-815D-3AD6044A9BE6}" type="datetime1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63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6E2A-5268-4BFF-9C17-BD1DFB9CF7CC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96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5934-C0B0-4CC9-80D1-8E668F10FEA3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9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47DC-D20C-487B-8F44-95E4927D1674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56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42B4-D6E8-4D90-827B-AF5D891B2229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9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BA8D6-30EA-4D41-B1FD-5ECE23E97221}" type="datetime1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21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E0EF-1256-427A-AFD8-13B4ABC22C15}" type="datetime1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7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D542-483A-4C1E-9B99-68976C1D74DA}" type="datetime1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8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1C88-1CFF-402D-AB91-BFEB1D3E9373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A341-4AD9-4AE4-B8A3-E7C5E3F7D304}" type="datetime1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98000"/>
                <a:lumOff val="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CB57B1-9A75-4C9C-BD39-B52656170228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98000"/>
                <a:lumOff val="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1FBA5-B97B-4A36-A8BD-2438BF074FCF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5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98000"/>
                <a:lumOff val="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D0EE9C4-CEAD-4B95-A7EF-A4BCA6D48ED6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4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  <p:sldLayoutId id="2147484699" r:id="rId10"/>
    <p:sldLayoutId id="214748470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98000"/>
                <a:lumOff val="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9C89-515B-4FD2-BF75-E31FF064D1F4}" type="datetime1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4083-0771-4A6D-9DD8-5E7539B2C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08602"/>
            <a:ext cx="12192000" cy="2387600"/>
          </a:xfrm>
        </p:spPr>
        <p:txBody>
          <a:bodyPr>
            <a:normAutofit/>
          </a:bodyPr>
          <a:lstStyle/>
          <a:p>
            <a:r>
              <a:rPr lang="en-US" sz="4000" b="1" dirty="0"/>
              <a:t>Interactive Visualization </a:t>
            </a:r>
            <a:r>
              <a:rPr lang="en-US" sz="4000" b="1" dirty="0" smtClean="0"/>
              <a:t>&amp; Exploration </a:t>
            </a:r>
            <a:r>
              <a:rPr lang="en-US" sz="4000" b="1" dirty="0"/>
              <a:t>of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Patient </a:t>
            </a:r>
            <a:r>
              <a:rPr lang="en-US" sz="4000" b="1" dirty="0"/>
              <a:t>Progression in a Hospital Setting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52" y="3584492"/>
            <a:ext cx="12011696" cy="1655762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Wathsala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Widanagamaachchi</a:t>
            </a:r>
            <a:r>
              <a:rPr lang="en-US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Yarden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Livnat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Peer-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Timo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Bremer</a:t>
            </a:r>
            <a:r>
              <a:rPr lang="en-US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Scott Duvall</a:t>
            </a:r>
            <a:r>
              <a:rPr lang="en-US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Valerio Pascucci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en-US" sz="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Scientific Computing and Imaging Institute, University of Utah.</a:t>
            </a:r>
          </a:p>
          <a:p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Lawrence Livermore National Laboratory.</a:t>
            </a:r>
          </a:p>
          <a:p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School of Medicine, University of Utah.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2349" y="5755149"/>
            <a:ext cx="11747756" cy="957679"/>
            <a:chOff x="232349" y="5755149"/>
            <a:chExt cx="11747756" cy="95767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906" y="5801524"/>
              <a:ext cx="1972483" cy="86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846" y="5778179"/>
              <a:ext cx="3830072" cy="91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cedmav-logo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49" y="5755149"/>
              <a:ext cx="1655100" cy="9576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374" y="5755982"/>
              <a:ext cx="3778731" cy="956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6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5936"/>
            <a:ext cx="12192000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21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Understanding </a:t>
            </a:r>
            <a:r>
              <a:rPr lang="en-US" sz="4400" dirty="0"/>
              <a:t>patient </a:t>
            </a:r>
            <a:r>
              <a:rPr lang="en-US" sz="4400" dirty="0" smtClean="0"/>
              <a:t>progression </a:t>
            </a:r>
            <a:r>
              <a:rPr lang="en-US" dirty="0" smtClean="0"/>
              <a:t>over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/>
              <a:t>Visualization </a:t>
            </a:r>
            <a:r>
              <a:rPr lang="en-US" dirty="0"/>
              <a:t>&amp;</a:t>
            </a:r>
            <a:r>
              <a:rPr lang="en-US" sz="4400" dirty="0"/>
              <a:t> analysis </a:t>
            </a:r>
            <a:r>
              <a:rPr lang="en-US" dirty="0" smtClean="0"/>
              <a:t>environment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Future work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200" dirty="0" smtClean="0"/>
              <a:t>Improved </a:t>
            </a:r>
            <a:r>
              <a:rPr lang="en-US" sz="3200" dirty="0"/>
              <a:t>patient similarity metrics</a:t>
            </a:r>
          </a:p>
          <a:p>
            <a:pPr marL="0" indent="0">
              <a:buNone/>
            </a:pPr>
            <a:r>
              <a:rPr lang="en-US" sz="3200" dirty="0" smtClean="0"/>
              <a:t>	Additional </a:t>
            </a:r>
            <a:r>
              <a:rPr lang="en-US" sz="3200" dirty="0"/>
              <a:t>healthcare datasets</a:t>
            </a:r>
          </a:p>
          <a:p>
            <a:pPr marL="0" indent="0">
              <a:buNone/>
            </a:pPr>
            <a:r>
              <a:rPr lang="en-US" sz="3200" dirty="0" smtClean="0"/>
              <a:t>	In a hospital </a:t>
            </a:r>
            <a:r>
              <a:rPr lang="en-US" sz="3200" dirty="0"/>
              <a:t>setting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847" y="2651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Thank You!!!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32349" y="5755149"/>
            <a:ext cx="11747756" cy="957679"/>
            <a:chOff x="232349" y="5755149"/>
            <a:chExt cx="11747756" cy="95767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906" y="5801524"/>
              <a:ext cx="1972483" cy="86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846" y="5778179"/>
              <a:ext cx="3830072" cy="91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cedmav-logo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49" y="5755149"/>
              <a:ext cx="1655100" cy="95767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374" y="5755982"/>
              <a:ext cx="3778731" cy="956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000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 descr="simplfic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8"/>
          <a:stretch/>
        </p:blipFill>
        <p:spPr>
          <a:xfrm>
            <a:off x="911413" y="1443713"/>
            <a:ext cx="10503648" cy="5085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3411" y="1312675"/>
            <a:ext cx="6529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Tracking graph</a:t>
            </a:r>
            <a:r>
              <a:rPr lang="en-US" sz="3200" dirty="0"/>
              <a:t> </a:t>
            </a:r>
            <a:r>
              <a:rPr lang="en-US" sz="4400" dirty="0" smtClean="0"/>
              <a:t>simplification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956237" y="4766235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Patient overlap ≥ 2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9225" y="5815105"/>
            <a:ext cx="222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atient group size ≥ 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1" y="2418320"/>
            <a:ext cx="1095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Insights</a:t>
            </a:r>
            <a:r>
              <a:rPr lang="en-US" sz="3200" dirty="0"/>
              <a:t> </a:t>
            </a:r>
            <a:r>
              <a:rPr lang="en-US" sz="2800" dirty="0" smtClean="0"/>
              <a:t>on  </a:t>
            </a:r>
            <a:r>
              <a:rPr lang="en-US" sz="3200" dirty="0" smtClean="0"/>
              <a:t>similarity metric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6409762" y="91612"/>
            <a:ext cx="5036322" cy="6661801"/>
            <a:chOff x="7509650" y="159657"/>
            <a:chExt cx="4438655" cy="58712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650" y="159657"/>
              <a:ext cx="4438655" cy="58712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4" t="354" r="10798" b="94110"/>
            <a:stretch/>
          </p:blipFill>
          <p:spPr>
            <a:xfrm>
              <a:off x="9477817" y="159658"/>
              <a:ext cx="438139" cy="36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5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Electronic </a:t>
            </a:r>
            <a:r>
              <a:rPr lang="en-US" b="1" dirty="0"/>
              <a:t>health records (EHRs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dirty="0" smtClean="0"/>
              <a:t>produce </a:t>
            </a:r>
            <a:r>
              <a:rPr lang="en-US" b="1" dirty="0" smtClean="0"/>
              <a:t>large </a:t>
            </a:r>
            <a:r>
              <a:rPr lang="en-US" b="1" dirty="0"/>
              <a:t>volumes of clinical </a:t>
            </a:r>
            <a:r>
              <a:rPr lang="en-US" b="1" dirty="0" smtClean="0"/>
              <a:t>data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 smtClean="0"/>
              <a:t>Effectively understanding </a:t>
            </a:r>
            <a:r>
              <a:rPr lang="en-US" sz="3600" dirty="0"/>
              <a:t>this data is of interest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Use of </a:t>
            </a:r>
            <a:r>
              <a:rPr lang="en-US" sz="4400" dirty="0" smtClean="0"/>
              <a:t>visual analytics</a:t>
            </a:r>
            <a:endParaRPr lang="en-US" sz="4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81446"/>
            <a:ext cx="10515600" cy="2167060"/>
          </a:xfrm>
        </p:spPr>
        <p:txBody>
          <a:bodyPr>
            <a:normAutofit/>
          </a:bodyPr>
          <a:lstStyle/>
          <a:p>
            <a:r>
              <a:rPr lang="en-US" dirty="0"/>
              <a:t>We allow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interactive </a:t>
            </a:r>
            <a:r>
              <a:rPr lang="en-US" b="1" dirty="0"/>
              <a:t>visualization &amp; exploration </a:t>
            </a:r>
            <a:r>
              <a:rPr lang="en-US" dirty="0"/>
              <a:t>of </a:t>
            </a:r>
            <a:r>
              <a:rPr lang="en-US" b="1" dirty="0"/>
              <a:t>patient progression </a:t>
            </a:r>
            <a:r>
              <a:rPr lang="en-US" dirty="0"/>
              <a:t>over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3</a:t>
            </a:fld>
            <a:endParaRPr lang="en-US"/>
          </a:p>
        </p:txBody>
      </p:sp>
      <p:pic>
        <p:nvPicPr>
          <p:cNvPr id="6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397"/>
            <a:ext cx="12192000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5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647114"/>
            <a:ext cx="10515600" cy="5529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</a:t>
            </a:r>
            <a:r>
              <a:rPr lang="en-US" sz="3600" dirty="0" smtClean="0"/>
              <a:t>ue </a:t>
            </a:r>
            <a:r>
              <a:rPr lang="en-US" sz="3600" dirty="0"/>
              <a:t>to </a:t>
            </a:r>
            <a:r>
              <a:rPr lang="en-US" sz="5400" dirty="0"/>
              <a:t>large</a:t>
            </a:r>
            <a:r>
              <a:rPr lang="en-US" sz="4400" dirty="0"/>
              <a:t> </a:t>
            </a:r>
            <a:r>
              <a:rPr lang="en-US" sz="3600" dirty="0"/>
              <a:t>data </a:t>
            </a:r>
            <a:r>
              <a:rPr lang="en-US" sz="3600" dirty="0" smtClean="0"/>
              <a:t>sizes…</a:t>
            </a: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		analyzing </a:t>
            </a:r>
            <a:r>
              <a:rPr lang="en-US" sz="3600" dirty="0"/>
              <a:t>patient progression is challenging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2704519"/>
            <a:ext cx="10515600" cy="3643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Our approach…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	</a:t>
            </a:r>
            <a:r>
              <a:rPr lang="en-US" sz="4400" dirty="0" smtClean="0"/>
              <a:t>patient group-based </a:t>
            </a:r>
            <a:r>
              <a:rPr lang="en-US" dirty="0" smtClean="0"/>
              <a:t>analysis</a:t>
            </a:r>
            <a:endParaRPr lang="en-US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	</a:t>
            </a:r>
            <a:r>
              <a:rPr lang="en-US" dirty="0" smtClean="0"/>
              <a:t>allow</a:t>
            </a:r>
            <a:r>
              <a:rPr lang="en-US" sz="3600" dirty="0" smtClean="0"/>
              <a:t> </a:t>
            </a:r>
            <a:r>
              <a:rPr lang="en-US" sz="4400" dirty="0" smtClean="0"/>
              <a:t>dynamic</a:t>
            </a:r>
            <a:r>
              <a:rPr lang="en-US" sz="3600" dirty="0" smtClean="0"/>
              <a:t> </a:t>
            </a:r>
            <a:r>
              <a:rPr lang="en-US" dirty="0" smtClean="0"/>
              <a:t>grouping</a:t>
            </a:r>
            <a:r>
              <a:rPr lang="en-US" sz="36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	</a:t>
            </a:r>
            <a:r>
              <a:rPr lang="en-US" dirty="0" smtClean="0"/>
              <a:t>progression</a:t>
            </a:r>
            <a:r>
              <a:rPr lang="en-US" sz="3600" dirty="0" smtClean="0"/>
              <a:t> </a:t>
            </a:r>
            <a:r>
              <a:rPr lang="en-US" dirty="0" smtClean="0"/>
              <a:t>via</a:t>
            </a:r>
            <a:r>
              <a:rPr lang="en-US" sz="4400" dirty="0" smtClean="0"/>
              <a:t> tracking graphs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	</a:t>
            </a:r>
            <a:r>
              <a:rPr lang="en-US" sz="4400" dirty="0" smtClean="0"/>
              <a:t>interactive</a:t>
            </a:r>
            <a:r>
              <a:rPr lang="en-US" sz="3600" dirty="0" smtClean="0"/>
              <a:t> </a:t>
            </a:r>
            <a:r>
              <a:rPr lang="en-US" dirty="0" smtClean="0"/>
              <a:t>exploration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51" y="104931"/>
            <a:ext cx="6510728" cy="30647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55763" y="194310"/>
            <a:ext cx="4806846" cy="2886011"/>
            <a:chOff x="5561351" y="104931"/>
            <a:chExt cx="6510728" cy="3064770"/>
          </a:xfrm>
        </p:grpSpPr>
        <p:sp>
          <p:nvSpPr>
            <p:cNvPr id="10" name="Rounded Rectangle 9"/>
            <p:cNvSpPr/>
            <p:nvPr/>
          </p:nvSpPr>
          <p:spPr>
            <a:xfrm>
              <a:off x="5561351" y="104931"/>
              <a:ext cx="6510728" cy="30647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12934" y="379365"/>
              <a:ext cx="5485648" cy="6295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Patient Grouping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119807" y="1323746"/>
              <a:ext cx="5485648" cy="6295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Patient Correlation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12934" y="2270246"/>
              <a:ext cx="5485648" cy="6295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Visualization &amp; Exploration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2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</a:t>
            </a:r>
            <a:r>
              <a:rPr lang="en-US" dirty="0"/>
              <a:t>Grouping patients within a time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26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Hierarchical </a:t>
            </a:r>
            <a:r>
              <a:rPr lang="en-US" sz="4400" dirty="0" smtClean="0"/>
              <a:t>clustering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User-defined </a:t>
            </a:r>
            <a:r>
              <a:rPr lang="en-US" dirty="0"/>
              <a:t>similarity </a:t>
            </a:r>
            <a:r>
              <a:rPr lang="en-US" dirty="0" smtClean="0"/>
              <a:t>metric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Store patient group-based attributes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36952" y="5141478"/>
            <a:ext cx="5343686" cy="1170422"/>
            <a:chOff x="1455893" y="3864436"/>
            <a:chExt cx="5343686" cy="1170422"/>
          </a:xfrm>
        </p:grpSpPr>
        <p:sp>
          <p:nvSpPr>
            <p:cNvPr id="6" name="Rounded Rectangle 5"/>
            <p:cNvSpPr/>
            <p:nvPr/>
          </p:nvSpPr>
          <p:spPr>
            <a:xfrm>
              <a:off x="1455893" y="3864436"/>
              <a:ext cx="5343686" cy="117042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 Light" panose="020F03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58826" y="4017731"/>
              <a:ext cx="50207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Allows </a:t>
              </a:r>
              <a:r>
                <a:rPr lang="en-US" sz="2400" dirty="0">
                  <a:latin typeface="+mj-lt"/>
                </a:rPr>
                <a:t>exploration of patient groups for a range of </a:t>
              </a:r>
              <a:r>
                <a:rPr lang="en-US" sz="2400" dirty="0" smtClean="0">
                  <a:latin typeface="+mj-lt"/>
                </a:rPr>
                <a:t>patient similarity values.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639184" y="4024432"/>
              <a:ext cx="2229" cy="86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683299" y="4024432"/>
              <a:ext cx="4447" cy="86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7150707" y="4659304"/>
            <a:ext cx="1420446" cy="1986903"/>
          </a:xfrm>
          <a:prstGeom prst="rect">
            <a:avLst/>
          </a:prstGeom>
          <a:solidFill>
            <a:srgbClr val="996633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dk1"/>
                </a:solidFill>
              </a:rPr>
              <a:t>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9383" y="4780887"/>
            <a:ext cx="1207161" cy="1205926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dk1"/>
                </a:solidFill>
              </a:rPr>
              <a:t>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39741" y="4886098"/>
            <a:ext cx="1049670" cy="371093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dk1"/>
                </a:solidFill>
              </a:rPr>
              <a:t>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39741" y="5517620"/>
            <a:ext cx="1049670" cy="371093"/>
          </a:xfrm>
          <a:prstGeom prst="rect">
            <a:avLst/>
          </a:prstGeom>
          <a:solidFill>
            <a:srgbClr val="70AD47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dk1"/>
                </a:solidFill>
              </a:rPr>
              <a:t>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10772" y="6149143"/>
            <a:ext cx="1049670" cy="371093"/>
          </a:xfrm>
          <a:prstGeom prst="rect">
            <a:avLst/>
          </a:prstGeom>
          <a:solidFill>
            <a:srgbClr val="5B9BD5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dk1"/>
                </a:solidFill>
              </a:rPr>
              <a:t>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69158" y="4903615"/>
            <a:ext cx="92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1600" dirty="0"/>
              <a:t>Patient </a:t>
            </a:r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369158" y="5536083"/>
            <a:ext cx="1191458" cy="436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Patient 2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369158" y="6169165"/>
            <a:ext cx="1191458" cy="43608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1600" dirty="0"/>
              <a:t>Patient 3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462813" y="2895267"/>
            <a:ext cx="884937" cy="1214272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0" idx="4"/>
          </p:cNvCxnSpPr>
          <p:nvPr/>
        </p:nvCxnSpPr>
        <p:spPr>
          <a:xfrm flipH="1">
            <a:off x="9347755" y="3034244"/>
            <a:ext cx="369199" cy="1075297"/>
          </a:xfrm>
          <a:prstGeom prst="line">
            <a:avLst/>
          </a:prstGeom>
          <a:ln w="57150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148502" y="3011140"/>
            <a:ext cx="1209418" cy="2143148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347750" y="4082715"/>
            <a:ext cx="796442" cy="10497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144192" y="5132425"/>
            <a:ext cx="0" cy="1187449"/>
          </a:xfrm>
          <a:prstGeom prst="line">
            <a:avLst/>
          </a:prstGeom>
          <a:ln w="571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441333" y="2847168"/>
            <a:ext cx="187076" cy="187076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0" name="Oval 29"/>
          <p:cNvSpPr/>
          <p:nvPr/>
        </p:nvSpPr>
        <p:spPr>
          <a:xfrm>
            <a:off x="9623416" y="2847168"/>
            <a:ext cx="187076" cy="187076"/>
          </a:xfrm>
          <a:prstGeom prst="ellipse">
            <a:avLst/>
          </a:prstGeom>
          <a:solidFill>
            <a:srgbClr val="70AD47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1" name="Oval 30"/>
          <p:cNvSpPr/>
          <p:nvPr/>
        </p:nvSpPr>
        <p:spPr>
          <a:xfrm>
            <a:off x="11269272" y="2847168"/>
            <a:ext cx="187076" cy="187076"/>
          </a:xfrm>
          <a:prstGeom prst="ellipse">
            <a:avLst/>
          </a:prstGeom>
          <a:solidFill>
            <a:srgbClr val="5B9BD5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2" name="Oval 31"/>
          <p:cNvSpPr/>
          <p:nvPr/>
        </p:nvSpPr>
        <p:spPr>
          <a:xfrm>
            <a:off x="9237371" y="3987912"/>
            <a:ext cx="187076" cy="187076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3" name="Oval 32"/>
          <p:cNvSpPr/>
          <p:nvPr/>
        </p:nvSpPr>
        <p:spPr>
          <a:xfrm>
            <a:off x="10050073" y="5038887"/>
            <a:ext cx="187076" cy="187076"/>
          </a:xfrm>
          <a:prstGeom prst="ellipse">
            <a:avLst/>
          </a:prstGeom>
          <a:solidFill>
            <a:srgbClr val="996633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4" name="Oval 33"/>
          <p:cNvSpPr/>
          <p:nvPr/>
        </p:nvSpPr>
        <p:spPr>
          <a:xfrm>
            <a:off x="10050073" y="6226338"/>
            <a:ext cx="187076" cy="18707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1" name="TextBox 20"/>
          <p:cNvSpPr txBox="1"/>
          <p:nvPr/>
        </p:nvSpPr>
        <p:spPr>
          <a:xfrm>
            <a:off x="8213682" y="2511909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Patient 1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242304" y="2511909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Patient 2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05499" y="2511909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Patient 3</a:t>
            </a:r>
            <a:endParaRPr lang="en-US" sz="1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7148966" y="2468621"/>
            <a:ext cx="4517782" cy="4177586"/>
            <a:chOff x="7019290" y="1846298"/>
            <a:chExt cx="4517782" cy="4177586"/>
          </a:xfrm>
        </p:grpSpPr>
        <p:grpSp>
          <p:nvGrpSpPr>
            <p:cNvPr id="36" name="Group 35"/>
            <p:cNvGrpSpPr/>
            <p:nvPr/>
          </p:nvGrpSpPr>
          <p:grpSpPr>
            <a:xfrm>
              <a:off x="7019290" y="4036981"/>
              <a:ext cx="1420446" cy="1986903"/>
              <a:chOff x="1673482" y="1986457"/>
              <a:chExt cx="2077806" cy="290640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673482" y="1986457"/>
                <a:ext cx="2077806" cy="29064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dk1"/>
                    </a:solidFill>
                  </a:rPr>
                  <a:t>      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832452" y="2164306"/>
                <a:ext cx="1765815" cy="1764007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dk1"/>
                    </a:solidFill>
                  </a:rPr>
                  <a:t>      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907623" y="4165767"/>
                <a:ext cx="1535439" cy="542828"/>
              </a:xfrm>
              <a:prstGeom prst="rect">
                <a:avLst/>
              </a:prstGeom>
              <a:solidFill>
                <a:srgbClr val="5B9BD5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dk1"/>
                    </a:solidFill>
                  </a:rPr>
                  <a:t>      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993028" y="2343831"/>
                <a:ext cx="1353070" cy="49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/>
                </a:lvl1pPr>
              </a:lstStyle>
              <a:p>
                <a:r>
                  <a:rPr lang="en-US" sz="1600" dirty="0"/>
                  <a:t>Patient </a:t>
                </a:r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93028" y="3268994"/>
                <a:ext cx="1742845" cy="63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Patient 2</a:t>
                </a:r>
                <a:endParaRPr lang="en-US" sz="12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93029" y="4195055"/>
                <a:ext cx="1742845" cy="63789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/>
                </a:lvl1pPr>
              </a:lstStyle>
              <a:p>
                <a:r>
                  <a:rPr lang="en-US" sz="1600" dirty="0"/>
                  <a:t>Patient 3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120143" y="1846298"/>
              <a:ext cx="3416929" cy="2085889"/>
              <a:chOff x="8120143" y="1846298"/>
              <a:chExt cx="3416929" cy="20858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8126957" y="1846298"/>
                <a:ext cx="3410115" cy="2075074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dk1"/>
                    </a:solidFill>
                  </a:rPr>
                  <a:t>      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8120143" y="3906351"/>
                <a:ext cx="3416929" cy="2583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 37"/>
            <p:cNvSpPr/>
            <p:nvPr/>
          </p:nvSpPr>
          <p:spPr>
            <a:xfrm>
              <a:off x="9495692" y="3812375"/>
              <a:ext cx="159656" cy="17430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293061" y="3812375"/>
              <a:ext cx="159656" cy="174309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32165" y="4223286"/>
            <a:ext cx="1098185" cy="1115201"/>
            <a:chOff x="8857776" y="3630655"/>
            <a:chExt cx="1098185" cy="1115201"/>
          </a:xfrm>
        </p:grpSpPr>
        <p:sp>
          <p:nvSpPr>
            <p:cNvPr id="49" name="Left Brace 48"/>
            <p:cNvSpPr/>
            <p:nvPr/>
          </p:nvSpPr>
          <p:spPr>
            <a:xfrm rot="19336789">
              <a:off x="9583816" y="3630655"/>
              <a:ext cx="372145" cy="1115201"/>
            </a:xfrm>
            <a:prstGeom prst="leftBrace">
              <a:avLst>
                <a:gd name="adj1" fmla="val 8333"/>
                <a:gd name="adj2" fmla="val 5440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57776" y="3994121"/>
              <a:ext cx="9016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Patient </a:t>
              </a:r>
            </a:p>
            <a:p>
              <a:r>
                <a:rPr lang="en-US" dirty="0" smtClean="0"/>
                <a:t>Group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785348" y="3000638"/>
            <a:ext cx="376672" cy="3364206"/>
            <a:chOff x="11815328" y="2595908"/>
            <a:chExt cx="376672" cy="3364206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11815328" y="2595908"/>
              <a:ext cx="1" cy="336420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11119687" y="4007642"/>
              <a:ext cx="1775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Patient Similarity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0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122"/>
          <p:cNvSpPr/>
          <p:nvPr/>
        </p:nvSpPr>
        <p:spPr>
          <a:xfrm>
            <a:off x="5477676" y="3615767"/>
            <a:ext cx="1436333" cy="2390364"/>
          </a:xfrm>
          <a:custGeom>
            <a:avLst/>
            <a:gdLst>
              <a:gd name="connsiteX0" fmla="*/ 610324 w 1584511"/>
              <a:gd name="connsiteY0" fmla="*/ 1008103 h 2805639"/>
              <a:gd name="connsiteX1" fmla="*/ 755796 w 1584511"/>
              <a:gd name="connsiteY1" fmla="*/ 10576 h 2805639"/>
              <a:gd name="connsiteX2" fmla="*/ 1566287 w 1584511"/>
              <a:gd name="connsiteY2" fmla="*/ 509339 h 2805639"/>
              <a:gd name="connsiteX3" fmla="*/ 1316906 w 1584511"/>
              <a:gd name="connsiteY3" fmla="*/ 924976 h 2805639"/>
              <a:gd name="connsiteX4" fmla="*/ 1275342 w 1584511"/>
              <a:gd name="connsiteY4" fmla="*/ 1215921 h 2805639"/>
              <a:gd name="connsiteX5" fmla="*/ 1233778 w 1584511"/>
              <a:gd name="connsiteY5" fmla="*/ 1652339 h 2805639"/>
              <a:gd name="connsiteX6" fmla="*/ 1025960 w 1584511"/>
              <a:gd name="connsiteY6" fmla="*/ 2005630 h 2805639"/>
              <a:gd name="connsiteX7" fmla="*/ 714233 w 1584511"/>
              <a:gd name="connsiteY7" fmla="*/ 2047194 h 2805639"/>
              <a:gd name="connsiteX8" fmla="*/ 672669 w 1584511"/>
              <a:gd name="connsiteY8" fmla="*/ 2712212 h 2805639"/>
              <a:gd name="connsiteX9" fmla="*/ 90778 w 1584511"/>
              <a:gd name="connsiteY9" fmla="*/ 2774557 h 2805639"/>
              <a:gd name="connsiteX10" fmla="*/ 49215 w 1584511"/>
              <a:gd name="connsiteY10" fmla="*/ 2462830 h 2805639"/>
              <a:gd name="connsiteX11" fmla="*/ 7651 w 1584511"/>
              <a:gd name="connsiteY11" fmla="*/ 2151103 h 2805639"/>
              <a:gd name="connsiteX12" fmla="*/ 215469 w 1584511"/>
              <a:gd name="connsiteY12" fmla="*/ 1673121 h 2805639"/>
              <a:gd name="connsiteX13" fmla="*/ 589542 w 1584511"/>
              <a:gd name="connsiteY13" fmla="*/ 1423739 h 2805639"/>
              <a:gd name="connsiteX14" fmla="*/ 610324 w 1584511"/>
              <a:gd name="connsiteY14" fmla="*/ 1008103 h 2805639"/>
              <a:gd name="connsiteX0" fmla="*/ 610324 w 1582439"/>
              <a:gd name="connsiteY0" fmla="*/ 805993 h 2603529"/>
              <a:gd name="connsiteX1" fmla="*/ 797360 w 1582439"/>
              <a:gd name="connsiteY1" fmla="*/ 16284 h 2603529"/>
              <a:gd name="connsiteX2" fmla="*/ 1566287 w 1582439"/>
              <a:gd name="connsiteY2" fmla="*/ 307229 h 2603529"/>
              <a:gd name="connsiteX3" fmla="*/ 1316906 w 1582439"/>
              <a:gd name="connsiteY3" fmla="*/ 722866 h 2603529"/>
              <a:gd name="connsiteX4" fmla="*/ 1275342 w 1582439"/>
              <a:gd name="connsiteY4" fmla="*/ 1013811 h 2603529"/>
              <a:gd name="connsiteX5" fmla="*/ 1233778 w 1582439"/>
              <a:gd name="connsiteY5" fmla="*/ 1450229 h 2603529"/>
              <a:gd name="connsiteX6" fmla="*/ 1025960 w 1582439"/>
              <a:gd name="connsiteY6" fmla="*/ 1803520 h 2603529"/>
              <a:gd name="connsiteX7" fmla="*/ 714233 w 1582439"/>
              <a:gd name="connsiteY7" fmla="*/ 1845084 h 2603529"/>
              <a:gd name="connsiteX8" fmla="*/ 672669 w 1582439"/>
              <a:gd name="connsiteY8" fmla="*/ 2510102 h 2603529"/>
              <a:gd name="connsiteX9" fmla="*/ 90778 w 1582439"/>
              <a:gd name="connsiteY9" fmla="*/ 2572447 h 2603529"/>
              <a:gd name="connsiteX10" fmla="*/ 49215 w 1582439"/>
              <a:gd name="connsiteY10" fmla="*/ 2260720 h 2603529"/>
              <a:gd name="connsiteX11" fmla="*/ 7651 w 1582439"/>
              <a:gd name="connsiteY11" fmla="*/ 1948993 h 2603529"/>
              <a:gd name="connsiteX12" fmla="*/ 215469 w 1582439"/>
              <a:gd name="connsiteY12" fmla="*/ 1471011 h 2603529"/>
              <a:gd name="connsiteX13" fmla="*/ 589542 w 1582439"/>
              <a:gd name="connsiteY13" fmla="*/ 1221629 h 2603529"/>
              <a:gd name="connsiteX14" fmla="*/ 610324 w 1582439"/>
              <a:gd name="connsiteY14" fmla="*/ 805993 h 2603529"/>
              <a:gd name="connsiteX0" fmla="*/ 610324 w 1582439"/>
              <a:gd name="connsiteY0" fmla="*/ 789709 h 2587245"/>
              <a:gd name="connsiteX1" fmla="*/ 797360 w 1582439"/>
              <a:gd name="connsiteY1" fmla="*/ 0 h 2587245"/>
              <a:gd name="connsiteX2" fmla="*/ 1566287 w 1582439"/>
              <a:gd name="connsiteY2" fmla="*/ 290945 h 2587245"/>
              <a:gd name="connsiteX3" fmla="*/ 1316906 w 1582439"/>
              <a:gd name="connsiteY3" fmla="*/ 706582 h 2587245"/>
              <a:gd name="connsiteX4" fmla="*/ 1275342 w 1582439"/>
              <a:gd name="connsiteY4" fmla="*/ 997527 h 2587245"/>
              <a:gd name="connsiteX5" fmla="*/ 1233778 w 1582439"/>
              <a:gd name="connsiteY5" fmla="*/ 1433945 h 2587245"/>
              <a:gd name="connsiteX6" fmla="*/ 1025960 w 1582439"/>
              <a:gd name="connsiteY6" fmla="*/ 1787236 h 2587245"/>
              <a:gd name="connsiteX7" fmla="*/ 714233 w 1582439"/>
              <a:gd name="connsiteY7" fmla="*/ 1828800 h 2587245"/>
              <a:gd name="connsiteX8" fmla="*/ 672669 w 1582439"/>
              <a:gd name="connsiteY8" fmla="*/ 2493818 h 2587245"/>
              <a:gd name="connsiteX9" fmla="*/ 90778 w 1582439"/>
              <a:gd name="connsiteY9" fmla="*/ 2556163 h 2587245"/>
              <a:gd name="connsiteX10" fmla="*/ 49215 w 1582439"/>
              <a:gd name="connsiteY10" fmla="*/ 2244436 h 2587245"/>
              <a:gd name="connsiteX11" fmla="*/ 7651 w 1582439"/>
              <a:gd name="connsiteY11" fmla="*/ 1932709 h 2587245"/>
              <a:gd name="connsiteX12" fmla="*/ 215469 w 1582439"/>
              <a:gd name="connsiteY12" fmla="*/ 1454727 h 2587245"/>
              <a:gd name="connsiteX13" fmla="*/ 589542 w 1582439"/>
              <a:gd name="connsiteY13" fmla="*/ 1205345 h 2587245"/>
              <a:gd name="connsiteX14" fmla="*/ 610324 w 1582439"/>
              <a:gd name="connsiteY14" fmla="*/ 789709 h 2587245"/>
              <a:gd name="connsiteX0" fmla="*/ 610324 w 1578509"/>
              <a:gd name="connsiteY0" fmla="*/ 706581 h 2504117"/>
              <a:gd name="connsiteX1" fmla="*/ 880488 w 1578509"/>
              <a:gd name="connsiteY1" fmla="*/ 0 h 2504117"/>
              <a:gd name="connsiteX2" fmla="*/ 1566287 w 1578509"/>
              <a:gd name="connsiteY2" fmla="*/ 207817 h 2504117"/>
              <a:gd name="connsiteX3" fmla="*/ 1316906 w 1578509"/>
              <a:gd name="connsiteY3" fmla="*/ 623454 h 2504117"/>
              <a:gd name="connsiteX4" fmla="*/ 1275342 w 1578509"/>
              <a:gd name="connsiteY4" fmla="*/ 914399 h 2504117"/>
              <a:gd name="connsiteX5" fmla="*/ 1233778 w 1578509"/>
              <a:gd name="connsiteY5" fmla="*/ 1350817 h 2504117"/>
              <a:gd name="connsiteX6" fmla="*/ 1025960 w 1578509"/>
              <a:gd name="connsiteY6" fmla="*/ 1704108 h 2504117"/>
              <a:gd name="connsiteX7" fmla="*/ 714233 w 1578509"/>
              <a:gd name="connsiteY7" fmla="*/ 1745672 h 2504117"/>
              <a:gd name="connsiteX8" fmla="*/ 672669 w 1578509"/>
              <a:gd name="connsiteY8" fmla="*/ 2410690 h 2504117"/>
              <a:gd name="connsiteX9" fmla="*/ 90778 w 1578509"/>
              <a:gd name="connsiteY9" fmla="*/ 2473035 h 2504117"/>
              <a:gd name="connsiteX10" fmla="*/ 49215 w 1578509"/>
              <a:gd name="connsiteY10" fmla="*/ 2161308 h 2504117"/>
              <a:gd name="connsiteX11" fmla="*/ 7651 w 1578509"/>
              <a:gd name="connsiteY11" fmla="*/ 1849581 h 2504117"/>
              <a:gd name="connsiteX12" fmla="*/ 215469 w 1578509"/>
              <a:gd name="connsiteY12" fmla="*/ 1371599 h 2504117"/>
              <a:gd name="connsiteX13" fmla="*/ 589542 w 1578509"/>
              <a:gd name="connsiteY13" fmla="*/ 1122217 h 2504117"/>
              <a:gd name="connsiteX14" fmla="*/ 610324 w 1578509"/>
              <a:gd name="connsiteY14" fmla="*/ 706581 h 2504117"/>
              <a:gd name="connsiteX0" fmla="*/ 610324 w 1574922"/>
              <a:gd name="connsiteY0" fmla="*/ 685800 h 2483336"/>
              <a:gd name="connsiteX1" fmla="*/ 963615 w 1574922"/>
              <a:gd name="connsiteY1" fmla="*/ 0 h 2483336"/>
              <a:gd name="connsiteX2" fmla="*/ 1566287 w 1574922"/>
              <a:gd name="connsiteY2" fmla="*/ 187036 h 2483336"/>
              <a:gd name="connsiteX3" fmla="*/ 1316906 w 1574922"/>
              <a:gd name="connsiteY3" fmla="*/ 602673 h 2483336"/>
              <a:gd name="connsiteX4" fmla="*/ 1275342 w 1574922"/>
              <a:gd name="connsiteY4" fmla="*/ 893618 h 2483336"/>
              <a:gd name="connsiteX5" fmla="*/ 1233778 w 1574922"/>
              <a:gd name="connsiteY5" fmla="*/ 1330036 h 2483336"/>
              <a:gd name="connsiteX6" fmla="*/ 1025960 w 1574922"/>
              <a:gd name="connsiteY6" fmla="*/ 1683327 h 2483336"/>
              <a:gd name="connsiteX7" fmla="*/ 714233 w 1574922"/>
              <a:gd name="connsiteY7" fmla="*/ 1724891 h 2483336"/>
              <a:gd name="connsiteX8" fmla="*/ 672669 w 1574922"/>
              <a:gd name="connsiteY8" fmla="*/ 2389909 h 2483336"/>
              <a:gd name="connsiteX9" fmla="*/ 90778 w 1574922"/>
              <a:gd name="connsiteY9" fmla="*/ 2452254 h 2483336"/>
              <a:gd name="connsiteX10" fmla="*/ 49215 w 1574922"/>
              <a:gd name="connsiteY10" fmla="*/ 2140527 h 2483336"/>
              <a:gd name="connsiteX11" fmla="*/ 7651 w 1574922"/>
              <a:gd name="connsiteY11" fmla="*/ 1828800 h 2483336"/>
              <a:gd name="connsiteX12" fmla="*/ 215469 w 1574922"/>
              <a:gd name="connsiteY12" fmla="*/ 1350818 h 2483336"/>
              <a:gd name="connsiteX13" fmla="*/ 589542 w 1574922"/>
              <a:gd name="connsiteY13" fmla="*/ 1101436 h 2483336"/>
              <a:gd name="connsiteX14" fmla="*/ 610324 w 1574922"/>
              <a:gd name="connsiteY14" fmla="*/ 685800 h 2483336"/>
              <a:gd name="connsiteX0" fmla="*/ 610324 w 1435261"/>
              <a:gd name="connsiteY0" fmla="*/ 715369 h 2512905"/>
              <a:gd name="connsiteX1" fmla="*/ 963615 w 1435261"/>
              <a:gd name="connsiteY1" fmla="*/ 29569 h 2512905"/>
              <a:gd name="connsiteX2" fmla="*/ 1420814 w 1435261"/>
              <a:gd name="connsiteY2" fmla="*/ 175041 h 2512905"/>
              <a:gd name="connsiteX3" fmla="*/ 1316906 w 1435261"/>
              <a:gd name="connsiteY3" fmla="*/ 632242 h 2512905"/>
              <a:gd name="connsiteX4" fmla="*/ 1275342 w 1435261"/>
              <a:gd name="connsiteY4" fmla="*/ 923187 h 2512905"/>
              <a:gd name="connsiteX5" fmla="*/ 1233778 w 1435261"/>
              <a:gd name="connsiteY5" fmla="*/ 1359605 h 2512905"/>
              <a:gd name="connsiteX6" fmla="*/ 1025960 w 1435261"/>
              <a:gd name="connsiteY6" fmla="*/ 1712896 h 2512905"/>
              <a:gd name="connsiteX7" fmla="*/ 714233 w 1435261"/>
              <a:gd name="connsiteY7" fmla="*/ 1754460 h 2512905"/>
              <a:gd name="connsiteX8" fmla="*/ 672669 w 1435261"/>
              <a:gd name="connsiteY8" fmla="*/ 2419478 h 2512905"/>
              <a:gd name="connsiteX9" fmla="*/ 90778 w 1435261"/>
              <a:gd name="connsiteY9" fmla="*/ 2481823 h 2512905"/>
              <a:gd name="connsiteX10" fmla="*/ 49215 w 1435261"/>
              <a:gd name="connsiteY10" fmla="*/ 2170096 h 2512905"/>
              <a:gd name="connsiteX11" fmla="*/ 7651 w 1435261"/>
              <a:gd name="connsiteY11" fmla="*/ 1858369 h 2512905"/>
              <a:gd name="connsiteX12" fmla="*/ 215469 w 1435261"/>
              <a:gd name="connsiteY12" fmla="*/ 1380387 h 2512905"/>
              <a:gd name="connsiteX13" fmla="*/ 589542 w 1435261"/>
              <a:gd name="connsiteY13" fmla="*/ 1131005 h 2512905"/>
              <a:gd name="connsiteX14" fmla="*/ 610324 w 1435261"/>
              <a:gd name="connsiteY14" fmla="*/ 715369 h 2512905"/>
              <a:gd name="connsiteX0" fmla="*/ 610324 w 1435261"/>
              <a:gd name="connsiteY0" fmla="*/ 686074 h 2483610"/>
              <a:gd name="connsiteX1" fmla="*/ 963615 w 1435261"/>
              <a:gd name="connsiteY1" fmla="*/ 274 h 2483610"/>
              <a:gd name="connsiteX2" fmla="*/ 1420814 w 1435261"/>
              <a:gd name="connsiteY2" fmla="*/ 145746 h 2483610"/>
              <a:gd name="connsiteX3" fmla="*/ 1316906 w 1435261"/>
              <a:gd name="connsiteY3" fmla="*/ 602947 h 2483610"/>
              <a:gd name="connsiteX4" fmla="*/ 1275342 w 1435261"/>
              <a:gd name="connsiteY4" fmla="*/ 893892 h 2483610"/>
              <a:gd name="connsiteX5" fmla="*/ 1233778 w 1435261"/>
              <a:gd name="connsiteY5" fmla="*/ 1330310 h 2483610"/>
              <a:gd name="connsiteX6" fmla="*/ 1025960 w 1435261"/>
              <a:gd name="connsiteY6" fmla="*/ 1683601 h 2483610"/>
              <a:gd name="connsiteX7" fmla="*/ 714233 w 1435261"/>
              <a:gd name="connsiteY7" fmla="*/ 1725165 h 2483610"/>
              <a:gd name="connsiteX8" fmla="*/ 672669 w 1435261"/>
              <a:gd name="connsiteY8" fmla="*/ 2390183 h 2483610"/>
              <a:gd name="connsiteX9" fmla="*/ 90778 w 1435261"/>
              <a:gd name="connsiteY9" fmla="*/ 2452528 h 2483610"/>
              <a:gd name="connsiteX10" fmla="*/ 49215 w 1435261"/>
              <a:gd name="connsiteY10" fmla="*/ 2140801 h 2483610"/>
              <a:gd name="connsiteX11" fmla="*/ 7651 w 1435261"/>
              <a:gd name="connsiteY11" fmla="*/ 1829074 h 2483610"/>
              <a:gd name="connsiteX12" fmla="*/ 215469 w 1435261"/>
              <a:gd name="connsiteY12" fmla="*/ 1351092 h 2483610"/>
              <a:gd name="connsiteX13" fmla="*/ 589542 w 1435261"/>
              <a:gd name="connsiteY13" fmla="*/ 1101710 h 2483610"/>
              <a:gd name="connsiteX14" fmla="*/ 610324 w 1435261"/>
              <a:gd name="connsiteY14" fmla="*/ 686074 h 2483610"/>
              <a:gd name="connsiteX0" fmla="*/ 611396 w 1436333"/>
              <a:gd name="connsiteY0" fmla="*/ 686074 h 2441894"/>
              <a:gd name="connsiteX1" fmla="*/ 964687 w 1436333"/>
              <a:gd name="connsiteY1" fmla="*/ 274 h 2441894"/>
              <a:gd name="connsiteX2" fmla="*/ 1421886 w 1436333"/>
              <a:gd name="connsiteY2" fmla="*/ 145746 h 2441894"/>
              <a:gd name="connsiteX3" fmla="*/ 1317978 w 1436333"/>
              <a:gd name="connsiteY3" fmla="*/ 602947 h 2441894"/>
              <a:gd name="connsiteX4" fmla="*/ 1276414 w 1436333"/>
              <a:gd name="connsiteY4" fmla="*/ 893892 h 2441894"/>
              <a:gd name="connsiteX5" fmla="*/ 1234850 w 1436333"/>
              <a:gd name="connsiteY5" fmla="*/ 1330310 h 2441894"/>
              <a:gd name="connsiteX6" fmla="*/ 1027032 w 1436333"/>
              <a:gd name="connsiteY6" fmla="*/ 1683601 h 2441894"/>
              <a:gd name="connsiteX7" fmla="*/ 715305 w 1436333"/>
              <a:gd name="connsiteY7" fmla="*/ 1725165 h 2441894"/>
              <a:gd name="connsiteX8" fmla="*/ 673741 w 1436333"/>
              <a:gd name="connsiteY8" fmla="*/ 2390183 h 2441894"/>
              <a:gd name="connsiteX9" fmla="*/ 154196 w 1436333"/>
              <a:gd name="connsiteY9" fmla="*/ 2369400 h 2441894"/>
              <a:gd name="connsiteX10" fmla="*/ 50287 w 1436333"/>
              <a:gd name="connsiteY10" fmla="*/ 2140801 h 2441894"/>
              <a:gd name="connsiteX11" fmla="*/ 8723 w 1436333"/>
              <a:gd name="connsiteY11" fmla="*/ 1829074 h 2441894"/>
              <a:gd name="connsiteX12" fmla="*/ 216541 w 1436333"/>
              <a:gd name="connsiteY12" fmla="*/ 1351092 h 2441894"/>
              <a:gd name="connsiteX13" fmla="*/ 590614 w 1436333"/>
              <a:gd name="connsiteY13" fmla="*/ 1101710 h 2441894"/>
              <a:gd name="connsiteX14" fmla="*/ 611396 w 1436333"/>
              <a:gd name="connsiteY14" fmla="*/ 686074 h 2441894"/>
              <a:gd name="connsiteX0" fmla="*/ 611396 w 1436333"/>
              <a:gd name="connsiteY0" fmla="*/ 686074 h 2390364"/>
              <a:gd name="connsiteX1" fmla="*/ 964687 w 1436333"/>
              <a:gd name="connsiteY1" fmla="*/ 274 h 2390364"/>
              <a:gd name="connsiteX2" fmla="*/ 1421886 w 1436333"/>
              <a:gd name="connsiteY2" fmla="*/ 145746 h 2390364"/>
              <a:gd name="connsiteX3" fmla="*/ 1317978 w 1436333"/>
              <a:gd name="connsiteY3" fmla="*/ 602947 h 2390364"/>
              <a:gd name="connsiteX4" fmla="*/ 1276414 w 1436333"/>
              <a:gd name="connsiteY4" fmla="*/ 893892 h 2390364"/>
              <a:gd name="connsiteX5" fmla="*/ 1234850 w 1436333"/>
              <a:gd name="connsiteY5" fmla="*/ 1330310 h 2390364"/>
              <a:gd name="connsiteX6" fmla="*/ 1027032 w 1436333"/>
              <a:gd name="connsiteY6" fmla="*/ 1683601 h 2390364"/>
              <a:gd name="connsiteX7" fmla="*/ 715305 w 1436333"/>
              <a:gd name="connsiteY7" fmla="*/ 1725165 h 2390364"/>
              <a:gd name="connsiteX8" fmla="*/ 611396 w 1436333"/>
              <a:gd name="connsiteY8" fmla="*/ 2307056 h 2390364"/>
              <a:gd name="connsiteX9" fmla="*/ 154196 w 1436333"/>
              <a:gd name="connsiteY9" fmla="*/ 2369400 h 2390364"/>
              <a:gd name="connsiteX10" fmla="*/ 50287 w 1436333"/>
              <a:gd name="connsiteY10" fmla="*/ 2140801 h 2390364"/>
              <a:gd name="connsiteX11" fmla="*/ 8723 w 1436333"/>
              <a:gd name="connsiteY11" fmla="*/ 1829074 h 2390364"/>
              <a:gd name="connsiteX12" fmla="*/ 216541 w 1436333"/>
              <a:gd name="connsiteY12" fmla="*/ 1351092 h 2390364"/>
              <a:gd name="connsiteX13" fmla="*/ 590614 w 1436333"/>
              <a:gd name="connsiteY13" fmla="*/ 1101710 h 2390364"/>
              <a:gd name="connsiteX14" fmla="*/ 611396 w 1436333"/>
              <a:gd name="connsiteY14" fmla="*/ 686074 h 239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6333" h="2390364">
                <a:moveTo>
                  <a:pt x="611396" y="686074"/>
                </a:moveTo>
                <a:cubicBezTo>
                  <a:pt x="673742" y="502501"/>
                  <a:pt x="497096" y="-13580"/>
                  <a:pt x="964687" y="274"/>
                </a:cubicBezTo>
                <a:cubicBezTo>
                  <a:pt x="1432278" y="14128"/>
                  <a:pt x="1363004" y="45301"/>
                  <a:pt x="1421886" y="145746"/>
                </a:cubicBezTo>
                <a:cubicBezTo>
                  <a:pt x="1480768" y="246191"/>
                  <a:pt x="1342223" y="478256"/>
                  <a:pt x="1317978" y="602947"/>
                </a:cubicBezTo>
                <a:cubicBezTo>
                  <a:pt x="1293733" y="727638"/>
                  <a:pt x="1290269" y="772665"/>
                  <a:pt x="1276414" y="893892"/>
                </a:cubicBezTo>
                <a:cubicBezTo>
                  <a:pt x="1262559" y="1015119"/>
                  <a:pt x="1276414" y="1198692"/>
                  <a:pt x="1234850" y="1330310"/>
                </a:cubicBezTo>
                <a:cubicBezTo>
                  <a:pt x="1193286" y="1461928"/>
                  <a:pt x="1113623" y="1617792"/>
                  <a:pt x="1027032" y="1683601"/>
                </a:cubicBezTo>
                <a:cubicBezTo>
                  <a:pt x="940441" y="1749410"/>
                  <a:pt x="784578" y="1621256"/>
                  <a:pt x="715305" y="1725165"/>
                </a:cubicBezTo>
                <a:cubicBezTo>
                  <a:pt x="646032" y="1829074"/>
                  <a:pt x="704914" y="2199684"/>
                  <a:pt x="611396" y="2307056"/>
                </a:cubicBezTo>
                <a:cubicBezTo>
                  <a:pt x="517878" y="2414428"/>
                  <a:pt x="247714" y="2397109"/>
                  <a:pt x="154196" y="2369400"/>
                </a:cubicBezTo>
                <a:cubicBezTo>
                  <a:pt x="60678" y="2341691"/>
                  <a:pt x="74532" y="2230855"/>
                  <a:pt x="50287" y="2140801"/>
                </a:cubicBezTo>
                <a:cubicBezTo>
                  <a:pt x="26042" y="2050747"/>
                  <a:pt x="-18986" y="1960692"/>
                  <a:pt x="8723" y="1829074"/>
                </a:cubicBezTo>
                <a:cubicBezTo>
                  <a:pt x="36432" y="1697456"/>
                  <a:pt x="119559" y="1472319"/>
                  <a:pt x="216541" y="1351092"/>
                </a:cubicBezTo>
                <a:cubicBezTo>
                  <a:pt x="313523" y="1229865"/>
                  <a:pt x="524805" y="1216010"/>
                  <a:pt x="590614" y="1101710"/>
                </a:cubicBezTo>
                <a:cubicBezTo>
                  <a:pt x="656423" y="987410"/>
                  <a:pt x="549050" y="869647"/>
                  <a:pt x="611396" y="6860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52" y="365125"/>
            <a:ext cx="10515600" cy="1325563"/>
          </a:xfrm>
        </p:spPr>
        <p:txBody>
          <a:bodyPr/>
          <a:lstStyle/>
          <a:p>
            <a:r>
              <a:rPr lang="en-US" dirty="0" smtClean="0"/>
              <a:t>II.</a:t>
            </a:r>
            <a:r>
              <a:rPr lang="en-US" dirty="0"/>
              <a:t> Correlating patient groups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752" y="4324836"/>
            <a:ext cx="3847639" cy="1473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Tracking </a:t>
            </a:r>
            <a:endParaRPr lang="en-US" sz="4400" dirty="0" smtClean="0"/>
          </a:p>
          <a:p>
            <a:pPr marL="0" indent="0">
              <a:buNone/>
            </a:pPr>
            <a:r>
              <a:rPr lang="en-US" sz="3600" dirty="0" smtClean="0"/>
              <a:t>individual patients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2778" y="6280391"/>
            <a:ext cx="1001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W. </a:t>
            </a:r>
            <a:r>
              <a:rPr lang="en-US" sz="1400" dirty="0" err="1"/>
              <a:t>Widanagamaachchi</a:t>
            </a:r>
            <a:r>
              <a:rPr lang="en-US" sz="1400" dirty="0"/>
              <a:t>, C. Christensen, P.-T. Bremer, and V. </a:t>
            </a:r>
            <a:r>
              <a:rPr lang="en-US" sz="1400" dirty="0" err="1"/>
              <a:t>Pascucci</a:t>
            </a:r>
            <a:r>
              <a:rPr lang="en-US" sz="1400" dirty="0" smtClean="0"/>
              <a:t>. Interactive </a:t>
            </a:r>
            <a:r>
              <a:rPr lang="en-US" sz="1400" dirty="0"/>
              <a:t>exploration of large-scale time-varying data using </a:t>
            </a:r>
            <a:r>
              <a:rPr lang="en-US" sz="1400" dirty="0" smtClean="0"/>
              <a:t>dynamic tracking </a:t>
            </a:r>
            <a:r>
              <a:rPr lang="en-US" sz="1400" dirty="0"/>
              <a:t>graphs. In </a:t>
            </a:r>
            <a:r>
              <a:rPr lang="en-US" sz="1400" i="1" dirty="0"/>
              <a:t>IEEE Symposium on Large Data Analysis </a:t>
            </a:r>
            <a:r>
              <a:rPr lang="en-US" sz="1400" i="1" dirty="0" smtClean="0"/>
              <a:t>and Visualization </a:t>
            </a:r>
            <a:r>
              <a:rPr lang="en-US" sz="1400" i="1" dirty="0"/>
              <a:t>(LDAV), 2012</a:t>
            </a:r>
            <a:r>
              <a:rPr lang="en-US" sz="1400" dirty="0"/>
              <a:t>, pages 9–17, 2012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4897836" y="3768890"/>
            <a:ext cx="7110591" cy="2746148"/>
            <a:chOff x="6602398" y="4032342"/>
            <a:chExt cx="5406029" cy="208783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732177" y="4149364"/>
              <a:ext cx="739199" cy="11207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6602398" y="4049101"/>
              <a:ext cx="1428062" cy="2065932"/>
              <a:chOff x="418118" y="3240605"/>
              <a:chExt cx="1428062" cy="2065932"/>
            </a:xfrm>
          </p:grpSpPr>
          <p:cxnSp>
            <p:nvCxnSpPr>
              <p:cNvPr id="58" name="Straight Connector 57"/>
              <p:cNvCxnSpPr>
                <a:endCxn id="69" idx="0"/>
              </p:cNvCxnSpPr>
              <p:nvPr/>
            </p:nvCxnSpPr>
            <p:spPr>
              <a:xfrm flipH="1">
                <a:off x="955761" y="3315938"/>
                <a:ext cx="287250" cy="7653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8" idx="3"/>
              </p:cNvCxnSpPr>
              <p:nvPr/>
            </p:nvCxnSpPr>
            <p:spPr>
              <a:xfrm flipH="1">
                <a:off x="1111989" y="3923615"/>
                <a:ext cx="466309" cy="4312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73" idx="4"/>
                <a:endCxn id="65" idx="4"/>
              </p:cNvCxnSpPr>
              <p:nvPr/>
            </p:nvCxnSpPr>
            <p:spPr>
              <a:xfrm>
                <a:off x="487917" y="3331876"/>
                <a:ext cx="624652" cy="10417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109570" y="4352346"/>
                <a:ext cx="0" cy="4147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75" idx="4"/>
              </p:cNvCxnSpPr>
              <p:nvPr/>
            </p:nvCxnSpPr>
            <p:spPr>
              <a:xfrm>
                <a:off x="1471833" y="3377725"/>
                <a:ext cx="127203" cy="53919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43419" y="3309292"/>
                <a:ext cx="118813" cy="2914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3"/>
              </p:cNvCxnSpPr>
              <p:nvPr/>
            </p:nvCxnSpPr>
            <p:spPr>
              <a:xfrm flipH="1">
                <a:off x="1600185" y="3328171"/>
                <a:ext cx="165900" cy="5852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1091248" y="4331028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090668" y="4756811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97539" y="4891039"/>
                <a:ext cx="27764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 smtClean="0"/>
                  <a:t>t</a:t>
                </a:r>
                <a:endParaRPr lang="en-US" sz="2100" b="1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572053" y="3887219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934440" y="4081283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977100" y="3241293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18118" y="3240605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023079" y="3291776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66596" y="3289236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127054" y="3547500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04076" y="3242212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451505" y="3284390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710667" y="3245805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759840" y="3291775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179956" y="3242605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227922" y="3291776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934024" y="4038992"/>
              <a:ext cx="1163695" cy="2081187"/>
              <a:chOff x="2749744" y="3230496"/>
              <a:chExt cx="1163695" cy="2081187"/>
            </a:xfrm>
          </p:grpSpPr>
          <p:cxnSp>
            <p:nvCxnSpPr>
              <p:cNvPr id="39" name="Straight Connector 38"/>
              <p:cNvCxnSpPr>
                <a:endCxn id="46" idx="1"/>
              </p:cNvCxnSpPr>
              <p:nvPr/>
            </p:nvCxnSpPr>
            <p:spPr>
              <a:xfrm>
                <a:off x="2887964" y="3495573"/>
                <a:ext cx="381038" cy="664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8" idx="4"/>
                <a:endCxn id="52" idx="1"/>
              </p:cNvCxnSpPr>
              <p:nvPr/>
            </p:nvCxnSpPr>
            <p:spPr>
              <a:xfrm>
                <a:off x="2817501" y="3373037"/>
                <a:ext cx="181407" cy="3168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54" idx="3"/>
                <a:endCxn id="46" idx="7"/>
              </p:cNvCxnSpPr>
              <p:nvPr/>
            </p:nvCxnSpPr>
            <p:spPr>
              <a:xfrm flipH="1">
                <a:off x="3299153" y="3348180"/>
                <a:ext cx="498618" cy="8117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45" idx="0"/>
              </p:cNvCxnSpPr>
              <p:nvPr/>
            </p:nvCxnSpPr>
            <p:spPr>
              <a:xfrm flipH="1">
                <a:off x="3279680" y="4195025"/>
                <a:ext cx="2388" cy="5506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52" idx="3"/>
              </p:cNvCxnSpPr>
              <p:nvPr/>
            </p:nvCxnSpPr>
            <p:spPr>
              <a:xfrm flipH="1">
                <a:off x="2998908" y="3331876"/>
                <a:ext cx="340254" cy="38818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56" idx="0"/>
              </p:cNvCxnSpPr>
              <p:nvPr/>
            </p:nvCxnSpPr>
            <p:spPr>
              <a:xfrm flipH="1">
                <a:off x="3122046" y="3277077"/>
                <a:ext cx="456760" cy="646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3258359" y="4745719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62757" y="4153697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959820" y="4896185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+ 1</a:t>
                </a:r>
                <a:endParaRPr lang="en-US" sz="2100" b="1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749744" y="3237524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254320" y="323529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304295" y="3280080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794751" y="3286518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992663" y="3683666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12213" y="3230496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777926" y="3232512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823137" y="3278529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557485" y="3277077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114144" y="3894490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0757619" y="4032342"/>
              <a:ext cx="1250808" cy="2076659"/>
              <a:chOff x="4573339" y="3223846"/>
              <a:chExt cx="1250808" cy="2076659"/>
            </a:xfrm>
          </p:grpSpPr>
          <p:cxnSp>
            <p:nvCxnSpPr>
              <p:cNvPr id="15" name="Straight Connector 14"/>
              <p:cNvCxnSpPr>
                <a:stCxn id="33" idx="4"/>
              </p:cNvCxnSpPr>
              <p:nvPr/>
            </p:nvCxnSpPr>
            <p:spPr>
              <a:xfrm flipH="1">
                <a:off x="5085167" y="3369167"/>
                <a:ext cx="671224" cy="8388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28" idx="7"/>
              </p:cNvCxnSpPr>
              <p:nvPr/>
            </p:nvCxnSpPr>
            <p:spPr>
              <a:xfrm flipH="1">
                <a:off x="5006147" y="3869243"/>
                <a:ext cx="66436" cy="1503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977863" y="3992725"/>
                <a:ext cx="107303" cy="1939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5085166" y="4186706"/>
                <a:ext cx="3103" cy="5492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32" idx="4"/>
                <a:endCxn id="26" idx="4"/>
              </p:cNvCxnSpPr>
              <p:nvPr/>
            </p:nvCxnSpPr>
            <p:spPr>
              <a:xfrm flipH="1">
                <a:off x="5327408" y="3371140"/>
                <a:ext cx="155084" cy="5566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29" idx="4"/>
              </p:cNvCxnSpPr>
              <p:nvPr/>
            </p:nvCxnSpPr>
            <p:spPr>
              <a:xfrm>
                <a:off x="4641096" y="3366009"/>
                <a:ext cx="356726" cy="6630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30" idx="4"/>
              </p:cNvCxnSpPr>
              <p:nvPr/>
            </p:nvCxnSpPr>
            <p:spPr>
              <a:xfrm>
                <a:off x="4896445" y="3361112"/>
                <a:ext cx="169394" cy="5585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31" idx="4"/>
              </p:cNvCxnSpPr>
              <p:nvPr/>
            </p:nvCxnSpPr>
            <p:spPr>
              <a:xfrm flipH="1">
                <a:off x="5063097" y="3359359"/>
                <a:ext cx="107892" cy="532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5067720" y="4735550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069319" y="4172566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94240" y="4885007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+ 2</a:t>
                </a:r>
                <a:endParaRPr lang="en-US" sz="2100" b="1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306088" y="3885178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039258" y="3885819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974588" y="4006574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573339" y="3230496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828688" y="3225599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103232" y="3223846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414735" y="3235627"/>
                <a:ext cx="135513" cy="135513"/>
              </a:xfrm>
              <a:prstGeom prst="ellipse">
                <a:avLst/>
              </a:prstGeom>
              <a:solidFill>
                <a:srgbClr val="FF2D2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b="1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688634" y="323365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464610" y="3282338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736639" y="3280081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876361" y="3271743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150887" y="3270243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618122" y="3278033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659476" y="4046384"/>
              <a:ext cx="135513" cy="135513"/>
            </a:xfrm>
            <a:prstGeom prst="ellipse">
              <a:avLst/>
            </a:prstGeom>
            <a:solidFill>
              <a:srgbClr val="00E2A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8707954" y="4095015"/>
              <a:ext cx="42641" cy="42640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4" name="Arc 8"/>
          <p:cNvSpPr/>
          <p:nvPr/>
        </p:nvSpPr>
        <p:spPr>
          <a:xfrm>
            <a:off x="6172496" y="4804321"/>
            <a:ext cx="2313920" cy="114950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87845"/>
              <a:gd name="connsiteY0" fmla="*/ 476714 h 933914"/>
              <a:gd name="connsiteX1" fmla="*/ 644357 w 2687845"/>
              <a:gd name="connsiteY1" fmla="*/ 933914 h 933914"/>
              <a:gd name="connsiteX2" fmla="*/ 187157 w 2687845"/>
              <a:gd name="connsiteY2" fmla="*/ 933914 h 933914"/>
              <a:gd name="connsiteX3" fmla="*/ 187157 w 2687845"/>
              <a:gd name="connsiteY3" fmla="*/ 476714 h 933914"/>
              <a:gd name="connsiteX0" fmla="*/ 243159 w 2687845"/>
              <a:gd name="connsiteY0" fmla="*/ -1 h 933914"/>
              <a:gd name="connsiteX1" fmla="*/ 2687845 w 2687845"/>
              <a:gd name="connsiteY1" fmla="*/ 118529 h 933914"/>
              <a:gd name="connsiteX0" fmla="*/ 187157 w 2687845"/>
              <a:gd name="connsiteY0" fmla="*/ 476716 h 933916"/>
              <a:gd name="connsiteX1" fmla="*/ 644357 w 2687845"/>
              <a:gd name="connsiteY1" fmla="*/ 933916 h 933916"/>
              <a:gd name="connsiteX2" fmla="*/ 187157 w 2687845"/>
              <a:gd name="connsiteY2" fmla="*/ 933916 h 933916"/>
              <a:gd name="connsiteX3" fmla="*/ 187157 w 2687845"/>
              <a:gd name="connsiteY3" fmla="*/ 476716 h 933916"/>
              <a:gd name="connsiteX0" fmla="*/ 243159 w 2687845"/>
              <a:gd name="connsiteY0" fmla="*/ 1 h 933916"/>
              <a:gd name="connsiteX1" fmla="*/ 2687845 w 2687845"/>
              <a:gd name="connsiteY1" fmla="*/ 118531 h 933916"/>
              <a:gd name="connsiteX0" fmla="*/ 187157 w 2687845"/>
              <a:gd name="connsiteY0" fmla="*/ 445706 h 902906"/>
              <a:gd name="connsiteX1" fmla="*/ 644357 w 2687845"/>
              <a:gd name="connsiteY1" fmla="*/ 902906 h 902906"/>
              <a:gd name="connsiteX2" fmla="*/ 187157 w 2687845"/>
              <a:gd name="connsiteY2" fmla="*/ 902906 h 902906"/>
              <a:gd name="connsiteX3" fmla="*/ 187157 w 2687845"/>
              <a:gd name="connsiteY3" fmla="*/ 445706 h 902906"/>
              <a:gd name="connsiteX0" fmla="*/ 235421 w 2687845"/>
              <a:gd name="connsiteY0" fmla="*/ 0 h 902906"/>
              <a:gd name="connsiteX1" fmla="*/ 2687845 w 2687845"/>
              <a:gd name="connsiteY1" fmla="*/ 87521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030035"/>
              <a:gd name="connsiteY0" fmla="*/ 445706 h 902906"/>
              <a:gd name="connsiteX1" fmla="*/ 644357 w 2030035"/>
              <a:gd name="connsiteY1" fmla="*/ 902906 h 902906"/>
              <a:gd name="connsiteX2" fmla="*/ 187157 w 2030035"/>
              <a:gd name="connsiteY2" fmla="*/ 902906 h 902906"/>
              <a:gd name="connsiteX3" fmla="*/ 187157 w 2030035"/>
              <a:gd name="connsiteY3" fmla="*/ 445706 h 902906"/>
              <a:gd name="connsiteX0" fmla="*/ 235421 w 2030035"/>
              <a:gd name="connsiteY0" fmla="*/ 0 h 902906"/>
              <a:gd name="connsiteX1" fmla="*/ 2030035 w 2030035"/>
              <a:gd name="connsiteY1" fmla="*/ 87521 h 902906"/>
              <a:gd name="connsiteX0" fmla="*/ 187157 w 2030035"/>
              <a:gd name="connsiteY0" fmla="*/ 445706 h 902906"/>
              <a:gd name="connsiteX1" fmla="*/ 644357 w 2030035"/>
              <a:gd name="connsiteY1" fmla="*/ 902906 h 902906"/>
              <a:gd name="connsiteX2" fmla="*/ 187157 w 2030035"/>
              <a:gd name="connsiteY2" fmla="*/ 902906 h 902906"/>
              <a:gd name="connsiteX3" fmla="*/ 187157 w 2030035"/>
              <a:gd name="connsiteY3" fmla="*/ 445706 h 902906"/>
              <a:gd name="connsiteX0" fmla="*/ 235421 w 2030035"/>
              <a:gd name="connsiteY0" fmla="*/ 0 h 902906"/>
              <a:gd name="connsiteX1" fmla="*/ 2030035 w 2030035"/>
              <a:gd name="connsiteY1" fmla="*/ 87521 h 902906"/>
              <a:gd name="connsiteX0" fmla="*/ 187157 w 2030035"/>
              <a:gd name="connsiteY0" fmla="*/ 414697 h 871897"/>
              <a:gd name="connsiteX1" fmla="*/ 644357 w 2030035"/>
              <a:gd name="connsiteY1" fmla="*/ 871897 h 871897"/>
              <a:gd name="connsiteX2" fmla="*/ 187157 w 2030035"/>
              <a:gd name="connsiteY2" fmla="*/ 871897 h 871897"/>
              <a:gd name="connsiteX3" fmla="*/ 187157 w 2030035"/>
              <a:gd name="connsiteY3" fmla="*/ 414697 h 871897"/>
              <a:gd name="connsiteX0" fmla="*/ 235421 w 2030035"/>
              <a:gd name="connsiteY0" fmla="*/ 0 h 871897"/>
              <a:gd name="connsiteX1" fmla="*/ 2030035 w 2030035"/>
              <a:gd name="connsiteY1" fmla="*/ 56512 h 871897"/>
              <a:gd name="connsiteX0" fmla="*/ 187157 w 2030035"/>
              <a:gd name="connsiteY0" fmla="*/ 421535 h 878735"/>
              <a:gd name="connsiteX1" fmla="*/ 644357 w 2030035"/>
              <a:gd name="connsiteY1" fmla="*/ 878735 h 878735"/>
              <a:gd name="connsiteX2" fmla="*/ 187157 w 2030035"/>
              <a:gd name="connsiteY2" fmla="*/ 878735 h 878735"/>
              <a:gd name="connsiteX3" fmla="*/ 187157 w 2030035"/>
              <a:gd name="connsiteY3" fmla="*/ 421535 h 878735"/>
              <a:gd name="connsiteX0" fmla="*/ 235421 w 2030035"/>
              <a:gd name="connsiteY0" fmla="*/ 6838 h 878735"/>
              <a:gd name="connsiteX1" fmla="*/ 2030035 w 2030035"/>
              <a:gd name="connsiteY1" fmla="*/ 63350 h 878735"/>
              <a:gd name="connsiteX0" fmla="*/ 187157 w 2030035"/>
              <a:gd name="connsiteY0" fmla="*/ 419049 h 876249"/>
              <a:gd name="connsiteX1" fmla="*/ 644357 w 2030035"/>
              <a:gd name="connsiteY1" fmla="*/ 876249 h 876249"/>
              <a:gd name="connsiteX2" fmla="*/ 187157 w 2030035"/>
              <a:gd name="connsiteY2" fmla="*/ 876249 h 876249"/>
              <a:gd name="connsiteX3" fmla="*/ 187157 w 2030035"/>
              <a:gd name="connsiteY3" fmla="*/ 419049 h 876249"/>
              <a:gd name="connsiteX0" fmla="*/ 235421 w 2030035"/>
              <a:gd name="connsiteY0" fmla="*/ 4352 h 876249"/>
              <a:gd name="connsiteX1" fmla="*/ 2030035 w 2030035"/>
              <a:gd name="connsiteY1" fmla="*/ 60864 h 876249"/>
              <a:gd name="connsiteX0" fmla="*/ 187157 w 2115164"/>
              <a:gd name="connsiteY0" fmla="*/ 420205 h 877405"/>
              <a:gd name="connsiteX1" fmla="*/ 644357 w 2115164"/>
              <a:gd name="connsiteY1" fmla="*/ 877405 h 877405"/>
              <a:gd name="connsiteX2" fmla="*/ 187157 w 2115164"/>
              <a:gd name="connsiteY2" fmla="*/ 877405 h 877405"/>
              <a:gd name="connsiteX3" fmla="*/ 187157 w 2115164"/>
              <a:gd name="connsiteY3" fmla="*/ 420205 h 877405"/>
              <a:gd name="connsiteX0" fmla="*/ 235421 w 2115164"/>
              <a:gd name="connsiteY0" fmla="*/ 5508 h 877405"/>
              <a:gd name="connsiteX1" fmla="*/ 2115164 w 2115164"/>
              <a:gd name="connsiteY1" fmla="*/ 0 h 877405"/>
              <a:gd name="connsiteX0" fmla="*/ 187157 w 2115164"/>
              <a:gd name="connsiteY0" fmla="*/ 447126 h 904326"/>
              <a:gd name="connsiteX1" fmla="*/ 644357 w 2115164"/>
              <a:gd name="connsiteY1" fmla="*/ 904326 h 904326"/>
              <a:gd name="connsiteX2" fmla="*/ 187157 w 2115164"/>
              <a:gd name="connsiteY2" fmla="*/ 904326 h 904326"/>
              <a:gd name="connsiteX3" fmla="*/ 187157 w 2115164"/>
              <a:gd name="connsiteY3" fmla="*/ 447126 h 904326"/>
              <a:gd name="connsiteX0" fmla="*/ 251721 w 2115164"/>
              <a:gd name="connsiteY0" fmla="*/ 4911 h 904326"/>
              <a:gd name="connsiteX1" fmla="*/ 2115164 w 2115164"/>
              <a:gd name="connsiteY1" fmla="*/ 26921 h 904326"/>
              <a:gd name="connsiteX0" fmla="*/ 187157 w 2115164"/>
              <a:gd name="connsiteY0" fmla="*/ 442215 h 899415"/>
              <a:gd name="connsiteX1" fmla="*/ 644357 w 2115164"/>
              <a:gd name="connsiteY1" fmla="*/ 899415 h 899415"/>
              <a:gd name="connsiteX2" fmla="*/ 187157 w 2115164"/>
              <a:gd name="connsiteY2" fmla="*/ 899415 h 899415"/>
              <a:gd name="connsiteX3" fmla="*/ 187157 w 2115164"/>
              <a:gd name="connsiteY3" fmla="*/ 442215 h 899415"/>
              <a:gd name="connsiteX0" fmla="*/ 251721 w 2115164"/>
              <a:gd name="connsiteY0" fmla="*/ 0 h 899415"/>
              <a:gd name="connsiteX1" fmla="*/ 2115164 w 2115164"/>
              <a:gd name="connsiteY1" fmla="*/ 22010 h 899415"/>
              <a:gd name="connsiteX0" fmla="*/ 187157 w 2144904"/>
              <a:gd name="connsiteY0" fmla="*/ 442215 h 899415"/>
              <a:gd name="connsiteX1" fmla="*/ 644357 w 2144904"/>
              <a:gd name="connsiteY1" fmla="*/ 899415 h 899415"/>
              <a:gd name="connsiteX2" fmla="*/ 187157 w 2144904"/>
              <a:gd name="connsiteY2" fmla="*/ 899415 h 899415"/>
              <a:gd name="connsiteX3" fmla="*/ 187157 w 2144904"/>
              <a:gd name="connsiteY3" fmla="*/ 442215 h 899415"/>
              <a:gd name="connsiteX0" fmla="*/ 251721 w 2144904"/>
              <a:gd name="connsiteY0" fmla="*/ 0 h 899415"/>
              <a:gd name="connsiteX1" fmla="*/ 2144904 w 2144904"/>
              <a:gd name="connsiteY1" fmla="*/ 9458 h 89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4904" h="899415" stroke="0" extrusionOk="0">
                <a:moveTo>
                  <a:pt x="187157" y="442215"/>
                </a:moveTo>
                <a:cubicBezTo>
                  <a:pt x="656231" y="622689"/>
                  <a:pt x="644357" y="646910"/>
                  <a:pt x="644357" y="899415"/>
                </a:cubicBezTo>
                <a:lnTo>
                  <a:pt x="187157" y="899415"/>
                </a:lnTo>
                <a:cubicBezTo>
                  <a:pt x="187157" y="747015"/>
                  <a:pt x="-233948" y="329920"/>
                  <a:pt x="187157" y="442215"/>
                </a:cubicBezTo>
                <a:close/>
              </a:path>
              <a:path w="2144904" h="899415" fill="none">
                <a:moveTo>
                  <a:pt x="251721" y="0"/>
                </a:moveTo>
                <a:cubicBezTo>
                  <a:pt x="917900" y="164134"/>
                  <a:pt x="955016" y="194629"/>
                  <a:pt x="2144904" y="9458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Arc 8"/>
          <p:cNvSpPr/>
          <p:nvPr/>
        </p:nvSpPr>
        <p:spPr>
          <a:xfrm>
            <a:off x="6059497" y="4862030"/>
            <a:ext cx="2723534" cy="620493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87845"/>
              <a:gd name="connsiteY0" fmla="*/ 476714 h 933914"/>
              <a:gd name="connsiteX1" fmla="*/ 644357 w 2687845"/>
              <a:gd name="connsiteY1" fmla="*/ 933914 h 933914"/>
              <a:gd name="connsiteX2" fmla="*/ 187157 w 2687845"/>
              <a:gd name="connsiteY2" fmla="*/ 933914 h 933914"/>
              <a:gd name="connsiteX3" fmla="*/ 187157 w 2687845"/>
              <a:gd name="connsiteY3" fmla="*/ 476714 h 933914"/>
              <a:gd name="connsiteX0" fmla="*/ 243159 w 2687845"/>
              <a:gd name="connsiteY0" fmla="*/ -1 h 933914"/>
              <a:gd name="connsiteX1" fmla="*/ 2687845 w 2687845"/>
              <a:gd name="connsiteY1" fmla="*/ 118529 h 933914"/>
              <a:gd name="connsiteX0" fmla="*/ 187157 w 2687845"/>
              <a:gd name="connsiteY0" fmla="*/ 476716 h 933916"/>
              <a:gd name="connsiteX1" fmla="*/ 644357 w 2687845"/>
              <a:gd name="connsiteY1" fmla="*/ 933916 h 933916"/>
              <a:gd name="connsiteX2" fmla="*/ 187157 w 2687845"/>
              <a:gd name="connsiteY2" fmla="*/ 933916 h 933916"/>
              <a:gd name="connsiteX3" fmla="*/ 187157 w 2687845"/>
              <a:gd name="connsiteY3" fmla="*/ 476716 h 933916"/>
              <a:gd name="connsiteX0" fmla="*/ 243159 w 2687845"/>
              <a:gd name="connsiteY0" fmla="*/ 1 h 933916"/>
              <a:gd name="connsiteX1" fmla="*/ 2687845 w 2687845"/>
              <a:gd name="connsiteY1" fmla="*/ 118531 h 933916"/>
              <a:gd name="connsiteX0" fmla="*/ 187157 w 2687845"/>
              <a:gd name="connsiteY0" fmla="*/ 445706 h 902906"/>
              <a:gd name="connsiteX1" fmla="*/ 644357 w 2687845"/>
              <a:gd name="connsiteY1" fmla="*/ 902906 h 902906"/>
              <a:gd name="connsiteX2" fmla="*/ 187157 w 2687845"/>
              <a:gd name="connsiteY2" fmla="*/ 902906 h 902906"/>
              <a:gd name="connsiteX3" fmla="*/ 187157 w 2687845"/>
              <a:gd name="connsiteY3" fmla="*/ 445706 h 902906"/>
              <a:gd name="connsiteX0" fmla="*/ 235421 w 2687845"/>
              <a:gd name="connsiteY0" fmla="*/ 0 h 902906"/>
              <a:gd name="connsiteX1" fmla="*/ 2687845 w 2687845"/>
              <a:gd name="connsiteY1" fmla="*/ 87521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463414"/>
              <a:gd name="connsiteY0" fmla="*/ 461549 h 918749"/>
              <a:gd name="connsiteX1" fmla="*/ 644357 w 2463414"/>
              <a:gd name="connsiteY1" fmla="*/ 918749 h 918749"/>
              <a:gd name="connsiteX2" fmla="*/ 187157 w 2463414"/>
              <a:gd name="connsiteY2" fmla="*/ 918749 h 918749"/>
              <a:gd name="connsiteX3" fmla="*/ 187157 w 2463414"/>
              <a:gd name="connsiteY3" fmla="*/ 461549 h 918749"/>
              <a:gd name="connsiteX0" fmla="*/ 235421 w 2463414"/>
              <a:gd name="connsiteY0" fmla="*/ 15843 h 918749"/>
              <a:gd name="connsiteX1" fmla="*/ 2463414 w 2463414"/>
              <a:gd name="connsiteY1" fmla="*/ 0 h 918749"/>
              <a:gd name="connsiteX0" fmla="*/ 187157 w 2463414"/>
              <a:gd name="connsiteY0" fmla="*/ 461549 h 918749"/>
              <a:gd name="connsiteX1" fmla="*/ 644357 w 2463414"/>
              <a:gd name="connsiteY1" fmla="*/ 918749 h 918749"/>
              <a:gd name="connsiteX2" fmla="*/ 187157 w 2463414"/>
              <a:gd name="connsiteY2" fmla="*/ 918749 h 918749"/>
              <a:gd name="connsiteX3" fmla="*/ 187157 w 2463414"/>
              <a:gd name="connsiteY3" fmla="*/ 461549 h 918749"/>
              <a:gd name="connsiteX0" fmla="*/ 235421 w 2463414"/>
              <a:gd name="connsiteY0" fmla="*/ 15843 h 918749"/>
              <a:gd name="connsiteX1" fmla="*/ 2463414 w 2463414"/>
              <a:gd name="connsiteY1" fmla="*/ 0 h 91874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35421 w 3196033"/>
              <a:gd name="connsiteY0" fmla="*/ 4159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35421 w 3196033"/>
              <a:gd name="connsiteY0" fmla="*/ 4159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73980 w 3196033"/>
              <a:gd name="connsiteY0" fmla="*/ 1584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73980 w 3196033"/>
              <a:gd name="connsiteY0" fmla="*/ 15843 h 944499"/>
              <a:gd name="connsiteX1" fmla="*/ 3196033 w 3196033"/>
              <a:gd name="connsiteY1" fmla="*/ 0 h 944499"/>
              <a:gd name="connsiteX0" fmla="*/ 187157 w 3196033"/>
              <a:gd name="connsiteY0" fmla="*/ 497206 h 954406"/>
              <a:gd name="connsiteX1" fmla="*/ 644357 w 3196033"/>
              <a:gd name="connsiteY1" fmla="*/ 954406 h 954406"/>
              <a:gd name="connsiteX2" fmla="*/ 187157 w 3196033"/>
              <a:gd name="connsiteY2" fmla="*/ 954406 h 954406"/>
              <a:gd name="connsiteX3" fmla="*/ 187157 w 3196033"/>
              <a:gd name="connsiteY3" fmla="*/ 497206 h 954406"/>
              <a:gd name="connsiteX0" fmla="*/ 331819 w 3196033"/>
              <a:gd name="connsiteY0" fmla="*/ 0 h 954406"/>
              <a:gd name="connsiteX1" fmla="*/ 3196033 w 3196033"/>
              <a:gd name="connsiteY1" fmla="*/ 9907 h 954406"/>
              <a:gd name="connsiteX0" fmla="*/ 187157 w 3273150"/>
              <a:gd name="connsiteY0" fmla="*/ 538799 h 995999"/>
              <a:gd name="connsiteX1" fmla="*/ 644357 w 3273150"/>
              <a:gd name="connsiteY1" fmla="*/ 995999 h 995999"/>
              <a:gd name="connsiteX2" fmla="*/ 187157 w 3273150"/>
              <a:gd name="connsiteY2" fmla="*/ 995999 h 995999"/>
              <a:gd name="connsiteX3" fmla="*/ 187157 w 3273150"/>
              <a:gd name="connsiteY3" fmla="*/ 538799 h 995999"/>
              <a:gd name="connsiteX0" fmla="*/ 331819 w 3273150"/>
              <a:gd name="connsiteY0" fmla="*/ 41593 h 995999"/>
              <a:gd name="connsiteX1" fmla="*/ 3273150 w 3273150"/>
              <a:gd name="connsiteY1" fmla="*/ 0 h 9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3150" h="995999" stroke="0" extrusionOk="0">
                <a:moveTo>
                  <a:pt x="187157" y="538799"/>
                </a:moveTo>
                <a:cubicBezTo>
                  <a:pt x="656231" y="719273"/>
                  <a:pt x="644357" y="743494"/>
                  <a:pt x="644357" y="995999"/>
                </a:cubicBezTo>
                <a:lnTo>
                  <a:pt x="187157" y="995999"/>
                </a:lnTo>
                <a:cubicBezTo>
                  <a:pt x="187157" y="843599"/>
                  <a:pt x="-233948" y="426504"/>
                  <a:pt x="187157" y="538799"/>
                </a:cubicBezTo>
                <a:close/>
              </a:path>
              <a:path w="3273150" h="995999" fill="none">
                <a:moveTo>
                  <a:pt x="331819" y="41593"/>
                </a:moveTo>
                <a:cubicBezTo>
                  <a:pt x="1098053" y="365652"/>
                  <a:pt x="1601409" y="690204"/>
                  <a:pt x="3273150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Arc 8"/>
          <p:cNvSpPr/>
          <p:nvPr/>
        </p:nvSpPr>
        <p:spPr>
          <a:xfrm>
            <a:off x="5803474" y="5076669"/>
            <a:ext cx="2810144" cy="58181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700467"/>
              <a:gd name="connsiteY0" fmla="*/ 476714 h 933914"/>
              <a:gd name="connsiteX1" fmla="*/ 644357 w 2700467"/>
              <a:gd name="connsiteY1" fmla="*/ 933914 h 933914"/>
              <a:gd name="connsiteX2" fmla="*/ 187157 w 2700467"/>
              <a:gd name="connsiteY2" fmla="*/ 933914 h 933914"/>
              <a:gd name="connsiteX3" fmla="*/ 187157 w 2700467"/>
              <a:gd name="connsiteY3" fmla="*/ 476714 h 933914"/>
              <a:gd name="connsiteX0" fmla="*/ 243159 w 2700467"/>
              <a:gd name="connsiteY0" fmla="*/ -1 h 933914"/>
              <a:gd name="connsiteX1" fmla="*/ 2700467 w 2700467"/>
              <a:gd name="connsiteY1" fmla="*/ 149538 h 933914"/>
              <a:gd name="connsiteX0" fmla="*/ 187157 w 2758571"/>
              <a:gd name="connsiteY0" fmla="*/ 476716 h 933916"/>
              <a:gd name="connsiteX1" fmla="*/ 644357 w 2758571"/>
              <a:gd name="connsiteY1" fmla="*/ 933916 h 933916"/>
              <a:gd name="connsiteX2" fmla="*/ 187157 w 2758571"/>
              <a:gd name="connsiteY2" fmla="*/ 933916 h 933916"/>
              <a:gd name="connsiteX3" fmla="*/ 187157 w 2758571"/>
              <a:gd name="connsiteY3" fmla="*/ 476716 h 933916"/>
              <a:gd name="connsiteX0" fmla="*/ 243159 w 2758571"/>
              <a:gd name="connsiteY0" fmla="*/ 1 h 933916"/>
              <a:gd name="connsiteX1" fmla="*/ 2758571 w 2758571"/>
              <a:gd name="connsiteY1" fmla="*/ 139203 h 933916"/>
              <a:gd name="connsiteX0" fmla="*/ 187157 w 2598787"/>
              <a:gd name="connsiteY0" fmla="*/ 476714 h 933914"/>
              <a:gd name="connsiteX1" fmla="*/ 644357 w 2598787"/>
              <a:gd name="connsiteY1" fmla="*/ 933914 h 933914"/>
              <a:gd name="connsiteX2" fmla="*/ 187157 w 2598787"/>
              <a:gd name="connsiteY2" fmla="*/ 933914 h 933914"/>
              <a:gd name="connsiteX3" fmla="*/ 187157 w 2598787"/>
              <a:gd name="connsiteY3" fmla="*/ 476714 h 933914"/>
              <a:gd name="connsiteX0" fmla="*/ 243159 w 2598787"/>
              <a:gd name="connsiteY0" fmla="*/ -1 h 933914"/>
              <a:gd name="connsiteX1" fmla="*/ 2598787 w 2598787"/>
              <a:gd name="connsiteY1" fmla="*/ 201218 h 933914"/>
              <a:gd name="connsiteX0" fmla="*/ 187157 w 2613313"/>
              <a:gd name="connsiteY0" fmla="*/ 476716 h 933916"/>
              <a:gd name="connsiteX1" fmla="*/ 644357 w 2613313"/>
              <a:gd name="connsiteY1" fmla="*/ 933916 h 933916"/>
              <a:gd name="connsiteX2" fmla="*/ 187157 w 2613313"/>
              <a:gd name="connsiteY2" fmla="*/ 933916 h 933916"/>
              <a:gd name="connsiteX3" fmla="*/ 187157 w 2613313"/>
              <a:gd name="connsiteY3" fmla="*/ 476716 h 933916"/>
              <a:gd name="connsiteX0" fmla="*/ 243159 w 2613313"/>
              <a:gd name="connsiteY0" fmla="*/ 1 h 933916"/>
              <a:gd name="connsiteX1" fmla="*/ 2613313 w 2613313"/>
              <a:gd name="connsiteY1" fmla="*/ 170211 h 933916"/>
              <a:gd name="connsiteX0" fmla="*/ 187157 w 2613313"/>
              <a:gd name="connsiteY0" fmla="*/ 476714 h 933914"/>
              <a:gd name="connsiteX1" fmla="*/ 644357 w 2613313"/>
              <a:gd name="connsiteY1" fmla="*/ 933914 h 933914"/>
              <a:gd name="connsiteX2" fmla="*/ 187157 w 2613313"/>
              <a:gd name="connsiteY2" fmla="*/ 933914 h 933914"/>
              <a:gd name="connsiteX3" fmla="*/ 187157 w 2613313"/>
              <a:gd name="connsiteY3" fmla="*/ 476714 h 933914"/>
              <a:gd name="connsiteX0" fmla="*/ 243159 w 2613313"/>
              <a:gd name="connsiteY0" fmla="*/ -1 h 933914"/>
              <a:gd name="connsiteX1" fmla="*/ 2613313 w 2613313"/>
              <a:gd name="connsiteY1" fmla="*/ 170209 h 933914"/>
              <a:gd name="connsiteX0" fmla="*/ 187157 w 2664154"/>
              <a:gd name="connsiteY0" fmla="*/ 476716 h 933916"/>
              <a:gd name="connsiteX1" fmla="*/ 644357 w 2664154"/>
              <a:gd name="connsiteY1" fmla="*/ 933916 h 933916"/>
              <a:gd name="connsiteX2" fmla="*/ 187157 w 2664154"/>
              <a:gd name="connsiteY2" fmla="*/ 933916 h 933916"/>
              <a:gd name="connsiteX3" fmla="*/ 187157 w 2664154"/>
              <a:gd name="connsiteY3" fmla="*/ 476716 h 933916"/>
              <a:gd name="connsiteX0" fmla="*/ 243159 w 2664154"/>
              <a:gd name="connsiteY0" fmla="*/ 1 h 933916"/>
              <a:gd name="connsiteX1" fmla="*/ 2664154 w 2664154"/>
              <a:gd name="connsiteY1" fmla="*/ 263239 h 933916"/>
              <a:gd name="connsiteX0" fmla="*/ 187157 w 2475318"/>
              <a:gd name="connsiteY0" fmla="*/ 476714 h 933914"/>
              <a:gd name="connsiteX1" fmla="*/ 644357 w 2475318"/>
              <a:gd name="connsiteY1" fmla="*/ 933914 h 933914"/>
              <a:gd name="connsiteX2" fmla="*/ 187157 w 2475318"/>
              <a:gd name="connsiteY2" fmla="*/ 933914 h 933914"/>
              <a:gd name="connsiteX3" fmla="*/ 187157 w 2475318"/>
              <a:gd name="connsiteY3" fmla="*/ 476714 h 933914"/>
              <a:gd name="connsiteX0" fmla="*/ 243159 w 2475318"/>
              <a:gd name="connsiteY0" fmla="*/ -1 h 933914"/>
              <a:gd name="connsiteX1" fmla="*/ 2475318 w 2475318"/>
              <a:gd name="connsiteY1" fmla="*/ 87519 h 933914"/>
              <a:gd name="connsiteX0" fmla="*/ 187157 w 2475318"/>
              <a:gd name="connsiteY0" fmla="*/ 476716 h 933916"/>
              <a:gd name="connsiteX1" fmla="*/ 644357 w 2475318"/>
              <a:gd name="connsiteY1" fmla="*/ 933916 h 933916"/>
              <a:gd name="connsiteX2" fmla="*/ 187157 w 2475318"/>
              <a:gd name="connsiteY2" fmla="*/ 933916 h 933916"/>
              <a:gd name="connsiteX3" fmla="*/ 187157 w 2475318"/>
              <a:gd name="connsiteY3" fmla="*/ 476716 h 933916"/>
              <a:gd name="connsiteX0" fmla="*/ 243159 w 2475318"/>
              <a:gd name="connsiteY0" fmla="*/ 1 h 933916"/>
              <a:gd name="connsiteX1" fmla="*/ 2475318 w 2475318"/>
              <a:gd name="connsiteY1" fmla="*/ 87521 h 9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5318" h="933916" stroke="0" extrusionOk="0">
                <a:moveTo>
                  <a:pt x="187157" y="476716"/>
                </a:moveTo>
                <a:cubicBezTo>
                  <a:pt x="656231" y="657190"/>
                  <a:pt x="644357" y="681411"/>
                  <a:pt x="644357" y="933916"/>
                </a:cubicBezTo>
                <a:lnTo>
                  <a:pt x="187157" y="933916"/>
                </a:lnTo>
                <a:cubicBezTo>
                  <a:pt x="187157" y="781516"/>
                  <a:pt x="-233948" y="364421"/>
                  <a:pt x="187157" y="476716"/>
                </a:cubicBezTo>
                <a:close/>
              </a:path>
              <a:path w="2475318" h="933916" fill="none">
                <a:moveTo>
                  <a:pt x="243159" y="1"/>
                </a:moveTo>
                <a:cubicBezTo>
                  <a:pt x="1109728" y="443564"/>
                  <a:pt x="1331383" y="479421"/>
                  <a:pt x="2475318" y="87521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8"/>
          <p:cNvSpPr/>
          <p:nvPr/>
        </p:nvSpPr>
        <p:spPr>
          <a:xfrm>
            <a:off x="5576958" y="5574048"/>
            <a:ext cx="3025507" cy="59168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6889" h="949759" stroke="0" extrusionOk="0">
                <a:moveTo>
                  <a:pt x="187157" y="492559"/>
                </a:moveTo>
                <a:cubicBezTo>
                  <a:pt x="656231" y="673033"/>
                  <a:pt x="644357" y="697254"/>
                  <a:pt x="644357" y="949759"/>
                </a:cubicBezTo>
                <a:lnTo>
                  <a:pt x="187157" y="949759"/>
                </a:lnTo>
                <a:cubicBezTo>
                  <a:pt x="187157" y="797359"/>
                  <a:pt x="-233948" y="380264"/>
                  <a:pt x="187157" y="492559"/>
                </a:cubicBezTo>
                <a:close/>
              </a:path>
              <a:path w="2656889" h="949759" fill="none">
                <a:moveTo>
                  <a:pt x="243159" y="15844"/>
                </a:moveTo>
                <a:cubicBezTo>
                  <a:pt x="1109728" y="56287"/>
                  <a:pt x="1505692" y="453919"/>
                  <a:pt x="2656889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4" name="Group 123"/>
          <p:cNvGrpSpPr/>
          <p:nvPr/>
        </p:nvGrpSpPr>
        <p:grpSpPr>
          <a:xfrm>
            <a:off x="6065848" y="2798617"/>
            <a:ext cx="3230828" cy="1019976"/>
            <a:chOff x="6065848" y="2403759"/>
            <a:chExt cx="3230828" cy="1019976"/>
          </a:xfrm>
        </p:grpSpPr>
        <p:sp>
          <p:nvSpPr>
            <p:cNvPr id="108" name="Arc 8"/>
            <p:cNvSpPr/>
            <p:nvPr/>
          </p:nvSpPr>
          <p:spPr>
            <a:xfrm flipV="1">
              <a:off x="6065848" y="2590738"/>
              <a:ext cx="2932080" cy="81062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83877 h 741077"/>
                <a:gd name="connsiteX1" fmla="*/ 644357 w 2799690"/>
                <a:gd name="connsiteY1" fmla="*/ 741077 h 741077"/>
                <a:gd name="connsiteX2" fmla="*/ 187157 w 2799690"/>
                <a:gd name="connsiteY2" fmla="*/ 741077 h 741077"/>
                <a:gd name="connsiteX3" fmla="*/ 187157 w 2799690"/>
                <a:gd name="connsiteY3" fmla="*/ 283877 h 741077"/>
                <a:gd name="connsiteX0" fmla="*/ 323715 w 2799690"/>
                <a:gd name="connsiteY0" fmla="*/ 0 h 741077"/>
                <a:gd name="connsiteX1" fmla="*/ 2799690 w 2799690"/>
                <a:gd name="connsiteY1" fmla="*/ 16990 h 741077"/>
                <a:gd name="connsiteX0" fmla="*/ 187157 w 2799690"/>
                <a:gd name="connsiteY0" fmla="*/ 283877 h 741077"/>
                <a:gd name="connsiteX1" fmla="*/ 644357 w 2799690"/>
                <a:gd name="connsiteY1" fmla="*/ 741077 h 741077"/>
                <a:gd name="connsiteX2" fmla="*/ 187157 w 2799690"/>
                <a:gd name="connsiteY2" fmla="*/ 741077 h 741077"/>
                <a:gd name="connsiteX3" fmla="*/ 187157 w 2799690"/>
                <a:gd name="connsiteY3" fmla="*/ 283877 h 741077"/>
                <a:gd name="connsiteX0" fmla="*/ 323715 w 2799690"/>
                <a:gd name="connsiteY0" fmla="*/ 0 h 741077"/>
                <a:gd name="connsiteX1" fmla="*/ 2799690 w 2799690"/>
                <a:gd name="connsiteY1" fmla="*/ 16990 h 7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9690" h="741077" stroke="0" extrusionOk="0">
                  <a:moveTo>
                    <a:pt x="187157" y="283877"/>
                  </a:moveTo>
                  <a:cubicBezTo>
                    <a:pt x="656231" y="464351"/>
                    <a:pt x="644357" y="488572"/>
                    <a:pt x="644357" y="741077"/>
                  </a:cubicBezTo>
                  <a:lnTo>
                    <a:pt x="187157" y="741077"/>
                  </a:lnTo>
                  <a:cubicBezTo>
                    <a:pt x="187157" y="588677"/>
                    <a:pt x="-233948" y="171582"/>
                    <a:pt x="187157" y="283877"/>
                  </a:cubicBezTo>
                  <a:close/>
                </a:path>
                <a:path w="2799690" h="741077" fill="none">
                  <a:moveTo>
                    <a:pt x="323715" y="0"/>
                  </a:moveTo>
                  <a:cubicBezTo>
                    <a:pt x="831076" y="600464"/>
                    <a:pt x="1670090" y="533053"/>
                    <a:pt x="2799690" y="16990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8" name="Arc 8"/>
            <p:cNvSpPr/>
            <p:nvPr/>
          </p:nvSpPr>
          <p:spPr>
            <a:xfrm flipV="1">
              <a:off x="6508449" y="2403759"/>
              <a:ext cx="2788227" cy="101997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90723 w 2709014"/>
                <a:gd name="connsiteY0" fmla="*/ 13391 h 744761"/>
                <a:gd name="connsiteX1" fmla="*/ 2709014 w 2709014"/>
                <a:gd name="connsiteY1" fmla="*/ 0 h 74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9014" h="744761" stroke="0" extrusionOk="0">
                  <a:moveTo>
                    <a:pt x="187157" y="287561"/>
                  </a:moveTo>
                  <a:cubicBezTo>
                    <a:pt x="656231" y="468035"/>
                    <a:pt x="644357" y="492256"/>
                    <a:pt x="644357" y="744761"/>
                  </a:cubicBezTo>
                  <a:lnTo>
                    <a:pt x="187157" y="744761"/>
                  </a:lnTo>
                  <a:cubicBezTo>
                    <a:pt x="187157" y="592361"/>
                    <a:pt x="-233948" y="175266"/>
                    <a:pt x="187157" y="287561"/>
                  </a:cubicBezTo>
                  <a:close/>
                </a:path>
                <a:path w="2709014" h="744761" fill="none">
                  <a:moveTo>
                    <a:pt x="290723" y="13391"/>
                  </a:moveTo>
                  <a:cubicBezTo>
                    <a:pt x="1385756" y="372716"/>
                    <a:pt x="1595901" y="660773"/>
                    <a:pt x="2709014" y="0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8245580" y="3781042"/>
            <a:ext cx="2849078" cy="1825946"/>
            <a:chOff x="8245580" y="3386184"/>
            <a:chExt cx="2849078" cy="1825946"/>
          </a:xfrm>
        </p:grpSpPr>
        <p:sp>
          <p:nvSpPr>
            <p:cNvPr id="109" name="Arc 8"/>
            <p:cNvSpPr/>
            <p:nvPr/>
          </p:nvSpPr>
          <p:spPr>
            <a:xfrm flipV="1">
              <a:off x="8245580" y="3386184"/>
              <a:ext cx="2712825" cy="935597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90723 w 2709014"/>
                <a:gd name="connsiteY0" fmla="*/ 13391 h 744761"/>
                <a:gd name="connsiteX1" fmla="*/ 2709014 w 2709014"/>
                <a:gd name="connsiteY1" fmla="*/ 0 h 744761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20128"/>
                <a:gd name="connsiteY0" fmla="*/ 325145 h 782345"/>
                <a:gd name="connsiteX1" fmla="*/ 644357 w 2720128"/>
                <a:gd name="connsiteY1" fmla="*/ 782345 h 782345"/>
                <a:gd name="connsiteX2" fmla="*/ 187157 w 2720128"/>
                <a:gd name="connsiteY2" fmla="*/ 782345 h 782345"/>
                <a:gd name="connsiteX3" fmla="*/ 187157 w 2720128"/>
                <a:gd name="connsiteY3" fmla="*/ 325145 h 782345"/>
                <a:gd name="connsiteX0" fmla="*/ 290723 w 2720128"/>
                <a:gd name="connsiteY0" fmla="*/ 0 h 782345"/>
                <a:gd name="connsiteX1" fmla="*/ 2720128 w 2720128"/>
                <a:gd name="connsiteY1" fmla="*/ 51486 h 782345"/>
                <a:gd name="connsiteX0" fmla="*/ 187157 w 2720128"/>
                <a:gd name="connsiteY0" fmla="*/ 325145 h 782345"/>
                <a:gd name="connsiteX1" fmla="*/ 644357 w 2720128"/>
                <a:gd name="connsiteY1" fmla="*/ 782345 h 782345"/>
                <a:gd name="connsiteX2" fmla="*/ 187157 w 2720128"/>
                <a:gd name="connsiteY2" fmla="*/ 782345 h 782345"/>
                <a:gd name="connsiteX3" fmla="*/ 187157 w 2720128"/>
                <a:gd name="connsiteY3" fmla="*/ 325145 h 782345"/>
                <a:gd name="connsiteX0" fmla="*/ 290723 w 2720128"/>
                <a:gd name="connsiteY0" fmla="*/ 0 h 782345"/>
                <a:gd name="connsiteX1" fmla="*/ 2720128 w 2720128"/>
                <a:gd name="connsiteY1" fmla="*/ 51486 h 78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0128" h="782345" stroke="0" extrusionOk="0">
                  <a:moveTo>
                    <a:pt x="187157" y="325145"/>
                  </a:moveTo>
                  <a:cubicBezTo>
                    <a:pt x="656231" y="505619"/>
                    <a:pt x="644357" y="529840"/>
                    <a:pt x="644357" y="782345"/>
                  </a:cubicBezTo>
                  <a:lnTo>
                    <a:pt x="187157" y="782345"/>
                  </a:lnTo>
                  <a:cubicBezTo>
                    <a:pt x="187157" y="629945"/>
                    <a:pt x="-233948" y="212850"/>
                    <a:pt x="187157" y="325145"/>
                  </a:cubicBezTo>
                  <a:close/>
                </a:path>
                <a:path w="2720128" h="782345" fill="none">
                  <a:moveTo>
                    <a:pt x="290723" y="0"/>
                  </a:moveTo>
                  <a:cubicBezTo>
                    <a:pt x="1402426" y="192498"/>
                    <a:pt x="1862626" y="526896"/>
                    <a:pt x="2720128" y="51486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8312517" y="3489046"/>
              <a:ext cx="2782141" cy="1723084"/>
              <a:chOff x="8312517" y="3489046"/>
              <a:chExt cx="2782141" cy="1723084"/>
            </a:xfrm>
          </p:grpSpPr>
          <p:sp>
            <p:nvSpPr>
              <p:cNvPr id="112" name="Arc 8"/>
              <p:cNvSpPr/>
              <p:nvPr/>
            </p:nvSpPr>
            <p:spPr>
              <a:xfrm>
                <a:off x="8933636" y="3575110"/>
                <a:ext cx="1862029" cy="451095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9690" h="724087" stroke="0" extrusionOk="0">
                    <a:moveTo>
                      <a:pt x="187157" y="266887"/>
                    </a:moveTo>
                    <a:cubicBezTo>
                      <a:pt x="656231" y="447361"/>
                      <a:pt x="644357" y="471582"/>
                      <a:pt x="644357" y="724087"/>
                    </a:cubicBezTo>
                    <a:lnTo>
                      <a:pt x="187157" y="724087"/>
                    </a:lnTo>
                    <a:cubicBezTo>
                      <a:pt x="187157" y="571687"/>
                      <a:pt x="-233948" y="154592"/>
                      <a:pt x="187157" y="266887"/>
                    </a:cubicBezTo>
                    <a:close/>
                  </a:path>
                  <a:path w="2799690" h="724087" fill="none">
                    <a:moveTo>
                      <a:pt x="256553" y="31237"/>
                    </a:moveTo>
                    <a:cubicBezTo>
                      <a:pt x="1351586" y="390562"/>
                      <a:pt x="1670090" y="516063"/>
                      <a:pt x="2799690" y="0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Arc 8"/>
              <p:cNvSpPr/>
              <p:nvPr/>
            </p:nvSpPr>
            <p:spPr>
              <a:xfrm>
                <a:off x="9292936" y="3544761"/>
                <a:ext cx="1801722" cy="484388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9014" h="777527" stroke="0" extrusionOk="0">
                    <a:moveTo>
                      <a:pt x="187157" y="320327"/>
                    </a:moveTo>
                    <a:cubicBezTo>
                      <a:pt x="656231" y="500801"/>
                      <a:pt x="644357" y="525022"/>
                      <a:pt x="644357" y="777527"/>
                    </a:cubicBezTo>
                    <a:lnTo>
                      <a:pt x="187157" y="777527"/>
                    </a:lnTo>
                    <a:cubicBezTo>
                      <a:pt x="187157" y="625127"/>
                      <a:pt x="-233948" y="208032"/>
                      <a:pt x="187157" y="320327"/>
                    </a:cubicBezTo>
                    <a:close/>
                  </a:path>
                  <a:path w="2709014" h="777527" fill="none">
                    <a:moveTo>
                      <a:pt x="335872" y="0"/>
                    </a:moveTo>
                    <a:cubicBezTo>
                      <a:pt x="1404466" y="613361"/>
                      <a:pt x="1728099" y="693539"/>
                      <a:pt x="2709014" y="32766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Arc 8"/>
              <p:cNvSpPr/>
              <p:nvPr/>
            </p:nvSpPr>
            <p:spPr>
              <a:xfrm flipV="1">
                <a:off x="8312517" y="3489046"/>
                <a:ext cx="2635240" cy="935597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90723 w 2709014"/>
                  <a:gd name="connsiteY0" fmla="*/ 13391 h 744761"/>
                  <a:gd name="connsiteX1" fmla="*/ 2709014 w 2709014"/>
                  <a:gd name="connsiteY1" fmla="*/ 0 h 744761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625663"/>
                  <a:gd name="connsiteY0" fmla="*/ 325145 h 782345"/>
                  <a:gd name="connsiteX1" fmla="*/ 644357 w 2625663"/>
                  <a:gd name="connsiteY1" fmla="*/ 782345 h 782345"/>
                  <a:gd name="connsiteX2" fmla="*/ 187157 w 2625663"/>
                  <a:gd name="connsiteY2" fmla="*/ 782345 h 782345"/>
                  <a:gd name="connsiteX3" fmla="*/ 187157 w 2625663"/>
                  <a:gd name="connsiteY3" fmla="*/ 325145 h 782345"/>
                  <a:gd name="connsiteX0" fmla="*/ 290723 w 2625663"/>
                  <a:gd name="connsiteY0" fmla="*/ 0 h 782345"/>
                  <a:gd name="connsiteX1" fmla="*/ 2625663 w 2625663"/>
                  <a:gd name="connsiteY1" fmla="*/ 65388 h 782345"/>
                  <a:gd name="connsiteX0" fmla="*/ 187157 w 2642334"/>
                  <a:gd name="connsiteY0" fmla="*/ 325145 h 782345"/>
                  <a:gd name="connsiteX1" fmla="*/ 644357 w 2642334"/>
                  <a:gd name="connsiteY1" fmla="*/ 782345 h 782345"/>
                  <a:gd name="connsiteX2" fmla="*/ 187157 w 2642334"/>
                  <a:gd name="connsiteY2" fmla="*/ 782345 h 782345"/>
                  <a:gd name="connsiteX3" fmla="*/ 187157 w 2642334"/>
                  <a:gd name="connsiteY3" fmla="*/ 325145 h 782345"/>
                  <a:gd name="connsiteX0" fmla="*/ 290723 w 2642334"/>
                  <a:gd name="connsiteY0" fmla="*/ 0 h 782345"/>
                  <a:gd name="connsiteX1" fmla="*/ 2642334 w 2642334"/>
                  <a:gd name="connsiteY1" fmla="*/ 83925 h 78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2334" h="782345" stroke="0" extrusionOk="0">
                    <a:moveTo>
                      <a:pt x="187157" y="325145"/>
                    </a:moveTo>
                    <a:cubicBezTo>
                      <a:pt x="656231" y="505619"/>
                      <a:pt x="644357" y="529840"/>
                      <a:pt x="644357" y="782345"/>
                    </a:cubicBezTo>
                    <a:lnTo>
                      <a:pt x="187157" y="782345"/>
                    </a:lnTo>
                    <a:cubicBezTo>
                      <a:pt x="187157" y="629945"/>
                      <a:pt x="-233948" y="212850"/>
                      <a:pt x="187157" y="325145"/>
                    </a:cubicBezTo>
                    <a:close/>
                  </a:path>
                  <a:path w="2642334" h="782345" fill="none">
                    <a:moveTo>
                      <a:pt x="290723" y="0"/>
                    </a:moveTo>
                    <a:cubicBezTo>
                      <a:pt x="1402426" y="192498"/>
                      <a:pt x="1595902" y="526897"/>
                      <a:pt x="2642334" y="83925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0" name="Arc 8"/>
              <p:cNvSpPr/>
              <p:nvPr/>
            </p:nvSpPr>
            <p:spPr>
              <a:xfrm flipV="1">
                <a:off x="8500468" y="4196400"/>
                <a:ext cx="2393571" cy="343821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551890" stroke="0" extrusionOk="0">
                    <a:moveTo>
                      <a:pt x="187157" y="94689"/>
                    </a:moveTo>
                    <a:cubicBezTo>
                      <a:pt x="656231" y="275163"/>
                      <a:pt x="644357" y="299384"/>
                      <a:pt x="644357" y="551889"/>
                    </a:cubicBezTo>
                    <a:lnTo>
                      <a:pt x="187157" y="551889"/>
                    </a:lnTo>
                    <a:cubicBezTo>
                      <a:pt x="187157" y="399489"/>
                      <a:pt x="-233948" y="-17606"/>
                      <a:pt x="187157" y="94689"/>
                    </a:cubicBezTo>
                    <a:close/>
                  </a:path>
                  <a:path w="2636529" h="551890" fill="none">
                    <a:moveTo>
                      <a:pt x="154618" y="13796"/>
                    </a:moveTo>
                    <a:cubicBezTo>
                      <a:pt x="915375" y="318994"/>
                      <a:pt x="2103901" y="-128274"/>
                      <a:pt x="2636529" y="38575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1" name="Arc 8"/>
              <p:cNvSpPr/>
              <p:nvPr/>
            </p:nvSpPr>
            <p:spPr>
              <a:xfrm flipV="1">
                <a:off x="8582486" y="4462153"/>
                <a:ext cx="2393571" cy="335225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36529"/>
                  <a:gd name="connsiteY0" fmla="*/ 80893 h 538092"/>
                  <a:gd name="connsiteX1" fmla="*/ 644357 w 2636529"/>
                  <a:gd name="connsiteY1" fmla="*/ 538093 h 538092"/>
                  <a:gd name="connsiteX2" fmla="*/ 187157 w 2636529"/>
                  <a:gd name="connsiteY2" fmla="*/ 538093 h 538092"/>
                  <a:gd name="connsiteX3" fmla="*/ 187157 w 2636529"/>
                  <a:gd name="connsiteY3" fmla="*/ 80893 h 538092"/>
                  <a:gd name="connsiteX0" fmla="*/ 154618 w 2636529"/>
                  <a:gd name="connsiteY0" fmla="*/ 0 h 538092"/>
                  <a:gd name="connsiteX1" fmla="*/ 2636529 w 2636529"/>
                  <a:gd name="connsiteY1" fmla="*/ 24779 h 538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538092" stroke="0" extrusionOk="0">
                    <a:moveTo>
                      <a:pt x="187157" y="80893"/>
                    </a:moveTo>
                    <a:cubicBezTo>
                      <a:pt x="656231" y="261367"/>
                      <a:pt x="644357" y="285588"/>
                      <a:pt x="644357" y="538093"/>
                    </a:cubicBezTo>
                    <a:lnTo>
                      <a:pt x="187157" y="538093"/>
                    </a:lnTo>
                    <a:cubicBezTo>
                      <a:pt x="187157" y="385693"/>
                      <a:pt x="-233948" y="-31402"/>
                      <a:pt x="187157" y="80893"/>
                    </a:cubicBezTo>
                    <a:close/>
                  </a:path>
                  <a:path w="2636529" h="538092" fill="none">
                    <a:moveTo>
                      <a:pt x="154618" y="0"/>
                    </a:moveTo>
                    <a:cubicBezTo>
                      <a:pt x="915375" y="305198"/>
                      <a:pt x="1945463" y="121799"/>
                      <a:pt x="2636529" y="24779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2" name="Arc 8"/>
              <p:cNvSpPr/>
              <p:nvPr/>
            </p:nvSpPr>
            <p:spPr>
              <a:xfrm flipV="1">
                <a:off x="8569539" y="4768186"/>
                <a:ext cx="2393571" cy="443944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36529"/>
                  <a:gd name="connsiteY0" fmla="*/ 80893 h 538092"/>
                  <a:gd name="connsiteX1" fmla="*/ 644357 w 2636529"/>
                  <a:gd name="connsiteY1" fmla="*/ 538093 h 538092"/>
                  <a:gd name="connsiteX2" fmla="*/ 187157 w 2636529"/>
                  <a:gd name="connsiteY2" fmla="*/ 538093 h 538092"/>
                  <a:gd name="connsiteX3" fmla="*/ 187157 w 2636529"/>
                  <a:gd name="connsiteY3" fmla="*/ 80893 h 538092"/>
                  <a:gd name="connsiteX0" fmla="*/ 154618 w 2636529"/>
                  <a:gd name="connsiteY0" fmla="*/ 0 h 538092"/>
                  <a:gd name="connsiteX1" fmla="*/ 2636529 w 2636529"/>
                  <a:gd name="connsiteY1" fmla="*/ 41271 h 538092"/>
                  <a:gd name="connsiteX0" fmla="*/ 187157 w 2636529"/>
                  <a:gd name="connsiteY0" fmla="*/ 255404 h 712604"/>
                  <a:gd name="connsiteX1" fmla="*/ 644357 w 2636529"/>
                  <a:gd name="connsiteY1" fmla="*/ 712604 h 712604"/>
                  <a:gd name="connsiteX2" fmla="*/ 187157 w 2636529"/>
                  <a:gd name="connsiteY2" fmla="*/ 712604 h 712604"/>
                  <a:gd name="connsiteX3" fmla="*/ 187157 w 2636529"/>
                  <a:gd name="connsiteY3" fmla="*/ 255404 h 712604"/>
                  <a:gd name="connsiteX0" fmla="*/ 154618 w 2636529"/>
                  <a:gd name="connsiteY0" fmla="*/ 174511 h 712604"/>
                  <a:gd name="connsiteX1" fmla="*/ 2636529 w 2636529"/>
                  <a:gd name="connsiteY1" fmla="*/ 215782 h 71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712604" stroke="0" extrusionOk="0">
                    <a:moveTo>
                      <a:pt x="187157" y="255404"/>
                    </a:moveTo>
                    <a:cubicBezTo>
                      <a:pt x="656231" y="435878"/>
                      <a:pt x="644357" y="460099"/>
                      <a:pt x="644357" y="712604"/>
                    </a:cubicBezTo>
                    <a:lnTo>
                      <a:pt x="187157" y="712604"/>
                    </a:lnTo>
                    <a:cubicBezTo>
                      <a:pt x="187157" y="560204"/>
                      <a:pt x="-233948" y="143109"/>
                      <a:pt x="187157" y="255404"/>
                    </a:cubicBezTo>
                    <a:close/>
                  </a:path>
                  <a:path w="2636529" h="712604" fill="none">
                    <a:moveTo>
                      <a:pt x="154618" y="174511"/>
                    </a:moveTo>
                    <a:cubicBezTo>
                      <a:pt x="915375" y="479709"/>
                      <a:pt x="1911511" y="-379853"/>
                      <a:pt x="2636529" y="215782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127" name="Content Placeholder 2"/>
          <p:cNvSpPr txBox="1">
            <a:spLocks/>
          </p:cNvSpPr>
          <p:nvPr/>
        </p:nvSpPr>
        <p:spPr>
          <a:xfrm>
            <a:off x="826752" y="1788894"/>
            <a:ext cx="10515600" cy="1846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 smtClean="0"/>
              <a:t>Meta-graph</a:t>
            </a:r>
            <a:r>
              <a:rPr lang="en-US" dirty="0" smtClean="0"/>
              <a:t> structure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	Correlations for a range of similarity values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	Store correlation-based attributes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5" grpId="0"/>
      <p:bldP spid="114" grpId="0" animBg="1"/>
      <p:bldP spid="115" grpId="0" animBg="1"/>
      <p:bldP spid="116" grpId="0" animBg="1"/>
      <p:bldP spid="1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52" y="365125"/>
            <a:ext cx="10515600" cy="1325563"/>
          </a:xfrm>
        </p:spPr>
        <p:txBody>
          <a:bodyPr/>
          <a:lstStyle/>
          <a:p>
            <a:r>
              <a:rPr lang="en-US" dirty="0" smtClean="0"/>
              <a:t>II.</a:t>
            </a:r>
            <a:r>
              <a:rPr lang="en-US" dirty="0"/>
              <a:t> Correlating patient groups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083-0771-4A6D-9DD8-5E7539B2CB25}" type="slidenum">
              <a:rPr lang="en-US" smtClean="0"/>
              <a:t>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97836" y="3768890"/>
            <a:ext cx="7110591" cy="2746148"/>
            <a:chOff x="6602398" y="4032342"/>
            <a:chExt cx="5406029" cy="208783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732177" y="4149364"/>
              <a:ext cx="739199" cy="11207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6602398" y="4049101"/>
              <a:ext cx="1428062" cy="2065932"/>
              <a:chOff x="418118" y="3240605"/>
              <a:chExt cx="1428062" cy="2065932"/>
            </a:xfrm>
          </p:grpSpPr>
          <p:cxnSp>
            <p:nvCxnSpPr>
              <p:cNvPr id="58" name="Straight Connector 57"/>
              <p:cNvCxnSpPr>
                <a:endCxn id="69" idx="0"/>
              </p:cNvCxnSpPr>
              <p:nvPr/>
            </p:nvCxnSpPr>
            <p:spPr>
              <a:xfrm flipH="1">
                <a:off x="955761" y="3315938"/>
                <a:ext cx="287250" cy="7653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8" idx="3"/>
              </p:cNvCxnSpPr>
              <p:nvPr/>
            </p:nvCxnSpPr>
            <p:spPr>
              <a:xfrm flipH="1">
                <a:off x="1111989" y="3923615"/>
                <a:ext cx="466309" cy="4312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73" idx="4"/>
                <a:endCxn id="65" idx="4"/>
              </p:cNvCxnSpPr>
              <p:nvPr/>
            </p:nvCxnSpPr>
            <p:spPr>
              <a:xfrm>
                <a:off x="487917" y="3331876"/>
                <a:ext cx="624652" cy="10417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109570" y="4352346"/>
                <a:ext cx="0" cy="4147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75" idx="4"/>
              </p:cNvCxnSpPr>
              <p:nvPr/>
            </p:nvCxnSpPr>
            <p:spPr>
              <a:xfrm>
                <a:off x="1471833" y="3377725"/>
                <a:ext cx="127203" cy="53919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43419" y="3309292"/>
                <a:ext cx="118813" cy="2914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3"/>
              </p:cNvCxnSpPr>
              <p:nvPr/>
            </p:nvCxnSpPr>
            <p:spPr>
              <a:xfrm flipH="1">
                <a:off x="1600185" y="3328171"/>
                <a:ext cx="165900" cy="5852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1091248" y="4331028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090668" y="4756811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97539" y="4891039"/>
                <a:ext cx="27764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 smtClean="0"/>
                  <a:t>t</a:t>
                </a:r>
                <a:endParaRPr lang="en-US" sz="2100" b="1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572053" y="3887219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934440" y="4081283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977100" y="3241293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18118" y="3240605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023079" y="3291776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66596" y="3289236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127054" y="3547500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04076" y="3242212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451505" y="3284390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710667" y="3245805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759840" y="3291775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179956" y="3242605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227922" y="3291776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934024" y="4038992"/>
              <a:ext cx="1163695" cy="2081187"/>
              <a:chOff x="2749744" y="3230496"/>
              <a:chExt cx="1163695" cy="2081187"/>
            </a:xfrm>
          </p:grpSpPr>
          <p:cxnSp>
            <p:nvCxnSpPr>
              <p:cNvPr id="39" name="Straight Connector 38"/>
              <p:cNvCxnSpPr>
                <a:endCxn id="46" idx="1"/>
              </p:cNvCxnSpPr>
              <p:nvPr/>
            </p:nvCxnSpPr>
            <p:spPr>
              <a:xfrm>
                <a:off x="2887964" y="3495573"/>
                <a:ext cx="381038" cy="664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8" idx="4"/>
                <a:endCxn id="52" idx="1"/>
              </p:cNvCxnSpPr>
              <p:nvPr/>
            </p:nvCxnSpPr>
            <p:spPr>
              <a:xfrm>
                <a:off x="2817501" y="3373037"/>
                <a:ext cx="181407" cy="3168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54" idx="3"/>
                <a:endCxn id="46" idx="7"/>
              </p:cNvCxnSpPr>
              <p:nvPr/>
            </p:nvCxnSpPr>
            <p:spPr>
              <a:xfrm flipH="1">
                <a:off x="3299153" y="3348180"/>
                <a:ext cx="498618" cy="8117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45" idx="0"/>
              </p:cNvCxnSpPr>
              <p:nvPr/>
            </p:nvCxnSpPr>
            <p:spPr>
              <a:xfrm flipH="1">
                <a:off x="3279680" y="4195025"/>
                <a:ext cx="2388" cy="5506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52" idx="3"/>
              </p:cNvCxnSpPr>
              <p:nvPr/>
            </p:nvCxnSpPr>
            <p:spPr>
              <a:xfrm flipH="1">
                <a:off x="2998908" y="3331876"/>
                <a:ext cx="340254" cy="38818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56" idx="0"/>
              </p:cNvCxnSpPr>
              <p:nvPr/>
            </p:nvCxnSpPr>
            <p:spPr>
              <a:xfrm flipH="1">
                <a:off x="3122046" y="3277077"/>
                <a:ext cx="456760" cy="646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3258359" y="4745719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62757" y="4153697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959820" y="4896185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+ 1</a:t>
                </a:r>
                <a:endParaRPr lang="en-US" sz="2100" b="1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749744" y="3237524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254320" y="323529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304295" y="3280080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794751" y="3286518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992663" y="3683666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12213" y="3230496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777926" y="3232512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823137" y="3278529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557485" y="3277077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114144" y="3894490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0757619" y="4032342"/>
              <a:ext cx="1250808" cy="2076659"/>
              <a:chOff x="4573339" y="3223846"/>
              <a:chExt cx="1250808" cy="2076659"/>
            </a:xfrm>
          </p:grpSpPr>
          <p:cxnSp>
            <p:nvCxnSpPr>
              <p:cNvPr id="15" name="Straight Connector 14"/>
              <p:cNvCxnSpPr>
                <a:stCxn id="33" idx="4"/>
              </p:cNvCxnSpPr>
              <p:nvPr/>
            </p:nvCxnSpPr>
            <p:spPr>
              <a:xfrm flipH="1">
                <a:off x="5085167" y="3369167"/>
                <a:ext cx="671224" cy="8388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28" idx="7"/>
              </p:cNvCxnSpPr>
              <p:nvPr/>
            </p:nvCxnSpPr>
            <p:spPr>
              <a:xfrm flipH="1">
                <a:off x="5006147" y="3869243"/>
                <a:ext cx="66436" cy="1503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977863" y="3992725"/>
                <a:ext cx="107303" cy="1939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5085166" y="4186706"/>
                <a:ext cx="3103" cy="5492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32" idx="4"/>
                <a:endCxn id="26" idx="4"/>
              </p:cNvCxnSpPr>
              <p:nvPr/>
            </p:nvCxnSpPr>
            <p:spPr>
              <a:xfrm flipH="1">
                <a:off x="5327408" y="3371140"/>
                <a:ext cx="155084" cy="5566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29" idx="4"/>
              </p:cNvCxnSpPr>
              <p:nvPr/>
            </p:nvCxnSpPr>
            <p:spPr>
              <a:xfrm>
                <a:off x="4641096" y="3366009"/>
                <a:ext cx="356726" cy="6630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30" idx="4"/>
              </p:cNvCxnSpPr>
              <p:nvPr/>
            </p:nvCxnSpPr>
            <p:spPr>
              <a:xfrm>
                <a:off x="4896445" y="3361112"/>
                <a:ext cx="169394" cy="5585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31" idx="4"/>
              </p:cNvCxnSpPr>
              <p:nvPr/>
            </p:nvCxnSpPr>
            <p:spPr>
              <a:xfrm flipH="1">
                <a:off x="5063097" y="3359359"/>
                <a:ext cx="107892" cy="532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5067720" y="4735550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069319" y="4172566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94240" y="4885007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+ 2</a:t>
                </a:r>
                <a:endParaRPr lang="en-US" sz="2100" b="1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306088" y="3885178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039258" y="3885819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974588" y="4006574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573339" y="3230496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828688" y="3225599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103232" y="3223846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414735" y="3235627"/>
                <a:ext cx="135513" cy="135513"/>
              </a:xfrm>
              <a:prstGeom prst="ellipse">
                <a:avLst/>
              </a:prstGeom>
              <a:solidFill>
                <a:srgbClr val="FF2D2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b="1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688634" y="323365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464610" y="3282338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736639" y="3280081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876361" y="3271743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150887" y="3270243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618122" y="3278033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659476" y="4046384"/>
              <a:ext cx="135513" cy="135513"/>
            </a:xfrm>
            <a:prstGeom prst="ellipse">
              <a:avLst/>
            </a:prstGeom>
            <a:solidFill>
              <a:srgbClr val="00E2A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8707954" y="4095015"/>
              <a:ext cx="42641" cy="42640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008094" y="3079118"/>
            <a:ext cx="6809572" cy="3215240"/>
            <a:chOff x="6683192" y="3515385"/>
            <a:chExt cx="5160744" cy="2529238"/>
          </a:xfrm>
        </p:grpSpPr>
        <p:sp>
          <p:nvSpPr>
            <p:cNvPr id="99" name="Arc 8"/>
            <p:cNvSpPr/>
            <p:nvPr/>
          </p:nvSpPr>
          <p:spPr>
            <a:xfrm>
              <a:off x="6683192" y="3515385"/>
              <a:ext cx="1970732" cy="1668213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514314"/>
                <a:gd name="connsiteY0" fmla="*/ 278749 h 735949"/>
                <a:gd name="connsiteX1" fmla="*/ 644357 w 2514314"/>
                <a:gd name="connsiteY1" fmla="*/ 735949 h 735949"/>
                <a:gd name="connsiteX2" fmla="*/ 187157 w 2514314"/>
                <a:gd name="connsiteY2" fmla="*/ 735949 h 735949"/>
                <a:gd name="connsiteX3" fmla="*/ 187157 w 2514314"/>
                <a:gd name="connsiteY3" fmla="*/ 278749 h 735949"/>
                <a:gd name="connsiteX0" fmla="*/ 174524 w 2514314"/>
                <a:gd name="connsiteY0" fmla="*/ 93020 h 735949"/>
                <a:gd name="connsiteX1" fmla="*/ 2514314 w 2514314"/>
                <a:gd name="connsiteY1" fmla="*/ 74737 h 735949"/>
                <a:gd name="connsiteX0" fmla="*/ 187157 w 2554834"/>
                <a:gd name="connsiteY0" fmla="*/ 280477 h 737677"/>
                <a:gd name="connsiteX1" fmla="*/ 644357 w 2554834"/>
                <a:gd name="connsiteY1" fmla="*/ 737677 h 737677"/>
                <a:gd name="connsiteX2" fmla="*/ 187157 w 2554834"/>
                <a:gd name="connsiteY2" fmla="*/ 737677 h 737677"/>
                <a:gd name="connsiteX3" fmla="*/ 187157 w 2554834"/>
                <a:gd name="connsiteY3" fmla="*/ 280477 h 737677"/>
                <a:gd name="connsiteX0" fmla="*/ 174524 w 2554834"/>
                <a:gd name="connsiteY0" fmla="*/ 94748 h 737677"/>
                <a:gd name="connsiteX1" fmla="*/ 2554834 w 2554834"/>
                <a:gd name="connsiteY1" fmla="*/ 59529 h 737677"/>
                <a:gd name="connsiteX0" fmla="*/ 187157 w 2554834"/>
                <a:gd name="connsiteY0" fmla="*/ 341918 h 799118"/>
                <a:gd name="connsiteX1" fmla="*/ 644357 w 2554834"/>
                <a:gd name="connsiteY1" fmla="*/ 799118 h 799118"/>
                <a:gd name="connsiteX2" fmla="*/ 187157 w 2554834"/>
                <a:gd name="connsiteY2" fmla="*/ 799118 h 799118"/>
                <a:gd name="connsiteX3" fmla="*/ 187157 w 2554834"/>
                <a:gd name="connsiteY3" fmla="*/ 341918 h 799118"/>
                <a:gd name="connsiteX0" fmla="*/ 174524 w 2554834"/>
                <a:gd name="connsiteY0" fmla="*/ 156189 h 799118"/>
                <a:gd name="connsiteX1" fmla="*/ 2554834 w 2554834"/>
                <a:gd name="connsiteY1" fmla="*/ 120970 h 799118"/>
                <a:gd name="connsiteX0" fmla="*/ 187157 w 2453924"/>
                <a:gd name="connsiteY0" fmla="*/ 326505 h 783705"/>
                <a:gd name="connsiteX1" fmla="*/ 644357 w 2453924"/>
                <a:gd name="connsiteY1" fmla="*/ 783705 h 783705"/>
                <a:gd name="connsiteX2" fmla="*/ 187157 w 2453924"/>
                <a:gd name="connsiteY2" fmla="*/ 783705 h 783705"/>
                <a:gd name="connsiteX3" fmla="*/ 187157 w 2453924"/>
                <a:gd name="connsiteY3" fmla="*/ 326505 h 783705"/>
                <a:gd name="connsiteX0" fmla="*/ 174524 w 2453924"/>
                <a:gd name="connsiteY0" fmla="*/ 140776 h 783705"/>
                <a:gd name="connsiteX1" fmla="*/ 2453924 w 2453924"/>
                <a:gd name="connsiteY1" fmla="*/ 168823 h 783705"/>
                <a:gd name="connsiteX0" fmla="*/ 187157 w 2453924"/>
                <a:gd name="connsiteY0" fmla="*/ 321780 h 778980"/>
                <a:gd name="connsiteX1" fmla="*/ 644357 w 2453924"/>
                <a:gd name="connsiteY1" fmla="*/ 778980 h 778980"/>
                <a:gd name="connsiteX2" fmla="*/ 187157 w 2453924"/>
                <a:gd name="connsiteY2" fmla="*/ 778980 h 778980"/>
                <a:gd name="connsiteX3" fmla="*/ 187157 w 2453924"/>
                <a:gd name="connsiteY3" fmla="*/ 321780 h 778980"/>
                <a:gd name="connsiteX0" fmla="*/ 174524 w 2453924"/>
                <a:gd name="connsiteY0" fmla="*/ 136051 h 778980"/>
                <a:gd name="connsiteX1" fmla="*/ 2453924 w 2453924"/>
                <a:gd name="connsiteY1" fmla="*/ 164098 h 778980"/>
                <a:gd name="connsiteX0" fmla="*/ 187157 w 2453924"/>
                <a:gd name="connsiteY0" fmla="*/ 321780 h 778980"/>
                <a:gd name="connsiteX1" fmla="*/ 644357 w 2453924"/>
                <a:gd name="connsiteY1" fmla="*/ 778980 h 778980"/>
                <a:gd name="connsiteX2" fmla="*/ 187157 w 2453924"/>
                <a:gd name="connsiteY2" fmla="*/ 778980 h 778980"/>
                <a:gd name="connsiteX3" fmla="*/ 187157 w 2453924"/>
                <a:gd name="connsiteY3" fmla="*/ 321780 h 778980"/>
                <a:gd name="connsiteX0" fmla="*/ 174524 w 2453924"/>
                <a:gd name="connsiteY0" fmla="*/ 136051 h 778980"/>
                <a:gd name="connsiteX1" fmla="*/ 2453924 w 2453924"/>
                <a:gd name="connsiteY1" fmla="*/ 164097 h 778980"/>
                <a:gd name="connsiteX0" fmla="*/ 187157 w 2453924"/>
                <a:gd name="connsiteY0" fmla="*/ 333112 h 790312"/>
                <a:gd name="connsiteX1" fmla="*/ 644357 w 2453924"/>
                <a:gd name="connsiteY1" fmla="*/ 790312 h 790312"/>
                <a:gd name="connsiteX2" fmla="*/ 187157 w 2453924"/>
                <a:gd name="connsiteY2" fmla="*/ 790312 h 790312"/>
                <a:gd name="connsiteX3" fmla="*/ 187157 w 2453924"/>
                <a:gd name="connsiteY3" fmla="*/ 333112 h 790312"/>
                <a:gd name="connsiteX0" fmla="*/ 174524 w 2453924"/>
                <a:gd name="connsiteY0" fmla="*/ 147383 h 790312"/>
                <a:gd name="connsiteX1" fmla="*/ 2453924 w 2453924"/>
                <a:gd name="connsiteY1" fmla="*/ 124816 h 790312"/>
                <a:gd name="connsiteX0" fmla="*/ 187157 w 2453924"/>
                <a:gd name="connsiteY0" fmla="*/ 429264 h 886464"/>
                <a:gd name="connsiteX1" fmla="*/ 644357 w 2453924"/>
                <a:gd name="connsiteY1" fmla="*/ 886464 h 886464"/>
                <a:gd name="connsiteX2" fmla="*/ 187157 w 2453924"/>
                <a:gd name="connsiteY2" fmla="*/ 886464 h 886464"/>
                <a:gd name="connsiteX3" fmla="*/ 187157 w 2453924"/>
                <a:gd name="connsiteY3" fmla="*/ 429264 h 886464"/>
                <a:gd name="connsiteX0" fmla="*/ 174524 w 2453924"/>
                <a:gd name="connsiteY0" fmla="*/ 243535 h 886464"/>
                <a:gd name="connsiteX1" fmla="*/ 2453924 w 2453924"/>
                <a:gd name="connsiteY1" fmla="*/ 220968 h 886464"/>
                <a:gd name="connsiteX0" fmla="*/ 187157 w 2453924"/>
                <a:gd name="connsiteY0" fmla="*/ 475371 h 932571"/>
                <a:gd name="connsiteX1" fmla="*/ 644357 w 2453924"/>
                <a:gd name="connsiteY1" fmla="*/ 932571 h 932571"/>
                <a:gd name="connsiteX2" fmla="*/ 187157 w 2453924"/>
                <a:gd name="connsiteY2" fmla="*/ 932571 h 932571"/>
                <a:gd name="connsiteX3" fmla="*/ 187157 w 2453924"/>
                <a:gd name="connsiteY3" fmla="*/ 475371 h 932571"/>
                <a:gd name="connsiteX0" fmla="*/ 174524 w 2453924"/>
                <a:gd name="connsiteY0" fmla="*/ 289642 h 932571"/>
                <a:gd name="connsiteX1" fmla="*/ 876492 w 2453924"/>
                <a:gd name="connsiteY1" fmla="*/ 55818 h 932571"/>
                <a:gd name="connsiteX2" fmla="*/ 2453924 w 2453924"/>
                <a:gd name="connsiteY2" fmla="*/ 267075 h 932571"/>
                <a:gd name="connsiteX0" fmla="*/ 187157 w 2453924"/>
                <a:gd name="connsiteY0" fmla="*/ 361804 h 819004"/>
                <a:gd name="connsiteX1" fmla="*/ 644357 w 2453924"/>
                <a:gd name="connsiteY1" fmla="*/ 819004 h 819004"/>
                <a:gd name="connsiteX2" fmla="*/ 187157 w 2453924"/>
                <a:gd name="connsiteY2" fmla="*/ 819004 h 819004"/>
                <a:gd name="connsiteX3" fmla="*/ 187157 w 2453924"/>
                <a:gd name="connsiteY3" fmla="*/ 361804 h 819004"/>
                <a:gd name="connsiteX0" fmla="*/ 174524 w 2453924"/>
                <a:gd name="connsiteY0" fmla="*/ 176075 h 819004"/>
                <a:gd name="connsiteX1" fmla="*/ 926947 w 2453924"/>
                <a:gd name="connsiteY1" fmla="*/ 144703 h 819004"/>
                <a:gd name="connsiteX2" fmla="*/ 2453924 w 2453924"/>
                <a:gd name="connsiteY2" fmla="*/ 153508 h 819004"/>
                <a:gd name="connsiteX0" fmla="*/ 187157 w 2453924"/>
                <a:gd name="connsiteY0" fmla="*/ 334492 h 791692"/>
                <a:gd name="connsiteX1" fmla="*/ 644357 w 2453924"/>
                <a:gd name="connsiteY1" fmla="*/ 791692 h 791692"/>
                <a:gd name="connsiteX2" fmla="*/ 187157 w 2453924"/>
                <a:gd name="connsiteY2" fmla="*/ 791692 h 791692"/>
                <a:gd name="connsiteX3" fmla="*/ 187157 w 2453924"/>
                <a:gd name="connsiteY3" fmla="*/ 334492 h 791692"/>
                <a:gd name="connsiteX0" fmla="*/ 174524 w 2453924"/>
                <a:gd name="connsiteY0" fmla="*/ 148763 h 791692"/>
                <a:gd name="connsiteX1" fmla="*/ 926947 w 2453924"/>
                <a:gd name="connsiteY1" fmla="*/ 117391 h 791692"/>
                <a:gd name="connsiteX2" fmla="*/ 2453924 w 2453924"/>
                <a:gd name="connsiteY2" fmla="*/ 126196 h 791692"/>
                <a:gd name="connsiteX0" fmla="*/ 187157 w 2453924"/>
                <a:gd name="connsiteY0" fmla="*/ 334491 h 791691"/>
                <a:gd name="connsiteX1" fmla="*/ 644357 w 2453924"/>
                <a:gd name="connsiteY1" fmla="*/ 791691 h 791691"/>
                <a:gd name="connsiteX2" fmla="*/ 187157 w 2453924"/>
                <a:gd name="connsiteY2" fmla="*/ 791691 h 791691"/>
                <a:gd name="connsiteX3" fmla="*/ 187157 w 2453924"/>
                <a:gd name="connsiteY3" fmla="*/ 334491 h 791691"/>
                <a:gd name="connsiteX0" fmla="*/ 174524 w 2453924"/>
                <a:gd name="connsiteY0" fmla="*/ 148762 h 791691"/>
                <a:gd name="connsiteX1" fmla="*/ 926947 w 2453924"/>
                <a:gd name="connsiteY1" fmla="*/ 117390 h 791691"/>
                <a:gd name="connsiteX2" fmla="*/ 2453924 w 2453924"/>
                <a:gd name="connsiteY2" fmla="*/ 126195 h 791691"/>
                <a:gd name="connsiteX0" fmla="*/ 187157 w 2453924"/>
                <a:gd name="connsiteY0" fmla="*/ 354853 h 812053"/>
                <a:gd name="connsiteX1" fmla="*/ 644357 w 2453924"/>
                <a:gd name="connsiteY1" fmla="*/ 812053 h 812053"/>
                <a:gd name="connsiteX2" fmla="*/ 187157 w 2453924"/>
                <a:gd name="connsiteY2" fmla="*/ 812053 h 812053"/>
                <a:gd name="connsiteX3" fmla="*/ 187157 w 2453924"/>
                <a:gd name="connsiteY3" fmla="*/ 354853 h 812053"/>
                <a:gd name="connsiteX0" fmla="*/ 174524 w 2453924"/>
                <a:gd name="connsiteY0" fmla="*/ 169124 h 812053"/>
                <a:gd name="connsiteX1" fmla="*/ 926947 w 2453924"/>
                <a:gd name="connsiteY1" fmla="*/ 74486 h 812053"/>
                <a:gd name="connsiteX2" fmla="*/ 2453924 w 2453924"/>
                <a:gd name="connsiteY2" fmla="*/ 146557 h 812053"/>
                <a:gd name="connsiteX0" fmla="*/ 187157 w 2453924"/>
                <a:gd name="connsiteY0" fmla="*/ 322736 h 779936"/>
                <a:gd name="connsiteX1" fmla="*/ 644357 w 2453924"/>
                <a:gd name="connsiteY1" fmla="*/ 779936 h 779936"/>
                <a:gd name="connsiteX2" fmla="*/ 187157 w 2453924"/>
                <a:gd name="connsiteY2" fmla="*/ 779936 h 779936"/>
                <a:gd name="connsiteX3" fmla="*/ 187157 w 2453924"/>
                <a:gd name="connsiteY3" fmla="*/ 322736 h 779936"/>
                <a:gd name="connsiteX0" fmla="*/ 174524 w 2453924"/>
                <a:gd name="connsiteY0" fmla="*/ 137007 h 779936"/>
                <a:gd name="connsiteX1" fmla="*/ 926947 w 2453924"/>
                <a:gd name="connsiteY1" fmla="*/ 42369 h 779936"/>
                <a:gd name="connsiteX2" fmla="*/ 2453924 w 2453924"/>
                <a:gd name="connsiteY2" fmla="*/ 114440 h 779936"/>
                <a:gd name="connsiteX0" fmla="*/ 187157 w 2675925"/>
                <a:gd name="connsiteY0" fmla="*/ 513610 h 970810"/>
                <a:gd name="connsiteX1" fmla="*/ 644357 w 2675925"/>
                <a:gd name="connsiteY1" fmla="*/ 970810 h 970810"/>
                <a:gd name="connsiteX2" fmla="*/ 187157 w 2675925"/>
                <a:gd name="connsiteY2" fmla="*/ 970810 h 970810"/>
                <a:gd name="connsiteX3" fmla="*/ 187157 w 2675925"/>
                <a:gd name="connsiteY3" fmla="*/ 513610 h 970810"/>
                <a:gd name="connsiteX0" fmla="*/ 174524 w 2675925"/>
                <a:gd name="connsiteY0" fmla="*/ 327881 h 970810"/>
                <a:gd name="connsiteX1" fmla="*/ 926947 w 2675925"/>
                <a:gd name="connsiteY1" fmla="*/ 233243 h 970810"/>
                <a:gd name="connsiteX2" fmla="*/ 2675925 w 2675925"/>
                <a:gd name="connsiteY2" fmla="*/ 77555 h 970810"/>
                <a:gd name="connsiteX0" fmla="*/ 187157 w 2675925"/>
                <a:gd name="connsiteY0" fmla="*/ 436055 h 893255"/>
                <a:gd name="connsiteX1" fmla="*/ 644357 w 2675925"/>
                <a:gd name="connsiteY1" fmla="*/ 893255 h 893255"/>
                <a:gd name="connsiteX2" fmla="*/ 187157 w 2675925"/>
                <a:gd name="connsiteY2" fmla="*/ 893255 h 893255"/>
                <a:gd name="connsiteX3" fmla="*/ 187157 w 2675925"/>
                <a:gd name="connsiteY3" fmla="*/ 436055 h 893255"/>
                <a:gd name="connsiteX0" fmla="*/ 174524 w 2675925"/>
                <a:gd name="connsiteY0" fmla="*/ 250326 h 893255"/>
                <a:gd name="connsiteX1" fmla="*/ 926947 w 2675925"/>
                <a:gd name="connsiteY1" fmla="*/ 155688 h 893255"/>
                <a:gd name="connsiteX2" fmla="*/ 2675925 w 2675925"/>
                <a:gd name="connsiteY2" fmla="*/ 0 h 893255"/>
                <a:gd name="connsiteX0" fmla="*/ 187157 w 2675925"/>
                <a:gd name="connsiteY0" fmla="*/ 436055 h 893255"/>
                <a:gd name="connsiteX1" fmla="*/ 644357 w 2675925"/>
                <a:gd name="connsiteY1" fmla="*/ 893255 h 893255"/>
                <a:gd name="connsiteX2" fmla="*/ 187157 w 2675925"/>
                <a:gd name="connsiteY2" fmla="*/ 893255 h 893255"/>
                <a:gd name="connsiteX3" fmla="*/ 187157 w 2675925"/>
                <a:gd name="connsiteY3" fmla="*/ 436055 h 893255"/>
                <a:gd name="connsiteX0" fmla="*/ 174524 w 2675925"/>
                <a:gd name="connsiteY0" fmla="*/ 250326 h 893255"/>
                <a:gd name="connsiteX1" fmla="*/ 926947 w 2675925"/>
                <a:gd name="connsiteY1" fmla="*/ 155688 h 893255"/>
                <a:gd name="connsiteX2" fmla="*/ 2675925 w 2675925"/>
                <a:gd name="connsiteY2" fmla="*/ 0 h 893255"/>
                <a:gd name="connsiteX0" fmla="*/ 187157 w 2675925"/>
                <a:gd name="connsiteY0" fmla="*/ 436191 h 893391"/>
                <a:gd name="connsiteX1" fmla="*/ 644357 w 2675925"/>
                <a:gd name="connsiteY1" fmla="*/ 893391 h 893391"/>
                <a:gd name="connsiteX2" fmla="*/ 187157 w 2675925"/>
                <a:gd name="connsiteY2" fmla="*/ 893391 h 893391"/>
                <a:gd name="connsiteX3" fmla="*/ 187157 w 2675925"/>
                <a:gd name="connsiteY3" fmla="*/ 436191 h 893391"/>
                <a:gd name="connsiteX0" fmla="*/ 174524 w 2675925"/>
                <a:gd name="connsiteY0" fmla="*/ 250462 h 893391"/>
                <a:gd name="connsiteX1" fmla="*/ 926947 w 2675925"/>
                <a:gd name="connsiteY1" fmla="*/ 155824 h 893391"/>
                <a:gd name="connsiteX2" fmla="*/ 2675925 w 2675925"/>
                <a:gd name="connsiteY2" fmla="*/ 136 h 893391"/>
                <a:gd name="connsiteX0" fmla="*/ 187157 w 2645652"/>
                <a:gd name="connsiteY0" fmla="*/ 410899 h 868099"/>
                <a:gd name="connsiteX1" fmla="*/ 644357 w 2645652"/>
                <a:gd name="connsiteY1" fmla="*/ 868099 h 868099"/>
                <a:gd name="connsiteX2" fmla="*/ 187157 w 2645652"/>
                <a:gd name="connsiteY2" fmla="*/ 868099 h 868099"/>
                <a:gd name="connsiteX3" fmla="*/ 187157 w 2645652"/>
                <a:gd name="connsiteY3" fmla="*/ 410899 h 868099"/>
                <a:gd name="connsiteX0" fmla="*/ 174524 w 2645652"/>
                <a:gd name="connsiteY0" fmla="*/ 225170 h 868099"/>
                <a:gd name="connsiteX1" fmla="*/ 926947 w 2645652"/>
                <a:gd name="connsiteY1" fmla="*/ 130532 h 868099"/>
                <a:gd name="connsiteX2" fmla="*/ 2645652 w 2645652"/>
                <a:gd name="connsiteY2" fmla="*/ 151 h 868099"/>
                <a:gd name="connsiteX0" fmla="*/ 187157 w 2645652"/>
                <a:gd name="connsiteY0" fmla="*/ 421102 h 878302"/>
                <a:gd name="connsiteX1" fmla="*/ 644357 w 2645652"/>
                <a:gd name="connsiteY1" fmla="*/ 878302 h 878302"/>
                <a:gd name="connsiteX2" fmla="*/ 187157 w 2645652"/>
                <a:gd name="connsiteY2" fmla="*/ 878302 h 878302"/>
                <a:gd name="connsiteX3" fmla="*/ 187157 w 2645652"/>
                <a:gd name="connsiteY3" fmla="*/ 421102 h 878302"/>
                <a:gd name="connsiteX0" fmla="*/ 174524 w 2645652"/>
                <a:gd name="connsiteY0" fmla="*/ 235373 h 878302"/>
                <a:gd name="connsiteX1" fmla="*/ 926947 w 2645652"/>
                <a:gd name="connsiteY1" fmla="*/ 140735 h 878302"/>
                <a:gd name="connsiteX2" fmla="*/ 2645652 w 2645652"/>
                <a:gd name="connsiteY2" fmla="*/ 10354 h 878302"/>
                <a:gd name="connsiteX0" fmla="*/ 187157 w 2645652"/>
                <a:gd name="connsiteY0" fmla="*/ 421102 h 878302"/>
                <a:gd name="connsiteX1" fmla="*/ 644357 w 2645652"/>
                <a:gd name="connsiteY1" fmla="*/ 878302 h 878302"/>
                <a:gd name="connsiteX2" fmla="*/ 187157 w 2645652"/>
                <a:gd name="connsiteY2" fmla="*/ 878302 h 878302"/>
                <a:gd name="connsiteX3" fmla="*/ 187157 w 2645652"/>
                <a:gd name="connsiteY3" fmla="*/ 421102 h 878302"/>
                <a:gd name="connsiteX0" fmla="*/ 265342 w 2645652"/>
                <a:gd name="connsiteY0" fmla="*/ 121495 h 878302"/>
                <a:gd name="connsiteX1" fmla="*/ 926947 w 2645652"/>
                <a:gd name="connsiteY1" fmla="*/ 140735 h 878302"/>
                <a:gd name="connsiteX2" fmla="*/ 2645652 w 2645652"/>
                <a:gd name="connsiteY2" fmla="*/ 10354 h 878302"/>
                <a:gd name="connsiteX0" fmla="*/ 187157 w 2645652"/>
                <a:gd name="connsiteY0" fmla="*/ 428157 h 885357"/>
                <a:gd name="connsiteX1" fmla="*/ 644357 w 2645652"/>
                <a:gd name="connsiteY1" fmla="*/ 885357 h 885357"/>
                <a:gd name="connsiteX2" fmla="*/ 187157 w 2645652"/>
                <a:gd name="connsiteY2" fmla="*/ 885357 h 885357"/>
                <a:gd name="connsiteX3" fmla="*/ 187157 w 2645652"/>
                <a:gd name="connsiteY3" fmla="*/ 428157 h 885357"/>
                <a:gd name="connsiteX0" fmla="*/ 83706 w 2645652"/>
                <a:gd name="connsiteY0" fmla="*/ 2018 h 885357"/>
                <a:gd name="connsiteX1" fmla="*/ 926947 w 2645652"/>
                <a:gd name="connsiteY1" fmla="*/ 147790 h 885357"/>
                <a:gd name="connsiteX2" fmla="*/ 2645652 w 2645652"/>
                <a:gd name="connsiteY2" fmla="*/ 17409 h 885357"/>
                <a:gd name="connsiteX0" fmla="*/ 187157 w 2645652"/>
                <a:gd name="connsiteY0" fmla="*/ 452734 h 909934"/>
                <a:gd name="connsiteX1" fmla="*/ 644357 w 2645652"/>
                <a:gd name="connsiteY1" fmla="*/ 909934 h 909934"/>
                <a:gd name="connsiteX2" fmla="*/ 187157 w 2645652"/>
                <a:gd name="connsiteY2" fmla="*/ 909934 h 909934"/>
                <a:gd name="connsiteX3" fmla="*/ 187157 w 2645652"/>
                <a:gd name="connsiteY3" fmla="*/ 452734 h 909934"/>
                <a:gd name="connsiteX0" fmla="*/ 83706 w 2645652"/>
                <a:gd name="connsiteY0" fmla="*/ 1289 h 909934"/>
                <a:gd name="connsiteX1" fmla="*/ 926947 w 2645652"/>
                <a:gd name="connsiteY1" fmla="*/ 172367 h 909934"/>
                <a:gd name="connsiteX2" fmla="*/ 2645652 w 2645652"/>
                <a:gd name="connsiteY2" fmla="*/ 41986 h 909934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2772 h 909972"/>
                <a:gd name="connsiteX1" fmla="*/ 644357 w 2645652"/>
                <a:gd name="connsiteY1" fmla="*/ 909972 h 909972"/>
                <a:gd name="connsiteX2" fmla="*/ 187157 w 2645652"/>
                <a:gd name="connsiteY2" fmla="*/ 909972 h 909972"/>
                <a:gd name="connsiteX3" fmla="*/ 187157 w 2645652"/>
                <a:gd name="connsiteY3" fmla="*/ 452772 h 909972"/>
                <a:gd name="connsiteX0" fmla="*/ 83706 w 2645652"/>
                <a:gd name="connsiteY0" fmla="*/ 1327 h 909972"/>
                <a:gd name="connsiteX1" fmla="*/ 1007675 w 2645652"/>
                <a:gd name="connsiteY1" fmla="*/ 109139 h 909972"/>
                <a:gd name="connsiteX2" fmla="*/ 2645652 w 2645652"/>
                <a:gd name="connsiteY2" fmla="*/ 42024 h 909972"/>
                <a:gd name="connsiteX0" fmla="*/ 187157 w 2645652"/>
                <a:gd name="connsiteY0" fmla="*/ 422384 h 879584"/>
                <a:gd name="connsiteX1" fmla="*/ 644357 w 2645652"/>
                <a:gd name="connsiteY1" fmla="*/ 879584 h 879584"/>
                <a:gd name="connsiteX2" fmla="*/ 187157 w 2645652"/>
                <a:gd name="connsiteY2" fmla="*/ 879584 h 879584"/>
                <a:gd name="connsiteX3" fmla="*/ 187157 w 2645652"/>
                <a:gd name="connsiteY3" fmla="*/ 422384 h 879584"/>
                <a:gd name="connsiteX0" fmla="*/ 73615 w 2645652"/>
                <a:gd name="connsiteY0" fmla="*/ 8898 h 879584"/>
                <a:gd name="connsiteX1" fmla="*/ 1007675 w 2645652"/>
                <a:gd name="connsiteY1" fmla="*/ 78751 h 879584"/>
                <a:gd name="connsiteX2" fmla="*/ 2645652 w 2645652"/>
                <a:gd name="connsiteY2" fmla="*/ 11636 h 879584"/>
                <a:gd name="connsiteX0" fmla="*/ 187157 w 2645652"/>
                <a:gd name="connsiteY0" fmla="*/ 420892 h 878092"/>
                <a:gd name="connsiteX1" fmla="*/ 644357 w 2645652"/>
                <a:gd name="connsiteY1" fmla="*/ 878092 h 878092"/>
                <a:gd name="connsiteX2" fmla="*/ 187157 w 2645652"/>
                <a:gd name="connsiteY2" fmla="*/ 878092 h 878092"/>
                <a:gd name="connsiteX3" fmla="*/ 187157 w 2645652"/>
                <a:gd name="connsiteY3" fmla="*/ 420892 h 878092"/>
                <a:gd name="connsiteX0" fmla="*/ 73615 w 2645652"/>
                <a:gd name="connsiteY0" fmla="*/ 7406 h 878092"/>
                <a:gd name="connsiteX1" fmla="*/ 926524 w 2645652"/>
                <a:gd name="connsiteY1" fmla="*/ 123512 h 878092"/>
                <a:gd name="connsiteX2" fmla="*/ 2645652 w 2645652"/>
                <a:gd name="connsiteY2" fmla="*/ 10144 h 878092"/>
                <a:gd name="connsiteX0" fmla="*/ 187157 w 2645652"/>
                <a:gd name="connsiteY0" fmla="*/ 467853 h 925053"/>
                <a:gd name="connsiteX1" fmla="*/ 644357 w 2645652"/>
                <a:gd name="connsiteY1" fmla="*/ 925053 h 925053"/>
                <a:gd name="connsiteX2" fmla="*/ 187157 w 2645652"/>
                <a:gd name="connsiteY2" fmla="*/ 925053 h 925053"/>
                <a:gd name="connsiteX3" fmla="*/ 187157 w 2645652"/>
                <a:gd name="connsiteY3" fmla="*/ 467853 h 925053"/>
                <a:gd name="connsiteX0" fmla="*/ 9378 w 2645652"/>
                <a:gd name="connsiteY0" fmla="*/ 668 h 925053"/>
                <a:gd name="connsiteX1" fmla="*/ 926524 w 2645652"/>
                <a:gd name="connsiteY1" fmla="*/ 170473 h 925053"/>
                <a:gd name="connsiteX2" fmla="*/ 2645652 w 2645652"/>
                <a:gd name="connsiteY2" fmla="*/ 57105 h 925053"/>
                <a:gd name="connsiteX0" fmla="*/ 187157 w 2645652"/>
                <a:gd name="connsiteY0" fmla="*/ 471077 h 928277"/>
                <a:gd name="connsiteX1" fmla="*/ 644357 w 2645652"/>
                <a:gd name="connsiteY1" fmla="*/ 928277 h 928277"/>
                <a:gd name="connsiteX2" fmla="*/ 187157 w 2645652"/>
                <a:gd name="connsiteY2" fmla="*/ 928277 h 928277"/>
                <a:gd name="connsiteX3" fmla="*/ 187157 w 2645652"/>
                <a:gd name="connsiteY3" fmla="*/ 471077 h 928277"/>
                <a:gd name="connsiteX0" fmla="*/ 9378 w 2645652"/>
                <a:gd name="connsiteY0" fmla="*/ 3892 h 928277"/>
                <a:gd name="connsiteX1" fmla="*/ 1558191 w 2645652"/>
                <a:gd name="connsiteY1" fmla="*/ 66299 h 928277"/>
                <a:gd name="connsiteX2" fmla="*/ 2645652 w 2645652"/>
                <a:gd name="connsiteY2" fmla="*/ 60329 h 928277"/>
                <a:gd name="connsiteX0" fmla="*/ 187157 w 2645652"/>
                <a:gd name="connsiteY0" fmla="*/ 523016 h 980216"/>
                <a:gd name="connsiteX1" fmla="*/ 644357 w 2645652"/>
                <a:gd name="connsiteY1" fmla="*/ 980216 h 980216"/>
                <a:gd name="connsiteX2" fmla="*/ 187157 w 2645652"/>
                <a:gd name="connsiteY2" fmla="*/ 980216 h 980216"/>
                <a:gd name="connsiteX3" fmla="*/ 187157 w 2645652"/>
                <a:gd name="connsiteY3" fmla="*/ 523016 h 980216"/>
                <a:gd name="connsiteX0" fmla="*/ 9378 w 2645652"/>
                <a:gd name="connsiteY0" fmla="*/ 55831 h 980216"/>
                <a:gd name="connsiteX1" fmla="*/ 1579603 w 2645652"/>
                <a:gd name="connsiteY1" fmla="*/ 24265 h 980216"/>
                <a:gd name="connsiteX2" fmla="*/ 2645652 w 2645652"/>
                <a:gd name="connsiteY2" fmla="*/ 112268 h 980216"/>
                <a:gd name="connsiteX0" fmla="*/ 187157 w 2645652"/>
                <a:gd name="connsiteY0" fmla="*/ 576096 h 1033296"/>
                <a:gd name="connsiteX1" fmla="*/ 644357 w 2645652"/>
                <a:gd name="connsiteY1" fmla="*/ 1033296 h 1033296"/>
                <a:gd name="connsiteX2" fmla="*/ 187157 w 2645652"/>
                <a:gd name="connsiteY2" fmla="*/ 1033296 h 1033296"/>
                <a:gd name="connsiteX3" fmla="*/ 187157 w 2645652"/>
                <a:gd name="connsiteY3" fmla="*/ 576096 h 1033296"/>
                <a:gd name="connsiteX0" fmla="*/ 9378 w 2645652"/>
                <a:gd name="connsiteY0" fmla="*/ 108911 h 1033296"/>
                <a:gd name="connsiteX1" fmla="*/ 1579603 w 2645652"/>
                <a:gd name="connsiteY1" fmla="*/ 77345 h 1033296"/>
                <a:gd name="connsiteX2" fmla="*/ 2645652 w 2645652"/>
                <a:gd name="connsiteY2" fmla="*/ 165348 h 1033296"/>
                <a:gd name="connsiteX0" fmla="*/ 187157 w 2645652"/>
                <a:gd name="connsiteY0" fmla="*/ 623235 h 1080435"/>
                <a:gd name="connsiteX1" fmla="*/ 644357 w 2645652"/>
                <a:gd name="connsiteY1" fmla="*/ 1080435 h 1080435"/>
                <a:gd name="connsiteX2" fmla="*/ 187157 w 2645652"/>
                <a:gd name="connsiteY2" fmla="*/ 1080435 h 1080435"/>
                <a:gd name="connsiteX3" fmla="*/ 187157 w 2645652"/>
                <a:gd name="connsiteY3" fmla="*/ 623235 h 1080435"/>
                <a:gd name="connsiteX0" fmla="*/ 9378 w 2645652"/>
                <a:gd name="connsiteY0" fmla="*/ 156050 h 1080435"/>
                <a:gd name="connsiteX1" fmla="*/ 1579603 w 2645652"/>
                <a:gd name="connsiteY1" fmla="*/ 124484 h 1080435"/>
                <a:gd name="connsiteX2" fmla="*/ 2645652 w 2645652"/>
                <a:gd name="connsiteY2" fmla="*/ 212487 h 1080435"/>
                <a:gd name="connsiteX0" fmla="*/ 187157 w 2645652"/>
                <a:gd name="connsiteY0" fmla="*/ 623235 h 1080435"/>
                <a:gd name="connsiteX1" fmla="*/ 644357 w 2645652"/>
                <a:gd name="connsiteY1" fmla="*/ 1080435 h 1080435"/>
                <a:gd name="connsiteX2" fmla="*/ 187157 w 2645652"/>
                <a:gd name="connsiteY2" fmla="*/ 1080435 h 1080435"/>
                <a:gd name="connsiteX3" fmla="*/ 187157 w 2645652"/>
                <a:gd name="connsiteY3" fmla="*/ 623235 h 1080435"/>
                <a:gd name="connsiteX0" fmla="*/ 9378 w 2645652"/>
                <a:gd name="connsiteY0" fmla="*/ 156050 h 1080435"/>
                <a:gd name="connsiteX1" fmla="*/ 1579603 w 2645652"/>
                <a:gd name="connsiteY1" fmla="*/ 124484 h 1080435"/>
                <a:gd name="connsiteX2" fmla="*/ 2645652 w 2645652"/>
                <a:gd name="connsiteY2" fmla="*/ 212487 h 1080435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565281"/>
                <a:gd name="connsiteY0" fmla="*/ 648375 h 1105575"/>
                <a:gd name="connsiteX1" fmla="*/ 644357 w 2565281"/>
                <a:gd name="connsiteY1" fmla="*/ 1105575 h 1105575"/>
                <a:gd name="connsiteX2" fmla="*/ 187157 w 2565281"/>
                <a:gd name="connsiteY2" fmla="*/ 1105575 h 1105575"/>
                <a:gd name="connsiteX3" fmla="*/ 187157 w 2565281"/>
                <a:gd name="connsiteY3" fmla="*/ 648375 h 1105575"/>
                <a:gd name="connsiteX0" fmla="*/ 9378 w 2565281"/>
                <a:gd name="connsiteY0" fmla="*/ 181190 h 1105575"/>
                <a:gd name="connsiteX1" fmla="*/ 1561055 w 2565281"/>
                <a:gd name="connsiteY1" fmla="*/ 118614 h 1105575"/>
                <a:gd name="connsiteX2" fmla="*/ 2565281 w 2565281"/>
                <a:gd name="connsiteY2" fmla="*/ 183360 h 1105575"/>
                <a:gd name="connsiteX0" fmla="*/ 187157 w 2565281"/>
                <a:gd name="connsiteY0" fmla="*/ 641660 h 1098860"/>
                <a:gd name="connsiteX1" fmla="*/ 644357 w 2565281"/>
                <a:gd name="connsiteY1" fmla="*/ 1098860 h 1098860"/>
                <a:gd name="connsiteX2" fmla="*/ 187157 w 2565281"/>
                <a:gd name="connsiteY2" fmla="*/ 1098860 h 1098860"/>
                <a:gd name="connsiteX3" fmla="*/ 187157 w 2565281"/>
                <a:gd name="connsiteY3" fmla="*/ 641660 h 1098860"/>
                <a:gd name="connsiteX0" fmla="*/ 9378 w 2565281"/>
                <a:gd name="connsiteY0" fmla="*/ 174475 h 1098860"/>
                <a:gd name="connsiteX1" fmla="*/ 1561055 w 2565281"/>
                <a:gd name="connsiteY1" fmla="*/ 111899 h 1098860"/>
                <a:gd name="connsiteX2" fmla="*/ 2565281 w 2565281"/>
                <a:gd name="connsiteY2" fmla="*/ 176645 h 1098860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711382 h 1168582"/>
                <a:gd name="connsiteX1" fmla="*/ 644357 w 2565281"/>
                <a:gd name="connsiteY1" fmla="*/ 1168582 h 1168582"/>
                <a:gd name="connsiteX2" fmla="*/ 187157 w 2565281"/>
                <a:gd name="connsiteY2" fmla="*/ 1168582 h 1168582"/>
                <a:gd name="connsiteX3" fmla="*/ 187157 w 2565281"/>
                <a:gd name="connsiteY3" fmla="*/ 711382 h 1168582"/>
                <a:gd name="connsiteX0" fmla="*/ 9378 w 2565281"/>
                <a:gd name="connsiteY0" fmla="*/ 244197 h 1168582"/>
                <a:gd name="connsiteX1" fmla="*/ 981878 w 2565281"/>
                <a:gd name="connsiteY1" fmla="*/ 82240 h 1168582"/>
                <a:gd name="connsiteX2" fmla="*/ 2565281 w 2565281"/>
                <a:gd name="connsiteY2" fmla="*/ 246367 h 1168582"/>
                <a:gd name="connsiteX0" fmla="*/ 187157 w 2565281"/>
                <a:gd name="connsiteY0" fmla="*/ 711382 h 1168582"/>
                <a:gd name="connsiteX1" fmla="*/ 644357 w 2565281"/>
                <a:gd name="connsiteY1" fmla="*/ 1168582 h 1168582"/>
                <a:gd name="connsiteX2" fmla="*/ 187157 w 2565281"/>
                <a:gd name="connsiteY2" fmla="*/ 1168582 h 1168582"/>
                <a:gd name="connsiteX3" fmla="*/ 187157 w 2565281"/>
                <a:gd name="connsiteY3" fmla="*/ 711382 h 1168582"/>
                <a:gd name="connsiteX0" fmla="*/ 9378 w 2565281"/>
                <a:gd name="connsiteY0" fmla="*/ 244197 h 1168582"/>
                <a:gd name="connsiteX1" fmla="*/ 981878 w 2565281"/>
                <a:gd name="connsiteY1" fmla="*/ 82240 h 1168582"/>
                <a:gd name="connsiteX2" fmla="*/ 2565281 w 2565281"/>
                <a:gd name="connsiteY2" fmla="*/ 246367 h 1168582"/>
                <a:gd name="connsiteX0" fmla="*/ 187157 w 2705503"/>
                <a:gd name="connsiteY0" fmla="*/ 711382 h 1168582"/>
                <a:gd name="connsiteX1" fmla="*/ 644357 w 2705503"/>
                <a:gd name="connsiteY1" fmla="*/ 1168582 h 1168582"/>
                <a:gd name="connsiteX2" fmla="*/ 187157 w 2705503"/>
                <a:gd name="connsiteY2" fmla="*/ 1168582 h 1168582"/>
                <a:gd name="connsiteX3" fmla="*/ 187157 w 2705503"/>
                <a:gd name="connsiteY3" fmla="*/ 711382 h 1168582"/>
                <a:gd name="connsiteX0" fmla="*/ 9378 w 2705503"/>
                <a:gd name="connsiteY0" fmla="*/ 244197 h 1168582"/>
                <a:gd name="connsiteX1" fmla="*/ 981878 w 2705503"/>
                <a:gd name="connsiteY1" fmla="*/ 82240 h 1168582"/>
                <a:gd name="connsiteX2" fmla="*/ 2705503 w 2705503"/>
                <a:gd name="connsiteY2" fmla="*/ 116408 h 1168582"/>
                <a:gd name="connsiteX0" fmla="*/ 187157 w 2705503"/>
                <a:gd name="connsiteY0" fmla="*/ 832083 h 1289283"/>
                <a:gd name="connsiteX1" fmla="*/ 644357 w 2705503"/>
                <a:gd name="connsiteY1" fmla="*/ 1289283 h 1289283"/>
                <a:gd name="connsiteX2" fmla="*/ 187157 w 2705503"/>
                <a:gd name="connsiteY2" fmla="*/ 1289283 h 1289283"/>
                <a:gd name="connsiteX3" fmla="*/ 187157 w 2705503"/>
                <a:gd name="connsiteY3" fmla="*/ 832083 h 1289283"/>
                <a:gd name="connsiteX0" fmla="*/ 9378 w 2705503"/>
                <a:gd name="connsiteY0" fmla="*/ 364898 h 1289283"/>
                <a:gd name="connsiteX1" fmla="*/ 1012361 w 2705503"/>
                <a:gd name="connsiteY1" fmla="*/ 57692 h 1289283"/>
                <a:gd name="connsiteX2" fmla="*/ 2705503 w 2705503"/>
                <a:gd name="connsiteY2" fmla="*/ 237109 h 1289283"/>
                <a:gd name="connsiteX0" fmla="*/ 187157 w 2705503"/>
                <a:gd name="connsiteY0" fmla="*/ 832083 h 1289283"/>
                <a:gd name="connsiteX1" fmla="*/ 644357 w 2705503"/>
                <a:gd name="connsiteY1" fmla="*/ 1289283 h 1289283"/>
                <a:gd name="connsiteX2" fmla="*/ 187157 w 2705503"/>
                <a:gd name="connsiteY2" fmla="*/ 1289283 h 1289283"/>
                <a:gd name="connsiteX3" fmla="*/ 187157 w 2705503"/>
                <a:gd name="connsiteY3" fmla="*/ 832083 h 1289283"/>
                <a:gd name="connsiteX0" fmla="*/ 9378 w 2705503"/>
                <a:gd name="connsiteY0" fmla="*/ 364898 h 1289283"/>
                <a:gd name="connsiteX1" fmla="*/ 1012361 w 2705503"/>
                <a:gd name="connsiteY1" fmla="*/ 57692 h 1289283"/>
                <a:gd name="connsiteX2" fmla="*/ 2705503 w 2705503"/>
                <a:gd name="connsiteY2" fmla="*/ 237109 h 1289283"/>
                <a:gd name="connsiteX0" fmla="*/ 195998 w 2714344"/>
                <a:gd name="connsiteY0" fmla="*/ 848831 h 1306031"/>
                <a:gd name="connsiteX1" fmla="*/ 653198 w 2714344"/>
                <a:gd name="connsiteY1" fmla="*/ 1306031 h 1306031"/>
                <a:gd name="connsiteX2" fmla="*/ 195998 w 2714344"/>
                <a:gd name="connsiteY2" fmla="*/ 1306031 h 1306031"/>
                <a:gd name="connsiteX3" fmla="*/ 195998 w 2714344"/>
                <a:gd name="connsiteY3" fmla="*/ 848831 h 1306031"/>
                <a:gd name="connsiteX0" fmla="*/ 0 w 2714344"/>
                <a:gd name="connsiteY0" fmla="*/ 273135 h 1306031"/>
                <a:gd name="connsiteX1" fmla="*/ 1021202 w 2714344"/>
                <a:gd name="connsiteY1" fmla="*/ 74440 h 1306031"/>
                <a:gd name="connsiteX2" fmla="*/ 2714344 w 2714344"/>
                <a:gd name="connsiteY2" fmla="*/ 253857 h 1306031"/>
                <a:gd name="connsiteX0" fmla="*/ 195998 w 2714344"/>
                <a:gd name="connsiteY0" fmla="*/ 881321 h 1338521"/>
                <a:gd name="connsiteX1" fmla="*/ 653198 w 2714344"/>
                <a:gd name="connsiteY1" fmla="*/ 1338521 h 1338521"/>
                <a:gd name="connsiteX2" fmla="*/ 195998 w 2714344"/>
                <a:gd name="connsiteY2" fmla="*/ 1338521 h 1338521"/>
                <a:gd name="connsiteX3" fmla="*/ 195998 w 2714344"/>
                <a:gd name="connsiteY3" fmla="*/ 881321 h 1338521"/>
                <a:gd name="connsiteX0" fmla="*/ 0 w 2714344"/>
                <a:gd name="connsiteY0" fmla="*/ 305625 h 1338521"/>
                <a:gd name="connsiteX1" fmla="*/ 1021202 w 2714344"/>
                <a:gd name="connsiteY1" fmla="*/ 106930 h 1338521"/>
                <a:gd name="connsiteX2" fmla="*/ 2714344 w 2714344"/>
                <a:gd name="connsiteY2" fmla="*/ 286347 h 1338521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594974 h 1052174"/>
                <a:gd name="connsiteX1" fmla="*/ 653198 w 2714344"/>
                <a:gd name="connsiteY1" fmla="*/ 1052174 h 1052174"/>
                <a:gd name="connsiteX2" fmla="*/ 195998 w 2714344"/>
                <a:gd name="connsiteY2" fmla="*/ 1052174 h 1052174"/>
                <a:gd name="connsiteX3" fmla="*/ 195998 w 2714344"/>
                <a:gd name="connsiteY3" fmla="*/ 594974 h 1052174"/>
                <a:gd name="connsiteX0" fmla="*/ 0 w 2714344"/>
                <a:gd name="connsiteY0" fmla="*/ 19278 h 1052174"/>
                <a:gd name="connsiteX1" fmla="*/ 2714344 w 2714344"/>
                <a:gd name="connsiteY1" fmla="*/ 0 h 1052174"/>
                <a:gd name="connsiteX0" fmla="*/ 195998 w 2714344"/>
                <a:gd name="connsiteY0" fmla="*/ 1656582 h 2113782"/>
                <a:gd name="connsiteX1" fmla="*/ 653198 w 2714344"/>
                <a:gd name="connsiteY1" fmla="*/ 2113782 h 2113782"/>
                <a:gd name="connsiteX2" fmla="*/ 195998 w 2714344"/>
                <a:gd name="connsiteY2" fmla="*/ 2113782 h 2113782"/>
                <a:gd name="connsiteX3" fmla="*/ 195998 w 2714344"/>
                <a:gd name="connsiteY3" fmla="*/ 1656582 h 2113782"/>
                <a:gd name="connsiteX0" fmla="*/ 0 w 2714344"/>
                <a:gd name="connsiteY0" fmla="*/ 1080886 h 2113782"/>
                <a:gd name="connsiteX1" fmla="*/ 2714344 w 2714344"/>
                <a:gd name="connsiteY1" fmla="*/ 1061608 h 2113782"/>
                <a:gd name="connsiteX0" fmla="*/ 195998 w 2714344"/>
                <a:gd name="connsiteY0" fmla="*/ 2002794 h 2459994"/>
                <a:gd name="connsiteX1" fmla="*/ 653198 w 2714344"/>
                <a:gd name="connsiteY1" fmla="*/ 2459994 h 2459994"/>
                <a:gd name="connsiteX2" fmla="*/ 195998 w 2714344"/>
                <a:gd name="connsiteY2" fmla="*/ 2459994 h 2459994"/>
                <a:gd name="connsiteX3" fmla="*/ 195998 w 2714344"/>
                <a:gd name="connsiteY3" fmla="*/ 2002794 h 2459994"/>
                <a:gd name="connsiteX0" fmla="*/ 0 w 2714344"/>
                <a:gd name="connsiteY0" fmla="*/ 1427098 h 2459994"/>
                <a:gd name="connsiteX1" fmla="*/ 2714344 w 2714344"/>
                <a:gd name="connsiteY1" fmla="*/ 1407820 h 2459994"/>
                <a:gd name="connsiteX0" fmla="*/ 195998 w 2734017"/>
                <a:gd name="connsiteY0" fmla="*/ 2073653 h 2530853"/>
                <a:gd name="connsiteX1" fmla="*/ 653198 w 2734017"/>
                <a:gd name="connsiteY1" fmla="*/ 2530853 h 2530853"/>
                <a:gd name="connsiteX2" fmla="*/ 195998 w 2734017"/>
                <a:gd name="connsiteY2" fmla="*/ 2530853 h 2530853"/>
                <a:gd name="connsiteX3" fmla="*/ 195998 w 2734017"/>
                <a:gd name="connsiteY3" fmla="*/ 2073653 h 2530853"/>
                <a:gd name="connsiteX0" fmla="*/ 0 w 2734017"/>
                <a:gd name="connsiteY0" fmla="*/ 1497957 h 2530853"/>
                <a:gd name="connsiteX1" fmla="*/ 2734017 w 2734017"/>
                <a:gd name="connsiteY1" fmla="*/ 1306001 h 2530853"/>
                <a:gd name="connsiteX0" fmla="*/ 195998 w 2734017"/>
                <a:gd name="connsiteY0" fmla="*/ 2081924 h 2539124"/>
                <a:gd name="connsiteX1" fmla="*/ 653198 w 2734017"/>
                <a:gd name="connsiteY1" fmla="*/ 2539124 h 2539124"/>
                <a:gd name="connsiteX2" fmla="*/ 195998 w 2734017"/>
                <a:gd name="connsiteY2" fmla="*/ 2539124 h 2539124"/>
                <a:gd name="connsiteX3" fmla="*/ 195998 w 2734017"/>
                <a:gd name="connsiteY3" fmla="*/ 2081924 h 2539124"/>
                <a:gd name="connsiteX0" fmla="*/ 0 w 2734017"/>
                <a:gd name="connsiteY0" fmla="*/ 1506228 h 2539124"/>
                <a:gd name="connsiteX1" fmla="*/ 2734017 w 2734017"/>
                <a:gd name="connsiteY1" fmla="*/ 1314272 h 2539124"/>
                <a:gd name="connsiteX0" fmla="*/ 195998 w 2783199"/>
                <a:gd name="connsiteY0" fmla="*/ 2103294 h 2560494"/>
                <a:gd name="connsiteX1" fmla="*/ 653198 w 2783199"/>
                <a:gd name="connsiteY1" fmla="*/ 2560494 h 2560494"/>
                <a:gd name="connsiteX2" fmla="*/ 195998 w 2783199"/>
                <a:gd name="connsiteY2" fmla="*/ 2560494 h 2560494"/>
                <a:gd name="connsiteX3" fmla="*/ 195998 w 2783199"/>
                <a:gd name="connsiteY3" fmla="*/ 2103294 h 2560494"/>
                <a:gd name="connsiteX0" fmla="*/ 0 w 2783199"/>
                <a:gd name="connsiteY0" fmla="*/ 1527598 h 2560494"/>
                <a:gd name="connsiteX1" fmla="*/ 2783199 w 2783199"/>
                <a:gd name="connsiteY1" fmla="*/ 1286305 h 2560494"/>
                <a:gd name="connsiteX0" fmla="*/ 195998 w 2783199"/>
                <a:gd name="connsiteY0" fmla="*/ 2025053 h 2482253"/>
                <a:gd name="connsiteX1" fmla="*/ 653198 w 2783199"/>
                <a:gd name="connsiteY1" fmla="*/ 2482253 h 2482253"/>
                <a:gd name="connsiteX2" fmla="*/ 195998 w 2783199"/>
                <a:gd name="connsiteY2" fmla="*/ 2482253 h 2482253"/>
                <a:gd name="connsiteX3" fmla="*/ 195998 w 2783199"/>
                <a:gd name="connsiteY3" fmla="*/ 2025053 h 2482253"/>
                <a:gd name="connsiteX0" fmla="*/ 0 w 2783199"/>
                <a:gd name="connsiteY0" fmla="*/ 1449357 h 2482253"/>
                <a:gd name="connsiteX1" fmla="*/ 2783199 w 2783199"/>
                <a:gd name="connsiteY1" fmla="*/ 1208064 h 2482253"/>
                <a:gd name="connsiteX0" fmla="*/ 195998 w 2783199"/>
                <a:gd name="connsiteY0" fmla="*/ 2214454 h 2671654"/>
                <a:gd name="connsiteX1" fmla="*/ 653198 w 2783199"/>
                <a:gd name="connsiteY1" fmla="*/ 2671654 h 2671654"/>
                <a:gd name="connsiteX2" fmla="*/ 195998 w 2783199"/>
                <a:gd name="connsiteY2" fmla="*/ 2671654 h 2671654"/>
                <a:gd name="connsiteX3" fmla="*/ 195998 w 2783199"/>
                <a:gd name="connsiteY3" fmla="*/ 2214454 h 2671654"/>
                <a:gd name="connsiteX0" fmla="*/ 0 w 2783199"/>
                <a:gd name="connsiteY0" fmla="*/ 1638758 h 2671654"/>
                <a:gd name="connsiteX1" fmla="*/ 2783199 w 2783199"/>
                <a:gd name="connsiteY1" fmla="*/ 1397465 h 2671654"/>
                <a:gd name="connsiteX0" fmla="*/ 187158 w 2774359"/>
                <a:gd name="connsiteY0" fmla="*/ 2296067 h 2753267"/>
                <a:gd name="connsiteX1" fmla="*/ 644358 w 2774359"/>
                <a:gd name="connsiteY1" fmla="*/ 2753267 h 2753267"/>
                <a:gd name="connsiteX2" fmla="*/ 187158 w 2774359"/>
                <a:gd name="connsiteY2" fmla="*/ 2753267 h 2753267"/>
                <a:gd name="connsiteX3" fmla="*/ 187158 w 2774359"/>
                <a:gd name="connsiteY3" fmla="*/ 2296067 h 2753267"/>
                <a:gd name="connsiteX0" fmla="*/ 40663 w 2774359"/>
                <a:gd name="connsiteY0" fmla="*/ 1589580 h 2753267"/>
                <a:gd name="connsiteX1" fmla="*/ 2774359 w 2774359"/>
                <a:gd name="connsiteY1" fmla="*/ 1479078 h 2753267"/>
                <a:gd name="connsiteX0" fmla="*/ 187158 w 2774359"/>
                <a:gd name="connsiteY0" fmla="*/ 2380144 h 2837344"/>
                <a:gd name="connsiteX1" fmla="*/ 644358 w 2774359"/>
                <a:gd name="connsiteY1" fmla="*/ 2837344 h 2837344"/>
                <a:gd name="connsiteX2" fmla="*/ 187158 w 2774359"/>
                <a:gd name="connsiteY2" fmla="*/ 2837344 h 2837344"/>
                <a:gd name="connsiteX3" fmla="*/ 187158 w 2774359"/>
                <a:gd name="connsiteY3" fmla="*/ 2380144 h 2837344"/>
                <a:gd name="connsiteX0" fmla="*/ 3536 w 2774359"/>
                <a:gd name="connsiteY0" fmla="*/ 1542866 h 2837344"/>
                <a:gd name="connsiteX1" fmla="*/ 2774359 w 2774359"/>
                <a:gd name="connsiteY1" fmla="*/ 1563155 h 2837344"/>
                <a:gd name="connsiteX0" fmla="*/ 187158 w 2774359"/>
                <a:gd name="connsiteY0" fmla="*/ 2267190 h 2724390"/>
                <a:gd name="connsiteX1" fmla="*/ 644358 w 2774359"/>
                <a:gd name="connsiteY1" fmla="*/ 2724390 h 2724390"/>
                <a:gd name="connsiteX2" fmla="*/ 187158 w 2774359"/>
                <a:gd name="connsiteY2" fmla="*/ 2724390 h 2724390"/>
                <a:gd name="connsiteX3" fmla="*/ 187158 w 2774359"/>
                <a:gd name="connsiteY3" fmla="*/ 2267190 h 2724390"/>
                <a:gd name="connsiteX0" fmla="*/ 3536 w 2774359"/>
                <a:gd name="connsiteY0" fmla="*/ 1429912 h 2724390"/>
                <a:gd name="connsiteX1" fmla="*/ 2774359 w 2774359"/>
                <a:gd name="connsiteY1" fmla="*/ 1450201 h 2724390"/>
                <a:gd name="connsiteX0" fmla="*/ 187158 w 2562831"/>
                <a:gd name="connsiteY0" fmla="*/ 2485150 h 2942350"/>
                <a:gd name="connsiteX1" fmla="*/ 644358 w 2562831"/>
                <a:gd name="connsiteY1" fmla="*/ 2942350 h 2942350"/>
                <a:gd name="connsiteX2" fmla="*/ 187158 w 2562831"/>
                <a:gd name="connsiteY2" fmla="*/ 2942350 h 2942350"/>
                <a:gd name="connsiteX3" fmla="*/ 187158 w 2562831"/>
                <a:gd name="connsiteY3" fmla="*/ 2485150 h 2942350"/>
                <a:gd name="connsiteX0" fmla="*/ 3536 w 2562831"/>
                <a:gd name="connsiteY0" fmla="*/ 1647872 h 2942350"/>
                <a:gd name="connsiteX1" fmla="*/ 2562831 w 2562831"/>
                <a:gd name="connsiteY1" fmla="*/ 1126214 h 2942350"/>
                <a:gd name="connsiteX0" fmla="*/ 187158 w 2562831"/>
                <a:gd name="connsiteY0" fmla="*/ 2461679 h 2918879"/>
                <a:gd name="connsiteX1" fmla="*/ 644358 w 2562831"/>
                <a:gd name="connsiteY1" fmla="*/ 2918879 h 2918879"/>
                <a:gd name="connsiteX2" fmla="*/ 187158 w 2562831"/>
                <a:gd name="connsiteY2" fmla="*/ 2918879 h 2918879"/>
                <a:gd name="connsiteX3" fmla="*/ 187158 w 2562831"/>
                <a:gd name="connsiteY3" fmla="*/ 2461679 h 2918879"/>
                <a:gd name="connsiteX0" fmla="*/ 3536 w 2562831"/>
                <a:gd name="connsiteY0" fmla="*/ 1624401 h 2918879"/>
                <a:gd name="connsiteX1" fmla="*/ 2562831 w 2562831"/>
                <a:gd name="connsiteY1" fmla="*/ 1102743 h 2918879"/>
                <a:gd name="connsiteX0" fmla="*/ 187158 w 2658981"/>
                <a:gd name="connsiteY0" fmla="*/ 2451725 h 2908925"/>
                <a:gd name="connsiteX1" fmla="*/ 644358 w 2658981"/>
                <a:gd name="connsiteY1" fmla="*/ 2908925 h 2908925"/>
                <a:gd name="connsiteX2" fmla="*/ 187158 w 2658981"/>
                <a:gd name="connsiteY2" fmla="*/ 2908925 h 2908925"/>
                <a:gd name="connsiteX3" fmla="*/ 187158 w 2658981"/>
                <a:gd name="connsiteY3" fmla="*/ 2451725 h 2908925"/>
                <a:gd name="connsiteX0" fmla="*/ 3536 w 2658981"/>
                <a:gd name="connsiteY0" fmla="*/ 1614447 h 2908925"/>
                <a:gd name="connsiteX1" fmla="*/ 2658981 w 2658981"/>
                <a:gd name="connsiteY1" fmla="*/ 1115369 h 2908925"/>
                <a:gd name="connsiteX0" fmla="*/ 222082 w 2693905"/>
                <a:gd name="connsiteY0" fmla="*/ 2774286 h 3231486"/>
                <a:gd name="connsiteX1" fmla="*/ 679282 w 2693905"/>
                <a:gd name="connsiteY1" fmla="*/ 3231486 h 3231486"/>
                <a:gd name="connsiteX2" fmla="*/ 222082 w 2693905"/>
                <a:gd name="connsiteY2" fmla="*/ 3231486 h 3231486"/>
                <a:gd name="connsiteX3" fmla="*/ 222082 w 2693905"/>
                <a:gd name="connsiteY3" fmla="*/ 2774286 h 3231486"/>
                <a:gd name="connsiteX0" fmla="*/ 0 w 2693905"/>
                <a:gd name="connsiteY0" fmla="*/ 1406352 h 3231486"/>
                <a:gd name="connsiteX1" fmla="*/ 2693905 w 2693905"/>
                <a:gd name="connsiteY1" fmla="*/ 1437930 h 3231486"/>
                <a:gd name="connsiteX0" fmla="*/ 222082 w 2693905"/>
                <a:gd name="connsiteY0" fmla="*/ 2220572 h 2677772"/>
                <a:gd name="connsiteX1" fmla="*/ 679282 w 2693905"/>
                <a:gd name="connsiteY1" fmla="*/ 2677772 h 2677772"/>
                <a:gd name="connsiteX2" fmla="*/ 222082 w 2693905"/>
                <a:gd name="connsiteY2" fmla="*/ 2677772 h 2677772"/>
                <a:gd name="connsiteX3" fmla="*/ 222082 w 2693905"/>
                <a:gd name="connsiteY3" fmla="*/ 2220572 h 2677772"/>
                <a:gd name="connsiteX0" fmla="*/ 0 w 2693905"/>
                <a:gd name="connsiteY0" fmla="*/ 852638 h 2677772"/>
                <a:gd name="connsiteX1" fmla="*/ 2693905 w 2693905"/>
                <a:gd name="connsiteY1" fmla="*/ 884216 h 267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905" h="2677772" stroke="0" extrusionOk="0">
                  <a:moveTo>
                    <a:pt x="222082" y="2220572"/>
                  </a:moveTo>
                  <a:cubicBezTo>
                    <a:pt x="691156" y="2401046"/>
                    <a:pt x="679282" y="2425267"/>
                    <a:pt x="679282" y="2677772"/>
                  </a:cubicBezTo>
                  <a:lnTo>
                    <a:pt x="222082" y="2677772"/>
                  </a:lnTo>
                  <a:cubicBezTo>
                    <a:pt x="222082" y="2525372"/>
                    <a:pt x="-199023" y="2108277"/>
                    <a:pt x="222082" y="2220572"/>
                  </a:cubicBezTo>
                  <a:close/>
                </a:path>
                <a:path w="2693905" h="2677772" fill="none">
                  <a:moveTo>
                    <a:pt x="0" y="852638"/>
                  </a:moveTo>
                  <a:cubicBezTo>
                    <a:pt x="1289487" y="-449809"/>
                    <a:pt x="2303949" y="-114690"/>
                    <a:pt x="2693905" y="884216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0" name="Arc 8"/>
            <p:cNvSpPr/>
            <p:nvPr/>
          </p:nvSpPr>
          <p:spPr>
            <a:xfrm>
              <a:off x="6994159" y="4798426"/>
              <a:ext cx="2416815" cy="581815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87845"/>
                <a:gd name="connsiteY0" fmla="*/ 476714 h 933914"/>
                <a:gd name="connsiteX1" fmla="*/ 644357 w 2687845"/>
                <a:gd name="connsiteY1" fmla="*/ 933914 h 933914"/>
                <a:gd name="connsiteX2" fmla="*/ 187157 w 2687845"/>
                <a:gd name="connsiteY2" fmla="*/ 933914 h 933914"/>
                <a:gd name="connsiteX3" fmla="*/ 187157 w 2687845"/>
                <a:gd name="connsiteY3" fmla="*/ 476714 h 933914"/>
                <a:gd name="connsiteX0" fmla="*/ 243159 w 2687845"/>
                <a:gd name="connsiteY0" fmla="*/ -1 h 933914"/>
                <a:gd name="connsiteX1" fmla="*/ 2687845 w 2687845"/>
                <a:gd name="connsiteY1" fmla="*/ 118529 h 933914"/>
                <a:gd name="connsiteX0" fmla="*/ 187157 w 2687845"/>
                <a:gd name="connsiteY0" fmla="*/ 476716 h 933916"/>
                <a:gd name="connsiteX1" fmla="*/ 644357 w 2687845"/>
                <a:gd name="connsiteY1" fmla="*/ 933916 h 933916"/>
                <a:gd name="connsiteX2" fmla="*/ 187157 w 2687845"/>
                <a:gd name="connsiteY2" fmla="*/ 933916 h 933916"/>
                <a:gd name="connsiteX3" fmla="*/ 187157 w 2687845"/>
                <a:gd name="connsiteY3" fmla="*/ 476716 h 933916"/>
                <a:gd name="connsiteX0" fmla="*/ 243159 w 2687845"/>
                <a:gd name="connsiteY0" fmla="*/ 1 h 933916"/>
                <a:gd name="connsiteX1" fmla="*/ 2687845 w 2687845"/>
                <a:gd name="connsiteY1" fmla="*/ 118531 h 933916"/>
                <a:gd name="connsiteX0" fmla="*/ 187157 w 2819406"/>
                <a:gd name="connsiteY0" fmla="*/ 476714 h 933914"/>
                <a:gd name="connsiteX1" fmla="*/ 644357 w 2819406"/>
                <a:gd name="connsiteY1" fmla="*/ 933914 h 933914"/>
                <a:gd name="connsiteX2" fmla="*/ 187157 w 2819406"/>
                <a:gd name="connsiteY2" fmla="*/ 933914 h 933914"/>
                <a:gd name="connsiteX3" fmla="*/ 187157 w 2819406"/>
                <a:gd name="connsiteY3" fmla="*/ 476714 h 933914"/>
                <a:gd name="connsiteX0" fmla="*/ 243159 w 2819406"/>
                <a:gd name="connsiteY0" fmla="*/ -1 h 933914"/>
                <a:gd name="connsiteX1" fmla="*/ 2819406 w 2819406"/>
                <a:gd name="connsiteY1" fmla="*/ 294249 h 933914"/>
                <a:gd name="connsiteX0" fmla="*/ 187157 w 2842622"/>
                <a:gd name="connsiteY0" fmla="*/ 476716 h 933916"/>
                <a:gd name="connsiteX1" fmla="*/ 644357 w 2842622"/>
                <a:gd name="connsiteY1" fmla="*/ 933916 h 933916"/>
                <a:gd name="connsiteX2" fmla="*/ 187157 w 2842622"/>
                <a:gd name="connsiteY2" fmla="*/ 933916 h 933916"/>
                <a:gd name="connsiteX3" fmla="*/ 187157 w 2842622"/>
                <a:gd name="connsiteY3" fmla="*/ 476716 h 933916"/>
                <a:gd name="connsiteX0" fmla="*/ 243159 w 2842622"/>
                <a:gd name="connsiteY0" fmla="*/ 1 h 933916"/>
                <a:gd name="connsiteX1" fmla="*/ 2842622 w 2842622"/>
                <a:gd name="connsiteY1" fmla="*/ 180550 h 933916"/>
                <a:gd name="connsiteX0" fmla="*/ 187157 w 2842622"/>
                <a:gd name="connsiteY0" fmla="*/ 476714 h 933914"/>
                <a:gd name="connsiteX1" fmla="*/ 644357 w 2842622"/>
                <a:gd name="connsiteY1" fmla="*/ 933914 h 933914"/>
                <a:gd name="connsiteX2" fmla="*/ 187157 w 2842622"/>
                <a:gd name="connsiteY2" fmla="*/ 933914 h 933914"/>
                <a:gd name="connsiteX3" fmla="*/ 187157 w 2842622"/>
                <a:gd name="connsiteY3" fmla="*/ 476714 h 933914"/>
                <a:gd name="connsiteX0" fmla="*/ 243159 w 2842622"/>
                <a:gd name="connsiteY0" fmla="*/ -1 h 933914"/>
                <a:gd name="connsiteX1" fmla="*/ 2842622 w 2842622"/>
                <a:gd name="connsiteY1" fmla="*/ 180548 h 933914"/>
                <a:gd name="connsiteX0" fmla="*/ 187157 w 2842622"/>
                <a:gd name="connsiteY0" fmla="*/ 476716 h 933916"/>
                <a:gd name="connsiteX1" fmla="*/ 644357 w 2842622"/>
                <a:gd name="connsiteY1" fmla="*/ 933916 h 933916"/>
                <a:gd name="connsiteX2" fmla="*/ 187157 w 2842622"/>
                <a:gd name="connsiteY2" fmla="*/ 933916 h 933916"/>
                <a:gd name="connsiteX3" fmla="*/ 187157 w 2842622"/>
                <a:gd name="connsiteY3" fmla="*/ 476716 h 933916"/>
                <a:gd name="connsiteX0" fmla="*/ 243159 w 2842622"/>
                <a:gd name="connsiteY0" fmla="*/ 1 h 933916"/>
                <a:gd name="connsiteX1" fmla="*/ 2842622 w 2842622"/>
                <a:gd name="connsiteY1" fmla="*/ 180550 h 933916"/>
                <a:gd name="connsiteX0" fmla="*/ 187157 w 2904534"/>
                <a:gd name="connsiteY0" fmla="*/ 476714 h 933914"/>
                <a:gd name="connsiteX1" fmla="*/ 644357 w 2904534"/>
                <a:gd name="connsiteY1" fmla="*/ 933914 h 933914"/>
                <a:gd name="connsiteX2" fmla="*/ 187157 w 2904534"/>
                <a:gd name="connsiteY2" fmla="*/ 933914 h 933914"/>
                <a:gd name="connsiteX3" fmla="*/ 187157 w 2904534"/>
                <a:gd name="connsiteY3" fmla="*/ 476714 h 933914"/>
                <a:gd name="connsiteX0" fmla="*/ 243159 w 2904534"/>
                <a:gd name="connsiteY0" fmla="*/ -1 h 933914"/>
                <a:gd name="connsiteX1" fmla="*/ 2904534 w 2904534"/>
                <a:gd name="connsiteY1" fmla="*/ 232230 h 933914"/>
                <a:gd name="connsiteX0" fmla="*/ 187157 w 2904534"/>
                <a:gd name="connsiteY0" fmla="*/ 476716 h 933916"/>
                <a:gd name="connsiteX1" fmla="*/ 644357 w 2904534"/>
                <a:gd name="connsiteY1" fmla="*/ 933916 h 933916"/>
                <a:gd name="connsiteX2" fmla="*/ 187157 w 2904534"/>
                <a:gd name="connsiteY2" fmla="*/ 933916 h 933916"/>
                <a:gd name="connsiteX3" fmla="*/ 187157 w 2904534"/>
                <a:gd name="connsiteY3" fmla="*/ 476716 h 933916"/>
                <a:gd name="connsiteX0" fmla="*/ 243159 w 2904534"/>
                <a:gd name="connsiteY0" fmla="*/ 1 h 933916"/>
                <a:gd name="connsiteX1" fmla="*/ 2904534 w 2904534"/>
                <a:gd name="connsiteY1" fmla="*/ 232232 h 933916"/>
                <a:gd name="connsiteX0" fmla="*/ 187157 w 2904534"/>
                <a:gd name="connsiteY0" fmla="*/ 476714 h 933914"/>
                <a:gd name="connsiteX1" fmla="*/ 644357 w 2904534"/>
                <a:gd name="connsiteY1" fmla="*/ 933914 h 933914"/>
                <a:gd name="connsiteX2" fmla="*/ 187157 w 2904534"/>
                <a:gd name="connsiteY2" fmla="*/ 933914 h 933914"/>
                <a:gd name="connsiteX3" fmla="*/ 187157 w 2904534"/>
                <a:gd name="connsiteY3" fmla="*/ 476714 h 933914"/>
                <a:gd name="connsiteX0" fmla="*/ 243159 w 2904534"/>
                <a:gd name="connsiteY0" fmla="*/ -1 h 933914"/>
                <a:gd name="connsiteX1" fmla="*/ 2904534 w 2904534"/>
                <a:gd name="connsiteY1" fmla="*/ 232230 h 9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4534" h="933914" stroke="0" extrusionOk="0">
                  <a:moveTo>
                    <a:pt x="187157" y="476714"/>
                  </a:moveTo>
                  <a:cubicBezTo>
                    <a:pt x="656231" y="657188"/>
                    <a:pt x="644357" y="681409"/>
                    <a:pt x="644357" y="933914"/>
                  </a:cubicBezTo>
                  <a:lnTo>
                    <a:pt x="187157" y="933914"/>
                  </a:lnTo>
                  <a:cubicBezTo>
                    <a:pt x="187157" y="781514"/>
                    <a:pt x="-233948" y="364419"/>
                    <a:pt x="187157" y="476714"/>
                  </a:cubicBezTo>
                  <a:close/>
                </a:path>
                <a:path w="2904534" h="933914" fill="none">
                  <a:moveTo>
                    <a:pt x="243159" y="-1"/>
                  </a:moveTo>
                  <a:cubicBezTo>
                    <a:pt x="1024599" y="81788"/>
                    <a:pt x="1296740" y="789513"/>
                    <a:pt x="2904534" y="232230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Arc 8"/>
            <p:cNvSpPr/>
            <p:nvPr/>
          </p:nvSpPr>
          <p:spPr>
            <a:xfrm>
              <a:off x="6982102" y="4972098"/>
              <a:ext cx="2445789" cy="58181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700467"/>
                <a:gd name="connsiteY0" fmla="*/ 476714 h 933914"/>
                <a:gd name="connsiteX1" fmla="*/ 644357 w 2700467"/>
                <a:gd name="connsiteY1" fmla="*/ 933914 h 933914"/>
                <a:gd name="connsiteX2" fmla="*/ 187157 w 2700467"/>
                <a:gd name="connsiteY2" fmla="*/ 933914 h 933914"/>
                <a:gd name="connsiteX3" fmla="*/ 187157 w 2700467"/>
                <a:gd name="connsiteY3" fmla="*/ 476714 h 933914"/>
                <a:gd name="connsiteX0" fmla="*/ 243159 w 2700467"/>
                <a:gd name="connsiteY0" fmla="*/ -1 h 933914"/>
                <a:gd name="connsiteX1" fmla="*/ 2700467 w 2700467"/>
                <a:gd name="connsiteY1" fmla="*/ 149538 h 933914"/>
                <a:gd name="connsiteX0" fmla="*/ 187157 w 2758571"/>
                <a:gd name="connsiteY0" fmla="*/ 476716 h 933916"/>
                <a:gd name="connsiteX1" fmla="*/ 644357 w 2758571"/>
                <a:gd name="connsiteY1" fmla="*/ 933916 h 933916"/>
                <a:gd name="connsiteX2" fmla="*/ 187157 w 2758571"/>
                <a:gd name="connsiteY2" fmla="*/ 933916 h 933916"/>
                <a:gd name="connsiteX3" fmla="*/ 187157 w 2758571"/>
                <a:gd name="connsiteY3" fmla="*/ 476716 h 933916"/>
                <a:gd name="connsiteX0" fmla="*/ 243159 w 2758571"/>
                <a:gd name="connsiteY0" fmla="*/ 1 h 933916"/>
                <a:gd name="connsiteX1" fmla="*/ 2758571 w 2758571"/>
                <a:gd name="connsiteY1" fmla="*/ 139203 h 93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571" h="933916" stroke="0" extrusionOk="0">
                  <a:moveTo>
                    <a:pt x="187157" y="476716"/>
                  </a:moveTo>
                  <a:cubicBezTo>
                    <a:pt x="656231" y="657190"/>
                    <a:pt x="644357" y="681411"/>
                    <a:pt x="644357" y="933916"/>
                  </a:cubicBezTo>
                  <a:lnTo>
                    <a:pt x="187157" y="933916"/>
                  </a:lnTo>
                  <a:cubicBezTo>
                    <a:pt x="187157" y="781516"/>
                    <a:pt x="-233948" y="364421"/>
                    <a:pt x="187157" y="476716"/>
                  </a:cubicBezTo>
                  <a:close/>
                </a:path>
                <a:path w="2758571" h="933916" fill="none">
                  <a:moveTo>
                    <a:pt x="243159" y="1"/>
                  </a:moveTo>
                  <a:cubicBezTo>
                    <a:pt x="1109728" y="40444"/>
                    <a:pt x="1607374" y="593122"/>
                    <a:pt x="2758571" y="139203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2" name="Arc 8"/>
            <p:cNvSpPr/>
            <p:nvPr/>
          </p:nvSpPr>
          <p:spPr>
            <a:xfrm>
              <a:off x="7130724" y="5452937"/>
              <a:ext cx="2303992" cy="59168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6889" h="949759" stroke="0" extrusionOk="0">
                  <a:moveTo>
                    <a:pt x="187157" y="492559"/>
                  </a:moveTo>
                  <a:cubicBezTo>
                    <a:pt x="656231" y="673033"/>
                    <a:pt x="644357" y="697254"/>
                    <a:pt x="644357" y="949759"/>
                  </a:cubicBezTo>
                  <a:lnTo>
                    <a:pt x="187157" y="949759"/>
                  </a:lnTo>
                  <a:cubicBezTo>
                    <a:pt x="187157" y="797359"/>
                    <a:pt x="-233948" y="380264"/>
                    <a:pt x="187157" y="492559"/>
                  </a:cubicBezTo>
                  <a:close/>
                </a:path>
                <a:path w="2656889" h="949759" fill="none">
                  <a:moveTo>
                    <a:pt x="243159" y="15844"/>
                  </a:moveTo>
                  <a:cubicBezTo>
                    <a:pt x="1109728" y="56287"/>
                    <a:pt x="1505692" y="453919"/>
                    <a:pt x="2656889" y="0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" name="Arc 8"/>
            <p:cNvSpPr/>
            <p:nvPr/>
          </p:nvSpPr>
          <p:spPr>
            <a:xfrm>
              <a:off x="7473830" y="4845597"/>
              <a:ext cx="2049766" cy="572367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87845"/>
                <a:gd name="connsiteY0" fmla="*/ 476714 h 933914"/>
                <a:gd name="connsiteX1" fmla="*/ 644357 w 2687845"/>
                <a:gd name="connsiteY1" fmla="*/ 933914 h 933914"/>
                <a:gd name="connsiteX2" fmla="*/ 187157 w 2687845"/>
                <a:gd name="connsiteY2" fmla="*/ 933914 h 933914"/>
                <a:gd name="connsiteX3" fmla="*/ 187157 w 2687845"/>
                <a:gd name="connsiteY3" fmla="*/ 476714 h 933914"/>
                <a:gd name="connsiteX0" fmla="*/ 243159 w 2687845"/>
                <a:gd name="connsiteY0" fmla="*/ -1 h 933914"/>
                <a:gd name="connsiteX1" fmla="*/ 2687845 w 2687845"/>
                <a:gd name="connsiteY1" fmla="*/ 118529 h 933914"/>
                <a:gd name="connsiteX0" fmla="*/ 187157 w 2687845"/>
                <a:gd name="connsiteY0" fmla="*/ 476716 h 933916"/>
                <a:gd name="connsiteX1" fmla="*/ 644357 w 2687845"/>
                <a:gd name="connsiteY1" fmla="*/ 933916 h 933916"/>
                <a:gd name="connsiteX2" fmla="*/ 187157 w 2687845"/>
                <a:gd name="connsiteY2" fmla="*/ 933916 h 933916"/>
                <a:gd name="connsiteX3" fmla="*/ 187157 w 2687845"/>
                <a:gd name="connsiteY3" fmla="*/ 476716 h 933916"/>
                <a:gd name="connsiteX0" fmla="*/ 243159 w 2687845"/>
                <a:gd name="connsiteY0" fmla="*/ 1 h 933916"/>
                <a:gd name="connsiteX1" fmla="*/ 2687845 w 2687845"/>
                <a:gd name="connsiteY1" fmla="*/ 118531 h 933916"/>
                <a:gd name="connsiteX0" fmla="*/ 187157 w 2687845"/>
                <a:gd name="connsiteY0" fmla="*/ 445706 h 902906"/>
                <a:gd name="connsiteX1" fmla="*/ 644357 w 2687845"/>
                <a:gd name="connsiteY1" fmla="*/ 902906 h 902906"/>
                <a:gd name="connsiteX2" fmla="*/ 187157 w 2687845"/>
                <a:gd name="connsiteY2" fmla="*/ 902906 h 902906"/>
                <a:gd name="connsiteX3" fmla="*/ 187157 w 2687845"/>
                <a:gd name="connsiteY3" fmla="*/ 445706 h 902906"/>
                <a:gd name="connsiteX0" fmla="*/ 235421 w 2687845"/>
                <a:gd name="connsiteY0" fmla="*/ 0 h 902906"/>
                <a:gd name="connsiteX1" fmla="*/ 2687845 w 2687845"/>
                <a:gd name="connsiteY1" fmla="*/ 87521 h 902906"/>
                <a:gd name="connsiteX0" fmla="*/ 187157 w 2107425"/>
                <a:gd name="connsiteY0" fmla="*/ 445706 h 902906"/>
                <a:gd name="connsiteX1" fmla="*/ 644357 w 2107425"/>
                <a:gd name="connsiteY1" fmla="*/ 902906 h 902906"/>
                <a:gd name="connsiteX2" fmla="*/ 187157 w 2107425"/>
                <a:gd name="connsiteY2" fmla="*/ 902906 h 902906"/>
                <a:gd name="connsiteX3" fmla="*/ 187157 w 2107425"/>
                <a:gd name="connsiteY3" fmla="*/ 445706 h 902906"/>
                <a:gd name="connsiteX0" fmla="*/ 235421 w 2107425"/>
                <a:gd name="connsiteY0" fmla="*/ 0 h 902906"/>
                <a:gd name="connsiteX1" fmla="*/ 2107425 w 2107425"/>
                <a:gd name="connsiteY1" fmla="*/ 97858 h 902906"/>
                <a:gd name="connsiteX0" fmla="*/ 187157 w 2107425"/>
                <a:gd name="connsiteY0" fmla="*/ 445706 h 902906"/>
                <a:gd name="connsiteX1" fmla="*/ 644357 w 2107425"/>
                <a:gd name="connsiteY1" fmla="*/ 902906 h 902906"/>
                <a:gd name="connsiteX2" fmla="*/ 187157 w 2107425"/>
                <a:gd name="connsiteY2" fmla="*/ 902906 h 902906"/>
                <a:gd name="connsiteX3" fmla="*/ 187157 w 2107425"/>
                <a:gd name="connsiteY3" fmla="*/ 445706 h 902906"/>
                <a:gd name="connsiteX0" fmla="*/ 235421 w 2107425"/>
                <a:gd name="connsiteY0" fmla="*/ 0 h 902906"/>
                <a:gd name="connsiteX1" fmla="*/ 2107425 w 2107425"/>
                <a:gd name="connsiteY1" fmla="*/ 97858 h 902906"/>
                <a:gd name="connsiteX0" fmla="*/ 187157 w 2393765"/>
                <a:gd name="connsiteY0" fmla="*/ 445706 h 902906"/>
                <a:gd name="connsiteX1" fmla="*/ 644357 w 2393765"/>
                <a:gd name="connsiteY1" fmla="*/ 902906 h 902906"/>
                <a:gd name="connsiteX2" fmla="*/ 187157 w 2393765"/>
                <a:gd name="connsiteY2" fmla="*/ 902906 h 902906"/>
                <a:gd name="connsiteX3" fmla="*/ 187157 w 2393765"/>
                <a:gd name="connsiteY3" fmla="*/ 445706 h 902906"/>
                <a:gd name="connsiteX0" fmla="*/ 235421 w 2393765"/>
                <a:gd name="connsiteY0" fmla="*/ 0 h 902906"/>
                <a:gd name="connsiteX1" fmla="*/ 2393765 w 2393765"/>
                <a:gd name="connsiteY1" fmla="*/ 66848 h 902906"/>
                <a:gd name="connsiteX0" fmla="*/ 187157 w 2393765"/>
                <a:gd name="connsiteY0" fmla="*/ 445706 h 902906"/>
                <a:gd name="connsiteX1" fmla="*/ 644357 w 2393765"/>
                <a:gd name="connsiteY1" fmla="*/ 902906 h 902906"/>
                <a:gd name="connsiteX2" fmla="*/ 187157 w 2393765"/>
                <a:gd name="connsiteY2" fmla="*/ 902906 h 902906"/>
                <a:gd name="connsiteX3" fmla="*/ 187157 w 2393765"/>
                <a:gd name="connsiteY3" fmla="*/ 445706 h 902906"/>
                <a:gd name="connsiteX0" fmla="*/ 235421 w 2393765"/>
                <a:gd name="connsiteY0" fmla="*/ 0 h 902906"/>
                <a:gd name="connsiteX1" fmla="*/ 2393765 w 2393765"/>
                <a:gd name="connsiteY1" fmla="*/ 66848 h 902906"/>
                <a:gd name="connsiteX0" fmla="*/ 187157 w 2463414"/>
                <a:gd name="connsiteY0" fmla="*/ 461549 h 918749"/>
                <a:gd name="connsiteX1" fmla="*/ 644357 w 2463414"/>
                <a:gd name="connsiteY1" fmla="*/ 918749 h 918749"/>
                <a:gd name="connsiteX2" fmla="*/ 187157 w 2463414"/>
                <a:gd name="connsiteY2" fmla="*/ 918749 h 918749"/>
                <a:gd name="connsiteX3" fmla="*/ 187157 w 2463414"/>
                <a:gd name="connsiteY3" fmla="*/ 461549 h 918749"/>
                <a:gd name="connsiteX0" fmla="*/ 235421 w 2463414"/>
                <a:gd name="connsiteY0" fmla="*/ 15843 h 918749"/>
                <a:gd name="connsiteX1" fmla="*/ 2463414 w 2463414"/>
                <a:gd name="connsiteY1" fmla="*/ 0 h 918749"/>
                <a:gd name="connsiteX0" fmla="*/ 187157 w 2463414"/>
                <a:gd name="connsiteY0" fmla="*/ 461549 h 918749"/>
                <a:gd name="connsiteX1" fmla="*/ 644357 w 2463414"/>
                <a:gd name="connsiteY1" fmla="*/ 918749 h 918749"/>
                <a:gd name="connsiteX2" fmla="*/ 187157 w 2463414"/>
                <a:gd name="connsiteY2" fmla="*/ 918749 h 918749"/>
                <a:gd name="connsiteX3" fmla="*/ 187157 w 2463414"/>
                <a:gd name="connsiteY3" fmla="*/ 461549 h 918749"/>
                <a:gd name="connsiteX0" fmla="*/ 235421 w 2463414"/>
                <a:gd name="connsiteY0" fmla="*/ 15843 h 918749"/>
                <a:gd name="connsiteX1" fmla="*/ 2463414 w 2463414"/>
                <a:gd name="connsiteY1" fmla="*/ 0 h 91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63414" h="918749" stroke="0" extrusionOk="0">
                  <a:moveTo>
                    <a:pt x="187157" y="461549"/>
                  </a:moveTo>
                  <a:cubicBezTo>
                    <a:pt x="656231" y="642023"/>
                    <a:pt x="644357" y="666244"/>
                    <a:pt x="644357" y="918749"/>
                  </a:cubicBezTo>
                  <a:lnTo>
                    <a:pt x="187157" y="918749"/>
                  </a:lnTo>
                  <a:cubicBezTo>
                    <a:pt x="187157" y="766349"/>
                    <a:pt x="-233948" y="349254"/>
                    <a:pt x="187157" y="461549"/>
                  </a:cubicBezTo>
                  <a:close/>
                </a:path>
                <a:path w="2463414" h="918749" fill="none">
                  <a:moveTo>
                    <a:pt x="235421" y="15843"/>
                  </a:moveTo>
                  <a:cubicBezTo>
                    <a:pt x="1078773" y="159649"/>
                    <a:pt x="1312218" y="278199"/>
                    <a:pt x="2463414" y="0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4" name="Arc 8"/>
            <p:cNvSpPr/>
            <p:nvPr/>
          </p:nvSpPr>
          <p:spPr>
            <a:xfrm>
              <a:off x="7562246" y="4805910"/>
              <a:ext cx="1759992" cy="546610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87845"/>
                <a:gd name="connsiteY0" fmla="*/ 476714 h 933914"/>
                <a:gd name="connsiteX1" fmla="*/ 644357 w 2687845"/>
                <a:gd name="connsiteY1" fmla="*/ 933914 h 933914"/>
                <a:gd name="connsiteX2" fmla="*/ 187157 w 2687845"/>
                <a:gd name="connsiteY2" fmla="*/ 933914 h 933914"/>
                <a:gd name="connsiteX3" fmla="*/ 187157 w 2687845"/>
                <a:gd name="connsiteY3" fmla="*/ 476714 h 933914"/>
                <a:gd name="connsiteX0" fmla="*/ 243159 w 2687845"/>
                <a:gd name="connsiteY0" fmla="*/ -1 h 933914"/>
                <a:gd name="connsiteX1" fmla="*/ 2687845 w 2687845"/>
                <a:gd name="connsiteY1" fmla="*/ 118529 h 933914"/>
                <a:gd name="connsiteX0" fmla="*/ 187157 w 2687845"/>
                <a:gd name="connsiteY0" fmla="*/ 476716 h 933916"/>
                <a:gd name="connsiteX1" fmla="*/ 644357 w 2687845"/>
                <a:gd name="connsiteY1" fmla="*/ 933916 h 933916"/>
                <a:gd name="connsiteX2" fmla="*/ 187157 w 2687845"/>
                <a:gd name="connsiteY2" fmla="*/ 933916 h 933916"/>
                <a:gd name="connsiteX3" fmla="*/ 187157 w 2687845"/>
                <a:gd name="connsiteY3" fmla="*/ 476716 h 933916"/>
                <a:gd name="connsiteX0" fmla="*/ 243159 w 2687845"/>
                <a:gd name="connsiteY0" fmla="*/ 1 h 933916"/>
                <a:gd name="connsiteX1" fmla="*/ 2687845 w 2687845"/>
                <a:gd name="connsiteY1" fmla="*/ 118531 h 933916"/>
                <a:gd name="connsiteX0" fmla="*/ 187157 w 2687845"/>
                <a:gd name="connsiteY0" fmla="*/ 445706 h 902906"/>
                <a:gd name="connsiteX1" fmla="*/ 644357 w 2687845"/>
                <a:gd name="connsiteY1" fmla="*/ 902906 h 902906"/>
                <a:gd name="connsiteX2" fmla="*/ 187157 w 2687845"/>
                <a:gd name="connsiteY2" fmla="*/ 902906 h 902906"/>
                <a:gd name="connsiteX3" fmla="*/ 187157 w 2687845"/>
                <a:gd name="connsiteY3" fmla="*/ 445706 h 902906"/>
                <a:gd name="connsiteX0" fmla="*/ 235421 w 2687845"/>
                <a:gd name="connsiteY0" fmla="*/ 0 h 902906"/>
                <a:gd name="connsiteX1" fmla="*/ 2687845 w 2687845"/>
                <a:gd name="connsiteY1" fmla="*/ 87521 h 902906"/>
                <a:gd name="connsiteX0" fmla="*/ 187157 w 2107425"/>
                <a:gd name="connsiteY0" fmla="*/ 445706 h 902906"/>
                <a:gd name="connsiteX1" fmla="*/ 644357 w 2107425"/>
                <a:gd name="connsiteY1" fmla="*/ 902906 h 902906"/>
                <a:gd name="connsiteX2" fmla="*/ 187157 w 2107425"/>
                <a:gd name="connsiteY2" fmla="*/ 902906 h 902906"/>
                <a:gd name="connsiteX3" fmla="*/ 187157 w 2107425"/>
                <a:gd name="connsiteY3" fmla="*/ 445706 h 902906"/>
                <a:gd name="connsiteX0" fmla="*/ 235421 w 2107425"/>
                <a:gd name="connsiteY0" fmla="*/ 0 h 902906"/>
                <a:gd name="connsiteX1" fmla="*/ 2107425 w 2107425"/>
                <a:gd name="connsiteY1" fmla="*/ 97858 h 902906"/>
                <a:gd name="connsiteX0" fmla="*/ 187157 w 2107425"/>
                <a:gd name="connsiteY0" fmla="*/ 445706 h 902906"/>
                <a:gd name="connsiteX1" fmla="*/ 644357 w 2107425"/>
                <a:gd name="connsiteY1" fmla="*/ 902906 h 902906"/>
                <a:gd name="connsiteX2" fmla="*/ 187157 w 2107425"/>
                <a:gd name="connsiteY2" fmla="*/ 902906 h 902906"/>
                <a:gd name="connsiteX3" fmla="*/ 187157 w 2107425"/>
                <a:gd name="connsiteY3" fmla="*/ 445706 h 902906"/>
                <a:gd name="connsiteX0" fmla="*/ 235421 w 2107425"/>
                <a:gd name="connsiteY0" fmla="*/ 0 h 902906"/>
                <a:gd name="connsiteX1" fmla="*/ 2107425 w 2107425"/>
                <a:gd name="connsiteY1" fmla="*/ 97858 h 902906"/>
                <a:gd name="connsiteX0" fmla="*/ 187157 w 2393765"/>
                <a:gd name="connsiteY0" fmla="*/ 445706 h 902906"/>
                <a:gd name="connsiteX1" fmla="*/ 644357 w 2393765"/>
                <a:gd name="connsiteY1" fmla="*/ 902906 h 902906"/>
                <a:gd name="connsiteX2" fmla="*/ 187157 w 2393765"/>
                <a:gd name="connsiteY2" fmla="*/ 902906 h 902906"/>
                <a:gd name="connsiteX3" fmla="*/ 187157 w 2393765"/>
                <a:gd name="connsiteY3" fmla="*/ 445706 h 902906"/>
                <a:gd name="connsiteX0" fmla="*/ 235421 w 2393765"/>
                <a:gd name="connsiteY0" fmla="*/ 0 h 902906"/>
                <a:gd name="connsiteX1" fmla="*/ 2393765 w 2393765"/>
                <a:gd name="connsiteY1" fmla="*/ 66848 h 902906"/>
                <a:gd name="connsiteX0" fmla="*/ 187157 w 2393765"/>
                <a:gd name="connsiteY0" fmla="*/ 445706 h 902906"/>
                <a:gd name="connsiteX1" fmla="*/ 644357 w 2393765"/>
                <a:gd name="connsiteY1" fmla="*/ 902906 h 902906"/>
                <a:gd name="connsiteX2" fmla="*/ 187157 w 2393765"/>
                <a:gd name="connsiteY2" fmla="*/ 902906 h 902906"/>
                <a:gd name="connsiteX3" fmla="*/ 187157 w 2393765"/>
                <a:gd name="connsiteY3" fmla="*/ 445706 h 902906"/>
                <a:gd name="connsiteX0" fmla="*/ 235421 w 2393765"/>
                <a:gd name="connsiteY0" fmla="*/ 0 h 902906"/>
                <a:gd name="connsiteX1" fmla="*/ 2393765 w 2393765"/>
                <a:gd name="connsiteY1" fmla="*/ 66848 h 902906"/>
                <a:gd name="connsiteX0" fmla="*/ 187157 w 2030035"/>
                <a:gd name="connsiteY0" fmla="*/ 445706 h 902906"/>
                <a:gd name="connsiteX1" fmla="*/ 644357 w 2030035"/>
                <a:gd name="connsiteY1" fmla="*/ 902906 h 902906"/>
                <a:gd name="connsiteX2" fmla="*/ 187157 w 2030035"/>
                <a:gd name="connsiteY2" fmla="*/ 902906 h 902906"/>
                <a:gd name="connsiteX3" fmla="*/ 187157 w 2030035"/>
                <a:gd name="connsiteY3" fmla="*/ 445706 h 902906"/>
                <a:gd name="connsiteX0" fmla="*/ 235421 w 2030035"/>
                <a:gd name="connsiteY0" fmla="*/ 0 h 902906"/>
                <a:gd name="connsiteX1" fmla="*/ 2030035 w 2030035"/>
                <a:gd name="connsiteY1" fmla="*/ 87521 h 902906"/>
                <a:gd name="connsiteX0" fmla="*/ 187157 w 2030035"/>
                <a:gd name="connsiteY0" fmla="*/ 445706 h 902906"/>
                <a:gd name="connsiteX1" fmla="*/ 644357 w 2030035"/>
                <a:gd name="connsiteY1" fmla="*/ 902906 h 902906"/>
                <a:gd name="connsiteX2" fmla="*/ 187157 w 2030035"/>
                <a:gd name="connsiteY2" fmla="*/ 902906 h 902906"/>
                <a:gd name="connsiteX3" fmla="*/ 187157 w 2030035"/>
                <a:gd name="connsiteY3" fmla="*/ 445706 h 902906"/>
                <a:gd name="connsiteX0" fmla="*/ 235421 w 2030035"/>
                <a:gd name="connsiteY0" fmla="*/ 0 h 902906"/>
                <a:gd name="connsiteX1" fmla="*/ 2030035 w 2030035"/>
                <a:gd name="connsiteY1" fmla="*/ 87521 h 902906"/>
                <a:gd name="connsiteX0" fmla="*/ 187157 w 2030035"/>
                <a:gd name="connsiteY0" fmla="*/ 414697 h 871897"/>
                <a:gd name="connsiteX1" fmla="*/ 644357 w 2030035"/>
                <a:gd name="connsiteY1" fmla="*/ 871897 h 871897"/>
                <a:gd name="connsiteX2" fmla="*/ 187157 w 2030035"/>
                <a:gd name="connsiteY2" fmla="*/ 871897 h 871897"/>
                <a:gd name="connsiteX3" fmla="*/ 187157 w 2030035"/>
                <a:gd name="connsiteY3" fmla="*/ 414697 h 871897"/>
                <a:gd name="connsiteX0" fmla="*/ 235421 w 2030035"/>
                <a:gd name="connsiteY0" fmla="*/ 0 h 871897"/>
                <a:gd name="connsiteX1" fmla="*/ 2030035 w 2030035"/>
                <a:gd name="connsiteY1" fmla="*/ 56512 h 871897"/>
                <a:gd name="connsiteX0" fmla="*/ 187157 w 2030035"/>
                <a:gd name="connsiteY0" fmla="*/ 421535 h 878735"/>
                <a:gd name="connsiteX1" fmla="*/ 644357 w 2030035"/>
                <a:gd name="connsiteY1" fmla="*/ 878735 h 878735"/>
                <a:gd name="connsiteX2" fmla="*/ 187157 w 2030035"/>
                <a:gd name="connsiteY2" fmla="*/ 878735 h 878735"/>
                <a:gd name="connsiteX3" fmla="*/ 187157 w 2030035"/>
                <a:gd name="connsiteY3" fmla="*/ 421535 h 878735"/>
                <a:gd name="connsiteX0" fmla="*/ 235421 w 2030035"/>
                <a:gd name="connsiteY0" fmla="*/ 6838 h 878735"/>
                <a:gd name="connsiteX1" fmla="*/ 2030035 w 2030035"/>
                <a:gd name="connsiteY1" fmla="*/ 63350 h 878735"/>
                <a:gd name="connsiteX0" fmla="*/ 187157 w 2030035"/>
                <a:gd name="connsiteY0" fmla="*/ 419049 h 876249"/>
                <a:gd name="connsiteX1" fmla="*/ 644357 w 2030035"/>
                <a:gd name="connsiteY1" fmla="*/ 876249 h 876249"/>
                <a:gd name="connsiteX2" fmla="*/ 187157 w 2030035"/>
                <a:gd name="connsiteY2" fmla="*/ 876249 h 876249"/>
                <a:gd name="connsiteX3" fmla="*/ 187157 w 2030035"/>
                <a:gd name="connsiteY3" fmla="*/ 419049 h 876249"/>
                <a:gd name="connsiteX0" fmla="*/ 235421 w 2030035"/>
                <a:gd name="connsiteY0" fmla="*/ 4352 h 876249"/>
                <a:gd name="connsiteX1" fmla="*/ 2030035 w 2030035"/>
                <a:gd name="connsiteY1" fmla="*/ 60864 h 876249"/>
                <a:gd name="connsiteX0" fmla="*/ 187157 w 2115164"/>
                <a:gd name="connsiteY0" fmla="*/ 420205 h 877405"/>
                <a:gd name="connsiteX1" fmla="*/ 644357 w 2115164"/>
                <a:gd name="connsiteY1" fmla="*/ 877405 h 877405"/>
                <a:gd name="connsiteX2" fmla="*/ 187157 w 2115164"/>
                <a:gd name="connsiteY2" fmla="*/ 877405 h 877405"/>
                <a:gd name="connsiteX3" fmla="*/ 187157 w 2115164"/>
                <a:gd name="connsiteY3" fmla="*/ 420205 h 877405"/>
                <a:gd name="connsiteX0" fmla="*/ 235421 w 2115164"/>
                <a:gd name="connsiteY0" fmla="*/ 5508 h 877405"/>
                <a:gd name="connsiteX1" fmla="*/ 2115164 w 2115164"/>
                <a:gd name="connsiteY1" fmla="*/ 0 h 87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5164" h="877405" stroke="0" extrusionOk="0">
                  <a:moveTo>
                    <a:pt x="187157" y="420205"/>
                  </a:moveTo>
                  <a:cubicBezTo>
                    <a:pt x="656231" y="600679"/>
                    <a:pt x="644357" y="624900"/>
                    <a:pt x="644357" y="877405"/>
                  </a:cubicBezTo>
                  <a:lnTo>
                    <a:pt x="187157" y="877405"/>
                  </a:lnTo>
                  <a:cubicBezTo>
                    <a:pt x="187157" y="725005"/>
                    <a:pt x="-233948" y="307910"/>
                    <a:pt x="187157" y="420205"/>
                  </a:cubicBezTo>
                  <a:close/>
                </a:path>
                <a:path w="2115164" h="877405" fill="none">
                  <a:moveTo>
                    <a:pt x="235421" y="5508"/>
                  </a:moveTo>
                  <a:cubicBezTo>
                    <a:pt x="885300" y="-36740"/>
                    <a:pt x="925276" y="185171"/>
                    <a:pt x="2115164" y="0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5" name="Arc 8"/>
            <p:cNvSpPr/>
            <p:nvPr/>
          </p:nvSpPr>
          <p:spPr>
            <a:xfrm>
              <a:off x="7268045" y="3636123"/>
              <a:ext cx="1693836" cy="1560262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514314"/>
                <a:gd name="connsiteY0" fmla="*/ 278749 h 735949"/>
                <a:gd name="connsiteX1" fmla="*/ 644357 w 2514314"/>
                <a:gd name="connsiteY1" fmla="*/ 735949 h 735949"/>
                <a:gd name="connsiteX2" fmla="*/ 187157 w 2514314"/>
                <a:gd name="connsiteY2" fmla="*/ 735949 h 735949"/>
                <a:gd name="connsiteX3" fmla="*/ 187157 w 2514314"/>
                <a:gd name="connsiteY3" fmla="*/ 278749 h 735949"/>
                <a:gd name="connsiteX0" fmla="*/ 174524 w 2514314"/>
                <a:gd name="connsiteY0" fmla="*/ 93020 h 735949"/>
                <a:gd name="connsiteX1" fmla="*/ 2514314 w 2514314"/>
                <a:gd name="connsiteY1" fmla="*/ 74737 h 735949"/>
                <a:gd name="connsiteX0" fmla="*/ 187157 w 2554834"/>
                <a:gd name="connsiteY0" fmla="*/ 280477 h 737677"/>
                <a:gd name="connsiteX1" fmla="*/ 644357 w 2554834"/>
                <a:gd name="connsiteY1" fmla="*/ 737677 h 737677"/>
                <a:gd name="connsiteX2" fmla="*/ 187157 w 2554834"/>
                <a:gd name="connsiteY2" fmla="*/ 737677 h 737677"/>
                <a:gd name="connsiteX3" fmla="*/ 187157 w 2554834"/>
                <a:gd name="connsiteY3" fmla="*/ 280477 h 737677"/>
                <a:gd name="connsiteX0" fmla="*/ 174524 w 2554834"/>
                <a:gd name="connsiteY0" fmla="*/ 94748 h 737677"/>
                <a:gd name="connsiteX1" fmla="*/ 2554834 w 2554834"/>
                <a:gd name="connsiteY1" fmla="*/ 59529 h 737677"/>
                <a:gd name="connsiteX0" fmla="*/ 187157 w 2554834"/>
                <a:gd name="connsiteY0" fmla="*/ 341918 h 799118"/>
                <a:gd name="connsiteX1" fmla="*/ 644357 w 2554834"/>
                <a:gd name="connsiteY1" fmla="*/ 799118 h 799118"/>
                <a:gd name="connsiteX2" fmla="*/ 187157 w 2554834"/>
                <a:gd name="connsiteY2" fmla="*/ 799118 h 799118"/>
                <a:gd name="connsiteX3" fmla="*/ 187157 w 2554834"/>
                <a:gd name="connsiteY3" fmla="*/ 341918 h 799118"/>
                <a:gd name="connsiteX0" fmla="*/ 174524 w 2554834"/>
                <a:gd name="connsiteY0" fmla="*/ 156189 h 799118"/>
                <a:gd name="connsiteX1" fmla="*/ 2554834 w 2554834"/>
                <a:gd name="connsiteY1" fmla="*/ 120970 h 799118"/>
                <a:gd name="connsiteX0" fmla="*/ 187157 w 2453924"/>
                <a:gd name="connsiteY0" fmla="*/ 326505 h 783705"/>
                <a:gd name="connsiteX1" fmla="*/ 644357 w 2453924"/>
                <a:gd name="connsiteY1" fmla="*/ 783705 h 783705"/>
                <a:gd name="connsiteX2" fmla="*/ 187157 w 2453924"/>
                <a:gd name="connsiteY2" fmla="*/ 783705 h 783705"/>
                <a:gd name="connsiteX3" fmla="*/ 187157 w 2453924"/>
                <a:gd name="connsiteY3" fmla="*/ 326505 h 783705"/>
                <a:gd name="connsiteX0" fmla="*/ 174524 w 2453924"/>
                <a:gd name="connsiteY0" fmla="*/ 140776 h 783705"/>
                <a:gd name="connsiteX1" fmla="*/ 2453924 w 2453924"/>
                <a:gd name="connsiteY1" fmla="*/ 168823 h 783705"/>
                <a:gd name="connsiteX0" fmla="*/ 187157 w 2453924"/>
                <a:gd name="connsiteY0" fmla="*/ 321780 h 778980"/>
                <a:gd name="connsiteX1" fmla="*/ 644357 w 2453924"/>
                <a:gd name="connsiteY1" fmla="*/ 778980 h 778980"/>
                <a:gd name="connsiteX2" fmla="*/ 187157 w 2453924"/>
                <a:gd name="connsiteY2" fmla="*/ 778980 h 778980"/>
                <a:gd name="connsiteX3" fmla="*/ 187157 w 2453924"/>
                <a:gd name="connsiteY3" fmla="*/ 321780 h 778980"/>
                <a:gd name="connsiteX0" fmla="*/ 174524 w 2453924"/>
                <a:gd name="connsiteY0" fmla="*/ 136051 h 778980"/>
                <a:gd name="connsiteX1" fmla="*/ 2453924 w 2453924"/>
                <a:gd name="connsiteY1" fmla="*/ 164098 h 778980"/>
                <a:gd name="connsiteX0" fmla="*/ 187157 w 2453924"/>
                <a:gd name="connsiteY0" fmla="*/ 321780 h 778980"/>
                <a:gd name="connsiteX1" fmla="*/ 644357 w 2453924"/>
                <a:gd name="connsiteY1" fmla="*/ 778980 h 778980"/>
                <a:gd name="connsiteX2" fmla="*/ 187157 w 2453924"/>
                <a:gd name="connsiteY2" fmla="*/ 778980 h 778980"/>
                <a:gd name="connsiteX3" fmla="*/ 187157 w 2453924"/>
                <a:gd name="connsiteY3" fmla="*/ 321780 h 778980"/>
                <a:gd name="connsiteX0" fmla="*/ 174524 w 2453924"/>
                <a:gd name="connsiteY0" fmla="*/ 136051 h 778980"/>
                <a:gd name="connsiteX1" fmla="*/ 2453924 w 2453924"/>
                <a:gd name="connsiteY1" fmla="*/ 164097 h 778980"/>
                <a:gd name="connsiteX0" fmla="*/ 187157 w 2453924"/>
                <a:gd name="connsiteY0" fmla="*/ 333112 h 790312"/>
                <a:gd name="connsiteX1" fmla="*/ 644357 w 2453924"/>
                <a:gd name="connsiteY1" fmla="*/ 790312 h 790312"/>
                <a:gd name="connsiteX2" fmla="*/ 187157 w 2453924"/>
                <a:gd name="connsiteY2" fmla="*/ 790312 h 790312"/>
                <a:gd name="connsiteX3" fmla="*/ 187157 w 2453924"/>
                <a:gd name="connsiteY3" fmla="*/ 333112 h 790312"/>
                <a:gd name="connsiteX0" fmla="*/ 174524 w 2453924"/>
                <a:gd name="connsiteY0" fmla="*/ 147383 h 790312"/>
                <a:gd name="connsiteX1" fmla="*/ 2453924 w 2453924"/>
                <a:gd name="connsiteY1" fmla="*/ 124816 h 790312"/>
                <a:gd name="connsiteX0" fmla="*/ 187157 w 2453924"/>
                <a:gd name="connsiteY0" fmla="*/ 429264 h 886464"/>
                <a:gd name="connsiteX1" fmla="*/ 644357 w 2453924"/>
                <a:gd name="connsiteY1" fmla="*/ 886464 h 886464"/>
                <a:gd name="connsiteX2" fmla="*/ 187157 w 2453924"/>
                <a:gd name="connsiteY2" fmla="*/ 886464 h 886464"/>
                <a:gd name="connsiteX3" fmla="*/ 187157 w 2453924"/>
                <a:gd name="connsiteY3" fmla="*/ 429264 h 886464"/>
                <a:gd name="connsiteX0" fmla="*/ 174524 w 2453924"/>
                <a:gd name="connsiteY0" fmla="*/ 243535 h 886464"/>
                <a:gd name="connsiteX1" fmla="*/ 2453924 w 2453924"/>
                <a:gd name="connsiteY1" fmla="*/ 220968 h 886464"/>
                <a:gd name="connsiteX0" fmla="*/ 187157 w 2453924"/>
                <a:gd name="connsiteY0" fmla="*/ 475371 h 932571"/>
                <a:gd name="connsiteX1" fmla="*/ 644357 w 2453924"/>
                <a:gd name="connsiteY1" fmla="*/ 932571 h 932571"/>
                <a:gd name="connsiteX2" fmla="*/ 187157 w 2453924"/>
                <a:gd name="connsiteY2" fmla="*/ 932571 h 932571"/>
                <a:gd name="connsiteX3" fmla="*/ 187157 w 2453924"/>
                <a:gd name="connsiteY3" fmla="*/ 475371 h 932571"/>
                <a:gd name="connsiteX0" fmla="*/ 174524 w 2453924"/>
                <a:gd name="connsiteY0" fmla="*/ 289642 h 932571"/>
                <a:gd name="connsiteX1" fmla="*/ 876492 w 2453924"/>
                <a:gd name="connsiteY1" fmla="*/ 55818 h 932571"/>
                <a:gd name="connsiteX2" fmla="*/ 2453924 w 2453924"/>
                <a:gd name="connsiteY2" fmla="*/ 267075 h 932571"/>
                <a:gd name="connsiteX0" fmla="*/ 187157 w 2453924"/>
                <a:gd name="connsiteY0" fmla="*/ 361804 h 819004"/>
                <a:gd name="connsiteX1" fmla="*/ 644357 w 2453924"/>
                <a:gd name="connsiteY1" fmla="*/ 819004 h 819004"/>
                <a:gd name="connsiteX2" fmla="*/ 187157 w 2453924"/>
                <a:gd name="connsiteY2" fmla="*/ 819004 h 819004"/>
                <a:gd name="connsiteX3" fmla="*/ 187157 w 2453924"/>
                <a:gd name="connsiteY3" fmla="*/ 361804 h 819004"/>
                <a:gd name="connsiteX0" fmla="*/ 174524 w 2453924"/>
                <a:gd name="connsiteY0" fmla="*/ 176075 h 819004"/>
                <a:gd name="connsiteX1" fmla="*/ 926947 w 2453924"/>
                <a:gd name="connsiteY1" fmla="*/ 144703 h 819004"/>
                <a:gd name="connsiteX2" fmla="*/ 2453924 w 2453924"/>
                <a:gd name="connsiteY2" fmla="*/ 153508 h 819004"/>
                <a:gd name="connsiteX0" fmla="*/ 187157 w 2453924"/>
                <a:gd name="connsiteY0" fmla="*/ 334492 h 791692"/>
                <a:gd name="connsiteX1" fmla="*/ 644357 w 2453924"/>
                <a:gd name="connsiteY1" fmla="*/ 791692 h 791692"/>
                <a:gd name="connsiteX2" fmla="*/ 187157 w 2453924"/>
                <a:gd name="connsiteY2" fmla="*/ 791692 h 791692"/>
                <a:gd name="connsiteX3" fmla="*/ 187157 w 2453924"/>
                <a:gd name="connsiteY3" fmla="*/ 334492 h 791692"/>
                <a:gd name="connsiteX0" fmla="*/ 174524 w 2453924"/>
                <a:gd name="connsiteY0" fmla="*/ 148763 h 791692"/>
                <a:gd name="connsiteX1" fmla="*/ 926947 w 2453924"/>
                <a:gd name="connsiteY1" fmla="*/ 117391 h 791692"/>
                <a:gd name="connsiteX2" fmla="*/ 2453924 w 2453924"/>
                <a:gd name="connsiteY2" fmla="*/ 126196 h 791692"/>
                <a:gd name="connsiteX0" fmla="*/ 187157 w 2453924"/>
                <a:gd name="connsiteY0" fmla="*/ 334491 h 791691"/>
                <a:gd name="connsiteX1" fmla="*/ 644357 w 2453924"/>
                <a:gd name="connsiteY1" fmla="*/ 791691 h 791691"/>
                <a:gd name="connsiteX2" fmla="*/ 187157 w 2453924"/>
                <a:gd name="connsiteY2" fmla="*/ 791691 h 791691"/>
                <a:gd name="connsiteX3" fmla="*/ 187157 w 2453924"/>
                <a:gd name="connsiteY3" fmla="*/ 334491 h 791691"/>
                <a:gd name="connsiteX0" fmla="*/ 174524 w 2453924"/>
                <a:gd name="connsiteY0" fmla="*/ 148762 h 791691"/>
                <a:gd name="connsiteX1" fmla="*/ 926947 w 2453924"/>
                <a:gd name="connsiteY1" fmla="*/ 117390 h 791691"/>
                <a:gd name="connsiteX2" fmla="*/ 2453924 w 2453924"/>
                <a:gd name="connsiteY2" fmla="*/ 126195 h 791691"/>
                <a:gd name="connsiteX0" fmla="*/ 187157 w 2453924"/>
                <a:gd name="connsiteY0" fmla="*/ 354853 h 812053"/>
                <a:gd name="connsiteX1" fmla="*/ 644357 w 2453924"/>
                <a:gd name="connsiteY1" fmla="*/ 812053 h 812053"/>
                <a:gd name="connsiteX2" fmla="*/ 187157 w 2453924"/>
                <a:gd name="connsiteY2" fmla="*/ 812053 h 812053"/>
                <a:gd name="connsiteX3" fmla="*/ 187157 w 2453924"/>
                <a:gd name="connsiteY3" fmla="*/ 354853 h 812053"/>
                <a:gd name="connsiteX0" fmla="*/ 174524 w 2453924"/>
                <a:gd name="connsiteY0" fmla="*/ 169124 h 812053"/>
                <a:gd name="connsiteX1" fmla="*/ 926947 w 2453924"/>
                <a:gd name="connsiteY1" fmla="*/ 74486 h 812053"/>
                <a:gd name="connsiteX2" fmla="*/ 2453924 w 2453924"/>
                <a:gd name="connsiteY2" fmla="*/ 146557 h 812053"/>
                <a:gd name="connsiteX0" fmla="*/ 187157 w 2453924"/>
                <a:gd name="connsiteY0" fmla="*/ 322736 h 779936"/>
                <a:gd name="connsiteX1" fmla="*/ 644357 w 2453924"/>
                <a:gd name="connsiteY1" fmla="*/ 779936 h 779936"/>
                <a:gd name="connsiteX2" fmla="*/ 187157 w 2453924"/>
                <a:gd name="connsiteY2" fmla="*/ 779936 h 779936"/>
                <a:gd name="connsiteX3" fmla="*/ 187157 w 2453924"/>
                <a:gd name="connsiteY3" fmla="*/ 322736 h 779936"/>
                <a:gd name="connsiteX0" fmla="*/ 174524 w 2453924"/>
                <a:gd name="connsiteY0" fmla="*/ 137007 h 779936"/>
                <a:gd name="connsiteX1" fmla="*/ 926947 w 2453924"/>
                <a:gd name="connsiteY1" fmla="*/ 42369 h 779936"/>
                <a:gd name="connsiteX2" fmla="*/ 2453924 w 2453924"/>
                <a:gd name="connsiteY2" fmla="*/ 114440 h 779936"/>
                <a:gd name="connsiteX0" fmla="*/ 187157 w 2675925"/>
                <a:gd name="connsiteY0" fmla="*/ 513610 h 970810"/>
                <a:gd name="connsiteX1" fmla="*/ 644357 w 2675925"/>
                <a:gd name="connsiteY1" fmla="*/ 970810 h 970810"/>
                <a:gd name="connsiteX2" fmla="*/ 187157 w 2675925"/>
                <a:gd name="connsiteY2" fmla="*/ 970810 h 970810"/>
                <a:gd name="connsiteX3" fmla="*/ 187157 w 2675925"/>
                <a:gd name="connsiteY3" fmla="*/ 513610 h 970810"/>
                <a:gd name="connsiteX0" fmla="*/ 174524 w 2675925"/>
                <a:gd name="connsiteY0" fmla="*/ 327881 h 970810"/>
                <a:gd name="connsiteX1" fmla="*/ 926947 w 2675925"/>
                <a:gd name="connsiteY1" fmla="*/ 233243 h 970810"/>
                <a:gd name="connsiteX2" fmla="*/ 2675925 w 2675925"/>
                <a:gd name="connsiteY2" fmla="*/ 77555 h 970810"/>
                <a:gd name="connsiteX0" fmla="*/ 187157 w 2675925"/>
                <a:gd name="connsiteY0" fmla="*/ 436055 h 893255"/>
                <a:gd name="connsiteX1" fmla="*/ 644357 w 2675925"/>
                <a:gd name="connsiteY1" fmla="*/ 893255 h 893255"/>
                <a:gd name="connsiteX2" fmla="*/ 187157 w 2675925"/>
                <a:gd name="connsiteY2" fmla="*/ 893255 h 893255"/>
                <a:gd name="connsiteX3" fmla="*/ 187157 w 2675925"/>
                <a:gd name="connsiteY3" fmla="*/ 436055 h 893255"/>
                <a:gd name="connsiteX0" fmla="*/ 174524 w 2675925"/>
                <a:gd name="connsiteY0" fmla="*/ 250326 h 893255"/>
                <a:gd name="connsiteX1" fmla="*/ 926947 w 2675925"/>
                <a:gd name="connsiteY1" fmla="*/ 155688 h 893255"/>
                <a:gd name="connsiteX2" fmla="*/ 2675925 w 2675925"/>
                <a:gd name="connsiteY2" fmla="*/ 0 h 893255"/>
                <a:gd name="connsiteX0" fmla="*/ 187157 w 2675925"/>
                <a:gd name="connsiteY0" fmla="*/ 436055 h 893255"/>
                <a:gd name="connsiteX1" fmla="*/ 644357 w 2675925"/>
                <a:gd name="connsiteY1" fmla="*/ 893255 h 893255"/>
                <a:gd name="connsiteX2" fmla="*/ 187157 w 2675925"/>
                <a:gd name="connsiteY2" fmla="*/ 893255 h 893255"/>
                <a:gd name="connsiteX3" fmla="*/ 187157 w 2675925"/>
                <a:gd name="connsiteY3" fmla="*/ 436055 h 893255"/>
                <a:gd name="connsiteX0" fmla="*/ 174524 w 2675925"/>
                <a:gd name="connsiteY0" fmla="*/ 250326 h 893255"/>
                <a:gd name="connsiteX1" fmla="*/ 926947 w 2675925"/>
                <a:gd name="connsiteY1" fmla="*/ 155688 h 893255"/>
                <a:gd name="connsiteX2" fmla="*/ 2675925 w 2675925"/>
                <a:gd name="connsiteY2" fmla="*/ 0 h 893255"/>
                <a:gd name="connsiteX0" fmla="*/ 187157 w 2675925"/>
                <a:gd name="connsiteY0" fmla="*/ 436191 h 893391"/>
                <a:gd name="connsiteX1" fmla="*/ 644357 w 2675925"/>
                <a:gd name="connsiteY1" fmla="*/ 893391 h 893391"/>
                <a:gd name="connsiteX2" fmla="*/ 187157 w 2675925"/>
                <a:gd name="connsiteY2" fmla="*/ 893391 h 893391"/>
                <a:gd name="connsiteX3" fmla="*/ 187157 w 2675925"/>
                <a:gd name="connsiteY3" fmla="*/ 436191 h 893391"/>
                <a:gd name="connsiteX0" fmla="*/ 174524 w 2675925"/>
                <a:gd name="connsiteY0" fmla="*/ 250462 h 893391"/>
                <a:gd name="connsiteX1" fmla="*/ 926947 w 2675925"/>
                <a:gd name="connsiteY1" fmla="*/ 155824 h 893391"/>
                <a:gd name="connsiteX2" fmla="*/ 2675925 w 2675925"/>
                <a:gd name="connsiteY2" fmla="*/ 136 h 893391"/>
                <a:gd name="connsiteX0" fmla="*/ 187157 w 2645652"/>
                <a:gd name="connsiteY0" fmla="*/ 410899 h 868099"/>
                <a:gd name="connsiteX1" fmla="*/ 644357 w 2645652"/>
                <a:gd name="connsiteY1" fmla="*/ 868099 h 868099"/>
                <a:gd name="connsiteX2" fmla="*/ 187157 w 2645652"/>
                <a:gd name="connsiteY2" fmla="*/ 868099 h 868099"/>
                <a:gd name="connsiteX3" fmla="*/ 187157 w 2645652"/>
                <a:gd name="connsiteY3" fmla="*/ 410899 h 868099"/>
                <a:gd name="connsiteX0" fmla="*/ 174524 w 2645652"/>
                <a:gd name="connsiteY0" fmla="*/ 225170 h 868099"/>
                <a:gd name="connsiteX1" fmla="*/ 926947 w 2645652"/>
                <a:gd name="connsiteY1" fmla="*/ 130532 h 868099"/>
                <a:gd name="connsiteX2" fmla="*/ 2645652 w 2645652"/>
                <a:gd name="connsiteY2" fmla="*/ 151 h 868099"/>
                <a:gd name="connsiteX0" fmla="*/ 187157 w 2645652"/>
                <a:gd name="connsiteY0" fmla="*/ 421102 h 878302"/>
                <a:gd name="connsiteX1" fmla="*/ 644357 w 2645652"/>
                <a:gd name="connsiteY1" fmla="*/ 878302 h 878302"/>
                <a:gd name="connsiteX2" fmla="*/ 187157 w 2645652"/>
                <a:gd name="connsiteY2" fmla="*/ 878302 h 878302"/>
                <a:gd name="connsiteX3" fmla="*/ 187157 w 2645652"/>
                <a:gd name="connsiteY3" fmla="*/ 421102 h 878302"/>
                <a:gd name="connsiteX0" fmla="*/ 174524 w 2645652"/>
                <a:gd name="connsiteY0" fmla="*/ 235373 h 878302"/>
                <a:gd name="connsiteX1" fmla="*/ 926947 w 2645652"/>
                <a:gd name="connsiteY1" fmla="*/ 140735 h 878302"/>
                <a:gd name="connsiteX2" fmla="*/ 2645652 w 2645652"/>
                <a:gd name="connsiteY2" fmla="*/ 10354 h 878302"/>
                <a:gd name="connsiteX0" fmla="*/ 187157 w 2645652"/>
                <a:gd name="connsiteY0" fmla="*/ 421102 h 878302"/>
                <a:gd name="connsiteX1" fmla="*/ 644357 w 2645652"/>
                <a:gd name="connsiteY1" fmla="*/ 878302 h 878302"/>
                <a:gd name="connsiteX2" fmla="*/ 187157 w 2645652"/>
                <a:gd name="connsiteY2" fmla="*/ 878302 h 878302"/>
                <a:gd name="connsiteX3" fmla="*/ 187157 w 2645652"/>
                <a:gd name="connsiteY3" fmla="*/ 421102 h 878302"/>
                <a:gd name="connsiteX0" fmla="*/ 265342 w 2645652"/>
                <a:gd name="connsiteY0" fmla="*/ 121495 h 878302"/>
                <a:gd name="connsiteX1" fmla="*/ 926947 w 2645652"/>
                <a:gd name="connsiteY1" fmla="*/ 140735 h 878302"/>
                <a:gd name="connsiteX2" fmla="*/ 2645652 w 2645652"/>
                <a:gd name="connsiteY2" fmla="*/ 10354 h 878302"/>
                <a:gd name="connsiteX0" fmla="*/ 187157 w 2645652"/>
                <a:gd name="connsiteY0" fmla="*/ 428157 h 885357"/>
                <a:gd name="connsiteX1" fmla="*/ 644357 w 2645652"/>
                <a:gd name="connsiteY1" fmla="*/ 885357 h 885357"/>
                <a:gd name="connsiteX2" fmla="*/ 187157 w 2645652"/>
                <a:gd name="connsiteY2" fmla="*/ 885357 h 885357"/>
                <a:gd name="connsiteX3" fmla="*/ 187157 w 2645652"/>
                <a:gd name="connsiteY3" fmla="*/ 428157 h 885357"/>
                <a:gd name="connsiteX0" fmla="*/ 83706 w 2645652"/>
                <a:gd name="connsiteY0" fmla="*/ 2018 h 885357"/>
                <a:gd name="connsiteX1" fmla="*/ 926947 w 2645652"/>
                <a:gd name="connsiteY1" fmla="*/ 147790 h 885357"/>
                <a:gd name="connsiteX2" fmla="*/ 2645652 w 2645652"/>
                <a:gd name="connsiteY2" fmla="*/ 17409 h 885357"/>
                <a:gd name="connsiteX0" fmla="*/ 187157 w 2645652"/>
                <a:gd name="connsiteY0" fmla="*/ 452734 h 909934"/>
                <a:gd name="connsiteX1" fmla="*/ 644357 w 2645652"/>
                <a:gd name="connsiteY1" fmla="*/ 909934 h 909934"/>
                <a:gd name="connsiteX2" fmla="*/ 187157 w 2645652"/>
                <a:gd name="connsiteY2" fmla="*/ 909934 h 909934"/>
                <a:gd name="connsiteX3" fmla="*/ 187157 w 2645652"/>
                <a:gd name="connsiteY3" fmla="*/ 452734 h 909934"/>
                <a:gd name="connsiteX0" fmla="*/ 83706 w 2645652"/>
                <a:gd name="connsiteY0" fmla="*/ 1289 h 909934"/>
                <a:gd name="connsiteX1" fmla="*/ 926947 w 2645652"/>
                <a:gd name="connsiteY1" fmla="*/ 172367 h 909934"/>
                <a:gd name="connsiteX2" fmla="*/ 2645652 w 2645652"/>
                <a:gd name="connsiteY2" fmla="*/ 41986 h 909934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2772 h 909972"/>
                <a:gd name="connsiteX1" fmla="*/ 644357 w 2645652"/>
                <a:gd name="connsiteY1" fmla="*/ 909972 h 909972"/>
                <a:gd name="connsiteX2" fmla="*/ 187157 w 2645652"/>
                <a:gd name="connsiteY2" fmla="*/ 909972 h 909972"/>
                <a:gd name="connsiteX3" fmla="*/ 187157 w 2645652"/>
                <a:gd name="connsiteY3" fmla="*/ 452772 h 909972"/>
                <a:gd name="connsiteX0" fmla="*/ 83706 w 2645652"/>
                <a:gd name="connsiteY0" fmla="*/ 1327 h 909972"/>
                <a:gd name="connsiteX1" fmla="*/ 1007675 w 2645652"/>
                <a:gd name="connsiteY1" fmla="*/ 109139 h 909972"/>
                <a:gd name="connsiteX2" fmla="*/ 2645652 w 2645652"/>
                <a:gd name="connsiteY2" fmla="*/ 42024 h 909972"/>
                <a:gd name="connsiteX0" fmla="*/ 187157 w 2645652"/>
                <a:gd name="connsiteY0" fmla="*/ 422384 h 879584"/>
                <a:gd name="connsiteX1" fmla="*/ 644357 w 2645652"/>
                <a:gd name="connsiteY1" fmla="*/ 879584 h 879584"/>
                <a:gd name="connsiteX2" fmla="*/ 187157 w 2645652"/>
                <a:gd name="connsiteY2" fmla="*/ 879584 h 879584"/>
                <a:gd name="connsiteX3" fmla="*/ 187157 w 2645652"/>
                <a:gd name="connsiteY3" fmla="*/ 422384 h 879584"/>
                <a:gd name="connsiteX0" fmla="*/ 73615 w 2645652"/>
                <a:gd name="connsiteY0" fmla="*/ 8898 h 879584"/>
                <a:gd name="connsiteX1" fmla="*/ 1007675 w 2645652"/>
                <a:gd name="connsiteY1" fmla="*/ 78751 h 879584"/>
                <a:gd name="connsiteX2" fmla="*/ 2645652 w 2645652"/>
                <a:gd name="connsiteY2" fmla="*/ 11636 h 879584"/>
                <a:gd name="connsiteX0" fmla="*/ 187157 w 2645652"/>
                <a:gd name="connsiteY0" fmla="*/ 420892 h 878092"/>
                <a:gd name="connsiteX1" fmla="*/ 644357 w 2645652"/>
                <a:gd name="connsiteY1" fmla="*/ 878092 h 878092"/>
                <a:gd name="connsiteX2" fmla="*/ 187157 w 2645652"/>
                <a:gd name="connsiteY2" fmla="*/ 878092 h 878092"/>
                <a:gd name="connsiteX3" fmla="*/ 187157 w 2645652"/>
                <a:gd name="connsiteY3" fmla="*/ 420892 h 878092"/>
                <a:gd name="connsiteX0" fmla="*/ 73615 w 2645652"/>
                <a:gd name="connsiteY0" fmla="*/ 7406 h 878092"/>
                <a:gd name="connsiteX1" fmla="*/ 926524 w 2645652"/>
                <a:gd name="connsiteY1" fmla="*/ 123512 h 878092"/>
                <a:gd name="connsiteX2" fmla="*/ 2645652 w 2645652"/>
                <a:gd name="connsiteY2" fmla="*/ 10144 h 878092"/>
                <a:gd name="connsiteX0" fmla="*/ 187157 w 2645652"/>
                <a:gd name="connsiteY0" fmla="*/ 467853 h 925053"/>
                <a:gd name="connsiteX1" fmla="*/ 644357 w 2645652"/>
                <a:gd name="connsiteY1" fmla="*/ 925053 h 925053"/>
                <a:gd name="connsiteX2" fmla="*/ 187157 w 2645652"/>
                <a:gd name="connsiteY2" fmla="*/ 925053 h 925053"/>
                <a:gd name="connsiteX3" fmla="*/ 187157 w 2645652"/>
                <a:gd name="connsiteY3" fmla="*/ 467853 h 925053"/>
                <a:gd name="connsiteX0" fmla="*/ 9378 w 2645652"/>
                <a:gd name="connsiteY0" fmla="*/ 668 h 925053"/>
                <a:gd name="connsiteX1" fmla="*/ 926524 w 2645652"/>
                <a:gd name="connsiteY1" fmla="*/ 170473 h 925053"/>
                <a:gd name="connsiteX2" fmla="*/ 2645652 w 2645652"/>
                <a:gd name="connsiteY2" fmla="*/ 57105 h 925053"/>
                <a:gd name="connsiteX0" fmla="*/ 187157 w 2645652"/>
                <a:gd name="connsiteY0" fmla="*/ 471077 h 928277"/>
                <a:gd name="connsiteX1" fmla="*/ 644357 w 2645652"/>
                <a:gd name="connsiteY1" fmla="*/ 928277 h 928277"/>
                <a:gd name="connsiteX2" fmla="*/ 187157 w 2645652"/>
                <a:gd name="connsiteY2" fmla="*/ 928277 h 928277"/>
                <a:gd name="connsiteX3" fmla="*/ 187157 w 2645652"/>
                <a:gd name="connsiteY3" fmla="*/ 471077 h 928277"/>
                <a:gd name="connsiteX0" fmla="*/ 9378 w 2645652"/>
                <a:gd name="connsiteY0" fmla="*/ 3892 h 928277"/>
                <a:gd name="connsiteX1" fmla="*/ 1558191 w 2645652"/>
                <a:gd name="connsiteY1" fmla="*/ 66299 h 928277"/>
                <a:gd name="connsiteX2" fmla="*/ 2645652 w 2645652"/>
                <a:gd name="connsiteY2" fmla="*/ 60329 h 928277"/>
                <a:gd name="connsiteX0" fmla="*/ 187157 w 2645652"/>
                <a:gd name="connsiteY0" fmla="*/ 523016 h 980216"/>
                <a:gd name="connsiteX1" fmla="*/ 644357 w 2645652"/>
                <a:gd name="connsiteY1" fmla="*/ 980216 h 980216"/>
                <a:gd name="connsiteX2" fmla="*/ 187157 w 2645652"/>
                <a:gd name="connsiteY2" fmla="*/ 980216 h 980216"/>
                <a:gd name="connsiteX3" fmla="*/ 187157 w 2645652"/>
                <a:gd name="connsiteY3" fmla="*/ 523016 h 980216"/>
                <a:gd name="connsiteX0" fmla="*/ 9378 w 2645652"/>
                <a:gd name="connsiteY0" fmla="*/ 55831 h 980216"/>
                <a:gd name="connsiteX1" fmla="*/ 1579603 w 2645652"/>
                <a:gd name="connsiteY1" fmla="*/ 24265 h 980216"/>
                <a:gd name="connsiteX2" fmla="*/ 2645652 w 2645652"/>
                <a:gd name="connsiteY2" fmla="*/ 112268 h 980216"/>
                <a:gd name="connsiteX0" fmla="*/ 187157 w 2645652"/>
                <a:gd name="connsiteY0" fmla="*/ 576096 h 1033296"/>
                <a:gd name="connsiteX1" fmla="*/ 644357 w 2645652"/>
                <a:gd name="connsiteY1" fmla="*/ 1033296 h 1033296"/>
                <a:gd name="connsiteX2" fmla="*/ 187157 w 2645652"/>
                <a:gd name="connsiteY2" fmla="*/ 1033296 h 1033296"/>
                <a:gd name="connsiteX3" fmla="*/ 187157 w 2645652"/>
                <a:gd name="connsiteY3" fmla="*/ 576096 h 1033296"/>
                <a:gd name="connsiteX0" fmla="*/ 9378 w 2645652"/>
                <a:gd name="connsiteY0" fmla="*/ 108911 h 1033296"/>
                <a:gd name="connsiteX1" fmla="*/ 1579603 w 2645652"/>
                <a:gd name="connsiteY1" fmla="*/ 77345 h 1033296"/>
                <a:gd name="connsiteX2" fmla="*/ 2645652 w 2645652"/>
                <a:gd name="connsiteY2" fmla="*/ 165348 h 1033296"/>
                <a:gd name="connsiteX0" fmla="*/ 187157 w 2645652"/>
                <a:gd name="connsiteY0" fmla="*/ 623235 h 1080435"/>
                <a:gd name="connsiteX1" fmla="*/ 644357 w 2645652"/>
                <a:gd name="connsiteY1" fmla="*/ 1080435 h 1080435"/>
                <a:gd name="connsiteX2" fmla="*/ 187157 w 2645652"/>
                <a:gd name="connsiteY2" fmla="*/ 1080435 h 1080435"/>
                <a:gd name="connsiteX3" fmla="*/ 187157 w 2645652"/>
                <a:gd name="connsiteY3" fmla="*/ 623235 h 1080435"/>
                <a:gd name="connsiteX0" fmla="*/ 9378 w 2645652"/>
                <a:gd name="connsiteY0" fmla="*/ 156050 h 1080435"/>
                <a:gd name="connsiteX1" fmla="*/ 1579603 w 2645652"/>
                <a:gd name="connsiteY1" fmla="*/ 124484 h 1080435"/>
                <a:gd name="connsiteX2" fmla="*/ 2645652 w 2645652"/>
                <a:gd name="connsiteY2" fmla="*/ 212487 h 1080435"/>
                <a:gd name="connsiteX0" fmla="*/ 187157 w 2645652"/>
                <a:gd name="connsiteY0" fmla="*/ 623235 h 1080435"/>
                <a:gd name="connsiteX1" fmla="*/ 644357 w 2645652"/>
                <a:gd name="connsiteY1" fmla="*/ 1080435 h 1080435"/>
                <a:gd name="connsiteX2" fmla="*/ 187157 w 2645652"/>
                <a:gd name="connsiteY2" fmla="*/ 1080435 h 1080435"/>
                <a:gd name="connsiteX3" fmla="*/ 187157 w 2645652"/>
                <a:gd name="connsiteY3" fmla="*/ 623235 h 1080435"/>
                <a:gd name="connsiteX0" fmla="*/ 9378 w 2645652"/>
                <a:gd name="connsiteY0" fmla="*/ 156050 h 1080435"/>
                <a:gd name="connsiteX1" fmla="*/ 1579603 w 2645652"/>
                <a:gd name="connsiteY1" fmla="*/ 124484 h 1080435"/>
                <a:gd name="connsiteX2" fmla="*/ 2645652 w 2645652"/>
                <a:gd name="connsiteY2" fmla="*/ 212487 h 1080435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565281"/>
                <a:gd name="connsiteY0" fmla="*/ 648375 h 1105575"/>
                <a:gd name="connsiteX1" fmla="*/ 644357 w 2565281"/>
                <a:gd name="connsiteY1" fmla="*/ 1105575 h 1105575"/>
                <a:gd name="connsiteX2" fmla="*/ 187157 w 2565281"/>
                <a:gd name="connsiteY2" fmla="*/ 1105575 h 1105575"/>
                <a:gd name="connsiteX3" fmla="*/ 187157 w 2565281"/>
                <a:gd name="connsiteY3" fmla="*/ 648375 h 1105575"/>
                <a:gd name="connsiteX0" fmla="*/ 9378 w 2565281"/>
                <a:gd name="connsiteY0" fmla="*/ 181190 h 1105575"/>
                <a:gd name="connsiteX1" fmla="*/ 1561055 w 2565281"/>
                <a:gd name="connsiteY1" fmla="*/ 118614 h 1105575"/>
                <a:gd name="connsiteX2" fmla="*/ 2565281 w 2565281"/>
                <a:gd name="connsiteY2" fmla="*/ 183360 h 1105575"/>
                <a:gd name="connsiteX0" fmla="*/ 187157 w 2565281"/>
                <a:gd name="connsiteY0" fmla="*/ 641660 h 1098860"/>
                <a:gd name="connsiteX1" fmla="*/ 644357 w 2565281"/>
                <a:gd name="connsiteY1" fmla="*/ 1098860 h 1098860"/>
                <a:gd name="connsiteX2" fmla="*/ 187157 w 2565281"/>
                <a:gd name="connsiteY2" fmla="*/ 1098860 h 1098860"/>
                <a:gd name="connsiteX3" fmla="*/ 187157 w 2565281"/>
                <a:gd name="connsiteY3" fmla="*/ 641660 h 1098860"/>
                <a:gd name="connsiteX0" fmla="*/ 9378 w 2565281"/>
                <a:gd name="connsiteY0" fmla="*/ 174475 h 1098860"/>
                <a:gd name="connsiteX1" fmla="*/ 1561055 w 2565281"/>
                <a:gd name="connsiteY1" fmla="*/ 111899 h 1098860"/>
                <a:gd name="connsiteX2" fmla="*/ 2565281 w 2565281"/>
                <a:gd name="connsiteY2" fmla="*/ 176645 h 1098860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711382 h 1168582"/>
                <a:gd name="connsiteX1" fmla="*/ 644357 w 2565281"/>
                <a:gd name="connsiteY1" fmla="*/ 1168582 h 1168582"/>
                <a:gd name="connsiteX2" fmla="*/ 187157 w 2565281"/>
                <a:gd name="connsiteY2" fmla="*/ 1168582 h 1168582"/>
                <a:gd name="connsiteX3" fmla="*/ 187157 w 2565281"/>
                <a:gd name="connsiteY3" fmla="*/ 711382 h 1168582"/>
                <a:gd name="connsiteX0" fmla="*/ 9378 w 2565281"/>
                <a:gd name="connsiteY0" fmla="*/ 244197 h 1168582"/>
                <a:gd name="connsiteX1" fmla="*/ 981878 w 2565281"/>
                <a:gd name="connsiteY1" fmla="*/ 82240 h 1168582"/>
                <a:gd name="connsiteX2" fmla="*/ 2565281 w 2565281"/>
                <a:gd name="connsiteY2" fmla="*/ 246367 h 1168582"/>
                <a:gd name="connsiteX0" fmla="*/ 187157 w 2565281"/>
                <a:gd name="connsiteY0" fmla="*/ 711382 h 1168582"/>
                <a:gd name="connsiteX1" fmla="*/ 644357 w 2565281"/>
                <a:gd name="connsiteY1" fmla="*/ 1168582 h 1168582"/>
                <a:gd name="connsiteX2" fmla="*/ 187157 w 2565281"/>
                <a:gd name="connsiteY2" fmla="*/ 1168582 h 1168582"/>
                <a:gd name="connsiteX3" fmla="*/ 187157 w 2565281"/>
                <a:gd name="connsiteY3" fmla="*/ 711382 h 1168582"/>
                <a:gd name="connsiteX0" fmla="*/ 9378 w 2565281"/>
                <a:gd name="connsiteY0" fmla="*/ 244197 h 1168582"/>
                <a:gd name="connsiteX1" fmla="*/ 981878 w 2565281"/>
                <a:gd name="connsiteY1" fmla="*/ 82240 h 1168582"/>
                <a:gd name="connsiteX2" fmla="*/ 2565281 w 2565281"/>
                <a:gd name="connsiteY2" fmla="*/ 246367 h 1168582"/>
                <a:gd name="connsiteX0" fmla="*/ 187157 w 2705503"/>
                <a:gd name="connsiteY0" fmla="*/ 711382 h 1168582"/>
                <a:gd name="connsiteX1" fmla="*/ 644357 w 2705503"/>
                <a:gd name="connsiteY1" fmla="*/ 1168582 h 1168582"/>
                <a:gd name="connsiteX2" fmla="*/ 187157 w 2705503"/>
                <a:gd name="connsiteY2" fmla="*/ 1168582 h 1168582"/>
                <a:gd name="connsiteX3" fmla="*/ 187157 w 2705503"/>
                <a:gd name="connsiteY3" fmla="*/ 711382 h 1168582"/>
                <a:gd name="connsiteX0" fmla="*/ 9378 w 2705503"/>
                <a:gd name="connsiteY0" fmla="*/ 244197 h 1168582"/>
                <a:gd name="connsiteX1" fmla="*/ 981878 w 2705503"/>
                <a:gd name="connsiteY1" fmla="*/ 82240 h 1168582"/>
                <a:gd name="connsiteX2" fmla="*/ 2705503 w 2705503"/>
                <a:gd name="connsiteY2" fmla="*/ 116408 h 1168582"/>
                <a:gd name="connsiteX0" fmla="*/ 187157 w 2705503"/>
                <a:gd name="connsiteY0" fmla="*/ 832083 h 1289283"/>
                <a:gd name="connsiteX1" fmla="*/ 644357 w 2705503"/>
                <a:gd name="connsiteY1" fmla="*/ 1289283 h 1289283"/>
                <a:gd name="connsiteX2" fmla="*/ 187157 w 2705503"/>
                <a:gd name="connsiteY2" fmla="*/ 1289283 h 1289283"/>
                <a:gd name="connsiteX3" fmla="*/ 187157 w 2705503"/>
                <a:gd name="connsiteY3" fmla="*/ 832083 h 1289283"/>
                <a:gd name="connsiteX0" fmla="*/ 9378 w 2705503"/>
                <a:gd name="connsiteY0" fmla="*/ 364898 h 1289283"/>
                <a:gd name="connsiteX1" fmla="*/ 1012361 w 2705503"/>
                <a:gd name="connsiteY1" fmla="*/ 57692 h 1289283"/>
                <a:gd name="connsiteX2" fmla="*/ 2705503 w 2705503"/>
                <a:gd name="connsiteY2" fmla="*/ 237109 h 1289283"/>
                <a:gd name="connsiteX0" fmla="*/ 187157 w 2705503"/>
                <a:gd name="connsiteY0" fmla="*/ 832083 h 1289283"/>
                <a:gd name="connsiteX1" fmla="*/ 644357 w 2705503"/>
                <a:gd name="connsiteY1" fmla="*/ 1289283 h 1289283"/>
                <a:gd name="connsiteX2" fmla="*/ 187157 w 2705503"/>
                <a:gd name="connsiteY2" fmla="*/ 1289283 h 1289283"/>
                <a:gd name="connsiteX3" fmla="*/ 187157 w 2705503"/>
                <a:gd name="connsiteY3" fmla="*/ 832083 h 1289283"/>
                <a:gd name="connsiteX0" fmla="*/ 9378 w 2705503"/>
                <a:gd name="connsiteY0" fmla="*/ 364898 h 1289283"/>
                <a:gd name="connsiteX1" fmla="*/ 1012361 w 2705503"/>
                <a:gd name="connsiteY1" fmla="*/ 57692 h 1289283"/>
                <a:gd name="connsiteX2" fmla="*/ 2705503 w 2705503"/>
                <a:gd name="connsiteY2" fmla="*/ 237109 h 1289283"/>
                <a:gd name="connsiteX0" fmla="*/ 195998 w 2714344"/>
                <a:gd name="connsiteY0" fmla="*/ 848831 h 1306031"/>
                <a:gd name="connsiteX1" fmla="*/ 653198 w 2714344"/>
                <a:gd name="connsiteY1" fmla="*/ 1306031 h 1306031"/>
                <a:gd name="connsiteX2" fmla="*/ 195998 w 2714344"/>
                <a:gd name="connsiteY2" fmla="*/ 1306031 h 1306031"/>
                <a:gd name="connsiteX3" fmla="*/ 195998 w 2714344"/>
                <a:gd name="connsiteY3" fmla="*/ 848831 h 1306031"/>
                <a:gd name="connsiteX0" fmla="*/ 0 w 2714344"/>
                <a:gd name="connsiteY0" fmla="*/ 273135 h 1306031"/>
                <a:gd name="connsiteX1" fmla="*/ 1021202 w 2714344"/>
                <a:gd name="connsiteY1" fmla="*/ 74440 h 1306031"/>
                <a:gd name="connsiteX2" fmla="*/ 2714344 w 2714344"/>
                <a:gd name="connsiteY2" fmla="*/ 253857 h 1306031"/>
                <a:gd name="connsiteX0" fmla="*/ 195998 w 2714344"/>
                <a:gd name="connsiteY0" fmla="*/ 881321 h 1338521"/>
                <a:gd name="connsiteX1" fmla="*/ 653198 w 2714344"/>
                <a:gd name="connsiteY1" fmla="*/ 1338521 h 1338521"/>
                <a:gd name="connsiteX2" fmla="*/ 195998 w 2714344"/>
                <a:gd name="connsiteY2" fmla="*/ 1338521 h 1338521"/>
                <a:gd name="connsiteX3" fmla="*/ 195998 w 2714344"/>
                <a:gd name="connsiteY3" fmla="*/ 881321 h 1338521"/>
                <a:gd name="connsiteX0" fmla="*/ 0 w 2714344"/>
                <a:gd name="connsiteY0" fmla="*/ 305625 h 1338521"/>
                <a:gd name="connsiteX1" fmla="*/ 1021202 w 2714344"/>
                <a:gd name="connsiteY1" fmla="*/ 106930 h 1338521"/>
                <a:gd name="connsiteX2" fmla="*/ 2714344 w 2714344"/>
                <a:gd name="connsiteY2" fmla="*/ 286347 h 1338521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594974 h 1052174"/>
                <a:gd name="connsiteX1" fmla="*/ 653198 w 2714344"/>
                <a:gd name="connsiteY1" fmla="*/ 1052174 h 1052174"/>
                <a:gd name="connsiteX2" fmla="*/ 195998 w 2714344"/>
                <a:gd name="connsiteY2" fmla="*/ 1052174 h 1052174"/>
                <a:gd name="connsiteX3" fmla="*/ 195998 w 2714344"/>
                <a:gd name="connsiteY3" fmla="*/ 594974 h 1052174"/>
                <a:gd name="connsiteX0" fmla="*/ 0 w 2714344"/>
                <a:gd name="connsiteY0" fmla="*/ 19278 h 1052174"/>
                <a:gd name="connsiteX1" fmla="*/ 2714344 w 2714344"/>
                <a:gd name="connsiteY1" fmla="*/ 0 h 1052174"/>
                <a:gd name="connsiteX0" fmla="*/ 195998 w 2714344"/>
                <a:gd name="connsiteY0" fmla="*/ 1656582 h 2113782"/>
                <a:gd name="connsiteX1" fmla="*/ 653198 w 2714344"/>
                <a:gd name="connsiteY1" fmla="*/ 2113782 h 2113782"/>
                <a:gd name="connsiteX2" fmla="*/ 195998 w 2714344"/>
                <a:gd name="connsiteY2" fmla="*/ 2113782 h 2113782"/>
                <a:gd name="connsiteX3" fmla="*/ 195998 w 2714344"/>
                <a:gd name="connsiteY3" fmla="*/ 1656582 h 2113782"/>
                <a:gd name="connsiteX0" fmla="*/ 0 w 2714344"/>
                <a:gd name="connsiteY0" fmla="*/ 1080886 h 2113782"/>
                <a:gd name="connsiteX1" fmla="*/ 2714344 w 2714344"/>
                <a:gd name="connsiteY1" fmla="*/ 1061608 h 2113782"/>
                <a:gd name="connsiteX0" fmla="*/ 195998 w 2714344"/>
                <a:gd name="connsiteY0" fmla="*/ 2002794 h 2459994"/>
                <a:gd name="connsiteX1" fmla="*/ 653198 w 2714344"/>
                <a:gd name="connsiteY1" fmla="*/ 2459994 h 2459994"/>
                <a:gd name="connsiteX2" fmla="*/ 195998 w 2714344"/>
                <a:gd name="connsiteY2" fmla="*/ 2459994 h 2459994"/>
                <a:gd name="connsiteX3" fmla="*/ 195998 w 2714344"/>
                <a:gd name="connsiteY3" fmla="*/ 2002794 h 2459994"/>
                <a:gd name="connsiteX0" fmla="*/ 0 w 2714344"/>
                <a:gd name="connsiteY0" fmla="*/ 1427098 h 2459994"/>
                <a:gd name="connsiteX1" fmla="*/ 2714344 w 2714344"/>
                <a:gd name="connsiteY1" fmla="*/ 1407820 h 2459994"/>
                <a:gd name="connsiteX0" fmla="*/ 195998 w 2734017"/>
                <a:gd name="connsiteY0" fmla="*/ 2073653 h 2530853"/>
                <a:gd name="connsiteX1" fmla="*/ 653198 w 2734017"/>
                <a:gd name="connsiteY1" fmla="*/ 2530853 h 2530853"/>
                <a:gd name="connsiteX2" fmla="*/ 195998 w 2734017"/>
                <a:gd name="connsiteY2" fmla="*/ 2530853 h 2530853"/>
                <a:gd name="connsiteX3" fmla="*/ 195998 w 2734017"/>
                <a:gd name="connsiteY3" fmla="*/ 2073653 h 2530853"/>
                <a:gd name="connsiteX0" fmla="*/ 0 w 2734017"/>
                <a:gd name="connsiteY0" fmla="*/ 1497957 h 2530853"/>
                <a:gd name="connsiteX1" fmla="*/ 2734017 w 2734017"/>
                <a:gd name="connsiteY1" fmla="*/ 1306001 h 2530853"/>
                <a:gd name="connsiteX0" fmla="*/ 195998 w 2734017"/>
                <a:gd name="connsiteY0" fmla="*/ 2081924 h 2539124"/>
                <a:gd name="connsiteX1" fmla="*/ 653198 w 2734017"/>
                <a:gd name="connsiteY1" fmla="*/ 2539124 h 2539124"/>
                <a:gd name="connsiteX2" fmla="*/ 195998 w 2734017"/>
                <a:gd name="connsiteY2" fmla="*/ 2539124 h 2539124"/>
                <a:gd name="connsiteX3" fmla="*/ 195998 w 2734017"/>
                <a:gd name="connsiteY3" fmla="*/ 2081924 h 2539124"/>
                <a:gd name="connsiteX0" fmla="*/ 0 w 2734017"/>
                <a:gd name="connsiteY0" fmla="*/ 1506228 h 2539124"/>
                <a:gd name="connsiteX1" fmla="*/ 2734017 w 2734017"/>
                <a:gd name="connsiteY1" fmla="*/ 1314272 h 2539124"/>
                <a:gd name="connsiteX0" fmla="*/ 195998 w 2783199"/>
                <a:gd name="connsiteY0" fmla="*/ 2103294 h 2560494"/>
                <a:gd name="connsiteX1" fmla="*/ 653198 w 2783199"/>
                <a:gd name="connsiteY1" fmla="*/ 2560494 h 2560494"/>
                <a:gd name="connsiteX2" fmla="*/ 195998 w 2783199"/>
                <a:gd name="connsiteY2" fmla="*/ 2560494 h 2560494"/>
                <a:gd name="connsiteX3" fmla="*/ 195998 w 2783199"/>
                <a:gd name="connsiteY3" fmla="*/ 2103294 h 2560494"/>
                <a:gd name="connsiteX0" fmla="*/ 0 w 2783199"/>
                <a:gd name="connsiteY0" fmla="*/ 1527598 h 2560494"/>
                <a:gd name="connsiteX1" fmla="*/ 2783199 w 2783199"/>
                <a:gd name="connsiteY1" fmla="*/ 1286305 h 2560494"/>
                <a:gd name="connsiteX0" fmla="*/ 195998 w 2783199"/>
                <a:gd name="connsiteY0" fmla="*/ 2025053 h 2482253"/>
                <a:gd name="connsiteX1" fmla="*/ 653198 w 2783199"/>
                <a:gd name="connsiteY1" fmla="*/ 2482253 h 2482253"/>
                <a:gd name="connsiteX2" fmla="*/ 195998 w 2783199"/>
                <a:gd name="connsiteY2" fmla="*/ 2482253 h 2482253"/>
                <a:gd name="connsiteX3" fmla="*/ 195998 w 2783199"/>
                <a:gd name="connsiteY3" fmla="*/ 2025053 h 2482253"/>
                <a:gd name="connsiteX0" fmla="*/ 0 w 2783199"/>
                <a:gd name="connsiteY0" fmla="*/ 1449357 h 2482253"/>
                <a:gd name="connsiteX1" fmla="*/ 2783199 w 2783199"/>
                <a:gd name="connsiteY1" fmla="*/ 1208064 h 2482253"/>
                <a:gd name="connsiteX0" fmla="*/ 195998 w 2783199"/>
                <a:gd name="connsiteY0" fmla="*/ 2214454 h 2671654"/>
                <a:gd name="connsiteX1" fmla="*/ 653198 w 2783199"/>
                <a:gd name="connsiteY1" fmla="*/ 2671654 h 2671654"/>
                <a:gd name="connsiteX2" fmla="*/ 195998 w 2783199"/>
                <a:gd name="connsiteY2" fmla="*/ 2671654 h 2671654"/>
                <a:gd name="connsiteX3" fmla="*/ 195998 w 2783199"/>
                <a:gd name="connsiteY3" fmla="*/ 2214454 h 2671654"/>
                <a:gd name="connsiteX0" fmla="*/ 0 w 2783199"/>
                <a:gd name="connsiteY0" fmla="*/ 1638758 h 2671654"/>
                <a:gd name="connsiteX1" fmla="*/ 2783199 w 2783199"/>
                <a:gd name="connsiteY1" fmla="*/ 1397465 h 2671654"/>
                <a:gd name="connsiteX0" fmla="*/ 187158 w 2774359"/>
                <a:gd name="connsiteY0" fmla="*/ 2296067 h 2753267"/>
                <a:gd name="connsiteX1" fmla="*/ 644358 w 2774359"/>
                <a:gd name="connsiteY1" fmla="*/ 2753267 h 2753267"/>
                <a:gd name="connsiteX2" fmla="*/ 187158 w 2774359"/>
                <a:gd name="connsiteY2" fmla="*/ 2753267 h 2753267"/>
                <a:gd name="connsiteX3" fmla="*/ 187158 w 2774359"/>
                <a:gd name="connsiteY3" fmla="*/ 2296067 h 2753267"/>
                <a:gd name="connsiteX0" fmla="*/ 40663 w 2774359"/>
                <a:gd name="connsiteY0" fmla="*/ 1589580 h 2753267"/>
                <a:gd name="connsiteX1" fmla="*/ 2774359 w 2774359"/>
                <a:gd name="connsiteY1" fmla="*/ 1479078 h 2753267"/>
                <a:gd name="connsiteX0" fmla="*/ 187158 w 2774359"/>
                <a:gd name="connsiteY0" fmla="*/ 2380144 h 2837344"/>
                <a:gd name="connsiteX1" fmla="*/ 644358 w 2774359"/>
                <a:gd name="connsiteY1" fmla="*/ 2837344 h 2837344"/>
                <a:gd name="connsiteX2" fmla="*/ 187158 w 2774359"/>
                <a:gd name="connsiteY2" fmla="*/ 2837344 h 2837344"/>
                <a:gd name="connsiteX3" fmla="*/ 187158 w 2774359"/>
                <a:gd name="connsiteY3" fmla="*/ 2380144 h 2837344"/>
                <a:gd name="connsiteX0" fmla="*/ 3536 w 2774359"/>
                <a:gd name="connsiteY0" fmla="*/ 1542866 h 2837344"/>
                <a:gd name="connsiteX1" fmla="*/ 2774359 w 2774359"/>
                <a:gd name="connsiteY1" fmla="*/ 1563155 h 2837344"/>
                <a:gd name="connsiteX0" fmla="*/ 187158 w 2774359"/>
                <a:gd name="connsiteY0" fmla="*/ 2267190 h 2724390"/>
                <a:gd name="connsiteX1" fmla="*/ 644358 w 2774359"/>
                <a:gd name="connsiteY1" fmla="*/ 2724390 h 2724390"/>
                <a:gd name="connsiteX2" fmla="*/ 187158 w 2774359"/>
                <a:gd name="connsiteY2" fmla="*/ 2724390 h 2724390"/>
                <a:gd name="connsiteX3" fmla="*/ 187158 w 2774359"/>
                <a:gd name="connsiteY3" fmla="*/ 2267190 h 2724390"/>
                <a:gd name="connsiteX0" fmla="*/ 3536 w 2774359"/>
                <a:gd name="connsiteY0" fmla="*/ 1429912 h 2724390"/>
                <a:gd name="connsiteX1" fmla="*/ 2774359 w 2774359"/>
                <a:gd name="connsiteY1" fmla="*/ 1450201 h 2724390"/>
                <a:gd name="connsiteX0" fmla="*/ 187158 w 2562831"/>
                <a:gd name="connsiteY0" fmla="*/ 2485150 h 2942350"/>
                <a:gd name="connsiteX1" fmla="*/ 644358 w 2562831"/>
                <a:gd name="connsiteY1" fmla="*/ 2942350 h 2942350"/>
                <a:gd name="connsiteX2" fmla="*/ 187158 w 2562831"/>
                <a:gd name="connsiteY2" fmla="*/ 2942350 h 2942350"/>
                <a:gd name="connsiteX3" fmla="*/ 187158 w 2562831"/>
                <a:gd name="connsiteY3" fmla="*/ 2485150 h 2942350"/>
                <a:gd name="connsiteX0" fmla="*/ 3536 w 2562831"/>
                <a:gd name="connsiteY0" fmla="*/ 1647872 h 2942350"/>
                <a:gd name="connsiteX1" fmla="*/ 2562831 w 2562831"/>
                <a:gd name="connsiteY1" fmla="*/ 1126214 h 2942350"/>
                <a:gd name="connsiteX0" fmla="*/ 187158 w 2562831"/>
                <a:gd name="connsiteY0" fmla="*/ 2461679 h 2918879"/>
                <a:gd name="connsiteX1" fmla="*/ 644358 w 2562831"/>
                <a:gd name="connsiteY1" fmla="*/ 2918879 h 2918879"/>
                <a:gd name="connsiteX2" fmla="*/ 187158 w 2562831"/>
                <a:gd name="connsiteY2" fmla="*/ 2918879 h 2918879"/>
                <a:gd name="connsiteX3" fmla="*/ 187158 w 2562831"/>
                <a:gd name="connsiteY3" fmla="*/ 2461679 h 2918879"/>
                <a:gd name="connsiteX0" fmla="*/ 3536 w 2562831"/>
                <a:gd name="connsiteY0" fmla="*/ 1624401 h 2918879"/>
                <a:gd name="connsiteX1" fmla="*/ 2562831 w 2562831"/>
                <a:gd name="connsiteY1" fmla="*/ 1102743 h 2918879"/>
                <a:gd name="connsiteX0" fmla="*/ 187158 w 2658981"/>
                <a:gd name="connsiteY0" fmla="*/ 2451725 h 2908925"/>
                <a:gd name="connsiteX1" fmla="*/ 644358 w 2658981"/>
                <a:gd name="connsiteY1" fmla="*/ 2908925 h 2908925"/>
                <a:gd name="connsiteX2" fmla="*/ 187158 w 2658981"/>
                <a:gd name="connsiteY2" fmla="*/ 2908925 h 2908925"/>
                <a:gd name="connsiteX3" fmla="*/ 187158 w 2658981"/>
                <a:gd name="connsiteY3" fmla="*/ 2451725 h 2908925"/>
                <a:gd name="connsiteX0" fmla="*/ 3536 w 2658981"/>
                <a:gd name="connsiteY0" fmla="*/ 1614447 h 2908925"/>
                <a:gd name="connsiteX1" fmla="*/ 2658981 w 2658981"/>
                <a:gd name="connsiteY1" fmla="*/ 1115369 h 2908925"/>
                <a:gd name="connsiteX0" fmla="*/ 222082 w 2693905"/>
                <a:gd name="connsiteY0" fmla="*/ 2774286 h 3231486"/>
                <a:gd name="connsiteX1" fmla="*/ 679282 w 2693905"/>
                <a:gd name="connsiteY1" fmla="*/ 3231486 h 3231486"/>
                <a:gd name="connsiteX2" fmla="*/ 222082 w 2693905"/>
                <a:gd name="connsiteY2" fmla="*/ 3231486 h 3231486"/>
                <a:gd name="connsiteX3" fmla="*/ 222082 w 2693905"/>
                <a:gd name="connsiteY3" fmla="*/ 2774286 h 3231486"/>
                <a:gd name="connsiteX0" fmla="*/ 0 w 2693905"/>
                <a:gd name="connsiteY0" fmla="*/ 1406352 h 3231486"/>
                <a:gd name="connsiteX1" fmla="*/ 2693905 w 2693905"/>
                <a:gd name="connsiteY1" fmla="*/ 1437930 h 3231486"/>
                <a:gd name="connsiteX0" fmla="*/ 222082 w 2315400"/>
                <a:gd name="connsiteY0" fmla="*/ 2803669 h 3260869"/>
                <a:gd name="connsiteX1" fmla="*/ 679282 w 2315400"/>
                <a:gd name="connsiteY1" fmla="*/ 3260869 h 3260869"/>
                <a:gd name="connsiteX2" fmla="*/ 222082 w 2315400"/>
                <a:gd name="connsiteY2" fmla="*/ 3260869 h 3260869"/>
                <a:gd name="connsiteX3" fmla="*/ 222082 w 2315400"/>
                <a:gd name="connsiteY3" fmla="*/ 2803669 h 3260869"/>
                <a:gd name="connsiteX0" fmla="*/ 0 w 2315400"/>
                <a:gd name="connsiteY0" fmla="*/ 1435735 h 3260869"/>
                <a:gd name="connsiteX1" fmla="*/ 2315400 w 2315400"/>
                <a:gd name="connsiteY1" fmla="*/ 1384623 h 3260869"/>
                <a:gd name="connsiteX0" fmla="*/ 222082 w 2315400"/>
                <a:gd name="connsiteY0" fmla="*/ 2644689 h 3101889"/>
                <a:gd name="connsiteX1" fmla="*/ 679282 w 2315400"/>
                <a:gd name="connsiteY1" fmla="*/ 3101889 h 3101889"/>
                <a:gd name="connsiteX2" fmla="*/ 222082 w 2315400"/>
                <a:gd name="connsiteY2" fmla="*/ 3101889 h 3101889"/>
                <a:gd name="connsiteX3" fmla="*/ 222082 w 2315400"/>
                <a:gd name="connsiteY3" fmla="*/ 2644689 h 3101889"/>
                <a:gd name="connsiteX0" fmla="*/ 0 w 2315400"/>
                <a:gd name="connsiteY0" fmla="*/ 1276755 h 3101889"/>
                <a:gd name="connsiteX1" fmla="*/ 2315400 w 2315400"/>
                <a:gd name="connsiteY1" fmla="*/ 1225643 h 3101889"/>
                <a:gd name="connsiteX0" fmla="*/ 222082 w 2315400"/>
                <a:gd name="connsiteY0" fmla="*/ 2047292 h 2504492"/>
                <a:gd name="connsiteX1" fmla="*/ 679282 w 2315400"/>
                <a:gd name="connsiteY1" fmla="*/ 2504492 h 2504492"/>
                <a:gd name="connsiteX2" fmla="*/ 222082 w 2315400"/>
                <a:gd name="connsiteY2" fmla="*/ 2504492 h 2504492"/>
                <a:gd name="connsiteX3" fmla="*/ 222082 w 2315400"/>
                <a:gd name="connsiteY3" fmla="*/ 2047292 h 2504492"/>
                <a:gd name="connsiteX0" fmla="*/ 0 w 2315400"/>
                <a:gd name="connsiteY0" fmla="*/ 679358 h 2504492"/>
                <a:gd name="connsiteX1" fmla="*/ 2315400 w 2315400"/>
                <a:gd name="connsiteY1" fmla="*/ 628246 h 250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5400" h="2504492" stroke="0" extrusionOk="0">
                  <a:moveTo>
                    <a:pt x="222082" y="2047292"/>
                  </a:moveTo>
                  <a:cubicBezTo>
                    <a:pt x="691156" y="2227766"/>
                    <a:pt x="679282" y="2251987"/>
                    <a:pt x="679282" y="2504492"/>
                  </a:cubicBezTo>
                  <a:lnTo>
                    <a:pt x="222082" y="2504492"/>
                  </a:lnTo>
                  <a:cubicBezTo>
                    <a:pt x="222082" y="2352092"/>
                    <a:pt x="-199023" y="1934997"/>
                    <a:pt x="222082" y="2047292"/>
                  </a:cubicBezTo>
                  <a:close/>
                </a:path>
                <a:path w="2315400" h="2504492" fill="none">
                  <a:moveTo>
                    <a:pt x="0" y="679358"/>
                  </a:moveTo>
                  <a:cubicBezTo>
                    <a:pt x="1254277" y="-571408"/>
                    <a:pt x="1696582" y="208178"/>
                    <a:pt x="2315400" y="628246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6" name="Arc 8"/>
            <p:cNvSpPr/>
            <p:nvPr/>
          </p:nvSpPr>
          <p:spPr>
            <a:xfrm>
              <a:off x="7491985" y="3739085"/>
              <a:ext cx="1944973" cy="1475291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514314"/>
                <a:gd name="connsiteY0" fmla="*/ 278749 h 735949"/>
                <a:gd name="connsiteX1" fmla="*/ 644357 w 2514314"/>
                <a:gd name="connsiteY1" fmla="*/ 735949 h 735949"/>
                <a:gd name="connsiteX2" fmla="*/ 187157 w 2514314"/>
                <a:gd name="connsiteY2" fmla="*/ 735949 h 735949"/>
                <a:gd name="connsiteX3" fmla="*/ 187157 w 2514314"/>
                <a:gd name="connsiteY3" fmla="*/ 278749 h 735949"/>
                <a:gd name="connsiteX0" fmla="*/ 174524 w 2514314"/>
                <a:gd name="connsiteY0" fmla="*/ 93020 h 735949"/>
                <a:gd name="connsiteX1" fmla="*/ 2514314 w 2514314"/>
                <a:gd name="connsiteY1" fmla="*/ 74737 h 735949"/>
                <a:gd name="connsiteX0" fmla="*/ 187157 w 2554834"/>
                <a:gd name="connsiteY0" fmla="*/ 280477 h 737677"/>
                <a:gd name="connsiteX1" fmla="*/ 644357 w 2554834"/>
                <a:gd name="connsiteY1" fmla="*/ 737677 h 737677"/>
                <a:gd name="connsiteX2" fmla="*/ 187157 w 2554834"/>
                <a:gd name="connsiteY2" fmla="*/ 737677 h 737677"/>
                <a:gd name="connsiteX3" fmla="*/ 187157 w 2554834"/>
                <a:gd name="connsiteY3" fmla="*/ 280477 h 737677"/>
                <a:gd name="connsiteX0" fmla="*/ 174524 w 2554834"/>
                <a:gd name="connsiteY0" fmla="*/ 94748 h 737677"/>
                <a:gd name="connsiteX1" fmla="*/ 2554834 w 2554834"/>
                <a:gd name="connsiteY1" fmla="*/ 59529 h 737677"/>
                <a:gd name="connsiteX0" fmla="*/ 187157 w 2554834"/>
                <a:gd name="connsiteY0" fmla="*/ 341918 h 799118"/>
                <a:gd name="connsiteX1" fmla="*/ 644357 w 2554834"/>
                <a:gd name="connsiteY1" fmla="*/ 799118 h 799118"/>
                <a:gd name="connsiteX2" fmla="*/ 187157 w 2554834"/>
                <a:gd name="connsiteY2" fmla="*/ 799118 h 799118"/>
                <a:gd name="connsiteX3" fmla="*/ 187157 w 2554834"/>
                <a:gd name="connsiteY3" fmla="*/ 341918 h 799118"/>
                <a:gd name="connsiteX0" fmla="*/ 174524 w 2554834"/>
                <a:gd name="connsiteY0" fmla="*/ 156189 h 799118"/>
                <a:gd name="connsiteX1" fmla="*/ 2554834 w 2554834"/>
                <a:gd name="connsiteY1" fmla="*/ 120970 h 799118"/>
                <a:gd name="connsiteX0" fmla="*/ 187157 w 2453924"/>
                <a:gd name="connsiteY0" fmla="*/ 326505 h 783705"/>
                <a:gd name="connsiteX1" fmla="*/ 644357 w 2453924"/>
                <a:gd name="connsiteY1" fmla="*/ 783705 h 783705"/>
                <a:gd name="connsiteX2" fmla="*/ 187157 w 2453924"/>
                <a:gd name="connsiteY2" fmla="*/ 783705 h 783705"/>
                <a:gd name="connsiteX3" fmla="*/ 187157 w 2453924"/>
                <a:gd name="connsiteY3" fmla="*/ 326505 h 783705"/>
                <a:gd name="connsiteX0" fmla="*/ 174524 w 2453924"/>
                <a:gd name="connsiteY0" fmla="*/ 140776 h 783705"/>
                <a:gd name="connsiteX1" fmla="*/ 2453924 w 2453924"/>
                <a:gd name="connsiteY1" fmla="*/ 168823 h 783705"/>
                <a:gd name="connsiteX0" fmla="*/ 187157 w 2453924"/>
                <a:gd name="connsiteY0" fmla="*/ 321780 h 778980"/>
                <a:gd name="connsiteX1" fmla="*/ 644357 w 2453924"/>
                <a:gd name="connsiteY1" fmla="*/ 778980 h 778980"/>
                <a:gd name="connsiteX2" fmla="*/ 187157 w 2453924"/>
                <a:gd name="connsiteY2" fmla="*/ 778980 h 778980"/>
                <a:gd name="connsiteX3" fmla="*/ 187157 w 2453924"/>
                <a:gd name="connsiteY3" fmla="*/ 321780 h 778980"/>
                <a:gd name="connsiteX0" fmla="*/ 174524 w 2453924"/>
                <a:gd name="connsiteY0" fmla="*/ 136051 h 778980"/>
                <a:gd name="connsiteX1" fmla="*/ 2453924 w 2453924"/>
                <a:gd name="connsiteY1" fmla="*/ 164098 h 778980"/>
                <a:gd name="connsiteX0" fmla="*/ 187157 w 2453924"/>
                <a:gd name="connsiteY0" fmla="*/ 321780 h 778980"/>
                <a:gd name="connsiteX1" fmla="*/ 644357 w 2453924"/>
                <a:gd name="connsiteY1" fmla="*/ 778980 h 778980"/>
                <a:gd name="connsiteX2" fmla="*/ 187157 w 2453924"/>
                <a:gd name="connsiteY2" fmla="*/ 778980 h 778980"/>
                <a:gd name="connsiteX3" fmla="*/ 187157 w 2453924"/>
                <a:gd name="connsiteY3" fmla="*/ 321780 h 778980"/>
                <a:gd name="connsiteX0" fmla="*/ 174524 w 2453924"/>
                <a:gd name="connsiteY0" fmla="*/ 136051 h 778980"/>
                <a:gd name="connsiteX1" fmla="*/ 2453924 w 2453924"/>
                <a:gd name="connsiteY1" fmla="*/ 164097 h 778980"/>
                <a:gd name="connsiteX0" fmla="*/ 187157 w 2453924"/>
                <a:gd name="connsiteY0" fmla="*/ 333112 h 790312"/>
                <a:gd name="connsiteX1" fmla="*/ 644357 w 2453924"/>
                <a:gd name="connsiteY1" fmla="*/ 790312 h 790312"/>
                <a:gd name="connsiteX2" fmla="*/ 187157 w 2453924"/>
                <a:gd name="connsiteY2" fmla="*/ 790312 h 790312"/>
                <a:gd name="connsiteX3" fmla="*/ 187157 w 2453924"/>
                <a:gd name="connsiteY3" fmla="*/ 333112 h 790312"/>
                <a:gd name="connsiteX0" fmla="*/ 174524 w 2453924"/>
                <a:gd name="connsiteY0" fmla="*/ 147383 h 790312"/>
                <a:gd name="connsiteX1" fmla="*/ 2453924 w 2453924"/>
                <a:gd name="connsiteY1" fmla="*/ 124816 h 790312"/>
                <a:gd name="connsiteX0" fmla="*/ 187157 w 2453924"/>
                <a:gd name="connsiteY0" fmla="*/ 429264 h 886464"/>
                <a:gd name="connsiteX1" fmla="*/ 644357 w 2453924"/>
                <a:gd name="connsiteY1" fmla="*/ 886464 h 886464"/>
                <a:gd name="connsiteX2" fmla="*/ 187157 w 2453924"/>
                <a:gd name="connsiteY2" fmla="*/ 886464 h 886464"/>
                <a:gd name="connsiteX3" fmla="*/ 187157 w 2453924"/>
                <a:gd name="connsiteY3" fmla="*/ 429264 h 886464"/>
                <a:gd name="connsiteX0" fmla="*/ 174524 w 2453924"/>
                <a:gd name="connsiteY0" fmla="*/ 243535 h 886464"/>
                <a:gd name="connsiteX1" fmla="*/ 2453924 w 2453924"/>
                <a:gd name="connsiteY1" fmla="*/ 220968 h 886464"/>
                <a:gd name="connsiteX0" fmla="*/ 187157 w 2453924"/>
                <a:gd name="connsiteY0" fmla="*/ 475371 h 932571"/>
                <a:gd name="connsiteX1" fmla="*/ 644357 w 2453924"/>
                <a:gd name="connsiteY1" fmla="*/ 932571 h 932571"/>
                <a:gd name="connsiteX2" fmla="*/ 187157 w 2453924"/>
                <a:gd name="connsiteY2" fmla="*/ 932571 h 932571"/>
                <a:gd name="connsiteX3" fmla="*/ 187157 w 2453924"/>
                <a:gd name="connsiteY3" fmla="*/ 475371 h 932571"/>
                <a:gd name="connsiteX0" fmla="*/ 174524 w 2453924"/>
                <a:gd name="connsiteY0" fmla="*/ 289642 h 932571"/>
                <a:gd name="connsiteX1" fmla="*/ 876492 w 2453924"/>
                <a:gd name="connsiteY1" fmla="*/ 55818 h 932571"/>
                <a:gd name="connsiteX2" fmla="*/ 2453924 w 2453924"/>
                <a:gd name="connsiteY2" fmla="*/ 267075 h 932571"/>
                <a:gd name="connsiteX0" fmla="*/ 187157 w 2453924"/>
                <a:gd name="connsiteY0" fmla="*/ 361804 h 819004"/>
                <a:gd name="connsiteX1" fmla="*/ 644357 w 2453924"/>
                <a:gd name="connsiteY1" fmla="*/ 819004 h 819004"/>
                <a:gd name="connsiteX2" fmla="*/ 187157 w 2453924"/>
                <a:gd name="connsiteY2" fmla="*/ 819004 h 819004"/>
                <a:gd name="connsiteX3" fmla="*/ 187157 w 2453924"/>
                <a:gd name="connsiteY3" fmla="*/ 361804 h 819004"/>
                <a:gd name="connsiteX0" fmla="*/ 174524 w 2453924"/>
                <a:gd name="connsiteY0" fmla="*/ 176075 h 819004"/>
                <a:gd name="connsiteX1" fmla="*/ 926947 w 2453924"/>
                <a:gd name="connsiteY1" fmla="*/ 144703 h 819004"/>
                <a:gd name="connsiteX2" fmla="*/ 2453924 w 2453924"/>
                <a:gd name="connsiteY2" fmla="*/ 153508 h 819004"/>
                <a:gd name="connsiteX0" fmla="*/ 187157 w 2453924"/>
                <a:gd name="connsiteY0" fmla="*/ 334492 h 791692"/>
                <a:gd name="connsiteX1" fmla="*/ 644357 w 2453924"/>
                <a:gd name="connsiteY1" fmla="*/ 791692 h 791692"/>
                <a:gd name="connsiteX2" fmla="*/ 187157 w 2453924"/>
                <a:gd name="connsiteY2" fmla="*/ 791692 h 791692"/>
                <a:gd name="connsiteX3" fmla="*/ 187157 w 2453924"/>
                <a:gd name="connsiteY3" fmla="*/ 334492 h 791692"/>
                <a:gd name="connsiteX0" fmla="*/ 174524 w 2453924"/>
                <a:gd name="connsiteY0" fmla="*/ 148763 h 791692"/>
                <a:gd name="connsiteX1" fmla="*/ 926947 w 2453924"/>
                <a:gd name="connsiteY1" fmla="*/ 117391 h 791692"/>
                <a:gd name="connsiteX2" fmla="*/ 2453924 w 2453924"/>
                <a:gd name="connsiteY2" fmla="*/ 126196 h 791692"/>
                <a:gd name="connsiteX0" fmla="*/ 187157 w 2453924"/>
                <a:gd name="connsiteY0" fmla="*/ 334491 h 791691"/>
                <a:gd name="connsiteX1" fmla="*/ 644357 w 2453924"/>
                <a:gd name="connsiteY1" fmla="*/ 791691 h 791691"/>
                <a:gd name="connsiteX2" fmla="*/ 187157 w 2453924"/>
                <a:gd name="connsiteY2" fmla="*/ 791691 h 791691"/>
                <a:gd name="connsiteX3" fmla="*/ 187157 w 2453924"/>
                <a:gd name="connsiteY3" fmla="*/ 334491 h 791691"/>
                <a:gd name="connsiteX0" fmla="*/ 174524 w 2453924"/>
                <a:gd name="connsiteY0" fmla="*/ 148762 h 791691"/>
                <a:gd name="connsiteX1" fmla="*/ 926947 w 2453924"/>
                <a:gd name="connsiteY1" fmla="*/ 117390 h 791691"/>
                <a:gd name="connsiteX2" fmla="*/ 2453924 w 2453924"/>
                <a:gd name="connsiteY2" fmla="*/ 126195 h 791691"/>
                <a:gd name="connsiteX0" fmla="*/ 187157 w 2453924"/>
                <a:gd name="connsiteY0" fmla="*/ 354853 h 812053"/>
                <a:gd name="connsiteX1" fmla="*/ 644357 w 2453924"/>
                <a:gd name="connsiteY1" fmla="*/ 812053 h 812053"/>
                <a:gd name="connsiteX2" fmla="*/ 187157 w 2453924"/>
                <a:gd name="connsiteY2" fmla="*/ 812053 h 812053"/>
                <a:gd name="connsiteX3" fmla="*/ 187157 w 2453924"/>
                <a:gd name="connsiteY3" fmla="*/ 354853 h 812053"/>
                <a:gd name="connsiteX0" fmla="*/ 174524 w 2453924"/>
                <a:gd name="connsiteY0" fmla="*/ 169124 h 812053"/>
                <a:gd name="connsiteX1" fmla="*/ 926947 w 2453924"/>
                <a:gd name="connsiteY1" fmla="*/ 74486 h 812053"/>
                <a:gd name="connsiteX2" fmla="*/ 2453924 w 2453924"/>
                <a:gd name="connsiteY2" fmla="*/ 146557 h 812053"/>
                <a:gd name="connsiteX0" fmla="*/ 187157 w 2453924"/>
                <a:gd name="connsiteY0" fmla="*/ 322736 h 779936"/>
                <a:gd name="connsiteX1" fmla="*/ 644357 w 2453924"/>
                <a:gd name="connsiteY1" fmla="*/ 779936 h 779936"/>
                <a:gd name="connsiteX2" fmla="*/ 187157 w 2453924"/>
                <a:gd name="connsiteY2" fmla="*/ 779936 h 779936"/>
                <a:gd name="connsiteX3" fmla="*/ 187157 w 2453924"/>
                <a:gd name="connsiteY3" fmla="*/ 322736 h 779936"/>
                <a:gd name="connsiteX0" fmla="*/ 174524 w 2453924"/>
                <a:gd name="connsiteY0" fmla="*/ 137007 h 779936"/>
                <a:gd name="connsiteX1" fmla="*/ 926947 w 2453924"/>
                <a:gd name="connsiteY1" fmla="*/ 42369 h 779936"/>
                <a:gd name="connsiteX2" fmla="*/ 2453924 w 2453924"/>
                <a:gd name="connsiteY2" fmla="*/ 114440 h 779936"/>
                <a:gd name="connsiteX0" fmla="*/ 187157 w 2675925"/>
                <a:gd name="connsiteY0" fmla="*/ 513610 h 970810"/>
                <a:gd name="connsiteX1" fmla="*/ 644357 w 2675925"/>
                <a:gd name="connsiteY1" fmla="*/ 970810 h 970810"/>
                <a:gd name="connsiteX2" fmla="*/ 187157 w 2675925"/>
                <a:gd name="connsiteY2" fmla="*/ 970810 h 970810"/>
                <a:gd name="connsiteX3" fmla="*/ 187157 w 2675925"/>
                <a:gd name="connsiteY3" fmla="*/ 513610 h 970810"/>
                <a:gd name="connsiteX0" fmla="*/ 174524 w 2675925"/>
                <a:gd name="connsiteY0" fmla="*/ 327881 h 970810"/>
                <a:gd name="connsiteX1" fmla="*/ 926947 w 2675925"/>
                <a:gd name="connsiteY1" fmla="*/ 233243 h 970810"/>
                <a:gd name="connsiteX2" fmla="*/ 2675925 w 2675925"/>
                <a:gd name="connsiteY2" fmla="*/ 77555 h 970810"/>
                <a:gd name="connsiteX0" fmla="*/ 187157 w 2675925"/>
                <a:gd name="connsiteY0" fmla="*/ 436055 h 893255"/>
                <a:gd name="connsiteX1" fmla="*/ 644357 w 2675925"/>
                <a:gd name="connsiteY1" fmla="*/ 893255 h 893255"/>
                <a:gd name="connsiteX2" fmla="*/ 187157 w 2675925"/>
                <a:gd name="connsiteY2" fmla="*/ 893255 h 893255"/>
                <a:gd name="connsiteX3" fmla="*/ 187157 w 2675925"/>
                <a:gd name="connsiteY3" fmla="*/ 436055 h 893255"/>
                <a:gd name="connsiteX0" fmla="*/ 174524 w 2675925"/>
                <a:gd name="connsiteY0" fmla="*/ 250326 h 893255"/>
                <a:gd name="connsiteX1" fmla="*/ 926947 w 2675925"/>
                <a:gd name="connsiteY1" fmla="*/ 155688 h 893255"/>
                <a:gd name="connsiteX2" fmla="*/ 2675925 w 2675925"/>
                <a:gd name="connsiteY2" fmla="*/ 0 h 893255"/>
                <a:gd name="connsiteX0" fmla="*/ 187157 w 2675925"/>
                <a:gd name="connsiteY0" fmla="*/ 436055 h 893255"/>
                <a:gd name="connsiteX1" fmla="*/ 644357 w 2675925"/>
                <a:gd name="connsiteY1" fmla="*/ 893255 h 893255"/>
                <a:gd name="connsiteX2" fmla="*/ 187157 w 2675925"/>
                <a:gd name="connsiteY2" fmla="*/ 893255 h 893255"/>
                <a:gd name="connsiteX3" fmla="*/ 187157 w 2675925"/>
                <a:gd name="connsiteY3" fmla="*/ 436055 h 893255"/>
                <a:gd name="connsiteX0" fmla="*/ 174524 w 2675925"/>
                <a:gd name="connsiteY0" fmla="*/ 250326 h 893255"/>
                <a:gd name="connsiteX1" fmla="*/ 926947 w 2675925"/>
                <a:gd name="connsiteY1" fmla="*/ 155688 h 893255"/>
                <a:gd name="connsiteX2" fmla="*/ 2675925 w 2675925"/>
                <a:gd name="connsiteY2" fmla="*/ 0 h 893255"/>
                <a:gd name="connsiteX0" fmla="*/ 187157 w 2675925"/>
                <a:gd name="connsiteY0" fmla="*/ 436191 h 893391"/>
                <a:gd name="connsiteX1" fmla="*/ 644357 w 2675925"/>
                <a:gd name="connsiteY1" fmla="*/ 893391 h 893391"/>
                <a:gd name="connsiteX2" fmla="*/ 187157 w 2675925"/>
                <a:gd name="connsiteY2" fmla="*/ 893391 h 893391"/>
                <a:gd name="connsiteX3" fmla="*/ 187157 w 2675925"/>
                <a:gd name="connsiteY3" fmla="*/ 436191 h 893391"/>
                <a:gd name="connsiteX0" fmla="*/ 174524 w 2675925"/>
                <a:gd name="connsiteY0" fmla="*/ 250462 h 893391"/>
                <a:gd name="connsiteX1" fmla="*/ 926947 w 2675925"/>
                <a:gd name="connsiteY1" fmla="*/ 155824 h 893391"/>
                <a:gd name="connsiteX2" fmla="*/ 2675925 w 2675925"/>
                <a:gd name="connsiteY2" fmla="*/ 136 h 893391"/>
                <a:gd name="connsiteX0" fmla="*/ 187157 w 2645652"/>
                <a:gd name="connsiteY0" fmla="*/ 410899 h 868099"/>
                <a:gd name="connsiteX1" fmla="*/ 644357 w 2645652"/>
                <a:gd name="connsiteY1" fmla="*/ 868099 h 868099"/>
                <a:gd name="connsiteX2" fmla="*/ 187157 w 2645652"/>
                <a:gd name="connsiteY2" fmla="*/ 868099 h 868099"/>
                <a:gd name="connsiteX3" fmla="*/ 187157 w 2645652"/>
                <a:gd name="connsiteY3" fmla="*/ 410899 h 868099"/>
                <a:gd name="connsiteX0" fmla="*/ 174524 w 2645652"/>
                <a:gd name="connsiteY0" fmla="*/ 225170 h 868099"/>
                <a:gd name="connsiteX1" fmla="*/ 926947 w 2645652"/>
                <a:gd name="connsiteY1" fmla="*/ 130532 h 868099"/>
                <a:gd name="connsiteX2" fmla="*/ 2645652 w 2645652"/>
                <a:gd name="connsiteY2" fmla="*/ 151 h 868099"/>
                <a:gd name="connsiteX0" fmla="*/ 187157 w 2645652"/>
                <a:gd name="connsiteY0" fmla="*/ 421102 h 878302"/>
                <a:gd name="connsiteX1" fmla="*/ 644357 w 2645652"/>
                <a:gd name="connsiteY1" fmla="*/ 878302 h 878302"/>
                <a:gd name="connsiteX2" fmla="*/ 187157 w 2645652"/>
                <a:gd name="connsiteY2" fmla="*/ 878302 h 878302"/>
                <a:gd name="connsiteX3" fmla="*/ 187157 w 2645652"/>
                <a:gd name="connsiteY3" fmla="*/ 421102 h 878302"/>
                <a:gd name="connsiteX0" fmla="*/ 174524 w 2645652"/>
                <a:gd name="connsiteY0" fmla="*/ 235373 h 878302"/>
                <a:gd name="connsiteX1" fmla="*/ 926947 w 2645652"/>
                <a:gd name="connsiteY1" fmla="*/ 140735 h 878302"/>
                <a:gd name="connsiteX2" fmla="*/ 2645652 w 2645652"/>
                <a:gd name="connsiteY2" fmla="*/ 10354 h 878302"/>
                <a:gd name="connsiteX0" fmla="*/ 187157 w 2645652"/>
                <a:gd name="connsiteY0" fmla="*/ 421102 h 878302"/>
                <a:gd name="connsiteX1" fmla="*/ 644357 w 2645652"/>
                <a:gd name="connsiteY1" fmla="*/ 878302 h 878302"/>
                <a:gd name="connsiteX2" fmla="*/ 187157 w 2645652"/>
                <a:gd name="connsiteY2" fmla="*/ 878302 h 878302"/>
                <a:gd name="connsiteX3" fmla="*/ 187157 w 2645652"/>
                <a:gd name="connsiteY3" fmla="*/ 421102 h 878302"/>
                <a:gd name="connsiteX0" fmla="*/ 265342 w 2645652"/>
                <a:gd name="connsiteY0" fmla="*/ 121495 h 878302"/>
                <a:gd name="connsiteX1" fmla="*/ 926947 w 2645652"/>
                <a:gd name="connsiteY1" fmla="*/ 140735 h 878302"/>
                <a:gd name="connsiteX2" fmla="*/ 2645652 w 2645652"/>
                <a:gd name="connsiteY2" fmla="*/ 10354 h 878302"/>
                <a:gd name="connsiteX0" fmla="*/ 187157 w 2645652"/>
                <a:gd name="connsiteY0" fmla="*/ 428157 h 885357"/>
                <a:gd name="connsiteX1" fmla="*/ 644357 w 2645652"/>
                <a:gd name="connsiteY1" fmla="*/ 885357 h 885357"/>
                <a:gd name="connsiteX2" fmla="*/ 187157 w 2645652"/>
                <a:gd name="connsiteY2" fmla="*/ 885357 h 885357"/>
                <a:gd name="connsiteX3" fmla="*/ 187157 w 2645652"/>
                <a:gd name="connsiteY3" fmla="*/ 428157 h 885357"/>
                <a:gd name="connsiteX0" fmla="*/ 83706 w 2645652"/>
                <a:gd name="connsiteY0" fmla="*/ 2018 h 885357"/>
                <a:gd name="connsiteX1" fmla="*/ 926947 w 2645652"/>
                <a:gd name="connsiteY1" fmla="*/ 147790 h 885357"/>
                <a:gd name="connsiteX2" fmla="*/ 2645652 w 2645652"/>
                <a:gd name="connsiteY2" fmla="*/ 17409 h 885357"/>
                <a:gd name="connsiteX0" fmla="*/ 187157 w 2645652"/>
                <a:gd name="connsiteY0" fmla="*/ 452734 h 909934"/>
                <a:gd name="connsiteX1" fmla="*/ 644357 w 2645652"/>
                <a:gd name="connsiteY1" fmla="*/ 909934 h 909934"/>
                <a:gd name="connsiteX2" fmla="*/ 187157 w 2645652"/>
                <a:gd name="connsiteY2" fmla="*/ 909934 h 909934"/>
                <a:gd name="connsiteX3" fmla="*/ 187157 w 2645652"/>
                <a:gd name="connsiteY3" fmla="*/ 452734 h 909934"/>
                <a:gd name="connsiteX0" fmla="*/ 83706 w 2645652"/>
                <a:gd name="connsiteY0" fmla="*/ 1289 h 909934"/>
                <a:gd name="connsiteX1" fmla="*/ 926947 w 2645652"/>
                <a:gd name="connsiteY1" fmla="*/ 172367 h 909934"/>
                <a:gd name="connsiteX2" fmla="*/ 2645652 w 2645652"/>
                <a:gd name="connsiteY2" fmla="*/ 41986 h 909934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7178 h 914378"/>
                <a:gd name="connsiteX1" fmla="*/ 644357 w 2645652"/>
                <a:gd name="connsiteY1" fmla="*/ 914378 h 914378"/>
                <a:gd name="connsiteX2" fmla="*/ 187157 w 2645652"/>
                <a:gd name="connsiteY2" fmla="*/ 914378 h 914378"/>
                <a:gd name="connsiteX3" fmla="*/ 187157 w 2645652"/>
                <a:gd name="connsiteY3" fmla="*/ 457178 h 914378"/>
                <a:gd name="connsiteX0" fmla="*/ 83706 w 2645652"/>
                <a:gd name="connsiteY0" fmla="*/ 5733 h 914378"/>
                <a:gd name="connsiteX1" fmla="*/ 1007675 w 2645652"/>
                <a:gd name="connsiteY1" fmla="*/ 113545 h 914378"/>
                <a:gd name="connsiteX2" fmla="*/ 2645652 w 2645652"/>
                <a:gd name="connsiteY2" fmla="*/ 46430 h 914378"/>
                <a:gd name="connsiteX0" fmla="*/ 187157 w 2645652"/>
                <a:gd name="connsiteY0" fmla="*/ 452772 h 909972"/>
                <a:gd name="connsiteX1" fmla="*/ 644357 w 2645652"/>
                <a:gd name="connsiteY1" fmla="*/ 909972 h 909972"/>
                <a:gd name="connsiteX2" fmla="*/ 187157 w 2645652"/>
                <a:gd name="connsiteY2" fmla="*/ 909972 h 909972"/>
                <a:gd name="connsiteX3" fmla="*/ 187157 w 2645652"/>
                <a:gd name="connsiteY3" fmla="*/ 452772 h 909972"/>
                <a:gd name="connsiteX0" fmla="*/ 83706 w 2645652"/>
                <a:gd name="connsiteY0" fmla="*/ 1327 h 909972"/>
                <a:gd name="connsiteX1" fmla="*/ 1007675 w 2645652"/>
                <a:gd name="connsiteY1" fmla="*/ 109139 h 909972"/>
                <a:gd name="connsiteX2" fmla="*/ 2645652 w 2645652"/>
                <a:gd name="connsiteY2" fmla="*/ 42024 h 909972"/>
                <a:gd name="connsiteX0" fmla="*/ 187157 w 2645652"/>
                <a:gd name="connsiteY0" fmla="*/ 422384 h 879584"/>
                <a:gd name="connsiteX1" fmla="*/ 644357 w 2645652"/>
                <a:gd name="connsiteY1" fmla="*/ 879584 h 879584"/>
                <a:gd name="connsiteX2" fmla="*/ 187157 w 2645652"/>
                <a:gd name="connsiteY2" fmla="*/ 879584 h 879584"/>
                <a:gd name="connsiteX3" fmla="*/ 187157 w 2645652"/>
                <a:gd name="connsiteY3" fmla="*/ 422384 h 879584"/>
                <a:gd name="connsiteX0" fmla="*/ 73615 w 2645652"/>
                <a:gd name="connsiteY0" fmla="*/ 8898 h 879584"/>
                <a:gd name="connsiteX1" fmla="*/ 1007675 w 2645652"/>
                <a:gd name="connsiteY1" fmla="*/ 78751 h 879584"/>
                <a:gd name="connsiteX2" fmla="*/ 2645652 w 2645652"/>
                <a:gd name="connsiteY2" fmla="*/ 11636 h 879584"/>
                <a:gd name="connsiteX0" fmla="*/ 187157 w 2645652"/>
                <a:gd name="connsiteY0" fmla="*/ 420892 h 878092"/>
                <a:gd name="connsiteX1" fmla="*/ 644357 w 2645652"/>
                <a:gd name="connsiteY1" fmla="*/ 878092 h 878092"/>
                <a:gd name="connsiteX2" fmla="*/ 187157 w 2645652"/>
                <a:gd name="connsiteY2" fmla="*/ 878092 h 878092"/>
                <a:gd name="connsiteX3" fmla="*/ 187157 w 2645652"/>
                <a:gd name="connsiteY3" fmla="*/ 420892 h 878092"/>
                <a:gd name="connsiteX0" fmla="*/ 73615 w 2645652"/>
                <a:gd name="connsiteY0" fmla="*/ 7406 h 878092"/>
                <a:gd name="connsiteX1" fmla="*/ 926524 w 2645652"/>
                <a:gd name="connsiteY1" fmla="*/ 123512 h 878092"/>
                <a:gd name="connsiteX2" fmla="*/ 2645652 w 2645652"/>
                <a:gd name="connsiteY2" fmla="*/ 10144 h 878092"/>
                <a:gd name="connsiteX0" fmla="*/ 187157 w 2645652"/>
                <a:gd name="connsiteY0" fmla="*/ 467853 h 925053"/>
                <a:gd name="connsiteX1" fmla="*/ 644357 w 2645652"/>
                <a:gd name="connsiteY1" fmla="*/ 925053 h 925053"/>
                <a:gd name="connsiteX2" fmla="*/ 187157 w 2645652"/>
                <a:gd name="connsiteY2" fmla="*/ 925053 h 925053"/>
                <a:gd name="connsiteX3" fmla="*/ 187157 w 2645652"/>
                <a:gd name="connsiteY3" fmla="*/ 467853 h 925053"/>
                <a:gd name="connsiteX0" fmla="*/ 9378 w 2645652"/>
                <a:gd name="connsiteY0" fmla="*/ 668 h 925053"/>
                <a:gd name="connsiteX1" fmla="*/ 926524 w 2645652"/>
                <a:gd name="connsiteY1" fmla="*/ 170473 h 925053"/>
                <a:gd name="connsiteX2" fmla="*/ 2645652 w 2645652"/>
                <a:gd name="connsiteY2" fmla="*/ 57105 h 925053"/>
                <a:gd name="connsiteX0" fmla="*/ 187157 w 2645652"/>
                <a:gd name="connsiteY0" fmla="*/ 471077 h 928277"/>
                <a:gd name="connsiteX1" fmla="*/ 644357 w 2645652"/>
                <a:gd name="connsiteY1" fmla="*/ 928277 h 928277"/>
                <a:gd name="connsiteX2" fmla="*/ 187157 w 2645652"/>
                <a:gd name="connsiteY2" fmla="*/ 928277 h 928277"/>
                <a:gd name="connsiteX3" fmla="*/ 187157 w 2645652"/>
                <a:gd name="connsiteY3" fmla="*/ 471077 h 928277"/>
                <a:gd name="connsiteX0" fmla="*/ 9378 w 2645652"/>
                <a:gd name="connsiteY0" fmla="*/ 3892 h 928277"/>
                <a:gd name="connsiteX1" fmla="*/ 1558191 w 2645652"/>
                <a:gd name="connsiteY1" fmla="*/ 66299 h 928277"/>
                <a:gd name="connsiteX2" fmla="*/ 2645652 w 2645652"/>
                <a:gd name="connsiteY2" fmla="*/ 60329 h 928277"/>
                <a:gd name="connsiteX0" fmla="*/ 187157 w 2645652"/>
                <a:gd name="connsiteY0" fmla="*/ 523016 h 980216"/>
                <a:gd name="connsiteX1" fmla="*/ 644357 w 2645652"/>
                <a:gd name="connsiteY1" fmla="*/ 980216 h 980216"/>
                <a:gd name="connsiteX2" fmla="*/ 187157 w 2645652"/>
                <a:gd name="connsiteY2" fmla="*/ 980216 h 980216"/>
                <a:gd name="connsiteX3" fmla="*/ 187157 w 2645652"/>
                <a:gd name="connsiteY3" fmla="*/ 523016 h 980216"/>
                <a:gd name="connsiteX0" fmla="*/ 9378 w 2645652"/>
                <a:gd name="connsiteY0" fmla="*/ 55831 h 980216"/>
                <a:gd name="connsiteX1" fmla="*/ 1579603 w 2645652"/>
                <a:gd name="connsiteY1" fmla="*/ 24265 h 980216"/>
                <a:gd name="connsiteX2" fmla="*/ 2645652 w 2645652"/>
                <a:gd name="connsiteY2" fmla="*/ 112268 h 980216"/>
                <a:gd name="connsiteX0" fmla="*/ 187157 w 2645652"/>
                <a:gd name="connsiteY0" fmla="*/ 576096 h 1033296"/>
                <a:gd name="connsiteX1" fmla="*/ 644357 w 2645652"/>
                <a:gd name="connsiteY1" fmla="*/ 1033296 h 1033296"/>
                <a:gd name="connsiteX2" fmla="*/ 187157 w 2645652"/>
                <a:gd name="connsiteY2" fmla="*/ 1033296 h 1033296"/>
                <a:gd name="connsiteX3" fmla="*/ 187157 w 2645652"/>
                <a:gd name="connsiteY3" fmla="*/ 576096 h 1033296"/>
                <a:gd name="connsiteX0" fmla="*/ 9378 w 2645652"/>
                <a:gd name="connsiteY0" fmla="*/ 108911 h 1033296"/>
                <a:gd name="connsiteX1" fmla="*/ 1579603 w 2645652"/>
                <a:gd name="connsiteY1" fmla="*/ 77345 h 1033296"/>
                <a:gd name="connsiteX2" fmla="*/ 2645652 w 2645652"/>
                <a:gd name="connsiteY2" fmla="*/ 165348 h 1033296"/>
                <a:gd name="connsiteX0" fmla="*/ 187157 w 2645652"/>
                <a:gd name="connsiteY0" fmla="*/ 623235 h 1080435"/>
                <a:gd name="connsiteX1" fmla="*/ 644357 w 2645652"/>
                <a:gd name="connsiteY1" fmla="*/ 1080435 h 1080435"/>
                <a:gd name="connsiteX2" fmla="*/ 187157 w 2645652"/>
                <a:gd name="connsiteY2" fmla="*/ 1080435 h 1080435"/>
                <a:gd name="connsiteX3" fmla="*/ 187157 w 2645652"/>
                <a:gd name="connsiteY3" fmla="*/ 623235 h 1080435"/>
                <a:gd name="connsiteX0" fmla="*/ 9378 w 2645652"/>
                <a:gd name="connsiteY0" fmla="*/ 156050 h 1080435"/>
                <a:gd name="connsiteX1" fmla="*/ 1579603 w 2645652"/>
                <a:gd name="connsiteY1" fmla="*/ 124484 h 1080435"/>
                <a:gd name="connsiteX2" fmla="*/ 2645652 w 2645652"/>
                <a:gd name="connsiteY2" fmla="*/ 212487 h 1080435"/>
                <a:gd name="connsiteX0" fmla="*/ 187157 w 2645652"/>
                <a:gd name="connsiteY0" fmla="*/ 623235 h 1080435"/>
                <a:gd name="connsiteX1" fmla="*/ 644357 w 2645652"/>
                <a:gd name="connsiteY1" fmla="*/ 1080435 h 1080435"/>
                <a:gd name="connsiteX2" fmla="*/ 187157 w 2645652"/>
                <a:gd name="connsiteY2" fmla="*/ 1080435 h 1080435"/>
                <a:gd name="connsiteX3" fmla="*/ 187157 w 2645652"/>
                <a:gd name="connsiteY3" fmla="*/ 623235 h 1080435"/>
                <a:gd name="connsiteX0" fmla="*/ 9378 w 2645652"/>
                <a:gd name="connsiteY0" fmla="*/ 156050 h 1080435"/>
                <a:gd name="connsiteX1" fmla="*/ 1579603 w 2645652"/>
                <a:gd name="connsiteY1" fmla="*/ 124484 h 1080435"/>
                <a:gd name="connsiteX2" fmla="*/ 2645652 w 2645652"/>
                <a:gd name="connsiteY2" fmla="*/ 212487 h 1080435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645652"/>
                <a:gd name="connsiteY0" fmla="*/ 641659 h 1098859"/>
                <a:gd name="connsiteX1" fmla="*/ 644357 w 2645652"/>
                <a:gd name="connsiteY1" fmla="*/ 1098859 h 1098859"/>
                <a:gd name="connsiteX2" fmla="*/ 187157 w 2645652"/>
                <a:gd name="connsiteY2" fmla="*/ 1098859 h 1098859"/>
                <a:gd name="connsiteX3" fmla="*/ 187157 w 2645652"/>
                <a:gd name="connsiteY3" fmla="*/ 641659 h 1098859"/>
                <a:gd name="connsiteX0" fmla="*/ 9378 w 2645652"/>
                <a:gd name="connsiteY0" fmla="*/ 174474 h 1098859"/>
                <a:gd name="connsiteX1" fmla="*/ 1561055 w 2645652"/>
                <a:gd name="connsiteY1" fmla="*/ 111898 h 1098859"/>
                <a:gd name="connsiteX2" fmla="*/ 2645652 w 2645652"/>
                <a:gd name="connsiteY2" fmla="*/ 230911 h 1098859"/>
                <a:gd name="connsiteX0" fmla="*/ 187157 w 2565281"/>
                <a:gd name="connsiteY0" fmla="*/ 648375 h 1105575"/>
                <a:gd name="connsiteX1" fmla="*/ 644357 w 2565281"/>
                <a:gd name="connsiteY1" fmla="*/ 1105575 h 1105575"/>
                <a:gd name="connsiteX2" fmla="*/ 187157 w 2565281"/>
                <a:gd name="connsiteY2" fmla="*/ 1105575 h 1105575"/>
                <a:gd name="connsiteX3" fmla="*/ 187157 w 2565281"/>
                <a:gd name="connsiteY3" fmla="*/ 648375 h 1105575"/>
                <a:gd name="connsiteX0" fmla="*/ 9378 w 2565281"/>
                <a:gd name="connsiteY0" fmla="*/ 181190 h 1105575"/>
                <a:gd name="connsiteX1" fmla="*/ 1561055 w 2565281"/>
                <a:gd name="connsiteY1" fmla="*/ 118614 h 1105575"/>
                <a:gd name="connsiteX2" fmla="*/ 2565281 w 2565281"/>
                <a:gd name="connsiteY2" fmla="*/ 183360 h 1105575"/>
                <a:gd name="connsiteX0" fmla="*/ 187157 w 2565281"/>
                <a:gd name="connsiteY0" fmla="*/ 641660 h 1098860"/>
                <a:gd name="connsiteX1" fmla="*/ 644357 w 2565281"/>
                <a:gd name="connsiteY1" fmla="*/ 1098860 h 1098860"/>
                <a:gd name="connsiteX2" fmla="*/ 187157 w 2565281"/>
                <a:gd name="connsiteY2" fmla="*/ 1098860 h 1098860"/>
                <a:gd name="connsiteX3" fmla="*/ 187157 w 2565281"/>
                <a:gd name="connsiteY3" fmla="*/ 641660 h 1098860"/>
                <a:gd name="connsiteX0" fmla="*/ 9378 w 2565281"/>
                <a:gd name="connsiteY0" fmla="*/ 174475 h 1098860"/>
                <a:gd name="connsiteX1" fmla="*/ 1561055 w 2565281"/>
                <a:gd name="connsiteY1" fmla="*/ 111899 h 1098860"/>
                <a:gd name="connsiteX2" fmla="*/ 2565281 w 2565281"/>
                <a:gd name="connsiteY2" fmla="*/ 176645 h 1098860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627859 h 1085059"/>
                <a:gd name="connsiteX1" fmla="*/ 644357 w 2565281"/>
                <a:gd name="connsiteY1" fmla="*/ 1085059 h 1085059"/>
                <a:gd name="connsiteX2" fmla="*/ 187157 w 2565281"/>
                <a:gd name="connsiteY2" fmla="*/ 1085059 h 1085059"/>
                <a:gd name="connsiteX3" fmla="*/ 187157 w 2565281"/>
                <a:gd name="connsiteY3" fmla="*/ 627859 h 1085059"/>
                <a:gd name="connsiteX0" fmla="*/ 9378 w 2565281"/>
                <a:gd name="connsiteY0" fmla="*/ 160674 h 1085059"/>
                <a:gd name="connsiteX1" fmla="*/ 1689084 w 2565281"/>
                <a:gd name="connsiteY1" fmla="*/ 121031 h 1085059"/>
                <a:gd name="connsiteX2" fmla="*/ 2565281 w 2565281"/>
                <a:gd name="connsiteY2" fmla="*/ 162844 h 1085059"/>
                <a:gd name="connsiteX0" fmla="*/ 187157 w 2565281"/>
                <a:gd name="connsiteY0" fmla="*/ 711382 h 1168582"/>
                <a:gd name="connsiteX1" fmla="*/ 644357 w 2565281"/>
                <a:gd name="connsiteY1" fmla="*/ 1168582 h 1168582"/>
                <a:gd name="connsiteX2" fmla="*/ 187157 w 2565281"/>
                <a:gd name="connsiteY2" fmla="*/ 1168582 h 1168582"/>
                <a:gd name="connsiteX3" fmla="*/ 187157 w 2565281"/>
                <a:gd name="connsiteY3" fmla="*/ 711382 h 1168582"/>
                <a:gd name="connsiteX0" fmla="*/ 9378 w 2565281"/>
                <a:gd name="connsiteY0" fmla="*/ 244197 h 1168582"/>
                <a:gd name="connsiteX1" fmla="*/ 981878 w 2565281"/>
                <a:gd name="connsiteY1" fmla="*/ 82240 h 1168582"/>
                <a:gd name="connsiteX2" fmla="*/ 2565281 w 2565281"/>
                <a:gd name="connsiteY2" fmla="*/ 246367 h 1168582"/>
                <a:gd name="connsiteX0" fmla="*/ 187157 w 2565281"/>
                <a:gd name="connsiteY0" fmla="*/ 711382 h 1168582"/>
                <a:gd name="connsiteX1" fmla="*/ 644357 w 2565281"/>
                <a:gd name="connsiteY1" fmla="*/ 1168582 h 1168582"/>
                <a:gd name="connsiteX2" fmla="*/ 187157 w 2565281"/>
                <a:gd name="connsiteY2" fmla="*/ 1168582 h 1168582"/>
                <a:gd name="connsiteX3" fmla="*/ 187157 w 2565281"/>
                <a:gd name="connsiteY3" fmla="*/ 711382 h 1168582"/>
                <a:gd name="connsiteX0" fmla="*/ 9378 w 2565281"/>
                <a:gd name="connsiteY0" fmla="*/ 244197 h 1168582"/>
                <a:gd name="connsiteX1" fmla="*/ 981878 w 2565281"/>
                <a:gd name="connsiteY1" fmla="*/ 82240 h 1168582"/>
                <a:gd name="connsiteX2" fmla="*/ 2565281 w 2565281"/>
                <a:gd name="connsiteY2" fmla="*/ 246367 h 1168582"/>
                <a:gd name="connsiteX0" fmla="*/ 187157 w 2705503"/>
                <a:gd name="connsiteY0" fmla="*/ 711382 h 1168582"/>
                <a:gd name="connsiteX1" fmla="*/ 644357 w 2705503"/>
                <a:gd name="connsiteY1" fmla="*/ 1168582 h 1168582"/>
                <a:gd name="connsiteX2" fmla="*/ 187157 w 2705503"/>
                <a:gd name="connsiteY2" fmla="*/ 1168582 h 1168582"/>
                <a:gd name="connsiteX3" fmla="*/ 187157 w 2705503"/>
                <a:gd name="connsiteY3" fmla="*/ 711382 h 1168582"/>
                <a:gd name="connsiteX0" fmla="*/ 9378 w 2705503"/>
                <a:gd name="connsiteY0" fmla="*/ 244197 h 1168582"/>
                <a:gd name="connsiteX1" fmla="*/ 981878 w 2705503"/>
                <a:gd name="connsiteY1" fmla="*/ 82240 h 1168582"/>
                <a:gd name="connsiteX2" fmla="*/ 2705503 w 2705503"/>
                <a:gd name="connsiteY2" fmla="*/ 116408 h 1168582"/>
                <a:gd name="connsiteX0" fmla="*/ 187157 w 2705503"/>
                <a:gd name="connsiteY0" fmla="*/ 832083 h 1289283"/>
                <a:gd name="connsiteX1" fmla="*/ 644357 w 2705503"/>
                <a:gd name="connsiteY1" fmla="*/ 1289283 h 1289283"/>
                <a:gd name="connsiteX2" fmla="*/ 187157 w 2705503"/>
                <a:gd name="connsiteY2" fmla="*/ 1289283 h 1289283"/>
                <a:gd name="connsiteX3" fmla="*/ 187157 w 2705503"/>
                <a:gd name="connsiteY3" fmla="*/ 832083 h 1289283"/>
                <a:gd name="connsiteX0" fmla="*/ 9378 w 2705503"/>
                <a:gd name="connsiteY0" fmla="*/ 364898 h 1289283"/>
                <a:gd name="connsiteX1" fmla="*/ 1012361 w 2705503"/>
                <a:gd name="connsiteY1" fmla="*/ 57692 h 1289283"/>
                <a:gd name="connsiteX2" fmla="*/ 2705503 w 2705503"/>
                <a:gd name="connsiteY2" fmla="*/ 237109 h 1289283"/>
                <a:gd name="connsiteX0" fmla="*/ 187157 w 2705503"/>
                <a:gd name="connsiteY0" fmla="*/ 832083 h 1289283"/>
                <a:gd name="connsiteX1" fmla="*/ 644357 w 2705503"/>
                <a:gd name="connsiteY1" fmla="*/ 1289283 h 1289283"/>
                <a:gd name="connsiteX2" fmla="*/ 187157 w 2705503"/>
                <a:gd name="connsiteY2" fmla="*/ 1289283 h 1289283"/>
                <a:gd name="connsiteX3" fmla="*/ 187157 w 2705503"/>
                <a:gd name="connsiteY3" fmla="*/ 832083 h 1289283"/>
                <a:gd name="connsiteX0" fmla="*/ 9378 w 2705503"/>
                <a:gd name="connsiteY0" fmla="*/ 364898 h 1289283"/>
                <a:gd name="connsiteX1" fmla="*/ 1012361 w 2705503"/>
                <a:gd name="connsiteY1" fmla="*/ 57692 h 1289283"/>
                <a:gd name="connsiteX2" fmla="*/ 2705503 w 2705503"/>
                <a:gd name="connsiteY2" fmla="*/ 237109 h 1289283"/>
                <a:gd name="connsiteX0" fmla="*/ 195998 w 2714344"/>
                <a:gd name="connsiteY0" fmla="*/ 848831 h 1306031"/>
                <a:gd name="connsiteX1" fmla="*/ 653198 w 2714344"/>
                <a:gd name="connsiteY1" fmla="*/ 1306031 h 1306031"/>
                <a:gd name="connsiteX2" fmla="*/ 195998 w 2714344"/>
                <a:gd name="connsiteY2" fmla="*/ 1306031 h 1306031"/>
                <a:gd name="connsiteX3" fmla="*/ 195998 w 2714344"/>
                <a:gd name="connsiteY3" fmla="*/ 848831 h 1306031"/>
                <a:gd name="connsiteX0" fmla="*/ 0 w 2714344"/>
                <a:gd name="connsiteY0" fmla="*/ 273135 h 1306031"/>
                <a:gd name="connsiteX1" fmla="*/ 1021202 w 2714344"/>
                <a:gd name="connsiteY1" fmla="*/ 74440 h 1306031"/>
                <a:gd name="connsiteX2" fmla="*/ 2714344 w 2714344"/>
                <a:gd name="connsiteY2" fmla="*/ 253857 h 1306031"/>
                <a:gd name="connsiteX0" fmla="*/ 195998 w 2714344"/>
                <a:gd name="connsiteY0" fmla="*/ 881321 h 1338521"/>
                <a:gd name="connsiteX1" fmla="*/ 653198 w 2714344"/>
                <a:gd name="connsiteY1" fmla="*/ 1338521 h 1338521"/>
                <a:gd name="connsiteX2" fmla="*/ 195998 w 2714344"/>
                <a:gd name="connsiteY2" fmla="*/ 1338521 h 1338521"/>
                <a:gd name="connsiteX3" fmla="*/ 195998 w 2714344"/>
                <a:gd name="connsiteY3" fmla="*/ 881321 h 1338521"/>
                <a:gd name="connsiteX0" fmla="*/ 0 w 2714344"/>
                <a:gd name="connsiteY0" fmla="*/ 305625 h 1338521"/>
                <a:gd name="connsiteX1" fmla="*/ 1021202 w 2714344"/>
                <a:gd name="connsiteY1" fmla="*/ 106930 h 1338521"/>
                <a:gd name="connsiteX2" fmla="*/ 2714344 w 2714344"/>
                <a:gd name="connsiteY2" fmla="*/ 286347 h 1338521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917470 h 1374670"/>
                <a:gd name="connsiteX1" fmla="*/ 653198 w 2714344"/>
                <a:gd name="connsiteY1" fmla="*/ 1374670 h 1374670"/>
                <a:gd name="connsiteX2" fmla="*/ 195998 w 2714344"/>
                <a:gd name="connsiteY2" fmla="*/ 1374670 h 1374670"/>
                <a:gd name="connsiteX3" fmla="*/ 195998 w 2714344"/>
                <a:gd name="connsiteY3" fmla="*/ 917470 h 1374670"/>
                <a:gd name="connsiteX0" fmla="*/ 0 w 2714344"/>
                <a:gd name="connsiteY0" fmla="*/ 341774 h 1374670"/>
                <a:gd name="connsiteX1" fmla="*/ 1021202 w 2714344"/>
                <a:gd name="connsiteY1" fmla="*/ 143079 h 1374670"/>
                <a:gd name="connsiteX2" fmla="*/ 2714344 w 2714344"/>
                <a:gd name="connsiteY2" fmla="*/ 322496 h 1374670"/>
                <a:gd name="connsiteX0" fmla="*/ 195998 w 2714344"/>
                <a:gd name="connsiteY0" fmla="*/ 594974 h 1052174"/>
                <a:gd name="connsiteX1" fmla="*/ 653198 w 2714344"/>
                <a:gd name="connsiteY1" fmla="*/ 1052174 h 1052174"/>
                <a:gd name="connsiteX2" fmla="*/ 195998 w 2714344"/>
                <a:gd name="connsiteY2" fmla="*/ 1052174 h 1052174"/>
                <a:gd name="connsiteX3" fmla="*/ 195998 w 2714344"/>
                <a:gd name="connsiteY3" fmla="*/ 594974 h 1052174"/>
                <a:gd name="connsiteX0" fmla="*/ 0 w 2714344"/>
                <a:gd name="connsiteY0" fmla="*/ 19278 h 1052174"/>
                <a:gd name="connsiteX1" fmla="*/ 2714344 w 2714344"/>
                <a:gd name="connsiteY1" fmla="*/ 0 h 1052174"/>
                <a:gd name="connsiteX0" fmla="*/ 195998 w 2714344"/>
                <a:gd name="connsiteY0" fmla="*/ 1656582 h 2113782"/>
                <a:gd name="connsiteX1" fmla="*/ 653198 w 2714344"/>
                <a:gd name="connsiteY1" fmla="*/ 2113782 h 2113782"/>
                <a:gd name="connsiteX2" fmla="*/ 195998 w 2714344"/>
                <a:gd name="connsiteY2" fmla="*/ 2113782 h 2113782"/>
                <a:gd name="connsiteX3" fmla="*/ 195998 w 2714344"/>
                <a:gd name="connsiteY3" fmla="*/ 1656582 h 2113782"/>
                <a:gd name="connsiteX0" fmla="*/ 0 w 2714344"/>
                <a:gd name="connsiteY0" fmla="*/ 1080886 h 2113782"/>
                <a:gd name="connsiteX1" fmla="*/ 2714344 w 2714344"/>
                <a:gd name="connsiteY1" fmla="*/ 1061608 h 2113782"/>
                <a:gd name="connsiteX0" fmla="*/ 195998 w 2714344"/>
                <a:gd name="connsiteY0" fmla="*/ 2002794 h 2459994"/>
                <a:gd name="connsiteX1" fmla="*/ 653198 w 2714344"/>
                <a:gd name="connsiteY1" fmla="*/ 2459994 h 2459994"/>
                <a:gd name="connsiteX2" fmla="*/ 195998 w 2714344"/>
                <a:gd name="connsiteY2" fmla="*/ 2459994 h 2459994"/>
                <a:gd name="connsiteX3" fmla="*/ 195998 w 2714344"/>
                <a:gd name="connsiteY3" fmla="*/ 2002794 h 2459994"/>
                <a:gd name="connsiteX0" fmla="*/ 0 w 2714344"/>
                <a:gd name="connsiteY0" fmla="*/ 1427098 h 2459994"/>
                <a:gd name="connsiteX1" fmla="*/ 2714344 w 2714344"/>
                <a:gd name="connsiteY1" fmla="*/ 1407820 h 2459994"/>
                <a:gd name="connsiteX0" fmla="*/ 195998 w 2734017"/>
                <a:gd name="connsiteY0" fmla="*/ 2073653 h 2530853"/>
                <a:gd name="connsiteX1" fmla="*/ 653198 w 2734017"/>
                <a:gd name="connsiteY1" fmla="*/ 2530853 h 2530853"/>
                <a:gd name="connsiteX2" fmla="*/ 195998 w 2734017"/>
                <a:gd name="connsiteY2" fmla="*/ 2530853 h 2530853"/>
                <a:gd name="connsiteX3" fmla="*/ 195998 w 2734017"/>
                <a:gd name="connsiteY3" fmla="*/ 2073653 h 2530853"/>
                <a:gd name="connsiteX0" fmla="*/ 0 w 2734017"/>
                <a:gd name="connsiteY0" fmla="*/ 1497957 h 2530853"/>
                <a:gd name="connsiteX1" fmla="*/ 2734017 w 2734017"/>
                <a:gd name="connsiteY1" fmla="*/ 1306001 h 2530853"/>
                <a:gd name="connsiteX0" fmla="*/ 195998 w 2734017"/>
                <a:gd name="connsiteY0" fmla="*/ 2081924 h 2539124"/>
                <a:gd name="connsiteX1" fmla="*/ 653198 w 2734017"/>
                <a:gd name="connsiteY1" fmla="*/ 2539124 h 2539124"/>
                <a:gd name="connsiteX2" fmla="*/ 195998 w 2734017"/>
                <a:gd name="connsiteY2" fmla="*/ 2539124 h 2539124"/>
                <a:gd name="connsiteX3" fmla="*/ 195998 w 2734017"/>
                <a:gd name="connsiteY3" fmla="*/ 2081924 h 2539124"/>
                <a:gd name="connsiteX0" fmla="*/ 0 w 2734017"/>
                <a:gd name="connsiteY0" fmla="*/ 1506228 h 2539124"/>
                <a:gd name="connsiteX1" fmla="*/ 2734017 w 2734017"/>
                <a:gd name="connsiteY1" fmla="*/ 1314272 h 2539124"/>
                <a:gd name="connsiteX0" fmla="*/ 195998 w 2783199"/>
                <a:gd name="connsiteY0" fmla="*/ 2103294 h 2560494"/>
                <a:gd name="connsiteX1" fmla="*/ 653198 w 2783199"/>
                <a:gd name="connsiteY1" fmla="*/ 2560494 h 2560494"/>
                <a:gd name="connsiteX2" fmla="*/ 195998 w 2783199"/>
                <a:gd name="connsiteY2" fmla="*/ 2560494 h 2560494"/>
                <a:gd name="connsiteX3" fmla="*/ 195998 w 2783199"/>
                <a:gd name="connsiteY3" fmla="*/ 2103294 h 2560494"/>
                <a:gd name="connsiteX0" fmla="*/ 0 w 2783199"/>
                <a:gd name="connsiteY0" fmla="*/ 1527598 h 2560494"/>
                <a:gd name="connsiteX1" fmla="*/ 2783199 w 2783199"/>
                <a:gd name="connsiteY1" fmla="*/ 1286305 h 2560494"/>
                <a:gd name="connsiteX0" fmla="*/ 195998 w 2783199"/>
                <a:gd name="connsiteY0" fmla="*/ 2025053 h 2482253"/>
                <a:gd name="connsiteX1" fmla="*/ 653198 w 2783199"/>
                <a:gd name="connsiteY1" fmla="*/ 2482253 h 2482253"/>
                <a:gd name="connsiteX2" fmla="*/ 195998 w 2783199"/>
                <a:gd name="connsiteY2" fmla="*/ 2482253 h 2482253"/>
                <a:gd name="connsiteX3" fmla="*/ 195998 w 2783199"/>
                <a:gd name="connsiteY3" fmla="*/ 2025053 h 2482253"/>
                <a:gd name="connsiteX0" fmla="*/ 0 w 2783199"/>
                <a:gd name="connsiteY0" fmla="*/ 1449357 h 2482253"/>
                <a:gd name="connsiteX1" fmla="*/ 2783199 w 2783199"/>
                <a:gd name="connsiteY1" fmla="*/ 1208064 h 2482253"/>
                <a:gd name="connsiteX0" fmla="*/ 195998 w 2783199"/>
                <a:gd name="connsiteY0" fmla="*/ 2214454 h 2671654"/>
                <a:gd name="connsiteX1" fmla="*/ 653198 w 2783199"/>
                <a:gd name="connsiteY1" fmla="*/ 2671654 h 2671654"/>
                <a:gd name="connsiteX2" fmla="*/ 195998 w 2783199"/>
                <a:gd name="connsiteY2" fmla="*/ 2671654 h 2671654"/>
                <a:gd name="connsiteX3" fmla="*/ 195998 w 2783199"/>
                <a:gd name="connsiteY3" fmla="*/ 2214454 h 2671654"/>
                <a:gd name="connsiteX0" fmla="*/ 0 w 2783199"/>
                <a:gd name="connsiteY0" fmla="*/ 1638758 h 2671654"/>
                <a:gd name="connsiteX1" fmla="*/ 2783199 w 2783199"/>
                <a:gd name="connsiteY1" fmla="*/ 1397465 h 2671654"/>
                <a:gd name="connsiteX0" fmla="*/ 187158 w 2774359"/>
                <a:gd name="connsiteY0" fmla="*/ 2296067 h 2753267"/>
                <a:gd name="connsiteX1" fmla="*/ 644358 w 2774359"/>
                <a:gd name="connsiteY1" fmla="*/ 2753267 h 2753267"/>
                <a:gd name="connsiteX2" fmla="*/ 187158 w 2774359"/>
                <a:gd name="connsiteY2" fmla="*/ 2753267 h 2753267"/>
                <a:gd name="connsiteX3" fmla="*/ 187158 w 2774359"/>
                <a:gd name="connsiteY3" fmla="*/ 2296067 h 2753267"/>
                <a:gd name="connsiteX0" fmla="*/ 40663 w 2774359"/>
                <a:gd name="connsiteY0" fmla="*/ 1589580 h 2753267"/>
                <a:gd name="connsiteX1" fmla="*/ 2774359 w 2774359"/>
                <a:gd name="connsiteY1" fmla="*/ 1479078 h 2753267"/>
                <a:gd name="connsiteX0" fmla="*/ 187158 w 2774359"/>
                <a:gd name="connsiteY0" fmla="*/ 2380144 h 2837344"/>
                <a:gd name="connsiteX1" fmla="*/ 644358 w 2774359"/>
                <a:gd name="connsiteY1" fmla="*/ 2837344 h 2837344"/>
                <a:gd name="connsiteX2" fmla="*/ 187158 w 2774359"/>
                <a:gd name="connsiteY2" fmla="*/ 2837344 h 2837344"/>
                <a:gd name="connsiteX3" fmla="*/ 187158 w 2774359"/>
                <a:gd name="connsiteY3" fmla="*/ 2380144 h 2837344"/>
                <a:gd name="connsiteX0" fmla="*/ 3536 w 2774359"/>
                <a:gd name="connsiteY0" fmla="*/ 1542866 h 2837344"/>
                <a:gd name="connsiteX1" fmla="*/ 2774359 w 2774359"/>
                <a:gd name="connsiteY1" fmla="*/ 1563155 h 2837344"/>
                <a:gd name="connsiteX0" fmla="*/ 187158 w 2774359"/>
                <a:gd name="connsiteY0" fmla="*/ 2267190 h 2724390"/>
                <a:gd name="connsiteX1" fmla="*/ 644358 w 2774359"/>
                <a:gd name="connsiteY1" fmla="*/ 2724390 h 2724390"/>
                <a:gd name="connsiteX2" fmla="*/ 187158 w 2774359"/>
                <a:gd name="connsiteY2" fmla="*/ 2724390 h 2724390"/>
                <a:gd name="connsiteX3" fmla="*/ 187158 w 2774359"/>
                <a:gd name="connsiteY3" fmla="*/ 2267190 h 2724390"/>
                <a:gd name="connsiteX0" fmla="*/ 3536 w 2774359"/>
                <a:gd name="connsiteY0" fmla="*/ 1429912 h 2724390"/>
                <a:gd name="connsiteX1" fmla="*/ 2774359 w 2774359"/>
                <a:gd name="connsiteY1" fmla="*/ 1450201 h 2724390"/>
                <a:gd name="connsiteX0" fmla="*/ 187158 w 2562831"/>
                <a:gd name="connsiteY0" fmla="*/ 2485150 h 2942350"/>
                <a:gd name="connsiteX1" fmla="*/ 644358 w 2562831"/>
                <a:gd name="connsiteY1" fmla="*/ 2942350 h 2942350"/>
                <a:gd name="connsiteX2" fmla="*/ 187158 w 2562831"/>
                <a:gd name="connsiteY2" fmla="*/ 2942350 h 2942350"/>
                <a:gd name="connsiteX3" fmla="*/ 187158 w 2562831"/>
                <a:gd name="connsiteY3" fmla="*/ 2485150 h 2942350"/>
                <a:gd name="connsiteX0" fmla="*/ 3536 w 2562831"/>
                <a:gd name="connsiteY0" fmla="*/ 1647872 h 2942350"/>
                <a:gd name="connsiteX1" fmla="*/ 2562831 w 2562831"/>
                <a:gd name="connsiteY1" fmla="*/ 1126214 h 2942350"/>
                <a:gd name="connsiteX0" fmla="*/ 187158 w 2562831"/>
                <a:gd name="connsiteY0" fmla="*/ 2461679 h 2918879"/>
                <a:gd name="connsiteX1" fmla="*/ 644358 w 2562831"/>
                <a:gd name="connsiteY1" fmla="*/ 2918879 h 2918879"/>
                <a:gd name="connsiteX2" fmla="*/ 187158 w 2562831"/>
                <a:gd name="connsiteY2" fmla="*/ 2918879 h 2918879"/>
                <a:gd name="connsiteX3" fmla="*/ 187158 w 2562831"/>
                <a:gd name="connsiteY3" fmla="*/ 2461679 h 2918879"/>
                <a:gd name="connsiteX0" fmla="*/ 3536 w 2562831"/>
                <a:gd name="connsiteY0" fmla="*/ 1624401 h 2918879"/>
                <a:gd name="connsiteX1" fmla="*/ 2562831 w 2562831"/>
                <a:gd name="connsiteY1" fmla="*/ 1102743 h 2918879"/>
                <a:gd name="connsiteX0" fmla="*/ 187158 w 2658981"/>
                <a:gd name="connsiteY0" fmla="*/ 2451725 h 2908925"/>
                <a:gd name="connsiteX1" fmla="*/ 644358 w 2658981"/>
                <a:gd name="connsiteY1" fmla="*/ 2908925 h 2908925"/>
                <a:gd name="connsiteX2" fmla="*/ 187158 w 2658981"/>
                <a:gd name="connsiteY2" fmla="*/ 2908925 h 2908925"/>
                <a:gd name="connsiteX3" fmla="*/ 187158 w 2658981"/>
                <a:gd name="connsiteY3" fmla="*/ 2451725 h 2908925"/>
                <a:gd name="connsiteX0" fmla="*/ 3536 w 2658981"/>
                <a:gd name="connsiteY0" fmla="*/ 1614447 h 2908925"/>
                <a:gd name="connsiteX1" fmla="*/ 2658981 w 2658981"/>
                <a:gd name="connsiteY1" fmla="*/ 1115369 h 2908925"/>
                <a:gd name="connsiteX0" fmla="*/ 222082 w 2693905"/>
                <a:gd name="connsiteY0" fmla="*/ 2774286 h 3231486"/>
                <a:gd name="connsiteX1" fmla="*/ 679282 w 2693905"/>
                <a:gd name="connsiteY1" fmla="*/ 3231486 h 3231486"/>
                <a:gd name="connsiteX2" fmla="*/ 222082 w 2693905"/>
                <a:gd name="connsiteY2" fmla="*/ 3231486 h 3231486"/>
                <a:gd name="connsiteX3" fmla="*/ 222082 w 2693905"/>
                <a:gd name="connsiteY3" fmla="*/ 2774286 h 3231486"/>
                <a:gd name="connsiteX0" fmla="*/ 0 w 2693905"/>
                <a:gd name="connsiteY0" fmla="*/ 1406352 h 3231486"/>
                <a:gd name="connsiteX1" fmla="*/ 2693905 w 2693905"/>
                <a:gd name="connsiteY1" fmla="*/ 1437930 h 3231486"/>
                <a:gd name="connsiteX0" fmla="*/ 222082 w 2315400"/>
                <a:gd name="connsiteY0" fmla="*/ 2803669 h 3260869"/>
                <a:gd name="connsiteX1" fmla="*/ 679282 w 2315400"/>
                <a:gd name="connsiteY1" fmla="*/ 3260869 h 3260869"/>
                <a:gd name="connsiteX2" fmla="*/ 222082 w 2315400"/>
                <a:gd name="connsiteY2" fmla="*/ 3260869 h 3260869"/>
                <a:gd name="connsiteX3" fmla="*/ 222082 w 2315400"/>
                <a:gd name="connsiteY3" fmla="*/ 2803669 h 3260869"/>
                <a:gd name="connsiteX0" fmla="*/ 0 w 2315400"/>
                <a:gd name="connsiteY0" fmla="*/ 1435735 h 3260869"/>
                <a:gd name="connsiteX1" fmla="*/ 2315400 w 2315400"/>
                <a:gd name="connsiteY1" fmla="*/ 1384623 h 3260869"/>
                <a:gd name="connsiteX0" fmla="*/ 222082 w 2315400"/>
                <a:gd name="connsiteY0" fmla="*/ 2644689 h 3101889"/>
                <a:gd name="connsiteX1" fmla="*/ 679282 w 2315400"/>
                <a:gd name="connsiteY1" fmla="*/ 3101889 h 3101889"/>
                <a:gd name="connsiteX2" fmla="*/ 222082 w 2315400"/>
                <a:gd name="connsiteY2" fmla="*/ 3101889 h 3101889"/>
                <a:gd name="connsiteX3" fmla="*/ 222082 w 2315400"/>
                <a:gd name="connsiteY3" fmla="*/ 2644689 h 3101889"/>
                <a:gd name="connsiteX0" fmla="*/ 0 w 2315400"/>
                <a:gd name="connsiteY0" fmla="*/ 1276755 h 3101889"/>
                <a:gd name="connsiteX1" fmla="*/ 2315400 w 2315400"/>
                <a:gd name="connsiteY1" fmla="*/ 1225643 h 3101889"/>
                <a:gd name="connsiteX0" fmla="*/ 222082 w 2315400"/>
                <a:gd name="connsiteY0" fmla="*/ 2047292 h 2504492"/>
                <a:gd name="connsiteX1" fmla="*/ 679282 w 2315400"/>
                <a:gd name="connsiteY1" fmla="*/ 2504492 h 2504492"/>
                <a:gd name="connsiteX2" fmla="*/ 222082 w 2315400"/>
                <a:gd name="connsiteY2" fmla="*/ 2504492 h 2504492"/>
                <a:gd name="connsiteX3" fmla="*/ 222082 w 2315400"/>
                <a:gd name="connsiteY3" fmla="*/ 2047292 h 2504492"/>
                <a:gd name="connsiteX0" fmla="*/ 0 w 2315400"/>
                <a:gd name="connsiteY0" fmla="*/ 679358 h 2504492"/>
                <a:gd name="connsiteX1" fmla="*/ 2315400 w 2315400"/>
                <a:gd name="connsiteY1" fmla="*/ 628246 h 2504492"/>
                <a:gd name="connsiteX0" fmla="*/ 222082 w 2614681"/>
                <a:gd name="connsiteY0" fmla="*/ 2047290 h 2504490"/>
                <a:gd name="connsiteX1" fmla="*/ 679282 w 2614681"/>
                <a:gd name="connsiteY1" fmla="*/ 2504490 h 2504490"/>
                <a:gd name="connsiteX2" fmla="*/ 222082 w 2614681"/>
                <a:gd name="connsiteY2" fmla="*/ 2504490 h 2504490"/>
                <a:gd name="connsiteX3" fmla="*/ 222082 w 2614681"/>
                <a:gd name="connsiteY3" fmla="*/ 2047290 h 2504490"/>
                <a:gd name="connsiteX0" fmla="*/ 0 w 2614681"/>
                <a:gd name="connsiteY0" fmla="*/ 679356 h 2504490"/>
                <a:gd name="connsiteX1" fmla="*/ 2614681 w 2614681"/>
                <a:gd name="connsiteY1" fmla="*/ 628244 h 2504490"/>
                <a:gd name="connsiteX0" fmla="*/ 266094 w 2658693"/>
                <a:gd name="connsiteY0" fmla="*/ 2047290 h 2504490"/>
                <a:gd name="connsiteX1" fmla="*/ 723294 w 2658693"/>
                <a:gd name="connsiteY1" fmla="*/ 2504490 h 2504490"/>
                <a:gd name="connsiteX2" fmla="*/ 266094 w 2658693"/>
                <a:gd name="connsiteY2" fmla="*/ 2504490 h 2504490"/>
                <a:gd name="connsiteX3" fmla="*/ 266094 w 2658693"/>
                <a:gd name="connsiteY3" fmla="*/ 2047290 h 2504490"/>
                <a:gd name="connsiteX0" fmla="*/ 0 w 2658693"/>
                <a:gd name="connsiteY0" fmla="*/ 679356 h 2504490"/>
                <a:gd name="connsiteX1" fmla="*/ 2658693 w 2658693"/>
                <a:gd name="connsiteY1" fmla="*/ 628244 h 2504490"/>
                <a:gd name="connsiteX0" fmla="*/ 266094 w 2658693"/>
                <a:gd name="connsiteY0" fmla="*/ 1910898 h 2368098"/>
                <a:gd name="connsiteX1" fmla="*/ 723294 w 2658693"/>
                <a:gd name="connsiteY1" fmla="*/ 2368098 h 2368098"/>
                <a:gd name="connsiteX2" fmla="*/ 266094 w 2658693"/>
                <a:gd name="connsiteY2" fmla="*/ 2368098 h 2368098"/>
                <a:gd name="connsiteX3" fmla="*/ 266094 w 2658693"/>
                <a:gd name="connsiteY3" fmla="*/ 1910898 h 2368098"/>
                <a:gd name="connsiteX0" fmla="*/ 0 w 2658693"/>
                <a:gd name="connsiteY0" fmla="*/ 542964 h 2368098"/>
                <a:gd name="connsiteX1" fmla="*/ 2658693 w 2658693"/>
                <a:gd name="connsiteY1" fmla="*/ 491852 h 236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8693" h="2368098" stroke="0" extrusionOk="0">
                  <a:moveTo>
                    <a:pt x="266094" y="1910898"/>
                  </a:moveTo>
                  <a:cubicBezTo>
                    <a:pt x="735168" y="2091372"/>
                    <a:pt x="723294" y="2115593"/>
                    <a:pt x="723294" y="2368098"/>
                  </a:cubicBezTo>
                  <a:lnTo>
                    <a:pt x="266094" y="2368098"/>
                  </a:lnTo>
                  <a:cubicBezTo>
                    <a:pt x="266094" y="2215698"/>
                    <a:pt x="-155011" y="1798603"/>
                    <a:pt x="266094" y="1910898"/>
                  </a:cubicBezTo>
                  <a:close/>
                </a:path>
                <a:path w="2658693" h="2368098" fill="none">
                  <a:moveTo>
                    <a:pt x="0" y="542964"/>
                  </a:moveTo>
                  <a:cubicBezTo>
                    <a:pt x="1659188" y="-387372"/>
                    <a:pt x="2039875" y="71784"/>
                    <a:pt x="2658693" y="491852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7" name="Arc 8"/>
            <p:cNvSpPr/>
            <p:nvPr/>
          </p:nvSpPr>
          <p:spPr>
            <a:xfrm>
              <a:off x="7086771" y="4503216"/>
              <a:ext cx="2109770" cy="431635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0771" h="692850" stroke="0" extrusionOk="0">
                  <a:moveTo>
                    <a:pt x="187157" y="235650"/>
                  </a:moveTo>
                  <a:cubicBezTo>
                    <a:pt x="656231" y="416124"/>
                    <a:pt x="644357" y="440345"/>
                    <a:pt x="644357" y="692850"/>
                  </a:cubicBezTo>
                  <a:lnTo>
                    <a:pt x="187157" y="692850"/>
                  </a:lnTo>
                  <a:cubicBezTo>
                    <a:pt x="187157" y="540450"/>
                    <a:pt x="-233948" y="123355"/>
                    <a:pt x="187157" y="235650"/>
                  </a:cubicBezTo>
                  <a:close/>
                </a:path>
                <a:path w="2700771" h="692850" fill="none">
                  <a:moveTo>
                    <a:pt x="256553" y="0"/>
                  </a:moveTo>
                  <a:cubicBezTo>
                    <a:pt x="1351586" y="359325"/>
                    <a:pt x="1554685" y="443478"/>
                    <a:pt x="2700771" y="175491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0" name="Arc 8"/>
            <p:cNvSpPr/>
            <p:nvPr/>
          </p:nvSpPr>
          <p:spPr>
            <a:xfrm>
              <a:off x="7490517" y="4172153"/>
              <a:ext cx="2187043" cy="451095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9690" h="724087" stroke="0" extrusionOk="0">
                  <a:moveTo>
                    <a:pt x="187157" y="266887"/>
                  </a:moveTo>
                  <a:cubicBezTo>
                    <a:pt x="656231" y="447361"/>
                    <a:pt x="644357" y="471582"/>
                    <a:pt x="644357" y="724087"/>
                  </a:cubicBezTo>
                  <a:lnTo>
                    <a:pt x="187157" y="724087"/>
                  </a:lnTo>
                  <a:cubicBezTo>
                    <a:pt x="187157" y="571687"/>
                    <a:pt x="-233948" y="154592"/>
                    <a:pt x="187157" y="266887"/>
                  </a:cubicBezTo>
                  <a:close/>
                </a:path>
                <a:path w="2799690" h="724087" fill="none">
                  <a:moveTo>
                    <a:pt x="256553" y="31237"/>
                  </a:moveTo>
                  <a:cubicBezTo>
                    <a:pt x="1351586" y="390562"/>
                    <a:pt x="1670090" y="516063"/>
                    <a:pt x="2799690" y="0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1" name="Arc 8"/>
            <p:cNvSpPr/>
            <p:nvPr/>
          </p:nvSpPr>
          <p:spPr>
            <a:xfrm>
              <a:off x="7817450" y="4162452"/>
              <a:ext cx="2116209" cy="463975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9014" h="744761" stroke="0" extrusionOk="0">
                  <a:moveTo>
                    <a:pt x="187157" y="287561"/>
                  </a:moveTo>
                  <a:cubicBezTo>
                    <a:pt x="656231" y="468035"/>
                    <a:pt x="644357" y="492256"/>
                    <a:pt x="644357" y="744761"/>
                  </a:cubicBezTo>
                  <a:lnTo>
                    <a:pt x="187157" y="744761"/>
                  </a:lnTo>
                  <a:cubicBezTo>
                    <a:pt x="187157" y="592361"/>
                    <a:pt x="-233948" y="175266"/>
                    <a:pt x="187157" y="287561"/>
                  </a:cubicBezTo>
                  <a:close/>
                </a:path>
                <a:path w="2709014" h="744761" fill="none">
                  <a:moveTo>
                    <a:pt x="256553" y="51911"/>
                  </a:moveTo>
                  <a:cubicBezTo>
                    <a:pt x="1351586" y="411236"/>
                    <a:pt x="1595901" y="660773"/>
                    <a:pt x="2709014" y="0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Arc 8"/>
            <p:cNvSpPr/>
            <p:nvPr/>
          </p:nvSpPr>
          <p:spPr>
            <a:xfrm>
              <a:off x="7025587" y="5046664"/>
              <a:ext cx="2362077" cy="58181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700467"/>
                <a:gd name="connsiteY0" fmla="*/ 476714 h 933914"/>
                <a:gd name="connsiteX1" fmla="*/ 644357 w 2700467"/>
                <a:gd name="connsiteY1" fmla="*/ 933914 h 933914"/>
                <a:gd name="connsiteX2" fmla="*/ 187157 w 2700467"/>
                <a:gd name="connsiteY2" fmla="*/ 933914 h 933914"/>
                <a:gd name="connsiteX3" fmla="*/ 187157 w 2700467"/>
                <a:gd name="connsiteY3" fmla="*/ 476714 h 933914"/>
                <a:gd name="connsiteX0" fmla="*/ 243159 w 2700467"/>
                <a:gd name="connsiteY0" fmla="*/ -1 h 933914"/>
                <a:gd name="connsiteX1" fmla="*/ 2700467 w 2700467"/>
                <a:gd name="connsiteY1" fmla="*/ 149538 h 933914"/>
                <a:gd name="connsiteX0" fmla="*/ 187157 w 2758571"/>
                <a:gd name="connsiteY0" fmla="*/ 476716 h 933916"/>
                <a:gd name="connsiteX1" fmla="*/ 644357 w 2758571"/>
                <a:gd name="connsiteY1" fmla="*/ 933916 h 933916"/>
                <a:gd name="connsiteX2" fmla="*/ 187157 w 2758571"/>
                <a:gd name="connsiteY2" fmla="*/ 933916 h 933916"/>
                <a:gd name="connsiteX3" fmla="*/ 187157 w 2758571"/>
                <a:gd name="connsiteY3" fmla="*/ 476716 h 933916"/>
                <a:gd name="connsiteX0" fmla="*/ 243159 w 2758571"/>
                <a:gd name="connsiteY0" fmla="*/ 1 h 933916"/>
                <a:gd name="connsiteX1" fmla="*/ 2758571 w 2758571"/>
                <a:gd name="connsiteY1" fmla="*/ 139203 h 933916"/>
                <a:gd name="connsiteX0" fmla="*/ 187157 w 2598787"/>
                <a:gd name="connsiteY0" fmla="*/ 476714 h 933914"/>
                <a:gd name="connsiteX1" fmla="*/ 644357 w 2598787"/>
                <a:gd name="connsiteY1" fmla="*/ 933914 h 933914"/>
                <a:gd name="connsiteX2" fmla="*/ 187157 w 2598787"/>
                <a:gd name="connsiteY2" fmla="*/ 933914 h 933914"/>
                <a:gd name="connsiteX3" fmla="*/ 187157 w 2598787"/>
                <a:gd name="connsiteY3" fmla="*/ 476714 h 933914"/>
                <a:gd name="connsiteX0" fmla="*/ 243159 w 2598787"/>
                <a:gd name="connsiteY0" fmla="*/ -1 h 933914"/>
                <a:gd name="connsiteX1" fmla="*/ 2598787 w 2598787"/>
                <a:gd name="connsiteY1" fmla="*/ 201218 h 933914"/>
                <a:gd name="connsiteX0" fmla="*/ 187157 w 2613313"/>
                <a:gd name="connsiteY0" fmla="*/ 476716 h 933916"/>
                <a:gd name="connsiteX1" fmla="*/ 644357 w 2613313"/>
                <a:gd name="connsiteY1" fmla="*/ 933916 h 933916"/>
                <a:gd name="connsiteX2" fmla="*/ 187157 w 2613313"/>
                <a:gd name="connsiteY2" fmla="*/ 933916 h 933916"/>
                <a:gd name="connsiteX3" fmla="*/ 187157 w 2613313"/>
                <a:gd name="connsiteY3" fmla="*/ 476716 h 933916"/>
                <a:gd name="connsiteX0" fmla="*/ 243159 w 2613313"/>
                <a:gd name="connsiteY0" fmla="*/ 1 h 933916"/>
                <a:gd name="connsiteX1" fmla="*/ 2613313 w 2613313"/>
                <a:gd name="connsiteY1" fmla="*/ 170211 h 933916"/>
                <a:gd name="connsiteX0" fmla="*/ 187157 w 2613313"/>
                <a:gd name="connsiteY0" fmla="*/ 476714 h 933914"/>
                <a:gd name="connsiteX1" fmla="*/ 644357 w 2613313"/>
                <a:gd name="connsiteY1" fmla="*/ 933914 h 933914"/>
                <a:gd name="connsiteX2" fmla="*/ 187157 w 2613313"/>
                <a:gd name="connsiteY2" fmla="*/ 933914 h 933914"/>
                <a:gd name="connsiteX3" fmla="*/ 187157 w 2613313"/>
                <a:gd name="connsiteY3" fmla="*/ 476714 h 933914"/>
                <a:gd name="connsiteX0" fmla="*/ 243159 w 2613313"/>
                <a:gd name="connsiteY0" fmla="*/ -1 h 933914"/>
                <a:gd name="connsiteX1" fmla="*/ 2613313 w 2613313"/>
                <a:gd name="connsiteY1" fmla="*/ 170209 h 933914"/>
                <a:gd name="connsiteX0" fmla="*/ 187157 w 2664154"/>
                <a:gd name="connsiteY0" fmla="*/ 476716 h 933916"/>
                <a:gd name="connsiteX1" fmla="*/ 644357 w 2664154"/>
                <a:gd name="connsiteY1" fmla="*/ 933916 h 933916"/>
                <a:gd name="connsiteX2" fmla="*/ 187157 w 2664154"/>
                <a:gd name="connsiteY2" fmla="*/ 933916 h 933916"/>
                <a:gd name="connsiteX3" fmla="*/ 187157 w 2664154"/>
                <a:gd name="connsiteY3" fmla="*/ 476716 h 933916"/>
                <a:gd name="connsiteX0" fmla="*/ 243159 w 2664154"/>
                <a:gd name="connsiteY0" fmla="*/ 1 h 933916"/>
                <a:gd name="connsiteX1" fmla="*/ 2664154 w 2664154"/>
                <a:gd name="connsiteY1" fmla="*/ 263239 h 93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4154" h="933916" stroke="0" extrusionOk="0">
                  <a:moveTo>
                    <a:pt x="187157" y="476716"/>
                  </a:moveTo>
                  <a:cubicBezTo>
                    <a:pt x="656231" y="657190"/>
                    <a:pt x="644357" y="681411"/>
                    <a:pt x="644357" y="933916"/>
                  </a:cubicBezTo>
                  <a:lnTo>
                    <a:pt x="187157" y="933916"/>
                  </a:lnTo>
                  <a:cubicBezTo>
                    <a:pt x="187157" y="781516"/>
                    <a:pt x="-233948" y="364421"/>
                    <a:pt x="187157" y="476716"/>
                  </a:cubicBezTo>
                  <a:close/>
                </a:path>
                <a:path w="2664154" h="933916" fill="none">
                  <a:moveTo>
                    <a:pt x="243159" y="1"/>
                  </a:moveTo>
                  <a:cubicBezTo>
                    <a:pt x="1109728" y="443564"/>
                    <a:pt x="1512957" y="717158"/>
                    <a:pt x="2664154" y="263239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9" name="Arc 8"/>
            <p:cNvSpPr/>
            <p:nvPr/>
          </p:nvSpPr>
          <p:spPr>
            <a:xfrm>
              <a:off x="7250000" y="5044639"/>
              <a:ext cx="2194652" cy="58181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5"/>
                <a:gd name="connsiteY0" fmla="*/ 432734 h 889934"/>
                <a:gd name="connsiteX1" fmla="*/ 644357 w 2622365"/>
                <a:gd name="connsiteY1" fmla="*/ 889934 h 889934"/>
                <a:gd name="connsiteX2" fmla="*/ 187157 w 2622365"/>
                <a:gd name="connsiteY2" fmla="*/ 889934 h 889934"/>
                <a:gd name="connsiteX3" fmla="*/ 187157 w 2622365"/>
                <a:gd name="connsiteY3" fmla="*/ 432734 h 889934"/>
                <a:gd name="connsiteX0" fmla="*/ 174524 w 2622365"/>
                <a:gd name="connsiteY0" fmla="*/ 247005 h 889934"/>
                <a:gd name="connsiteX1" fmla="*/ 2622365 w 2622365"/>
                <a:gd name="connsiteY1" fmla="*/ 262594 h 889934"/>
                <a:gd name="connsiteX0" fmla="*/ 187157 w 2622365"/>
                <a:gd name="connsiteY0" fmla="*/ 395154 h 852354"/>
                <a:gd name="connsiteX1" fmla="*/ 644357 w 2622365"/>
                <a:gd name="connsiteY1" fmla="*/ 852354 h 852354"/>
                <a:gd name="connsiteX2" fmla="*/ 187157 w 2622365"/>
                <a:gd name="connsiteY2" fmla="*/ 852354 h 852354"/>
                <a:gd name="connsiteX3" fmla="*/ 187157 w 2622365"/>
                <a:gd name="connsiteY3" fmla="*/ 395154 h 852354"/>
                <a:gd name="connsiteX0" fmla="*/ 174524 w 2622365"/>
                <a:gd name="connsiteY0" fmla="*/ 209425 h 852354"/>
                <a:gd name="connsiteX1" fmla="*/ 2622365 w 2622365"/>
                <a:gd name="connsiteY1" fmla="*/ 225014 h 852354"/>
                <a:gd name="connsiteX0" fmla="*/ 187157 w 2622365"/>
                <a:gd name="connsiteY0" fmla="*/ 261779 h 718979"/>
                <a:gd name="connsiteX1" fmla="*/ 644357 w 2622365"/>
                <a:gd name="connsiteY1" fmla="*/ 718979 h 718979"/>
                <a:gd name="connsiteX2" fmla="*/ 187157 w 2622365"/>
                <a:gd name="connsiteY2" fmla="*/ 718979 h 718979"/>
                <a:gd name="connsiteX3" fmla="*/ 187157 w 2622365"/>
                <a:gd name="connsiteY3" fmla="*/ 261779 h 718979"/>
                <a:gd name="connsiteX0" fmla="*/ 174524 w 2622365"/>
                <a:gd name="connsiteY0" fmla="*/ 76050 h 718979"/>
                <a:gd name="connsiteX1" fmla="*/ 2622365 w 2622365"/>
                <a:gd name="connsiteY1" fmla="*/ 91639 h 718979"/>
                <a:gd name="connsiteX0" fmla="*/ 187157 w 2608858"/>
                <a:gd name="connsiteY0" fmla="*/ 266591 h 723791"/>
                <a:gd name="connsiteX1" fmla="*/ 644357 w 2608858"/>
                <a:gd name="connsiteY1" fmla="*/ 723791 h 723791"/>
                <a:gd name="connsiteX2" fmla="*/ 187157 w 2608858"/>
                <a:gd name="connsiteY2" fmla="*/ 723791 h 723791"/>
                <a:gd name="connsiteX3" fmla="*/ 187157 w 2608858"/>
                <a:gd name="connsiteY3" fmla="*/ 266591 h 723791"/>
                <a:gd name="connsiteX0" fmla="*/ 174524 w 2608858"/>
                <a:gd name="connsiteY0" fmla="*/ 80862 h 723791"/>
                <a:gd name="connsiteX1" fmla="*/ 2608858 w 2608858"/>
                <a:gd name="connsiteY1" fmla="*/ 28708 h 723791"/>
                <a:gd name="connsiteX0" fmla="*/ 187157 w 2514314"/>
                <a:gd name="connsiteY0" fmla="*/ 264109 h 721309"/>
                <a:gd name="connsiteX1" fmla="*/ 644357 w 2514314"/>
                <a:gd name="connsiteY1" fmla="*/ 721309 h 721309"/>
                <a:gd name="connsiteX2" fmla="*/ 187157 w 2514314"/>
                <a:gd name="connsiteY2" fmla="*/ 721309 h 721309"/>
                <a:gd name="connsiteX3" fmla="*/ 187157 w 2514314"/>
                <a:gd name="connsiteY3" fmla="*/ 264109 h 721309"/>
                <a:gd name="connsiteX0" fmla="*/ 174524 w 2514314"/>
                <a:gd name="connsiteY0" fmla="*/ 78380 h 721309"/>
                <a:gd name="connsiteX1" fmla="*/ 2514314 w 2514314"/>
                <a:gd name="connsiteY1" fmla="*/ 60097 h 721309"/>
                <a:gd name="connsiteX0" fmla="*/ 187157 w 2730415"/>
                <a:gd name="connsiteY0" fmla="*/ 253742 h 710942"/>
                <a:gd name="connsiteX1" fmla="*/ 644357 w 2730415"/>
                <a:gd name="connsiteY1" fmla="*/ 710942 h 710942"/>
                <a:gd name="connsiteX2" fmla="*/ 187157 w 2730415"/>
                <a:gd name="connsiteY2" fmla="*/ 710942 h 710942"/>
                <a:gd name="connsiteX3" fmla="*/ 187157 w 2730415"/>
                <a:gd name="connsiteY3" fmla="*/ 253742 h 710942"/>
                <a:gd name="connsiteX0" fmla="*/ 174524 w 2730415"/>
                <a:gd name="connsiteY0" fmla="*/ 68013 h 710942"/>
                <a:gd name="connsiteX1" fmla="*/ 2730415 w 2730415"/>
                <a:gd name="connsiteY1" fmla="*/ 219088 h 710942"/>
                <a:gd name="connsiteX0" fmla="*/ 187157 w 2730415"/>
                <a:gd name="connsiteY0" fmla="*/ 332310 h 789510"/>
                <a:gd name="connsiteX1" fmla="*/ 644357 w 2730415"/>
                <a:gd name="connsiteY1" fmla="*/ 789510 h 789510"/>
                <a:gd name="connsiteX2" fmla="*/ 187157 w 2730415"/>
                <a:gd name="connsiteY2" fmla="*/ 789510 h 789510"/>
                <a:gd name="connsiteX3" fmla="*/ 187157 w 2730415"/>
                <a:gd name="connsiteY3" fmla="*/ 332310 h 789510"/>
                <a:gd name="connsiteX0" fmla="*/ 174524 w 2730415"/>
                <a:gd name="connsiteY0" fmla="*/ 146581 h 789510"/>
                <a:gd name="connsiteX1" fmla="*/ 2730415 w 2730415"/>
                <a:gd name="connsiteY1" fmla="*/ 297656 h 789510"/>
                <a:gd name="connsiteX0" fmla="*/ 187157 w 2851972"/>
                <a:gd name="connsiteY0" fmla="*/ 332310 h 789510"/>
                <a:gd name="connsiteX1" fmla="*/ 644357 w 2851972"/>
                <a:gd name="connsiteY1" fmla="*/ 789510 h 789510"/>
                <a:gd name="connsiteX2" fmla="*/ 187157 w 2851972"/>
                <a:gd name="connsiteY2" fmla="*/ 789510 h 789510"/>
                <a:gd name="connsiteX3" fmla="*/ 187157 w 2851972"/>
                <a:gd name="connsiteY3" fmla="*/ 332310 h 789510"/>
                <a:gd name="connsiteX0" fmla="*/ 174524 w 2851972"/>
                <a:gd name="connsiteY0" fmla="*/ 146581 h 789510"/>
                <a:gd name="connsiteX1" fmla="*/ 2851972 w 2851972"/>
                <a:gd name="connsiteY1" fmla="*/ 297656 h 789510"/>
                <a:gd name="connsiteX0" fmla="*/ 187157 w 2851972"/>
                <a:gd name="connsiteY0" fmla="*/ 314192 h 771392"/>
                <a:gd name="connsiteX1" fmla="*/ 644357 w 2851972"/>
                <a:gd name="connsiteY1" fmla="*/ 771392 h 771392"/>
                <a:gd name="connsiteX2" fmla="*/ 187157 w 2851972"/>
                <a:gd name="connsiteY2" fmla="*/ 771392 h 771392"/>
                <a:gd name="connsiteX3" fmla="*/ 187157 w 2851972"/>
                <a:gd name="connsiteY3" fmla="*/ 314192 h 771392"/>
                <a:gd name="connsiteX0" fmla="*/ 174524 w 2851972"/>
                <a:gd name="connsiteY0" fmla="*/ 128463 h 771392"/>
                <a:gd name="connsiteX1" fmla="*/ 2851972 w 2851972"/>
                <a:gd name="connsiteY1" fmla="*/ 279538 h 771392"/>
                <a:gd name="connsiteX0" fmla="*/ 187157 w 2851972"/>
                <a:gd name="connsiteY0" fmla="*/ 235562 h 692762"/>
                <a:gd name="connsiteX1" fmla="*/ 644357 w 2851972"/>
                <a:gd name="connsiteY1" fmla="*/ 692762 h 692762"/>
                <a:gd name="connsiteX2" fmla="*/ 187157 w 2851972"/>
                <a:gd name="connsiteY2" fmla="*/ 692762 h 692762"/>
                <a:gd name="connsiteX3" fmla="*/ 187157 w 2851972"/>
                <a:gd name="connsiteY3" fmla="*/ 235562 h 692762"/>
                <a:gd name="connsiteX0" fmla="*/ 174524 w 2851972"/>
                <a:gd name="connsiteY0" fmla="*/ 49833 h 692762"/>
                <a:gd name="connsiteX1" fmla="*/ 2851972 w 2851972"/>
                <a:gd name="connsiteY1" fmla="*/ 200908 h 692762"/>
                <a:gd name="connsiteX0" fmla="*/ 187157 w 2851972"/>
                <a:gd name="connsiteY0" fmla="*/ 242717 h 699917"/>
                <a:gd name="connsiteX1" fmla="*/ 644357 w 2851972"/>
                <a:gd name="connsiteY1" fmla="*/ 699917 h 699917"/>
                <a:gd name="connsiteX2" fmla="*/ 187157 w 2851972"/>
                <a:gd name="connsiteY2" fmla="*/ 699917 h 699917"/>
                <a:gd name="connsiteX3" fmla="*/ 187157 w 2851972"/>
                <a:gd name="connsiteY3" fmla="*/ 242717 h 699917"/>
                <a:gd name="connsiteX0" fmla="*/ 174524 w 2851972"/>
                <a:gd name="connsiteY0" fmla="*/ 56988 h 699917"/>
                <a:gd name="connsiteX1" fmla="*/ 1706593 w 2851972"/>
                <a:gd name="connsiteY1" fmla="*/ 42177 h 699917"/>
                <a:gd name="connsiteX2" fmla="*/ 2851972 w 2851972"/>
                <a:gd name="connsiteY2" fmla="*/ 208063 h 699917"/>
                <a:gd name="connsiteX0" fmla="*/ 187157 w 2851972"/>
                <a:gd name="connsiteY0" fmla="*/ 217824 h 675024"/>
                <a:gd name="connsiteX1" fmla="*/ 644357 w 2851972"/>
                <a:gd name="connsiteY1" fmla="*/ 675024 h 675024"/>
                <a:gd name="connsiteX2" fmla="*/ 187157 w 2851972"/>
                <a:gd name="connsiteY2" fmla="*/ 675024 h 675024"/>
                <a:gd name="connsiteX3" fmla="*/ 187157 w 2851972"/>
                <a:gd name="connsiteY3" fmla="*/ 217824 h 675024"/>
                <a:gd name="connsiteX0" fmla="*/ 174524 w 2851972"/>
                <a:gd name="connsiteY0" fmla="*/ 32095 h 675024"/>
                <a:gd name="connsiteX1" fmla="*/ 1706593 w 2851972"/>
                <a:gd name="connsiteY1" fmla="*/ 17284 h 675024"/>
                <a:gd name="connsiteX2" fmla="*/ 2851972 w 2851972"/>
                <a:gd name="connsiteY2" fmla="*/ 183170 h 675024"/>
                <a:gd name="connsiteX0" fmla="*/ 187157 w 2851972"/>
                <a:gd name="connsiteY0" fmla="*/ 250226 h 707426"/>
                <a:gd name="connsiteX1" fmla="*/ 644357 w 2851972"/>
                <a:gd name="connsiteY1" fmla="*/ 707426 h 707426"/>
                <a:gd name="connsiteX2" fmla="*/ 187157 w 2851972"/>
                <a:gd name="connsiteY2" fmla="*/ 707426 h 707426"/>
                <a:gd name="connsiteX3" fmla="*/ 187157 w 2851972"/>
                <a:gd name="connsiteY3" fmla="*/ 250226 h 707426"/>
                <a:gd name="connsiteX0" fmla="*/ 174524 w 2851972"/>
                <a:gd name="connsiteY0" fmla="*/ 64497 h 707426"/>
                <a:gd name="connsiteX1" fmla="*/ 1706593 w 2851972"/>
                <a:gd name="connsiteY1" fmla="*/ 49686 h 707426"/>
                <a:gd name="connsiteX2" fmla="*/ 2851972 w 2851972"/>
                <a:gd name="connsiteY2" fmla="*/ 215572 h 707426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3 w 2851972"/>
                <a:gd name="connsiteY1" fmla="*/ 188419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851972"/>
                <a:gd name="connsiteY0" fmla="*/ 185729 h 642929"/>
                <a:gd name="connsiteX1" fmla="*/ 644357 w 2851972"/>
                <a:gd name="connsiteY1" fmla="*/ 642929 h 642929"/>
                <a:gd name="connsiteX2" fmla="*/ 187157 w 2851972"/>
                <a:gd name="connsiteY2" fmla="*/ 642929 h 642929"/>
                <a:gd name="connsiteX3" fmla="*/ 187157 w 2851972"/>
                <a:gd name="connsiteY3" fmla="*/ 185729 h 642929"/>
                <a:gd name="connsiteX0" fmla="*/ 174524 w 2851972"/>
                <a:gd name="connsiteY0" fmla="*/ 0 h 642929"/>
                <a:gd name="connsiteX1" fmla="*/ 1449974 w 2851972"/>
                <a:gd name="connsiteY1" fmla="*/ 256163 h 642929"/>
                <a:gd name="connsiteX2" fmla="*/ 2851972 w 2851972"/>
                <a:gd name="connsiteY2" fmla="*/ 151075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960022"/>
                <a:gd name="connsiteY0" fmla="*/ 185729 h 642929"/>
                <a:gd name="connsiteX1" fmla="*/ 644357 w 2960022"/>
                <a:gd name="connsiteY1" fmla="*/ 642929 h 642929"/>
                <a:gd name="connsiteX2" fmla="*/ 187157 w 2960022"/>
                <a:gd name="connsiteY2" fmla="*/ 642929 h 642929"/>
                <a:gd name="connsiteX3" fmla="*/ 187157 w 2960022"/>
                <a:gd name="connsiteY3" fmla="*/ 185729 h 642929"/>
                <a:gd name="connsiteX0" fmla="*/ 174524 w 2960022"/>
                <a:gd name="connsiteY0" fmla="*/ 0 h 642929"/>
                <a:gd name="connsiteX1" fmla="*/ 1449974 w 2960022"/>
                <a:gd name="connsiteY1" fmla="*/ 256163 h 642929"/>
                <a:gd name="connsiteX2" fmla="*/ 2960022 w 2960022"/>
                <a:gd name="connsiteY2" fmla="*/ 218819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56163 h 642929"/>
                <a:gd name="connsiteX2" fmla="*/ 2878984 w 2878984"/>
                <a:gd name="connsiteY2" fmla="*/ 134140 h 642929"/>
                <a:gd name="connsiteX0" fmla="*/ 187157 w 2878984"/>
                <a:gd name="connsiteY0" fmla="*/ 185729 h 642929"/>
                <a:gd name="connsiteX1" fmla="*/ 644357 w 2878984"/>
                <a:gd name="connsiteY1" fmla="*/ 642929 h 642929"/>
                <a:gd name="connsiteX2" fmla="*/ 187157 w 2878984"/>
                <a:gd name="connsiteY2" fmla="*/ 642929 h 642929"/>
                <a:gd name="connsiteX3" fmla="*/ 187157 w 2878984"/>
                <a:gd name="connsiteY3" fmla="*/ 185729 h 642929"/>
                <a:gd name="connsiteX0" fmla="*/ 174524 w 2878984"/>
                <a:gd name="connsiteY0" fmla="*/ 0 h 642929"/>
                <a:gd name="connsiteX1" fmla="*/ 1449974 w 2878984"/>
                <a:gd name="connsiteY1" fmla="*/ 222292 h 642929"/>
                <a:gd name="connsiteX2" fmla="*/ 2878984 w 2878984"/>
                <a:gd name="connsiteY2" fmla="*/ 134140 h 642929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238150 h 695350"/>
                <a:gd name="connsiteX1" fmla="*/ 644357 w 2878984"/>
                <a:gd name="connsiteY1" fmla="*/ 695350 h 695350"/>
                <a:gd name="connsiteX2" fmla="*/ 187157 w 2878984"/>
                <a:gd name="connsiteY2" fmla="*/ 695350 h 695350"/>
                <a:gd name="connsiteX3" fmla="*/ 187157 w 2878984"/>
                <a:gd name="connsiteY3" fmla="*/ 238150 h 695350"/>
                <a:gd name="connsiteX0" fmla="*/ 174524 w 2878984"/>
                <a:gd name="connsiteY0" fmla="*/ 0 h 695350"/>
                <a:gd name="connsiteX1" fmla="*/ 1449974 w 2878984"/>
                <a:gd name="connsiteY1" fmla="*/ 274713 h 695350"/>
                <a:gd name="connsiteX2" fmla="*/ 2878984 w 2878984"/>
                <a:gd name="connsiteY2" fmla="*/ 186561 h 695350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449448 h 870085"/>
                <a:gd name="connsiteX2" fmla="*/ 2878984 w 2878984"/>
                <a:gd name="connsiteY2" fmla="*/ 361296 h 870085"/>
                <a:gd name="connsiteX0" fmla="*/ 187157 w 2878984"/>
                <a:gd name="connsiteY0" fmla="*/ 412885 h 870085"/>
                <a:gd name="connsiteX1" fmla="*/ 644357 w 2878984"/>
                <a:gd name="connsiteY1" fmla="*/ 870085 h 870085"/>
                <a:gd name="connsiteX2" fmla="*/ 187157 w 2878984"/>
                <a:gd name="connsiteY2" fmla="*/ 870085 h 870085"/>
                <a:gd name="connsiteX3" fmla="*/ 187157 w 2878984"/>
                <a:gd name="connsiteY3" fmla="*/ 412885 h 870085"/>
                <a:gd name="connsiteX0" fmla="*/ 188460 w 2878984"/>
                <a:gd name="connsiteY0" fmla="*/ 0 h 870085"/>
                <a:gd name="connsiteX1" fmla="*/ 1449974 w 2878984"/>
                <a:gd name="connsiteY1" fmla="*/ 327133 h 870085"/>
                <a:gd name="connsiteX2" fmla="*/ 2878984 w 2878984"/>
                <a:gd name="connsiteY2" fmla="*/ 361296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412885 h 870085"/>
                <a:gd name="connsiteX1" fmla="*/ 644357 w 2788166"/>
                <a:gd name="connsiteY1" fmla="*/ 870085 h 870085"/>
                <a:gd name="connsiteX2" fmla="*/ 187157 w 2788166"/>
                <a:gd name="connsiteY2" fmla="*/ 870085 h 870085"/>
                <a:gd name="connsiteX3" fmla="*/ 187157 w 2788166"/>
                <a:gd name="connsiteY3" fmla="*/ 412885 h 870085"/>
                <a:gd name="connsiteX0" fmla="*/ 188460 w 2788166"/>
                <a:gd name="connsiteY0" fmla="*/ 0 h 870085"/>
                <a:gd name="connsiteX1" fmla="*/ 1449974 w 2788166"/>
                <a:gd name="connsiteY1" fmla="*/ 327133 h 870085"/>
                <a:gd name="connsiteX2" fmla="*/ 2788166 w 2788166"/>
                <a:gd name="connsiteY2" fmla="*/ 222110 h 870085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449974 w 2788166"/>
                <a:gd name="connsiteY1" fmla="*/ 226352 h 769304"/>
                <a:gd name="connsiteX2" fmla="*/ 2788166 w 2788166"/>
                <a:gd name="connsiteY2" fmla="*/ 121329 h 769304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1767226 w 2788166"/>
                <a:gd name="connsiteY1" fmla="*/ 20590 h 769304"/>
                <a:gd name="connsiteX2" fmla="*/ 2788166 w 2788166"/>
                <a:gd name="connsiteY2" fmla="*/ 121329 h 769304"/>
                <a:gd name="connsiteX0" fmla="*/ 187157 w 2788166"/>
                <a:gd name="connsiteY0" fmla="*/ 346183 h 803383"/>
                <a:gd name="connsiteX1" fmla="*/ 644357 w 2788166"/>
                <a:gd name="connsiteY1" fmla="*/ 803383 h 803383"/>
                <a:gd name="connsiteX2" fmla="*/ 187157 w 2788166"/>
                <a:gd name="connsiteY2" fmla="*/ 803383 h 803383"/>
                <a:gd name="connsiteX3" fmla="*/ 187157 w 2788166"/>
                <a:gd name="connsiteY3" fmla="*/ 346183 h 803383"/>
                <a:gd name="connsiteX0" fmla="*/ 188460 w 2788166"/>
                <a:gd name="connsiteY0" fmla="*/ 34079 h 803383"/>
                <a:gd name="connsiteX1" fmla="*/ 1767226 w 2788166"/>
                <a:gd name="connsiteY1" fmla="*/ 54669 h 803383"/>
                <a:gd name="connsiteX2" fmla="*/ 2788166 w 2788166"/>
                <a:gd name="connsiteY2" fmla="*/ 155408 h 803383"/>
                <a:gd name="connsiteX0" fmla="*/ 187157 w 2788166"/>
                <a:gd name="connsiteY0" fmla="*/ 312104 h 769304"/>
                <a:gd name="connsiteX1" fmla="*/ 644357 w 2788166"/>
                <a:gd name="connsiteY1" fmla="*/ 769304 h 769304"/>
                <a:gd name="connsiteX2" fmla="*/ 187157 w 2788166"/>
                <a:gd name="connsiteY2" fmla="*/ 769304 h 769304"/>
                <a:gd name="connsiteX3" fmla="*/ 187157 w 2788166"/>
                <a:gd name="connsiteY3" fmla="*/ 312104 h 769304"/>
                <a:gd name="connsiteX0" fmla="*/ 188460 w 2788166"/>
                <a:gd name="connsiteY0" fmla="*/ 0 h 769304"/>
                <a:gd name="connsiteX1" fmla="*/ 2788166 w 2788166"/>
                <a:gd name="connsiteY1" fmla="*/ 121329 h 769304"/>
                <a:gd name="connsiteX0" fmla="*/ 187157 w 2788166"/>
                <a:gd name="connsiteY0" fmla="*/ 477410 h 934610"/>
                <a:gd name="connsiteX1" fmla="*/ 644357 w 2788166"/>
                <a:gd name="connsiteY1" fmla="*/ 934610 h 934610"/>
                <a:gd name="connsiteX2" fmla="*/ 187157 w 2788166"/>
                <a:gd name="connsiteY2" fmla="*/ 934610 h 934610"/>
                <a:gd name="connsiteX3" fmla="*/ 187157 w 2788166"/>
                <a:gd name="connsiteY3" fmla="*/ 477410 h 934610"/>
                <a:gd name="connsiteX0" fmla="*/ 188460 w 2788166"/>
                <a:gd name="connsiteY0" fmla="*/ 165306 h 934610"/>
                <a:gd name="connsiteX1" fmla="*/ 2788166 w 2788166"/>
                <a:gd name="connsiteY1" fmla="*/ 286635 h 934610"/>
                <a:gd name="connsiteX0" fmla="*/ 187157 w 2788166"/>
                <a:gd name="connsiteY0" fmla="*/ 481766 h 938966"/>
                <a:gd name="connsiteX1" fmla="*/ 644357 w 2788166"/>
                <a:gd name="connsiteY1" fmla="*/ 938966 h 938966"/>
                <a:gd name="connsiteX2" fmla="*/ 187157 w 2788166"/>
                <a:gd name="connsiteY2" fmla="*/ 938966 h 938966"/>
                <a:gd name="connsiteX3" fmla="*/ 187157 w 2788166"/>
                <a:gd name="connsiteY3" fmla="*/ 481766 h 938966"/>
                <a:gd name="connsiteX0" fmla="*/ 166580 w 2788166"/>
                <a:gd name="connsiteY0" fmla="*/ 155944 h 938966"/>
                <a:gd name="connsiteX1" fmla="*/ 2788166 w 2788166"/>
                <a:gd name="connsiteY1" fmla="*/ 290991 h 938966"/>
                <a:gd name="connsiteX0" fmla="*/ 187157 w 2667829"/>
                <a:gd name="connsiteY0" fmla="*/ 655130 h 1112330"/>
                <a:gd name="connsiteX1" fmla="*/ 644357 w 2667829"/>
                <a:gd name="connsiteY1" fmla="*/ 1112330 h 1112330"/>
                <a:gd name="connsiteX2" fmla="*/ 187157 w 2667829"/>
                <a:gd name="connsiteY2" fmla="*/ 1112330 h 1112330"/>
                <a:gd name="connsiteX3" fmla="*/ 187157 w 2667829"/>
                <a:gd name="connsiteY3" fmla="*/ 655130 h 1112330"/>
                <a:gd name="connsiteX0" fmla="*/ 166580 w 2667829"/>
                <a:gd name="connsiteY0" fmla="*/ 329308 h 1112330"/>
                <a:gd name="connsiteX1" fmla="*/ 2667829 w 2667829"/>
                <a:gd name="connsiteY1" fmla="*/ 231158 h 1112330"/>
                <a:gd name="connsiteX0" fmla="*/ 187157 w 2667829"/>
                <a:gd name="connsiteY0" fmla="*/ 571338 h 1028538"/>
                <a:gd name="connsiteX1" fmla="*/ 644357 w 2667829"/>
                <a:gd name="connsiteY1" fmla="*/ 1028538 h 1028538"/>
                <a:gd name="connsiteX2" fmla="*/ 187157 w 2667829"/>
                <a:gd name="connsiteY2" fmla="*/ 1028538 h 1028538"/>
                <a:gd name="connsiteX3" fmla="*/ 187157 w 2667829"/>
                <a:gd name="connsiteY3" fmla="*/ 571338 h 1028538"/>
                <a:gd name="connsiteX0" fmla="*/ 166580 w 2667829"/>
                <a:gd name="connsiteY0" fmla="*/ 245516 h 1028538"/>
                <a:gd name="connsiteX1" fmla="*/ 2667829 w 2667829"/>
                <a:gd name="connsiteY1" fmla="*/ 147366 h 1028538"/>
                <a:gd name="connsiteX0" fmla="*/ 187157 w 2667829"/>
                <a:gd name="connsiteY0" fmla="*/ 605345 h 1062545"/>
                <a:gd name="connsiteX1" fmla="*/ 644357 w 2667829"/>
                <a:gd name="connsiteY1" fmla="*/ 1062545 h 1062545"/>
                <a:gd name="connsiteX2" fmla="*/ 187157 w 2667829"/>
                <a:gd name="connsiteY2" fmla="*/ 1062545 h 1062545"/>
                <a:gd name="connsiteX3" fmla="*/ 187157 w 2667829"/>
                <a:gd name="connsiteY3" fmla="*/ 605345 h 1062545"/>
                <a:gd name="connsiteX0" fmla="*/ 243159 w 2667829"/>
                <a:gd name="connsiteY0" fmla="*/ 128630 h 1062545"/>
                <a:gd name="connsiteX1" fmla="*/ 2667829 w 2667829"/>
                <a:gd name="connsiteY1" fmla="*/ 181373 h 1062545"/>
                <a:gd name="connsiteX0" fmla="*/ 187157 w 2656889"/>
                <a:gd name="connsiteY0" fmla="*/ 656715 h 1113915"/>
                <a:gd name="connsiteX1" fmla="*/ 644357 w 2656889"/>
                <a:gd name="connsiteY1" fmla="*/ 1113915 h 1113915"/>
                <a:gd name="connsiteX2" fmla="*/ 187157 w 2656889"/>
                <a:gd name="connsiteY2" fmla="*/ 1113915 h 1113915"/>
                <a:gd name="connsiteX3" fmla="*/ 187157 w 2656889"/>
                <a:gd name="connsiteY3" fmla="*/ 656715 h 1113915"/>
                <a:gd name="connsiteX0" fmla="*/ 243159 w 2656889"/>
                <a:gd name="connsiteY0" fmla="*/ 180000 h 1113915"/>
                <a:gd name="connsiteX1" fmla="*/ 2656889 w 2656889"/>
                <a:gd name="connsiteY1" fmla="*/ 164156 h 111391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626385 h 1083585"/>
                <a:gd name="connsiteX1" fmla="*/ 644357 w 2656889"/>
                <a:gd name="connsiteY1" fmla="*/ 1083585 h 1083585"/>
                <a:gd name="connsiteX2" fmla="*/ 187157 w 2656889"/>
                <a:gd name="connsiteY2" fmla="*/ 1083585 h 1083585"/>
                <a:gd name="connsiteX3" fmla="*/ 187157 w 2656889"/>
                <a:gd name="connsiteY3" fmla="*/ 626385 h 1083585"/>
                <a:gd name="connsiteX0" fmla="*/ 243159 w 2656889"/>
                <a:gd name="connsiteY0" fmla="*/ 149670 h 1083585"/>
                <a:gd name="connsiteX1" fmla="*/ 2656889 w 2656889"/>
                <a:gd name="connsiteY1" fmla="*/ 133826 h 1083585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656889"/>
                <a:gd name="connsiteY0" fmla="*/ 492559 h 949759"/>
                <a:gd name="connsiteX1" fmla="*/ 644357 w 2656889"/>
                <a:gd name="connsiteY1" fmla="*/ 949759 h 949759"/>
                <a:gd name="connsiteX2" fmla="*/ 187157 w 2656889"/>
                <a:gd name="connsiteY2" fmla="*/ 949759 h 949759"/>
                <a:gd name="connsiteX3" fmla="*/ 187157 w 2656889"/>
                <a:gd name="connsiteY3" fmla="*/ 492559 h 949759"/>
                <a:gd name="connsiteX0" fmla="*/ 243159 w 2656889"/>
                <a:gd name="connsiteY0" fmla="*/ 15844 h 949759"/>
                <a:gd name="connsiteX1" fmla="*/ 2656889 w 2656889"/>
                <a:gd name="connsiteY1" fmla="*/ 0 h 949759"/>
                <a:gd name="connsiteX0" fmla="*/ 187157 w 2700467"/>
                <a:gd name="connsiteY0" fmla="*/ 476714 h 933914"/>
                <a:gd name="connsiteX1" fmla="*/ 644357 w 2700467"/>
                <a:gd name="connsiteY1" fmla="*/ 933914 h 933914"/>
                <a:gd name="connsiteX2" fmla="*/ 187157 w 2700467"/>
                <a:gd name="connsiteY2" fmla="*/ 933914 h 933914"/>
                <a:gd name="connsiteX3" fmla="*/ 187157 w 2700467"/>
                <a:gd name="connsiteY3" fmla="*/ 476714 h 933914"/>
                <a:gd name="connsiteX0" fmla="*/ 243159 w 2700467"/>
                <a:gd name="connsiteY0" fmla="*/ -1 h 933914"/>
                <a:gd name="connsiteX1" fmla="*/ 2700467 w 2700467"/>
                <a:gd name="connsiteY1" fmla="*/ 149538 h 933914"/>
                <a:gd name="connsiteX0" fmla="*/ 187157 w 2758571"/>
                <a:gd name="connsiteY0" fmla="*/ 476716 h 933916"/>
                <a:gd name="connsiteX1" fmla="*/ 644357 w 2758571"/>
                <a:gd name="connsiteY1" fmla="*/ 933916 h 933916"/>
                <a:gd name="connsiteX2" fmla="*/ 187157 w 2758571"/>
                <a:gd name="connsiteY2" fmla="*/ 933916 h 933916"/>
                <a:gd name="connsiteX3" fmla="*/ 187157 w 2758571"/>
                <a:gd name="connsiteY3" fmla="*/ 476716 h 933916"/>
                <a:gd name="connsiteX0" fmla="*/ 243159 w 2758571"/>
                <a:gd name="connsiteY0" fmla="*/ 1 h 933916"/>
                <a:gd name="connsiteX1" fmla="*/ 2758571 w 2758571"/>
                <a:gd name="connsiteY1" fmla="*/ 139203 h 933916"/>
                <a:gd name="connsiteX0" fmla="*/ 187157 w 2598787"/>
                <a:gd name="connsiteY0" fmla="*/ 476714 h 933914"/>
                <a:gd name="connsiteX1" fmla="*/ 644357 w 2598787"/>
                <a:gd name="connsiteY1" fmla="*/ 933914 h 933914"/>
                <a:gd name="connsiteX2" fmla="*/ 187157 w 2598787"/>
                <a:gd name="connsiteY2" fmla="*/ 933914 h 933914"/>
                <a:gd name="connsiteX3" fmla="*/ 187157 w 2598787"/>
                <a:gd name="connsiteY3" fmla="*/ 476714 h 933914"/>
                <a:gd name="connsiteX0" fmla="*/ 243159 w 2598787"/>
                <a:gd name="connsiteY0" fmla="*/ -1 h 933914"/>
                <a:gd name="connsiteX1" fmla="*/ 2598787 w 2598787"/>
                <a:gd name="connsiteY1" fmla="*/ 201218 h 933914"/>
                <a:gd name="connsiteX0" fmla="*/ 187157 w 2613313"/>
                <a:gd name="connsiteY0" fmla="*/ 476716 h 933916"/>
                <a:gd name="connsiteX1" fmla="*/ 644357 w 2613313"/>
                <a:gd name="connsiteY1" fmla="*/ 933916 h 933916"/>
                <a:gd name="connsiteX2" fmla="*/ 187157 w 2613313"/>
                <a:gd name="connsiteY2" fmla="*/ 933916 h 933916"/>
                <a:gd name="connsiteX3" fmla="*/ 187157 w 2613313"/>
                <a:gd name="connsiteY3" fmla="*/ 476716 h 933916"/>
                <a:gd name="connsiteX0" fmla="*/ 243159 w 2613313"/>
                <a:gd name="connsiteY0" fmla="*/ 1 h 933916"/>
                <a:gd name="connsiteX1" fmla="*/ 2613313 w 2613313"/>
                <a:gd name="connsiteY1" fmla="*/ 170211 h 933916"/>
                <a:gd name="connsiteX0" fmla="*/ 187157 w 2613313"/>
                <a:gd name="connsiteY0" fmla="*/ 476714 h 933914"/>
                <a:gd name="connsiteX1" fmla="*/ 644357 w 2613313"/>
                <a:gd name="connsiteY1" fmla="*/ 933914 h 933914"/>
                <a:gd name="connsiteX2" fmla="*/ 187157 w 2613313"/>
                <a:gd name="connsiteY2" fmla="*/ 933914 h 933914"/>
                <a:gd name="connsiteX3" fmla="*/ 187157 w 2613313"/>
                <a:gd name="connsiteY3" fmla="*/ 476714 h 933914"/>
                <a:gd name="connsiteX0" fmla="*/ 243159 w 2613313"/>
                <a:gd name="connsiteY0" fmla="*/ -1 h 933914"/>
                <a:gd name="connsiteX1" fmla="*/ 2613313 w 2613313"/>
                <a:gd name="connsiteY1" fmla="*/ 170209 h 933914"/>
                <a:gd name="connsiteX0" fmla="*/ 187157 w 2664154"/>
                <a:gd name="connsiteY0" fmla="*/ 476716 h 933916"/>
                <a:gd name="connsiteX1" fmla="*/ 644357 w 2664154"/>
                <a:gd name="connsiteY1" fmla="*/ 933916 h 933916"/>
                <a:gd name="connsiteX2" fmla="*/ 187157 w 2664154"/>
                <a:gd name="connsiteY2" fmla="*/ 933916 h 933916"/>
                <a:gd name="connsiteX3" fmla="*/ 187157 w 2664154"/>
                <a:gd name="connsiteY3" fmla="*/ 476716 h 933916"/>
                <a:gd name="connsiteX0" fmla="*/ 243159 w 2664154"/>
                <a:gd name="connsiteY0" fmla="*/ 1 h 933916"/>
                <a:gd name="connsiteX1" fmla="*/ 2664154 w 2664154"/>
                <a:gd name="connsiteY1" fmla="*/ 263239 h 933916"/>
                <a:gd name="connsiteX0" fmla="*/ 187157 w 2475318"/>
                <a:gd name="connsiteY0" fmla="*/ 476714 h 933914"/>
                <a:gd name="connsiteX1" fmla="*/ 644357 w 2475318"/>
                <a:gd name="connsiteY1" fmla="*/ 933914 h 933914"/>
                <a:gd name="connsiteX2" fmla="*/ 187157 w 2475318"/>
                <a:gd name="connsiteY2" fmla="*/ 933914 h 933914"/>
                <a:gd name="connsiteX3" fmla="*/ 187157 w 2475318"/>
                <a:gd name="connsiteY3" fmla="*/ 476714 h 933914"/>
                <a:gd name="connsiteX0" fmla="*/ 243159 w 2475318"/>
                <a:gd name="connsiteY0" fmla="*/ -1 h 933914"/>
                <a:gd name="connsiteX1" fmla="*/ 2475318 w 2475318"/>
                <a:gd name="connsiteY1" fmla="*/ 87519 h 933914"/>
                <a:gd name="connsiteX0" fmla="*/ 187157 w 2475318"/>
                <a:gd name="connsiteY0" fmla="*/ 476716 h 933916"/>
                <a:gd name="connsiteX1" fmla="*/ 644357 w 2475318"/>
                <a:gd name="connsiteY1" fmla="*/ 933916 h 933916"/>
                <a:gd name="connsiteX2" fmla="*/ 187157 w 2475318"/>
                <a:gd name="connsiteY2" fmla="*/ 933916 h 933916"/>
                <a:gd name="connsiteX3" fmla="*/ 187157 w 2475318"/>
                <a:gd name="connsiteY3" fmla="*/ 476716 h 933916"/>
                <a:gd name="connsiteX0" fmla="*/ 243159 w 2475318"/>
                <a:gd name="connsiteY0" fmla="*/ 1 h 933916"/>
                <a:gd name="connsiteX1" fmla="*/ 2475318 w 2475318"/>
                <a:gd name="connsiteY1" fmla="*/ 87521 h 93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5318" h="933916" stroke="0" extrusionOk="0">
                  <a:moveTo>
                    <a:pt x="187157" y="476716"/>
                  </a:moveTo>
                  <a:cubicBezTo>
                    <a:pt x="656231" y="657190"/>
                    <a:pt x="644357" y="681411"/>
                    <a:pt x="644357" y="933916"/>
                  </a:cubicBezTo>
                  <a:lnTo>
                    <a:pt x="187157" y="933916"/>
                  </a:lnTo>
                  <a:cubicBezTo>
                    <a:pt x="187157" y="781516"/>
                    <a:pt x="-233948" y="364421"/>
                    <a:pt x="187157" y="476716"/>
                  </a:cubicBezTo>
                  <a:close/>
                </a:path>
                <a:path w="2475318" h="933916" fill="none">
                  <a:moveTo>
                    <a:pt x="243159" y="1"/>
                  </a:moveTo>
                  <a:cubicBezTo>
                    <a:pt x="1109728" y="443564"/>
                    <a:pt x="1331383" y="479421"/>
                    <a:pt x="2475318" y="87521"/>
                  </a:cubicBezTo>
                </a:path>
              </a:pathLst>
            </a:cu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8627569" y="3528698"/>
              <a:ext cx="3216367" cy="2388864"/>
              <a:chOff x="8627569" y="3528698"/>
              <a:chExt cx="3216367" cy="2388864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8873414" y="3528698"/>
                <a:ext cx="2970522" cy="2388864"/>
                <a:chOff x="8873414" y="3528698"/>
                <a:chExt cx="2970522" cy="2388864"/>
              </a:xfrm>
            </p:grpSpPr>
            <p:sp>
              <p:nvSpPr>
                <p:cNvPr id="133" name="Arc 8"/>
                <p:cNvSpPr/>
                <p:nvPr/>
              </p:nvSpPr>
              <p:spPr>
                <a:xfrm flipV="1">
                  <a:off x="9354690" y="3528698"/>
                  <a:ext cx="2489246" cy="517632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2919612"/>
                    <a:gd name="connsiteY0" fmla="*/ 97384 h 554583"/>
                    <a:gd name="connsiteX1" fmla="*/ 644357 w 2919612"/>
                    <a:gd name="connsiteY1" fmla="*/ 554584 h 554583"/>
                    <a:gd name="connsiteX2" fmla="*/ 187157 w 2919612"/>
                    <a:gd name="connsiteY2" fmla="*/ 554584 h 554583"/>
                    <a:gd name="connsiteX3" fmla="*/ 187157 w 2919612"/>
                    <a:gd name="connsiteY3" fmla="*/ 97384 h 554583"/>
                    <a:gd name="connsiteX0" fmla="*/ 211204 w 2919612"/>
                    <a:gd name="connsiteY0" fmla="*/ 0 h 554583"/>
                    <a:gd name="connsiteX1" fmla="*/ 2919612 w 2919612"/>
                    <a:gd name="connsiteY1" fmla="*/ 19991 h 554583"/>
                    <a:gd name="connsiteX0" fmla="*/ 187157 w 2726816"/>
                    <a:gd name="connsiteY0" fmla="*/ 97384 h 867703"/>
                    <a:gd name="connsiteX1" fmla="*/ 644357 w 2726816"/>
                    <a:gd name="connsiteY1" fmla="*/ 554584 h 867703"/>
                    <a:gd name="connsiteX2" fmla="*/ 187157 w 2726816"/>
                    <a:gd name="connsiteY2" fmla="*/ 554584 h 867703"/>
                    <a:gd name="connsiteX3" fmla="*/ 187157 w 2726816"/>
                    <a:gd name="connsiteY3" fmla="*/ 97384 h 867703"/>
                    <a:gd name="connsiteX0" fmla="*/ 211204 w 2726816"/>
                    <a:gd name="connsiteY0" fmla="*/ 0 h 867703"/>
                    <a:gd name="connsiteX1" fmla="*/ 2726816 w 2726816"/>
                    <a:gd name="connsiteY1" fmla="*/ 572559 h 867703"/>
                    <a:gd name="connsiteX0" fmla="*/ 187157 w 2726816"/>
                    <a:gd name="connsiteY0" fmla="*/ 97384 h 893668"/>
                    <a:gd name="connsiteX1" fmla="*/ 644357 w 2726816"/>
                    <a:gd name="connsiteY1" fmla="*/ 554584 h 893668"/>
                    <a:gd name="connsiteX2" fmla="*/ 187157 w 2726816"/>
                    <a:gd name="connsiteY2" fmla="*/ 554584 h 893668"/>
                    <a:gd name="connsiteX3" fmla="*/ 187157 w 2726816"/>
                    <a:gd name="connsiteY3" fmla="*/ 97384 h 893668"/>
                    <a:gd name="connsiteX0" fmla="*/ 211204 w 2726816"/>
                    <a:gd name="connsiteY0" fmla="*/ 0 h 893668"/>
                    <a:gd name="connsiteX1" fmla="*/ 2726816 w 2726816"/>
                    <a:gd name="connsiteY1" fmla="*/ 572559 h 893668"/>
                    <a:gd name="connsiteX0" fmla="*/ 187157 w 2726816"/>
                    <a:gd name="connsiteY0" fmla="*/ 97384 h 997514"/>
                    <a:gd name="connsiteX1" fmla="*/ 644357 w 2726816"/>
                    <a:gd name="connsiteY1" fmla="*/ 554584 h 997514"/>
                    <a:gd name="connsiteX2" fmla="*/ 187157 w 2726816"/>
                    <a:gd name="connsiteY2" fmla="*/ 554584 h 997514"/>
                    <a:gd name="connsiteX3" fmla="*/ 187157 w 2726816"/>
                    <a:gd name="connsiteY3" fmla="*/ 97384 h 997514"/>
                    <a:gd name="connsiteX0" fmla="*/ 211204 w 2726816"/>
                    <a:gd name="connsiteY0" fmla="*/ 0 h 997514"/>
                    <a:gd name="connsiteX1" fmla="*/ 2726816 w 2726816"/>
                    <a:gd name="connsiteY1" fmla="*/ 572559 h 997514"/>
                    <a:gd name="connsiteX0" fmla="*/ 187157 w 2726816"/>
                    <a:gd name="connsiteY0" fmla="*/ 97384 h 979779"/>
                    <a:gd name="connsiteX1" fmla="*/ 644357 w 2726816"/>
                    <a:gd name="connsiteY1" fmla="*/ 554584 h 979779"/>
                    <a:gd name="connsiteX2" fmla="*/ 187157 w 2726816"/>
                    <a:gd name="connsiteY2" fmla="*/ 554584 h 979779"/>
                    <a:gd name="connsiteX3" fmla="*/ 187157 w 2726816"/>
                    <a:gd name="connsiteY3" fmla="*/ 97384 h 979779"/>
                    <a:gd name="connsiteX0" fmla="*/ 211204 w 2726816"/>
                    <a:gd name="connsiteY0" fmla="*/ 0 h 979779"/>
                    <a:gd name="connsiteX1" fmla="*/ 2726816 w 2726816"/>
                    <a:gd name="connsiteY1" fmla="*/ 572559 h 979779"/>
                    <a:gd name="connsiteX0" fmla="*/ 187157 w 2726816"/>
                    <a:gd name="connsiteY0" fmla="*/ 97384 h 995497"/>
                    <a:gd name="connsiteX1" fmla="*/ 644357 w 2726816"/>
                    <a:gd name="connsiteY1" fmla="*/ 554584 h 995497"/>
                    <a:gd name="connsiteX2" fmla="*/ 187157 w 2726816"/>
                    <a:gd name="connsiteY2" fmla="*/ 554584 h 995497"/>
                    <a:gd name="connsiteX3" fmla="*/ 187157 w 2726816"/>
                    <a:gd name="connsiteY3" fmla="*/ 97384 h 995497"/>
                    <a:gd name="connsiteX0" fmla="*/ 211204 w 2726816"/>
                    <a:gd name="connsiteY0" fmla="*/ 0 h 995497"/>
                    <a:gd name="connsiteX1" fmla="*/ 2726816 w 2726816"/>
                    <a:gd name="connsiteY1" fmla="*/ 572559 h 995497"/>
                    <a:gd name="connsiteX0" fmla="*/ 187157 w 2754358"/>
                    <a:gd name="connsiteY0" fmla="*/ 97384 h 1008078"/>
                    <a:gd name="connsiteX1" fmla="*/ 644357 w 2754358"/>
                    <a:gd name="connsiteY1" fmla="*/ 554584 h 1008078"/>
                    <a:gd name="connsiteX2" fmla="*/ 187157 w 2754358"/>
                    <a:gd name="connsiteY2" fmla="*/ 554584 h 1008078"/>
                    <a:gd name="connsiteX3" fmla="*/ 187157 w 2754358"/>
                    <a:gd name="connsiteY3" fmla="*/ 97384 h 1008078"/>
                    <a:gd name="connsiteX0" fmla="*/ 211204 w 2754358"/>
                    <a:gd name="connsiteY0" fmla="*/ 0 h 1008078"/>
                    <a:gd name="connsiteX1" fmla="*/ 2754358 w 2754358"/>
                    <a:gd name="connsiteY1" fmla="*/ 589826 h 1008078"/>
                    <a:gd name="connsiteX0" fmla="*/ 187157 w 2754358"/>
                    <a:gd name="connsiteY0" fmla="*/ 106018 h 1014402"/>
                    <a:gd name="connsiteX1" fmla="*/ 644357 w 2754358"/>
                    <a:gd name="connsiteY1" fmla="*/ 563218 h 1014402"/>
                    <a:gd name="connsiteX2" fmla="*/ 187157 w 2754358"/>
                    <a:gd name="connsiteY2" fmla="*/ 563218 h 1014402"/>
                    <a:gd name="connsiteX3" fmla="*/ 187157 w 2754358"/>
                    <a:gd name="connsiteY3" fmla="*/ 106018 h 1014402"/>
                    <a:gd name="connsiteX0" fmla="*/ 245633 w 2754358"/>
                    <a:gd name="connsiteY0" fmla="*/ 0 h 1014402"/>
                    <a:gd name="connsiteX1" fmla="*/ 2754358 w 2754358"/>
                    <a:gd name="connsiteY1" fmla="*/ 598460 h 1014402"/>
                    <a:gd name="connsiteX0" fmla="*/ 187157 w 2754358"/>
                    <a:gd name="connsiteY0" fmla="*/ 106018 h 1032558"/>
                    <a:gd name="connsiteX1" fmla="*/ 644357 w 2754358"/>
                    <a:gd name="connsiteY1" fmla="*/ 563218 h 1032558"/>
                    <a:gd name="connsiteX2" fmla="*/ 187157 w 2754358"/>
                    <a:gd name="connsiteY2" fmla="*/ 563218 h 1032558"/>
                    <a:gd name="connsiteX3" fmla="*/ 187157 w 2754358"/>
                    <a:gd name="connsiteY3" fmla="*/ 106018 h 1032558"/>
                    <a:gd name="connsiteX0" fmla="*/ 245633 w 2754358"/>
                    <a:gd name="connsiteY0" fmla="*/ 0 h 1032558"/>
                    <a:gd name="connsiteX1" fmla="*/ 2754358 w 2754358"/>
                    <a:gd name="connsiteY1" fmla="*/ 598460 h 1032558"/>
                    <a:gd name="connsiteX0" fmla="*/ 187157 w 2867865"/>
                    <a:gd name="connsiteY0" fmla="*/ 106018 h 892522"/>
                    <a:gd name="connsiteX1" fmla="*/ 644357 w 2867865"/>
                    <a:gd name="connsiteY1" fmla="*/ 563218 h 892522"/>
                    <a:gd name="connsiteX2" fmla="*/ 187157 w 2867865"/>
                    <a:gd name="connsiteY2" fmla="*/ 563218 h 892522"/>
                    <a:gd name="connsiteX3" fmla="*/ 187157 w 2867865"/>
                    <a:gd name="connsiteY3" fmla="*/ 106018 h 892522"/>
                    <a:gd name="connsiteX0" fmla="*/ 245633 w 2867865"/>
                    <a:gd name="connsiteY0" fmla="*/ 0 h 892522"/>
                    <a:gd name="connsiteX1" fmla="*/ 2867865 w 2867865"/>
                    <a:gd name="connsiteY1" fmla="*/ 393864 h 892522"/>
                    <a:gd name="connsiteX0" fmla="*/ 187157 w 2867865"/>
                    <a:gd name="connsiteY0" fmla="*/ 106018 h 892522"/>
                    <a:gd name="connsiteX1" fmla="*/ 644357 w 2867865"/>
                    <a:gd name="connsiteY1" fmla="*/ 563218 h 892522"/>
                    <a:gd name="connsiteX2" fmla="*/ 187157 w 2867865"/>
                    <a:gd name="connsiteY2" fmla="*/ 563218 h 892522"/>
                    <a:gd name="connsiteX3" fmla="*/ 187157 w 2867865"/>
                    <a:gd name="connsiteY3" fmla="*/ 106018 h 892522"/>
                    <a:gd name="connsiteX0" fmla="*/ 231444 w 2867865"/>
                    <a:gd name="connsiteY0" fmla="*/ 0 h 892522"/>
                    <a:gd name="connsiteX1" fmla="*/ 2867865 w 2867865"/>
                    <a:gd name="connsiteY1" fmla="*/ 393864 h 892522"/>
                    <a:gd name="connsiteX0" fmla="*/ 187157 w 2867865"/>
                    <a:gd name="connsiteY0" fmla="*/ 106018 h 1213451"/>
                    <a:gd name="connsiteX1" fmla="*/ 644357 w 2867865"/>
                    <a:gd name="connsiteY1" fmla="*/ 563218 h 1213451"/>
                    <a:gd name="connsiteX2" fmla="*/ 187157 w 2867865"/>
                    <a:gd name="connsiteY2" fmla="*/ 563218 h 1213451"/>
                    <a:gd name="connsiteX3" fmla="*/ 187157 w 2867865"/>
                    <a:gd name="connsiteY3" fmla="*/ 106018 h 1213451"/>
                    <a:gd name="connsiteX0" fmla="*/ 231444 w 2867865"/>
                    <a:gd name="connsiteY0" fmla="*/ 0 h 1213451"/>
                    <a:gd name="connsiteX1" fmla="*/ 2867865 w 2867865"/>
                    <a:gd name="connsiteY1" fmla="*/ 393864 h 1213451"/>
                    <a:gd name="connsiteX0" fmla="*/ 187157 w 3054655"/>
                    <a:gd name="connsiteY0" fmla="*/ 106018 h 1149850"/>
                    <a:gd name="connsiteX1" fmla="*/ 644357 w 3054655"/>
                    <a:gd name="connsiteY1" fmla="*/ 563218 h 1149850"/>
                    <a:gd name="connsiteX2" fmla="*/ 187157 w 3054655"/>
                    <a:gd name="connsiteY2" fmla="*/ 563218 h 1149850"/>
                    <a:gd name="connsiteX3" fmla="*/ 187157 w 3054655"/>
                    <a:gd name="connsiteY3" fmla="*/ 106018 h 1149850"/>
                    <a:gd name="connsiteX0" fmla="*/ 231444 w 3054655"/>
                    <a:gd name="connsiteY0" fmla="*/ 0 h 1149850"/>
                    <a:gd name="connsiteX1" fmla="*/ 3054655 w 3054655"/>
                    <a:gd name="connsiteY1" fmla="*/ 300177 h 1149850"/>
                    <a:gd name="connsiteX0" fmla="*/ 187157 w 3054655"/>
                    <a:gd name="connsiteY0" fmla="*/ 106018 h 1266056"/>
                    <a:gd name="connsiteX1" fmla="*/ 644357 w 3054655"/>
                    <a:gd name="connsiteY1" fmla="*/ 563218 h 1266056"/>
                    <a:gd name="connsiteX2" fmla="*/ 187157 w 3054655"/>
                    <a:gd name="connsiteY2" fmla="*/ 563218 h 1266056"/>
                    <a:gd name="connsiteX3" fmla="*/ 187157 w 3054655"/>
                    <a:gd name="connsiteY3" fmla="*/ 106018 h 1266056"/>
                    <a:gd name="connsiteX0" fmla="*/ 231444 w 3054655"/>
                    <a:gd name="connsiteY0" fmla="*/ 0 h 1266056"/>
                    <a:gd name="connsiteX1" fmla="*/ 3054655 w 3054655"/>
                    <a:gd name="connsiteY1" fmla="*/ 300177 h 1266056"/>
                    <a:gd name="connsiteX0" fmla="*/ 187157 w 3186548"/>
                    <a:gd name="connsiteY0" fmla="*/ 106018 h 1071290"/>
                    <a:gd name="connsiteX1" fmla="*/ 644357 w 3186548"/>
                    <a:gd name="connsiteY1" fmla="*/ 563218 h 1071290"/>
                    <a:gd name="connsiteX2" fmla="*/ 187157 w 3186548"/>
                    <a:gd name="connsiteY2" fmla="*/ 563218 h 1071290"/>
                    <a:gd name="connsiteX3" fmla="*/ 187157 w 3186548"/>
                    <a:gd name="connsiteY3" fmla="*/ 106018 h 1071290"/>
                    <a:gd name="connsiteX0" fmla="*/ 231444 w 3186548"/>
                    <a:gd name="connsiteY0" fmla="*/ 0 h 1071290"/>
                    <a:gd name="connsiteX1" fmla="*/ 3186548 w 3186548"/>
                    <a:gd name="connsiteY1" fmla="*/ 422 h 1071290"/>
                    <a:gd name="connsiteX0" fmla="*/ 187157 w 3186548"/>
                    <a:gd name="connsiteY0" fmla="*/ 106018 h 830886"/>
                    <a:gd name="connsiteX1" fmla="*/ 644357 w 3186548"/>
                    <a:gd name="connsiteY1" fmla="*/ 563218 h 830886"/>
                    <a:gd name="connsiteX2" fmla="*/ 187157 w 3186548"/>
                    <a:gd name="connsiteY2" fmla="*/ 563218 h 830886"/>
                    <a:gd name="connsiteX3" fmla="*/ 187157 w 3186548"/>
                    <a:gd name="connsiteY3" fmla="*/ 106018 h 830886"/>
                    <a:gd name="connsiteX0" fmla="*/ 231444 w 3186548"/>
                    <a:gd name="connsiteY0" fmla="*/ 0 h 830886"/>
                    <a:gd name="connsiteX1" fmla="*/ 3186548 w 3186548"/>
                    <a:gd name="connsiteY1" fmla="*/ 422 h 83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86548" h="830886" stroke="0" extrusionOk="0">
                      <a:moveTo>
                        <a:pt x="187157" y="106018"/>
                      </a:moveTo>
                      <a:cubicBezTo>
                        <a:pt x="656231" y="286492"/>
                        <a:pt x="644357" y="310713"/>
                        <a:pt x="644357" y="563218"/>
                      </a:cubicBezTo>
                      <a:lnTo>
                        <a:pt x="187157" y="563218"/>
                      </a:lnTo>
                      <a:cubicBezTo>
                        <a:pt x="187157" y="410818"/>
                        <a:pt x="-233948" y="-6277"/>
                        <a:pt x="187157" y="106018"/>
                      </a:cubicBezTo>
                      <a:close/>
                    </a:path>
                    <a:path w="3186548" h="830886" fill="none">
                      <a:moveTo>
                        <a:pt x="231444" y="0"/>
                      </a:moveTo>
                      <a:cubicBezTo>
                        <a:pt x="985316" y="909572"/>
                        <a:pt x="2221023" y="1289750"/>
                        <a:pt x="3186548" y="422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4" name="Arc 8"/>
                <p:cNvSpPr/>
                <p:nvPr/>
              </p:nvSpPr>
              <p:spPr>
                <a:xfrm flipV="1">
                  <a:off x="8873414" y="3597903"/>
                  <a:ext cx="2760508" cy="457589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2919612"/>
                    <a:gd name="connsiteY0" fmla="*/ 97384 h 554583"/>
                    <a:gd name="connsiteX1" fmla="*/ 644357 w 2919612"/>
                    <a:gd name="connsiteY1" fmla="*/ 554584 h 554583"/>
                    <a:gd name="connsiteX2" fmla="*/ 187157 w 2919612"/>
                    <a:gd name="connsiteY2" fmla="*/ 554584 h 554583"/>
                    <a:gd name="connsiteX3" fmla="*/ 187157 w 2919612"/>
                    <a:gd name="connsiteY3" fmla="*/ 97384 h 554583"/>
                    <a:gd name="connsiteX0" fmla="*/ 211204 w 2919612"/>
                    <a:gd name="connsiteY0" fmla="*/ 0 h 554583"/>
                    <a:gd name="connsiteX1" fmla="*/ 2919612 w 2919612"/>
                    <a:gd name="connsiteY1" fmla="*/ 19991 h 554583"/>
                    <a:gd name="connsiteX0" fmla="*/ 187157 w 2726816"/>
                    <a:gd name="connsiteY0" fmla="*/ 97384 h 867703"/>
                    <a:gd name="connsiteX1" fmla="*/ 644357 w 2726816"/>
                    <a:gd name="connsiteY1" fmla="*/ 554584 h 867703"/>
                    <a:gd name="connsiteX2" fmla="*/ 187157 w 2726816"/>
                    <a:gd name="connsiteY2" fmla="*/ 554584 h 867703"/>
                    <a:gd name="connsiteX3" fmla="*/ 187157 w 2726816"/>
                    <a:gd name="connsiteY3" fmla="*/ 97384 h 867703"/>
                    <a:gd name="connsiteX0" fmla="*/ 211204 w 2726816"/>
                    <a:gd name="connsiteY0" fmla="*/ 0 h 867703"/>
                    <a:gd name="connsiteX1" fmla="*/ 2726816 w 2726816"/>
                    <a:gd name="connsiteY1" fmla="*/ 572559 h 867703"/>
                    <a:gd name="connsiteX0" fmla="*/ 187157 w 2726816"/>
                    <a:gd name="connsiteY0" fmla="*/ 97384 h 893668"/>
                    <a:gd name="connsiteX1" fmla="*/ 644357 w 2726816"/>
                    <a:gd name="connsiteY1" fmla="*/ 554584 h 893668"/>
                    <a:gd name="connsiteX2" fmla="*/ 187157 w 2726816"/>
                    <a:gd name="connsiteY2" fmla="*/ 554584 h 893668"/>
                    <a:gd name="connsiteX3" fmla="*/ 187157 w 2726816"/>
                    <a:gd name="connsiteY3" fmla="*/ 97384 h 893668"/>
                    <a:gd name="connsiteX0" fmla="*/ 211204 w 2726816"/>
                    <a:gd name="connsiteY0" fmla="*/ 0 h 893668"/>
                    <a:gd name="connsiteX1" fmla="*/ 2726816 w 2726816"/>
                    <a:gd name="connsiteY1" fmla="*/ 572559 h 893668"/>
                    <a:gd name="connsiteX0" fmla="*/ 187157 w 2726816"/>
                    <a:gd name="connsiteY0" fmla="*/ 97384 h 997514"/>
                    <a:gd name="connsiteX1" fmla="*/ 644357 w 2726816"/>
                    <a:gd name="connsiteY1" fmla="*/ 554584 h 997514"/>
                    <a:gd name="connsiteX2" fmla="*/ 187157 w 2726816"/>
                    <a:gd name="connsiteY2" fmla="*/ 554584 h 997514"/>
                    <a:gd name="connsiteX3" fmla="*/ 187157 w 2726816"/>
                    <a:gd name="connsiteY3" fmla="*/ 97384 h 997514"/>
                    <a:gd name="connsiteX0" fmla="*/ 211204 w 2726816"/>
                    <a:gd name="connsiteY0" fmla="*/ 0 h 997514"/>
                    <a:gd name="connsiteX1" fmla="*/ 2726816 w 2726816"/>
                    <a:gd name="connsiteY1" fmla="*/ 572559 h 997514"/>
                    <a:gd name="connsiteX0" fmla="*/ 187157 w 2726816"/>
                    <a:gd name="connsiteY0" fmla="*/ 97384 h 979779"/>
                    <a:gd name="connsiteX1" fmla="*/ 644357 w 2726816"/>
                    <a:gd name="connsiteY1" fmla="*/ 554584 h 979779"/>
                    <a:gd name="connsiteX2" fmla="*/ 187157 w 2726816"/>
                    <a:gd name="connsiteY2" fmla="*/ 554584 h 979779"/>
                    <a:gd name="connsiteX3" fmla="*/ 187157 w 2726816"/>
                    <a:gd name="connsiteY3" fmla="*/ 97384 h 979779"/>
                    <a:gd name="connsiteX0" fmla="*/ 211204 w 2726816"/>
                    <a:gd name="connsiteY0" fmla="*/ 0 h 979779"/>
                    <a:gd name="connsiteX1" fmla="*/ 2726816 w 2726816"/>
                    <a:gd name="connsiteY1" fmla="*/ 572559 h 979779"/>
                    <a:gd name="connsiteX0" fmla="*/ 187157 w 2726816"/>
                    <a:gd name="connsiteY0" fmla="*/ 97384 h 995497"/>
                    <a:gd name="connsiteX1" fmla="*/ 644357 w 2726816"/>
                    <a:gd name="connsiteY1" fmla="*/ 554584 h 995497"/>
                    <a:gd name="connsiteX2" fmla="*/ 187157 w 2726816"/>
                    <a:gd name="connsiteY2" fmla="*/ 554584 h 995497"/>
                    <a:gd name="connsiteX3" fmla="*/ 187157 w 2726816"/>
                    <a:gd name="connsiteY3" fmla="*/ 97384 h 995497"/>
                    <a:gd name="connsiteX0" fmla="*/ 211204 w 2726816"/>
                    <a:gd name="connsiteY0" fmla="*/ 0 h 995497"/>
                    <a:gd name="connsiteX1" fmla="*/ 2726816 w 2726816"/>
                    <a:gd name="connsiteY1" fmla="*/ 572559 h 995497"/>
                    <a:gd name="connsiteX0" fmla="*/ 187157 w 2754358"/>
                    <a:gd name="connsiteY0" fmla="*/ 97384 h 1008078"/>
                    <a:gd name="connsiteX1" fmla="*/ 644357 w 2754358"/>
                    <a:gd name="connsiteY1" fmla="*/ 554584 h 1008078"/>
                    <a:gd name="connsiteX2" fmla="*/ 187157 w 2754358"/>
                    <a:gd name="connsiteY2" fmla="*/ 554584 h 1008078"/>
                    <a:gd name="connsiteX3" fmla="*/ 187157 w 2754358"/>
                    <a:gd name="connsiteY3" fmla="*/ 97384 h 1008078"/>
                    <a:gd name="connsiteX0" fmla="*/ 211204 w 2754358"/>
                    <a:gd name="connsiteY0" fmla="*/ 0 h 1008078"/>
                    <a:gd name="connsiteX1" fmla="*/ 2754358 w 2754358"/>
                    <a:gd name="connsiteY1" fmla="*/ 589826 h 1008078"/>
                    <a:gd name="connsiteX0" fmla="*/ 187157 w 3325860"/>
                    <a:gd name="connsiteY0" fmla="*/ 97384 h 829287"/>
                    <a:gd name="connsiteX1" fmla="*/ 644357 w 3325860"/>
                    <a:gd name="connsiteY1" fmla="*/ 554584 h 829287"/>
                    <a:gd name="connsiteX2" fmla="*/ 187157 w 3325860"/>
                    <a:gd name="connsiteY2" fmla="*/ 554584 h 829287"/>
                    <a:gd name="connsiteX3" fmla="*/ 187157 w 3325860"/>
                    <a:gd name="connsiteY3" fmla="*/ 97384 h 829287"/>
                    <a:gd name="connsiteX0" fmla="*/ 211204 w 3325860"/>
                    <a:gd name="connsiteY0" fmla="*/ 0 h 829287"/>
                    <a:gd name="connsiteX1" fmla="*/ 3325860 w 3325860"/>
                    <a:gd name="connsiteY1" fmla="*/ 330809 h 829287"/>
                    <a:gd name="connsiteX0" fmla="*/ 187157 w 3325860"/>
                    <a:gd name="connsiteY0" fmla="*/ 97384 h 1138429"/>
                    <a:gd name="connsiteX1" fmla="*/ 644357 w 3325860"/>
                    <a:gd name="connsiteY1" fmla="*/ 554584 h 1138429"/>
                    <a:gd name="connsiteX2" fmla="*/ 187157 w 3325860"/>
                    <a:gd name="connsiteY2" fmla="*/ 554584 h 1138429"/>
                    <a:gd name="connsiteX3" fmla="*/ 187157 w 3325860"/>
                    <a:gd name="connsiteY3" fmla="*/ 97384 h 1138429"/>
                    <a:gd name="connsiteX0" fmla="*/ 211204 w 3325860"/>
                    <a:gd name="connsiteY0" fmla="*/ 0 h 1138429"/>
                    <a:gd name="connsiteX1" fmla="*/ 3325860 w 3325860"/>
                    <a:gd name="connsiteY1" fmla="*/ 330809 h 1138429"/>
                    <a:gd name="connsiteX0" fmla="*/ 187157 w 3325860"/>
                    <a:gd name="connsiteY0" fmla="*/ 124071 h 1156810"/>
                    <a:gd name="connsiteX1" fmla="*/ 644357 w 3325860"/>
                    <a:gd name="connsiteY1" fmla="*/ 581271 h 1156810"/>
                    <a:gd name="connsiteX2" fmla="*/ 187157 w 3325860"/>
                    <a:gd name="connsiteY2" fmla="*/ 581271 h 1156810"/>
                    <a:gd name="connsiteX3" fmla="*/ 187157 w 3325860"/>
                    <a:gd name="connsiteY3" fmla="*/ 124071 h 1156810"/>
                    <a:gd name="connsiteX0" fmla="*/ 211204 w 3325860"/>
                    <a:gd name="connsiteY0" fmla="*/ 0 h 1156810"/>
                    <a:gd name="connsiteX1" fmla="*/ 3325860 w 3325860"/>
                    <a:gd name="connsiteY1" fmla="*/ 357496 h 1156810"/>
                    <a:gd name="connsiteX0" fmla="*/ 187157 w 3176882"/>
                    <a:gd name="connsiteY0" fmla="*/ 124071 h 1048822"/>
                    <a:gd name="connsiteX1" fmla="*/ 644357 w 3176882"/>
                    <a:gd name="connsiteY1" fmla="*/ 581271 h 1048822"/>
                    <a:gd name="connsiteX2" fmla="*/ 187157 w 3176882"/>
                    <a:gd name="connsiteY2" fmla="*/ 581271 h 1048822"/>
                    <a:gd name="connsiteX3" fmla="*/ 187157 w 3176882"/>
                    <a:gd name="connsiteY3" fmla="*/ 124071 h 1048822"/>
                    <a:gd name="connsiteX0" fmla="*/ 211204 w 3176882"/>
                    <a:gd name="connsiteY0" fmla="*/ 0 h 1048822"/>
                    <a:gd name="connsiteX1" fmla="*/ 3176882 w 3176882"/>
                    <a:gd name="connsiteY1" fmla="*/ 197376 h 1048822"/>
                    <a:gd name="connsiteX0" fmla="*/ 187157 w 3176882"/>
                    <a:gd name="connsiteY0" fmla="*/ 124071 h 944977"/>
                    <a:gd name="connsiteX1" fmla="*/ 644357 w 3176882"/>
                    <a:gd name="connsiteY1" fmla="*/ 581271 h 944977"/>
                    <a:gd name="connsiteX2" fmla="*/ 187157 w 3176882"/>
                    <a:gd name="connsiteY2" fmla="*/ 581271 h 944977"/>
                    <a:gd name="connsiteX3" fmla="*/ 187157 w 3176882"/>
                    <a:gd name="connsiteY3" fmla="*/ 124071 h 944977"/>
                    <a:gd name="connsiteX0" fmla="*/ 211204 w 3176882"/>
                    <a:gd name="connsiteY0" fmla="*/ 0 h 944977"/>
                    <a:gd name="connsiteX1" fmla="*/ 3176882 w 3176882"/>
                    <a:gd name="connsiteY1" fmla="*/ 197376 h 944977"/>
                    <a:gd name="connsiteX0" fmla="*/ 187157 w 3176882"/>
                    <a:gd name="connsiteY0" fmla="*/ 124071 h 1787016"/>
                    <a:gd name="connsiteX1" fmla="*/ 644357 w 3176882"/>
                    <a:gd name="connsiteY1" fmla="*/ 581271 h 1787016"/>
                    <a:gd name="connsiteX2" fmla="*/ 187157 w 3176882"/>
                    <a:gd name="connsiteY2" fmla="*/ 581271 h 1787016"/>
                    <a:gd name="connsiteX3" fmla="*/ 187157 w 3176882"/>
                    <a:gd name="connsiteY3" fmla="*/ 124071 h 1787016"/>
                    <a:gd name="connsiteX0" fmla="*/ 211204 w 3176882"/>
                    <a:gd name="connsiteY0" fmla="*/ 0 h 1787016"/>
                    <a:gd name="connsiteX1" fmla="*/ 3176882 w 3176882"/>
                    <a:gd name="connsiteY1" fmla="*/ 197376 h 1787016"/>
                    <a:gd name="connsiteX0" fmla="*/ 187157 w 3176882"/>
                    <a:gd name="connsiteY0" fmla="*/ 124071 h 1831026"/>
                    <a:gd name="connsiteX1" fmla="*/ 644357 w 3176882"/>
                    <a:gd name="connsiteY1" fmla="*/ 581271 h 1831026"/>
                    <a:gd name="connsiteX2" fmla="*/ 187157 w 3176882"/>
                    <a:gd name="connsiteY2" fmla="*/ 581271 h 1831026"/>
                    <a:gd name="connsiteX3" fmla="*/ 187157 w 3176882"/>
                    <a:gd name="connsiteY3" fmla="*/ 124071 h 1831026"/>
                    <a:gd name="connsiteX0" fmla="*/ 211204 w 3176882"/>
                    <a:gd name="connsiteY0" fmla="*/ 0 h 1831026"/>
                    <a:gd name="connsiteX1" fmla="*/ 3176882 w 3176882"/>
                    <a:gd name="connsiteY1" fmla="*/ 197376 h 1831026"/>
                    <a:gd name="connsiteX0" fmla="*/ 187157 w 3176882"/>
                    <a:gd name="connsiteY0" fmla="*/ 124071 h 1474817"/>
                    <a:gd name="connsiteX1" fmla="*/ 644357 w 3176882"/>
                    <a:gd name="connsiteY1" fmla="*/ 581271 h 1474817"/>
                    <a:gd name="connsiteX2" fmla="*/ 187157 w 3176882"/>
                    <a:gd name="connsiteY2" fmla="*/ 581271 h 1474817"/>
                    <a:gd name="connsiteX3" fmla="*/ 187157 w 3176882"/>
                    <a:gd name="connsiteY3" fmla="*/ 124071 h 1474817"/>
                    <a:gd name="connsiteX0" fmla="*/ 211204 w 3176882"/>
                    <a:gd name="connsiteY0" fmla="*/ 0 h 1474817"/>
                    <a:gd name="connsiteX1" fmla="*/ 3176882 w 3176882"/>
                    <a:gd name="connsiteY1" fmla="*/ 197376 h 1474817"/>
                    <a:gd name="connsiteX0" fmla="*/ 187157 w 3525555"/>
                    <a:gd name="connsiteY0" fmla="*/ 124071 h 1735462"/>
                    <a:gd name="connsiteX1" fmla="*/ 644357 w 3525555"/>
                    <a:gd name="connsiteY1" fmla="*/ 581271 h 1735462"/>
                    <a:gd name="connsiteX2" fmla="*/ 187157 w 3525555"/>
                    <a:gd name="connsiteY2" fmla="*/ 581271 h 1735462"/>
                    <a:gd name="connsiteX3" fmla="*/ 187157 w 3525555"/>
                    <a:gd name="connsiteY3" fmla="*/ 124071 h 1735462"/>
                    <a:gd name="connsiteX0" fmla="*/ 211204 w 3525555"/>
                    <a:gd name="connsiteY0" fmla="*/ 0 h 1735462"/>
                    <a:gd name="connsiteX1" fmla="*/ 3525555 w 3525555"/>
                    <a:gd name="connsiteY1" fmla="*/ 572124 h 1735462"/>
                    <a:gd name="connsiteX0" fmla="*/ 187157 w 3525555"/>
                    <a:gd name="connsiteY0" fmla="*/ 124071 h 1527672"/>
                    <a:gd name="connsiteX1" fmla="*/ 644357 w 3525555"/>
                    <a:gd name="connsiteY1" fmla="*/ 581271 h 1527672"/>
                    <a:gd name="connsiteX2" fmla="*/ 187157 w 3525555"/>
                    <a:gd name="connsiteY2" fmla="*/ 581271 h 1527672"/>
                    <a:gd name="connsiteX3" fmla="*/ 187157 w 3525555"/>
                    <a:gd name="connsiteY3" fmla="*/ 124071 h 1527672"/>
                    <a:gd name="connsiteX0" fmla="*/ 211204 w 3525555"/>
                    <a:gd name="connsiteY0" fmla="*/ 0 h 1527672"/>
                    <a:gd name="connsiteX1" fmla="*/ 3525555 w 3525555"/>
                    <a:gd name="connsiteY1" fmla="*/ 572124 h 1527672"/>
                    <a:gd name="connsiteX0" fmla="*/ 187157 w 3533798"/>
                    <a:gd name="connsiteY0" fmla="*/ 124071 h 1160998"/>
                    <a:gd name="connsiteX1" fmla="*/ 644357 w 3533798"/>
                    <a:gd name="connsiteY1" fmla="*/ 581271 h 1160998"/>
                    <a:gd name="connsiteX2" fmla="*/ 187157 w 3533798"/>
                    <a:gd name="connsiteY2" fmla="*/ 581271 h 1160998"/>
                    <a:gd name="connsiteX3" fmla="*/ 187157 w 3533798"/>
                    <a:gd name="connsiteY3" fmla="*/ 124071 h 1160998"/>
                    <a:gd name="connsiteX0" fmla="*/ 211204 w 3533798"/>
                    <a:gd name="connsiteY0" fmla="*/ 0 h 1160998"/>
                    <a:gd name="connsiteX1" fmla="*/ 3533798 w 3533798"/>
                    <a:gd name="connsiteY1" fmla="*/ 24297 h 1160998"/>
                    <a:gd name="connsiteX0" fmla="*/ 187157 w 3533798"/>
                    <a:gd name="connsiteY0" fmla="*/ 124071 h 734506"/>
                    <a:gd name="connsiteX1" fmla="*/ 644357 w 3533798"/>
                    <a:gd name="connsiteY1" fmla="*/ 581271 h 734506"/>
                    <a:gd name="connsiteX2" fmla="*/ 187157 w 3533798"/>
                    <a:gd name="connsiteY2" fmla="*/ 581271 h 734506"/>
                    <a:gd name="connsiteX3" fmla="*/ 187157 w 3533798"/>
                    <a:gd name="connsiteY3" fmla="*/ 124071 h 734506"/>
                    <a:gd name="connsiteX0" fmla="*/ 211204 w 3533798"/>
                    <a:gd name="connsiteY0" fmla="*/ 0 h 734506"/>
                    <a:gd name="connsiteX1" fmla="*/ 3533798 w 3533798"/>
                    <a:gd name="connsiteY1" fmla="*/ 24297 h 734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33798" h="734506" stroke="0" extrusionOk="0">
                      <a:moveTo>
                        <a:pt x="187157" y="124071"/>
                      </a:moveTo>
                      <a:cubicBezTo>
                        <a:pt x="656231" y="304545"/>
                        <a:pt x="644357" y="328766"/>
                        <a:pt x="644357" y="581271"/>
                      </a:cubicBezTo>
                      <a:lnTo>
                        <a:pt x="187157" y="581271"/>
                      </a:lnTo>
                      <a:cubicBezTo>
                        <a:pt x="187157" y="428871"/>
                        <a:pt x="-233948" y="11776"/>
                        <a:pt x="187157" y="124071"/>
                      </a:cubicBezTo>
                      <a:close/>
                    </a:path>
                    <a:path w="3533798" h="734506" fill="none">
                      <a:moveTo>
                        <a:pt x="211204" y="0"/>
                      </a:moveTo>
                      <a:cubicBezTo>
                        <a:pt x="769351" y="1003625"/>
                        <a:pt x="2883147" y="946824"/>
                        <a:pt x="3533798" y="24297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5" name="Arc 8"/>
                <p:cNvSpPr/>
                <p:nvPr/>
              </p:nvSpPr>
              <p:spPr>
                <a:xfrm flipV="1">
                  <a:off x="9192149" y="4466038"/>
                  <a:ext cx="2210193" cy="345500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1914319"/>
                    <a:gd name="connsiteY0" fmla="*/ 97384 h 559166"/>
                    <a:gd name="connsiteX1" fmla="*/ 644357 w 1914319"/>
                    <a:gd name="connsiteY1" fmla="*/ 554584 h 559166"/>
                    <a:gd name="connsiteX2" fmla="*/ 187157 w 1914319"/>
                    <a:gd name="connsiteY2" fmla="*/ 554584 h 559166"/>
                    <a:gd name="connsiteX3" fmla="*/ 187157 w 1914319"/>
                    <a:gd name="connsiteY3" fmla="*/ 97384 h 559166"/>
                    <a:gd name="connsiteX0" fmla="*/ 211204 w 1914319"/>
                    <a:gd name="connsiteY0" fmla="*/ 0 h 559166"/>
                    <a:gd name="connsiteX1" fmla="*/ 1914319 w 1914319"/>
                    <a:gd name="connsiteY1" fmla="*/ 279006 h 559166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123961 h 554583"/>
                    <a:gd name="connsiteX0" fmla="*/ 187157 w 2549053"/>
                    <a:gd name="connsiteY0" fmla="*/ 97384 h 554585"/>
                    <a:gd name="connsiteX1" fmla="*/ 644357 w 2549053"/>
                    <a:gd name="connsiteY1" fmla="*/ 554584 h 554585"/>
                    <a:gd name="connsiteX2" fmla="*/ 187157 w 2549053"/>
                    <a:gd name="connsiteY2" fmla="*/ 554584 h 554585"/>
                    <a:gd name="connsiteX3" fmla="*/ 187157 w 2549053"/>
                    <a:gd name="connsiteY3" fmla="*/ 97384 h 554585"/>
                    <a:gd name="connsiteX0" fmla="*/ 211204 w 2549053"/>
                    <a:gd name="connsiteY0" fmla="*/ 0 h 554585"/>
                    <a:gd name="connsiteX1" fmla="*/ 2549053 w 2549053"/>
                    <a:gd name="connsiteY1" fmla="*/ 123961 h 554585"/>
                    <a:gd name="connsiteX0" fmla="*/ 187157 w 2829325"/>
                    <a:gd name="connsiteY0" fmla="*/ 97384 h 554583"/>
                    <a:gd name="connsiteX1" fmla="*/ 644357 w 2829325"/>
                    <a:gd name="connsiteY1" fmla="*/ 554584 h 554583"/>
                    <a:gd name="connsiteX2" fmla="*/ 187157 w 2829325"/>
                    <a:gd name="connsiteY2" fmla="*/ 554584 h 554583"/>
                    <a:gd name="connsiteX3" fmla="*/ 187157 w 2829325"/>
                    <a:gd name="connsiteY3" fmla="*/ 97384 h 554583"/>
                    <a:gd name="connsiteX0" fmla="*/ 211204 w 2829325"/>
                    <a:gd name="connsiteY0" fmla="*/ 0 h 554583"/>
                    <a:gd name="connsiteX1" fmla="*/ 2829325 w 2829325"/>
                    <a:gd name="connsiteY1" fmla="*/ 41270 h 554583"/>
                    <a:gd name="connsiteX0" fmla="*/ 187157 w 2829325"/>
                    <a:gd name="connsiteY0" fmla="*/ 97384 h 554585"/>
                    <a:gd name="connsiteX1" fmla="*/ 644357 w 2829325"/>
                    <a:gd name="connsiteY1" fmla="*/ 554584 h 554585"/>
                    <a:gd name="connsiteX2" fmla="*/ 187157 w 2829325"/>
                    <a:gd name="connsiteY2" fmla="*/ 554584 h 554585"/>
                    <a:gd name="connsiteX3" fmla="*/ 187157 w 2829325"/>
                    <a:gd name="connsiteY3" fmla="*/ 97384 h 554585"/>
                    <a:gd name="connsiteX0" fmla="*/ 211204 w 2829325"/>
                    <a:gd name="connsiteY0" fmla="*/ 0 h 554585"/>
                    <a:gd name="connsiteX1" fmla="*/ 2829325 w 2829325"/>
                    <a:gd name="connsiteY1" fmla="*/ 41270 h 55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29325" h="554585" stroke="0" extrusionOk="0">
                      <a:moveTo>
                        <a:pt x="187157" y="97384"/>
                      </a:moveTo>
                      <a:cubicBezTo>
                        <a:pt x="656231" y="277858"/>
                        <a:pt x="644357" y="302079"/>
                        <a:pt x="644357" y="554584"/>
                      </a:cubicBezTo>
                      <a:lnTo>
                        <a:pt x="187157" y="554584"/>
                      </a:lnTo>
                      <a:cubicBezTo>
                        <a:pt x="187157" y="402184"/>
                        <a:pt x="-233948" y="-14911"/>
                        <a:pt x="187157" y="97384"/>
                      </a:cubicBezTo>
                      <a:close/>
                    </a:path>
                    <a:path w="2829325" h="554585" fill="none">
                      <a:moveTo>
                        <a:pt x="211204" y="0"/>
                      </a:moveTo>
                      <a:cubicBezTo>
                        <a:pt x="971961" y="305198"/>
                        <a:pt x="2296697" y="-125579"/>
                        <a:pt x="2829325" y="4127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36" name="Arc 8"/>
                <p:cNvSpPr/>
                <p:nvPr/>
              </p:nvSpPr>
              <p:spPr>
                <a:xfrm flipV="1">
                  <a:off x="9010327" y="4302437"/>
                  <a:ext cx="2713700" cy="467806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2155020"/>
                    <a:gd name="connsiteY0" fmla="*/ 295684 h 752884"/>
                    <a:gd name="connsiteX1" fmla="*/ 644357 w 2155020"/>
                    <a:gd name="connsiteY1" fmla="*/ 752884 h 752884"/>
                    <a:gd name="connsiteX2" fmla="*/ 187157 w 2155020"/>
                    <a:gd name="connsiteY2" fmla="*/ 752884 h 752884"/>
                    <a:gd name="connsiteX3" fmla="*/ 187157 w 2155020"/>
                    <a:gd name="connsiteY3" fmla="*/ 295684 h 752884"/>
                    <a:gd name="connsiteX0" fmla="*/ 137429 w 2155020"/>
                    <a:gd name="connsiteY0" fmla="*/ 78945 h 752884"/>
                    <a:gd name="connsiteX1" fmla="*/ 2155020 w 2155020"/>
                    <a:gd name="connsiteY1" fmla="*/ 274782 h 752884"/>
                    <a:gd name="connsiteX0" fmla="*/ 187157 w 2155020"/>
                    <a:gd name="connsiteY0" fmla="*/ 336225 h 793425"/>
                    <a:gd name="connsiteX1" fmla="*/ 644357 w 2155020"/>
                    <a:gd name="connsiteY1" fmla="*/ 793425 h 793425"/>
                    <a:gd name="connsiteX2" fmla="*/ 187157 w 2155020"/>
                    <a:gd name="connsiteY2" fmla="*/ 793425 h 793425"/>
                    <a:gd name="connsiteX3" fmla="*/ 187157 w 2155020"/>
                    <a:gd name="connsiteY3" fmla="*/ 336225 h 793425"/>
                    <a:gd name="connsiteX0" fmla="*/ 137429 w 2155020"/>
                    <a:gd name="connsiteY0" fmla="*/ 119486 h 793425"/>
                    <a:gd name="connsiteX1" fmla="*/ 2155020 w 2155020"/>
                    <a:gd name="connsiteY1" fmla="*/ 315323 h 793425"/>
                    <a:gd name="connsiteX0" fmla="*/ 187157 w 2155020"/>
                    <a:gd name="connsiteY0" fmla="*/ 276715 h 733915"/>
                    <a:gd name="connsiteX1" fmla="*/ 644357 w 2155020"/>
                    <a:gd name="connsiteY1" fmla="*/ 733915 h 733915"/>
                    <a:gd name="connsiteX2" fmla="*/ 187157 w 2155020"/>
                    <a:gd name="connsiteY2" fmla="*/ 733915 h 733915"/>
                    <a:gd name="connsiteX3" fmla="*/ 187157 w 2155020"/>
                    <a:gd name="connsiteY3" fmla="*/ 276715 h 733915"/>
                    <a:gd name="connsiteX0" fmla="*/ 167189 w 2155020"/>
                    <a:gd name="connsiteY0" fmla="*/ 153267 h 733915"/>
                    <a:gd name="connsiteX1" fmla="*/ 2155020 w 2155020"/>
                    <a:gd name="connsiteY1" fmla="*/ 255813 h 733915"/>
                    <a:gd name="connsiteX0" fmla="*/ 187157 w 2155020"/>
                    <a:gd name="connsiteY0" fmla="*/ 307721 h 764921"/>
                    <a:gd name="connsiteX1" fmla="*/ 644357 w 2155020"/>
                    <a:gd name="connsiteY1" fmla="*/ 764921 h 764921"/>
                    <a:gd name="connsiteX2" fmla="*/ 187157 w 2155020"/>
                    <a:gd name="connsiteY2" fmla="*/ 764921 h 764921"/>
                    <a:gd name="connsiteX3" fmla="*/ 187157 w 2155020"/>
                    <a:gd name="connsiteY3" fmla="*/ 307721 h 764921"/>
                    <a:gd name="connsiteX0" fmla="*/ 167189 w 2155020"/>
                    <a:gd name="connsiteY0" fmla="*/ 184273 h 764921"/>
                    <a:gd name="connsiteX1" fmla="*/ 2155020 w 2155020"/>
                    <a:gd name="connsiteY1" fmla="*/ 286819 h 764921"/>
                    <a:gd name="connsiteX0" fmla="*/ 187157 w 2169775"/>
                    <a:gd name="connsiteY0" fmla="*/ 268275 h 725475"/>
                    <a:gd name="connsiteX1" fmla="*/ 644357 w 2169775"/>
                    <a:gd name="connsiteY1" fmla="*/ 725475 h 725475"/>
                    <a:gd name="connsiteX2" fmla="*/ 187157 w 2169775"/>
                    <a:gd name="connsiteY2" fmla="*/ 725475 h 725475"/>
                    <a:gd name="connsiteX3" fmla="*/ 187157 w 2169775"/>
                    <a:gd name="connsiteY3" fmla="*/ 268275 h 725475"/>
                    <a:gd name="connsiteX0" fmla="*/ 167189 w 2169775"/>
                    <a:gd name="connsiteY0" fmla="*/ 144827 h 725475"/>
                    <a:gd name="connsiteX1" fmla="*/ 2169775 w 2169775"/>
                    <a:gd name="connsiteY1" fmla="*/ 367631 h 725475"/>
                    <a:gd name="connsiteX0" fmla="*/ 187157 w 2169775"/>
                    <a:gd name="connsiteY0" fmla="*/ 98962 h 556162"/>
                    <a:gd name="connsiteX1" fmla="*/ 644357 w 2169775"/>
                    <a:gd name="connsiteY1" fmla="*/ 556162 h 556162"/>
                    <a:gd name="connsiteX2" fmla="*/ 187157 w 2169775"/>
                    <a:gd name="connsiteY2" fmla="*/ 556162 h 556162"/>
                    <a:gd name="connsiteX3" fmla="*/ 187157 w 2169775"/>
                    <a:gd name="connsiteY3" fmla="*/ 98962 h 556162"/>
                    <a:gd name="connsiteX0" fmla="*/ 274251 w 2169775"/>
                    <a:gd name="connsiteY0" fmla="*/ 270857 h 556162"/>
                    <a:gd name="connsiteX1" fmla="*/ 2169775 w 2169775"/>
                    <a:gd name="connsiteY1" fmla="*/ 198318 h 556162"/>
                    <a:gd name="connsiteX0" fmla="*/ 187157 w 2169775"/>
                    <a:gd name="connsiteY0" fmla="*/ 18949 h 553504"/>
                    <a:gd name="connsiteX1" fmla="*/ 644357 w 2169775"/>
                    <a:gd name="connsiteY1" fmla="*/ 476149 h 553504"/>
                    <a:gd name="connsiteX2" fmla="*/ 187157 w 2169775"/>
                    <a:gd name="connsiteY2" fmla="*/ 476149 h 553504"/>
                    <a:gd name="connsiteX3" fmla="*/ 187157 w 2169775"/>
                    <a:gd name="connsiteY3" fmla="*/ 18949 h 553504"/>
                    <a:gd name="connsiteX0" fmla="*/ 274251 w 2169775"/>
                    <a:gd name="connsiteY0" fmla="*/ 190844 h 553504"/>
                    <a:gd name="connsiteX1" fmla="*/ 2169775 w 2169775"/>
                    <a:gd name="connsiteY1" fmla="*/ 118305 h 553504"/>
                    <a:gd name="connsiteX0" fmla="*/ 187157 w 2169775"/>
                    <a:gd name="connsiteY0" fmla="*/ 18948 h 646749"/>
                    <a:gd name="connsiteX1" fmla="*/ 644357 w 2169775"/>
                    <a:gd name="connsiteY1" fmla="*/ 476148 h 646749"/>
                    <a:gd name="connsiteX2" fmla="*/ 187157 w 2169775"/>
                    <a:gd name="connsiteY2" fmla="*/ 476148 h 646749"/>
                    <a:gd name="connsiteX3" fmla="*/ 187157 w 2169775"/>
                    <a:gd name="connsiteY3" fmla="*/ 18948 h 646749"/>
                    <a:gd name="connsiteX0" fmla="*/ 274251 w 2169775"/>
                    <a:gd name="connsiteY0" fmla="*/ 190843 h 646749"/>
                    <a:gd name="connsiteX1" fmla="*/ 2169775 w 2169775"/>
                    <a:gd name="connsiteY1" fmla="*/ 118304 h 646749"/>
                    <a:gd name="connsiteX0" fmla="*/ 187157 w 2169775"/>
                    <a:gd name="connsiteY0" fmla="*/ 18948 h 623093"/>
                    <a:gd name="connsiteX1" fmla="*/ 644357 w 2169775"/>
                    <a:gd name="connsiteY1" fmla="*/ 476148 h 623093"/>
                    <a:gd name="connsiteX2" fmla="*/ 187157 w 2169775"/>
                    <a:gd name="connsiteY2" fmla="*/ 476148 h 623093"/>
                    <a:gd name="connsiteX3" fmla="*/ 187157 w 2169775"/>
                    <a:gd name="connsiteY3" fmla="*/ 18948 h 623093"/>
                    <a:gd name="connsiteX0" fmla="*/ 274251 w 2169775"/>
                    <a:gd name="connsiteY0" fmla="*/ 190843 h 623093"/>
                    <a:gd name="connsiteX1" fmla="*/ 2169775 w 2169775"/>
                    <a:gd name="connsiteY1" fmla="*/ 118304 h 623093"/>
                    <a:gd name="connsiteX0" fmla="*/ 187157 w 2169775"/>
                    <a:gd name="connsiteY0" fmla="*/ 18948 h 649372"/>
                    <a:gd name="connsiteX1" fmla="*/ 644357 w 2169775"/>
                    <a:gd name="connsiteY1" fmla="*/ 476148 h 649372"/>
                    <a:gd name="connsiteX2" fmla="*/ 187157 w 2169775"/>
                    <a:gd name="connsiteY2" fmla="*/ 476148 h 649372"/>
                    <a:gd name="connsiteX3" fmla="*/ 187157 w 2169775"/>
                    <a:gd name="connsiteY3" fmla="*/ 18948 h 649372"/>
                    <a:gd name="connsiteX0" fmla="*/ 381313 w 2169775"/>
                    <a:gd name="connsiteY0" fmla="*/ 271391 h 649372"/>
                    <a:gd name="connsiteX1" fmla="*/ 2169775 w 2169775"/>
                    <a:gd name="connsiteY1" fmla="*/ 118304 h 649372"/>
                    <a:gd name="connsiteX0" fmla="*/ 187157 w 2169775"/>
                    <a:gd name="connsiteY0" fmla="*/ 18948 h 641886"/>
                    <a:gd name="connsiteX1" fmla="*/ 644357 w 2169775"/>
                    <a:gd name="connsiteY1" fmla="*/ 476148 h 641886"/>
                    <a:gd name="connsiteX2" fmla="*/ 187157 w 2169775"/>
                    <a:gd name="connsiteY2" fmla="*/ 476148 h 641886"/>
                    <a:gd name="connsiteX3" fmla="*/ 187157 w 2169775"/>
                    <a:gd name="connsiteY3" fmla="*/ 18948 h 641886"/>
                    <a:gd name="connsiteX0" fmla="*/ 381313 w 2169775"/>
                    <a:gd name="connsiteY0" fmla="*/ 271391 h 641886"/>
                    <a:gd name="connsiteX1" fmla="*/ 2169775 w 2169775"/>
                    <a:gd name="connsiteY1" fmla="*/ 118304 h 641886"/>
                    <a:gd name="connsiteX0" fmla="*/ 187157 w 2169775"/>
                    <a:gd name="connsiteY0" fmla="*/ 18948 h 646417"/>
                    <a:gd name="connsiteX1" fmla="*/ 644357 w 2169775"/>
                    <a:gd name="connsiteY1" fmla="*/ 476148 h 646417"/>
                    <a:gd name="connsiteX2" fmla="*/ 187157 w 2169775"/>
                    <a:gd name="connsiteY2" fmla="*/ 476148 h 646417"/>
                    <a:gd name="connsiteX3" fmla="*/ 187157 w 2169775"/>
                    <a:gd name="connsiteY3" fmla="*/ 18948 h 646417"/>
                    <a:gd name="connsiteX0" fmla="*/ 370607 w 2169775"/>
                    <a:gd name="connsiteY0" fmla="*/ 284817 h 646417"/>
                    <a:gd name="connsiteX1" fmla="*/ 2169775 w 2169775"/>
                    <a:gd name="connsiteY1" fmla="*/ 118304 h 646417"/>
                    <a:gd name="connsiteX0" fmla="*/ 187157 w 2197317"/>
                    <a:gd name="connsiteY0" fmla="*/ 18948 h 875047"/>
                    <a:gd name="connsiteX1" fmla="*/ 644357 w 2197317"/>
                    <a:gd name="connsiteY1" fmla="*/ 476148 h 875047"/>
                    <a:gd name="connsiteX2" fmla="*/ 187157 w 2197317"/>
                    <a:gd name="connsiteY2" fmla="*/ 476148 h 875047"/>
                    <a:gd name="connsiteX3" fmla="*/ 187157 w 2197317"/>
                    <a:gd name="connsiteY3" fmla="*/ 18948 h 875047"/>
                    <a:gd name="connsiteX0" fmla="*/ 370607 w 2197317"/>
                    <a:gd name="connsiteY0" fmla="*/ 284817 h 875047"/>
                    <a:gd name="connsiteX1" fmla="*/ 2197317 w 2197317"/>
                    <a:gd name="connsiteY1" fmla="*/ 437760 h 875047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328041 w 2197317"/>
                    <a:gd name="connsiteY0" fmla="*/ 213653 h 858783"/>
                    <a:gd name="connsiteX1" fmla="*/ 2197317 w 2197317"/>
                    <a:gd name="connsiteY1" fmla="*/ 437760 h 858783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292570 w 2197317"/>
                    <a:gd name="connsiteY0" fmla="*/ 213652 h 858783"/>
                    <a:gd name="connsiteX1" fmla="*/ 2197317 w 2197317"/>
                    <a:gd name="connsiteY1" fmla="*/ 437760 h 858783"/>
                    <a:gd name="connsiteX0" fmla="*/ 187157 w 2204411"/>
                    <a:gd name="connsiteY0" fmla="*/ 18948 h 783613"/>
                    <a:gd name="connsiteX1" fmla="*/ 644357 w 2204411"/>
                    <a:gd name="connsiteY1" fmla="*/ 476148 h 783613"/>
                    <a:gd name="connsiteX2" fmla="*/ 187157 w 2204411"/>
                    <a:gd name="connsiteY2" fmla="*/ 476148 h 783613"/>
                    <a:gd name="connsiteX3" fmla="*/ 187157 w 2204411"/>
                    <a:gd name="connsiteY3" fmla="*/ 18948 h 783613"/>
                    <a:gd name="connsiteX0" fmla="*/ 292570 w 2204411"/>
                    <a:gd name="connsiteY0" fmla="*/ 213652 h 783613"/>
                    <a:gd name="connsiteX1" fmla="*/ 2204411 w 2204411"/>
                    <a:gd name="connsiteY1" fmla="*/ 339908 h 783613"/>
                    <a:gd name="connsiteX0" fmla="*/ 187157 w 3234823"/>
                    <a:gd name="connsiteY0" fmla="*/ 18948 h 799299"/>
                    <a:gd name="connsiteX1" fmla="*/ 644357 w 3234823"/>
                    <a:gd name="connsiteY1" fmla="*/ 476148 h 799299"/>
                    <a:gd name="connsiteX2" fmla="*/ 187157 w 3234823"/>
                    <a:gd name="connsiteY2" fmla="*/ 476148 h 799299"/>
                    <a:gd name="connsiteX3" fmla="*/ 187157 w 3234823"/>
                    <a:gd name="connsiteY3" fmla="*/ 18948 h 799299"/>
                    <a:gd name="connsiteX0" fmla="*/ 292570 w 3234823"/>
                    <a:gd name="connsiteY0" fmla="*/ 213652 h 799299"/>
                    <a:gd name="connsiteX1" fmla="*/ 3234823 w 3234823"/>
                    <a:gd name="connsiteY1" fmla="*/ 360581 h 799299"/>
                    <a:gd name="connsiteX0" fmla="*/ 187157 w 3234823"/>
                    <a:gd name="connsiteY0" fmla="*/ 18948 h 629765"/>
                    <a:gd name="connsiteX1" fmla="*/ 644357 w 3234823"/>
                    <a:gd name="connsiteY1" fmla="*/ 476148 h 629765"/>
                    <a:gd name="connsiteX2" fmla="*/ 187157 w 3234823"/>
                    <a:gd name="connsiteY2" fmla="*/ 476148 h 629765"/>
                    <a:gd name="connsiteX3" fmla="*/ 187157 w 3234823"/>
                    <a:gd name="connsiteY3" fmla="*/ 18948 h 629765"/>
                    <a:gd name="connsiteX0" fmla="*/ 292570 w 3234823"/>
                    <a:gd name="connsiteY0" fmla="*/ 213652 h 629765"/>
                    <a:gd name="connsiteX1" fmla="*/ 3234823 w 3234823"/>
                    <a:gd name="connsiteY1" fmla="*/ 360581 h 629765"/>
                    <a:gd name="connsiteX0" fmla="*/ 187157 w 3234823"/>
                    <a:gd name="connsiteY0" fmla="*/ 18948 h 652679"/>
                    <a:gd name="connsiteX1" fmla="*/ 644357 w 3234823"/>
                    <a:gd name="connsiteY1" fmla="*/ 476148 h 652679"/>
                    <a:gd name="connsiteX2" fmla="*/ 187157 w 3234823"/>
                    <a:gd name="connsiteY2" fmla="*/ 476148 h 652679"/>
                    <a:gd name="connsiteX3" fmla="*/ 187157 w 3234823"/>
                    <a:gd name="connsiteY3" fmla="*/ 18948 h 652679"/>
                    <a:gd name="connsiteX0" fmla="*/ 292570 w 3234823"/>
                    <a:gd name="connsiteY0" fmla="*/ 306680 h 652679"/>
                    <a:gd name="connsiteX1" fmla="*/ 3234823 w 3234823"/>
                    <a:gd name="connsiteY1" fmla="*/ 360581 h 652679"/>
                    <a:gd name="connsiteX0" fmla="*/ 187157 w 3234823"/>
                    <a:gd name="connsiteY0" fmla="*/ 18948 h 745556"/>
                    <a:gd name="connsiteX1" fmla="*/ 644357 w 3234823"/>
                    <a:gd name="connsiteY1" fmla="*/ 476148 h 745556"/>
                    <a:gd name="connsiteX2" fmla="*/ 187157 w 3234823"/>
                    <a:gd name="connsiteY2" fmla="*/ 476148 h 745556"/>
                    <a:gd name="connsiteX3" fmla="*/ 187157 w 3234823"/>
                    <a:gd name="connsiteY3" fmla="*/ 18948 h 745556"/>
                    <a:gd name="connsiteX0" fmla="*/ 292570 w 3234823"/>
                    <a:gd name="connsiteY0" fmla="*/ 306680 h 745556"/>
                    <a:gd name="connsiteX1" fmla="*/ 3234823 w 3234823"/>
                    <a:gd name="connsiteY1" fmla="*/ 360581 h 745556"/>
                    <a:gd name="connsiteX0" fmla="*/ 187157 w 3399689"/>
                    <a:gd name="connsiteY0" fmla="*/ 18948 h 771064"/>
                    <a:gd name="connsiteX1" fmla="*/ 644357 w 3399689"/>
                    <a:gd name="connsiteY1" fmla="*/ 476148 h 771064"/>
                    <a:gd name="connsiteX2" fmla="*/ 187157 w 3399689"/>
                    <a:gd name="connsiteY2" fmla="*/ 476148 h 771064"/>
                    <a:gd name="connsiteX3" fmla="*/ 187157 w 3399689"/>
                    <a:gd name="connsiteY3" fmla="*/ 18948 h 771064"/>
                    <a:gd name="connsiteX0" fmla="*/ 292570 w 3399689"/>
                    <a:gd name="connsiteY0" fmla="*/ 306680 h 771064"/>
                    <a:gd name="connsiteX1" fmla="*/ 3399689 w 3399689"/>
                    <a:gd name="connsiteY1" fmla="*/ 401925 h 771064"/>
                    <a:gd name="connsiteX0" fmla="*/ 187157 w 3399689"/>
                    <a:gd name="connsiteY0" fmla="*/ 18948 h 731586"/>
                    <a:gd name="connsiteX1" fmla="*/ 644357 w 3399689"/>
                    <a:gd name="connsiteY1" fmla="*/ 476148 h 731586"/>
                    <a:gd name="connsiteX2" fmla="*/ 187157 w 3399689"/>
                    <a:gd name="connsiteY2" fmla="*/ 476148 h 731586"/>
                    <a:gd name="connsiteX3" fmla="*/ 187157 w 3399689"/>
                    <a:gd name="connsiteY3" fmla="*/ 18948 h 731586"/>
                    <a:gd name="connsiteX0" fmla="*/ 292570 w 3399689"/>
                    <a:gd name="connsiteY0" fmla="*/ 306680 h 731586"/>
                    <a:gd name="connsiteX1" fmla="*/ 3399689 w 3399689"/>
                    <a:gd name="connsiteY1" fmla="*/ 401925 h 731586"/>
                    <a:gd name="connsiteX0" fmla="*/ 187157 w 3473879"/>
                    <a:gd name="connsiteY0" fmla="*/ 18948 h 805225"/>
                    <a:gd name="connsiteX1" fmla="*/ 644357 w 3473879"/>
                    <a:gd name="connsiteY1" fmla="*/ 476148 h 805225"/>
                    <a:gd name="connsiteX2" fmla="*/ 187157 w 3473879"/>
                    <a:gd name="connsiteY2" fmla="*/ 476148 h 805225"/>
                    <a:gd name="connsiteX3" fmla="*/ 187157 w 3473879"/>
                    <a:gd name="connsiteY3" fmla="*/ 18948 h 805225"/>
                    <a:gd name="connsiteX0" fmla="*/ 292570 w 3473879"/>
                    <a:gd name="connsiteY0" fmla="*/ 306680 h 805225"/>
                    <a:gd name="connsiteX1" fmla="*/ 3473879 w 3473879"/>
                    <a:gd name="connsiteY1" fmla="*/ 515625 h 805225"/>
                    <a:gd name="connsiteX0" fmla="*/ 187157 w 3473879"/>
                    <a:gd name="connsiteY0" fmla="*/ 18948 h 750908"/>
                    <a:gd name="connsiteX1" fmla="*/ 644357 w 3473879"/>
                    <a:gd name="connsiteY1" fmla="*/ 476148 h 750908"/>
                    <a:gd name="connsiteX2" fmla="*/ 187157 w 3473879"/>
                    <a:gd name="connsiteY2" fmla="*/ 476148 h 750908"/>
                    <a:gd name="connsiteX3" fmla="*/ 187157 w 3473879"/>
                    <a:gd name="connsiteY3" fmla="*/ 18948 h 750908"/>
                    <a:gd name="connsiteX0" fmla="*/ 292570 w 3473879"/>
                    <a:gd name="connsiteY0" fmla="*/ 306680 h 750908"/>
                    <a:gd name="connsiteX1" fmla="*/ 3473879 w 3473879"/>
                    <a:gd name="connsiteY1" fmla="*/ 515625 h 750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73879" h="750908" stroke="0" extrusionOk="0">
                      <a:moveTo>
                        <a:pt x="187157" y="18948"/>
                      </a:moveTo>
                      <a:cubicBezTo>
                        <a:pt x="656231" y="199422"/>
                        <a:pt x="644357" y="223643"/>
                        <a:pt x="644357" y="476148"/>
                      </a:cubicBezTo>
                      <a:lnTo>
                        <a:pt x="187157" y="476148"/>
                      </a:lnTo>
                      <a:cubicBezTo>
                        <a:pt x="187157" y="323748"/>
                        <a:pt x="-233948" y="-93347"/>
                        <a:pt x="187157" y="18948"/>
                      </a:cubicBezTo>
                      <a:close/>
                    </a:path>
                    <a:path w="3473879" h="750908" fill="none">
                      <a:moveTo>
                        <a:pt x="292570" y="306680"/>
                      </a:moveTo>
                      <a:cubicBezTo>
                        <a:pt x="967998" y="740377"/>
                        <a:pt x="2703631" y="940804"/>
                        <a:pt x="3473879" y="515625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7" name="Arc 8"/>
                <p:cNvSpPr/>
                <p:nvPr/>
              </p:nvSpPr>
              <p:spPr>
                <a:xfrm flipV="1">
                  <a:off x="9690377" y="3851835"/>
                  <a:ext cx="1360343" cy="481137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2155020"/>
                    <a:gd name="connsiteY0" fmla="*/ 295684 h 752884"/>
                    <a:gd name="connsiteX1" fmla="*/ 644357 w 2155020"/>
                    <a:gd name="connsiteY1" fmla="*/ 752884 h 752884"/>
                    <a:gd name="connsiteX2" fmla="*/ 187157 w 2155020"/>
                    <a:gd name="connsiteY2" fmla="*/ 752884 h 752884"/>
                    <a:gd name="connsiteX3" fmla="*/ 187157 w 2155020"/>
                    <a:gd name="connsiteY3" fmla="*/ 295684 h 752884"/>
                    <a:gd name="connsiteX0" fmla="*/ 137429 w 2155020"/>
                    <a:gd name="connsiteY0" fmla="*/ 78945 h 752884"/>
                    <a:gd name="connsiteX1" fmla="*/ 2155020 w 2155020"/>
                    <a:gd name="connsiteY1" fmla="*/ 274782 h 752884"/>
                    <a:gd name="connsiteX0" fmla="*/ 187157 w 2155020"/>
                    <a:gd name="connsiteY0" fmla="*/ 336225 h 793425"/>
                    <a:gd name="connsiteX1" fmla="*/ 644357 w 2155020"/>
                    <a:gd name="connsiteY1" fmla="*/ 793425 h 793425"/>
                    <a:gd name="connsiteX2" fmla="*/ 187157 w 2155020"/>
                    <a:gd name="connsiteY2" fmla="*/ 793425 h 793425"/>
                    <a:gd name="connsiteX3" fmla="*/ 187157 w 2155020"/>
                    <a:gd name="connsiteY3" fmla="*/ 336225 h 793425"/>
                    <a:gd name="connsiteX0" fmla="*/ 137429 w 2155020"/>
                    <a:gd name="connsiteY0" fmla="*/ 119486 h 793425"/>
                    <a:gd name="connsiteX1" fmla="*/ 2155020 w 2155020"/>
                    <a:gd name="connsiteY1" fmla="*/ 315323 h 793425"/>
                    <a:gd name="connsiteX0" fmla="*/ 187157 w 2155020"/>
                    <a:gd name="connsiteY0" fmla="*/ 276715 h 733915"/>
                    <a:gd name="connsiteX1" fmla="*/ 644357 w 2155020"/>
                    <a:gd name="connsiteY1" fmla="*/ 733915 h 733915"/>
                    <a:gd name="connsiteX2" fmla="*/ 187157 w 2155020"/>
                    <a:gd name="connsiteY2" fmla="*/ 733915 h 733915"/>
                    <a:gd name="connsiteX3" fmla="*/ 187157 w 2155020"/>
                    <a:gd name="connsiteY3" fmla="*/ 276715 h 733915"/>
                    <a:gd name="connsiteX0" fmla="*/ 167189 w 2155020"/>
                    <a:gd name="connsiteY0" fmla="*/ 153267 h 733915"/>
                    <a:gd name="connsiteX1" fmla="*/ 2155020 w 2155020"/>
                    <a:gd name="connsiteY1" fmla="*/ 255813 h 733915"/>
                    <a:gd name="connsiteX0" fmla="*/ 187157 w 2155020"/>
                    <a:gd name="connsiteY0" fmla="*/ 307721 h 764921"/>
                    <a:gd name="connsiteX1" fmla="*/ 644357 w 2155020"/>
                    <a:gd name="connsiteY1" fmla="*/ 764921 h 764921"/>
                    <a:gd name="connsiteX2" fmla="*/ 187157 w 2155020"/>
                    <a:gd name="connsiteY2" fmla="*/ 764921 h 764921"/>
                    <a:gd name="connsiteX3" fmla="*/ 187157 w 2155020"/>
                    <a:gd name="connsiteY3" fmla="*/ 307721 h 764921"/>
                    <a:gd name="connsiteX0" fmla="*/ 167189 w 2155020"/>
                    <a:gd name="connsiteY0" fmla="*/ 184273 h 764921"/>
                    <a:gd name="connsiteX1" fmla="*/ 2155020 w 2155020"/>
                    <a:gd name="connsiteY1" fmla="*/ 286819 h 764921"/>
                    <a:gd name="connsiteX0" fmla="*/ 187157 w 2169775"/>
                    <a:gd name="connsiteY0" fmla="*/ 268275 h 725475"/>
                    <a:gd name="connsiteX1" fmla="*/ 644357 w 2169775"/>
                    <a:gd name="connsiteY1" fmla="*/ 725475 h 725475"/>
                    <a:gd name="connsiteX2" fmla="*/ 187157 w 2169775"/>
                    <a:gd name="connsiteY2" fmla="*/ 725475 h 725475"/>
                    <a:gd name="connsiteX3" fmla="*/ 187157 w 2169775"/>
                    <a:gd name="connsiteY3" fmla="*/ 268275 h 725475"/>
                    <a:gd name="connsiteX0" fmla="*/ 167189 w 2169775"/>
                    <a:gd name="connsiteY0" fmla="*/ 144827 h 725475"/>
                    <a:gd name="connsiteX1" fmla="*/ 2169775 w 2169775"/>
                    <a:gd name="connsiteY1" fmla="*/ 367631 h 725475"/>
                    <a:gd name="connsiteX0" fmla="*/ 187157 w 2169775"/>
                    <a:gd name="connsiteY0" fmla="*/ 98962 h 556162"/>
                    <a:gd name="connsiteX1" fmla="*/ 644357 w 2169775"/>
                    <a:gd name="connsiteY1" fmla="*/ 556162 h 556162"/>
                    <a:gd name="connsiteX2" fmla="*/ 187157 w 2169775"/>
                    <a:gd name="connsiteY2" fmla="*/ 556162 h 556162"/>
                    <a:gd name="connsiteX3" fmla="*/ 187157 w 2169775"/>
                    <a:gd name="connsiteY3" fmla="*/ 98962 h 556162"/>
                    <a:gd name="connsiteX0" fmla="*/ 274251 w 2169775"/>
                    <a:gd name="connsiteY0" fmla="*/ 270857 h 556162"/>
                    <a:gd name="connsiteX1" fmla="*/ 2169775 w 2169775"/>
                    <a:gd name="connsiteY1" fmla="*/ 198318 h 556162"/>
                    <a:gd name="connsiteX0" fmla="*/ 187157 w 2169775"/>
                    <a:gd name="connsiteY0" fmla="*/ 18949 h 553504"/>
                    <a:gd name="connsiteX1" fmla="*/ 644357 w 2169775"/>
                    <a:gd name="connsiteY1" fmla="*/ 476149 h 553504"/>
                    <a:gd name="connsiteX2" fmla="*/ 187157 w 2169775"/>
                    <a:gd name="connsiteY2" fmla="*/ 476149 h 553504"/>
                    <a:gd name="connsiteX3" fmla="*/ 187157 w 2169775"/>
                    <a:gd name="connsiteY3" fmla="*/ 18949 h 553504"/>
                    <a:gd name="connsiteX0" fmla="*/ 274251 w 2169775"/>
                    <a:gd name="connsiteY0" fmla="*/ 190844 h 553504"/>
                    <a:gd name="connsiteX1" fmla="*/ 2169775 w 2169775"/>
                    <a:gd name="connsiteY1" fmla="*/ 118305 h 553504"/>
                    <a:gd name="connsiteX0" fmla="*/ 187157 w 2169775"/>
                    <a:gd name="connsiteY0" fmla="*/ 18948 h 646749"/>
                    <a:gd name="connsiteX1" fmla="*/ 644357 w 2169775"/>
                    <a:gd name="connsiteY1" fmla="*/ 476148 h 646749"/>
                    <a:gd name="connsiteX2" fmla="*/ 187157 w 2169775"/>
                    <a:gd name="connsiteY2" fmla="*/ 476148 h 646749"/>
                    <a:gd name="connsiteX3" fmla="*/ 187157 w 2169775"/>
                    <a:gd name="connsiteY3" fmla="*/ 18948 h 646749"/>
                    <a:gd name="connsiteX0" fmla="*/ 274251 w 2169775"/>
                    <a:gd name="connsiteY0" fmla="*/ 190843 h 646749"/>
                    <a:gd name="connsiteX1" fmla="*/ 2169775 w 2169775"/>
                    <a:gd name="connsiteY1" fmla="*/ 118304 h 646749"/>
                    <a:gd name="connsiteX0" fmla="*/ 187157 w 2169775"/>
                    <a:gd name="connsiteY0" fmla="*/ 18948 h 623093"/>
                    <a:gd name="connsiteX1" fmla="*/ 644357 w 2169775"/>
                    <a:gd name="connsiteY1" fmla="*/ 476148 h 623093"/>
                    <a:gd name="connsiteX2" fmla="*/ 187157 w 2169775"/>
                    <a:gd name="connsiteY2" fmla="*/ 476148 h 623093"/>
                    <a:gd name="connsiteX3" fmla="*/ 187157 w 2169775"/>
                    <a:gd name="connsiteY3" fmla="*/ 18948 h 623093"/>
                    <a:gd name="connsiteX0" fmla="*/ 274251 w 2169775"/>
                    <a:gd name="connsiteY0" fmla="*/ 190843 h 623093"/>
                    <a:gd name="connsiteX1" fmla="*/ 2169775 w 2169775"/>
                    <a:gd name="connsiteY1" fmla="*/ 118304 h 623093"/>
                    <a:gd name="connsiteX0" fmla="*/ 187157 w 2169775"/>
                    <a:gd name="connsiteY0" fmla="*/ 18948 h 649372"/>
                    <a:gd name="connsiteX1" fmla="*/ 644357 w 2169775"/>
                    <a:gd name="connsiteY1" fmla="*/ 476148 h 649372"/>
                    <a:gd name="connsiteX2" fmla="*/ 187157 w 2169775"/>
                    <a:gd name="connsiteY2" fmla="*/ 476148 h 649372"/>
                    <a:gd name="connsiteX3" fmla="*/ 187157 w 2169775"/>
                    <a:gd name="connsiteY3" fmla="*/ 18948 h 649372"/>
                    <a:gd name="connsiteX0" fmla="*/ 381313 w 2169775"/>
                    <a:gd name="connsiteY0" fmla="*/ 271391 h 649372"/>
                    <a:gd name="connsiteX1" fmla="*/ 2169775 w 2169775"/>
                    <a:gd name="connsiteY1" fmla="*/ 118304 h 649372"/>
                    <a:gd name="connsiteX0" fmla="*/ 187157 w 2169775"/>
                    <a:gd name="connsiteY0" fmla="*/ 18948 h 641886"/>
                    <a:gd name="connsiteX1" fmla="*/ 644357 w 2169775"/>
                    <a:gd name="connsiteY1" fmla="*/ 476148 h 641886"/>
                    <a:gd name="connsiteX2" fmla="*/ 187157 w 2169775"/>
                    <a:gd name="connsiteY2" fmla="*/ 476148 h 641886"/>
                    <a:gd name="connsiteX3" fmla="*/ 187157 w 2169775"/>
                    <a:gd name="connsiteY3" fmla="*/ 18948 h 641886"/>
                    <a:gd name="connsiteX0" fmla="*/ 381313 w 2169775"/>
                    <a:gd name="connsiteY0" fmla="*/ 271391 h 641886"/>
                    <a:gd name="connsiteX1" fmla="*/ 2169775 w 2169775"/>
                    <a:gd name="connsiteY1" fmla="*/ 118304 h 641886"/>
                    <a:gd name="connsiteX0" fmla="*/ 187157 w 2169775"/>
                    <a:gd name="connsiteY0" fmla="*/ 18948 h 646417"/>
                    <a:gd name="connsiteX1" fmla="*/ 644357 w 2169775"/>
                    <a:gd name="connsiteY1" fmla="*/ 476148 h 646417"/>
                    <a:gd name="connsiteX2" fmla="*/ 187157 w 2169775"/>
                    <a:gd name="connsiteY2" fmla="*/ 476148 h 646417"/>
                    <a:gd name="connsiteX3" fmla="*/ 187157 w 2169775"/>
                    <a:gd name="connsiteY3" fmla="*/ 18948 h 646417"/>
                    <a:gd name="connsiteX0" fmla="*/ 370607 w 2169775"/>
                    <a:gd name="connsiteY0" fmla="*/ 284817 h 646417"/>
                    <a:gd name="connsiteX1" fmla="*/ 2169775 w 2169775"/>
                    <a:gd name="connsiteY1" fmla="*/ 118304 h 646417"/>
                    <a:gd name="connsiteX0" fmla="*/ 187157 w 2197317"/>
                    <a:gd name="connsiteY0" fmla="*/ 18948 h 875047"/>
                    <a:gd name="connsiteX1" fmla="*/ 644357 w 2197317"/>
                    <a:gd name="connsiteY1" fmla="*/ 476148 h 875047"/>
                    <a:gd name="connsiteX2" fmla="*/ 187157 w 2197317"/>
                    <a:gd name="connsiteY2" fmla="*/ 476148 h 875047"/>
                    <a:gd name="connsiteX3" fmla="*/ 187157 w 2197317"/>
                    <a:gd name="connsiteY3" fmla="*/ 18948 h 875047"/>
                    <a:gd name="connsiteX0" fmla="*/ 370607 w 2197317"/>
                    <a:gd name="connsiteY0" fmla="*/ 284817 h 875047"/>
                    <a:gd name="connsiteX1" fmla="*/ 2197317 w 2197317"/>
                    <a:gd name="connsiteY1" fmla="*/ 437760 h 875047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328041 w 2197317"/>
                    <a:gd name="connsiteY0" fmla="*/ 213653 h 858783"/>
                    <a:gd name="connsiteX1" fmla="*/ 2197317 w 2197317"/>
                    <a:gd name="connsiteY1" fmla="*/ 437760 h 858783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292570 w 2197317"/>
                    <a:gd name="connsiteY0" fmla="*/ 213652 h 858783"/>
                    <a:gd name="connsiteX1" fmla="*/ 2197317 w 2197317"/>
                    <a:gd name="connsiteY1" fmla="*/ 437760 h 858783"/>
                    <a:gd name="connsiteX0" fmla="*/ 187157 w 2204411"/>
                    <a:gd name="connsiteY0" fmla="*/ 18948 h 783613"/>
                    <a:gd name="connsiteX1" fmla="*/ 644357 w 2204411"/>
                    <a:gd name="connsiteY1" fmla="*/ 476148 h 783613"/>
                    <a:gd name="connsiteX2" fmla="*/ 187157 w 2204411"/>
                    <a:gd name="connsiteY2" fmla="*/ 476148 h 783613"/>
                    <a:gd name="connsiteX3" fmla="*/ 187157 w 2204411"/>
                    <a:gd name="connsiteY3" fmla="*/ 18948 h 783613"/>
                    <a:gd name="connsiteX0" fmla="*/ 292570 w 2204411"/>
                    <a:gd name="connsiteY0" fmla="*/ 213652 h 783613"/>
                    <a:gd name="connsiteX1" fmla="*/ 2204411 w 2204411"/>
                    <a:gd name="connsiteY1" fmla="*/ 339908 h 783613"/>
                    <a:gd name="connsiteX0" fmla="*/ 187157 w 2204411"/>
                    <a:gd name="connsiteY0" fmla="*/ 18948 h 832412"/>
                    <a:gd name="connsiteX1" fmla="*/ 644357 w 2204411"/>
                    <a:gd name="connsiteY1" fmla="*/ 476148 h 832412"/>
                    <a:gd name="connsiteX2" fmla="*/ 187157 w 2204411"/>
                    <a:gd name="connsiteY2" fmla="*/ 476148 h 832412"/>
                    <a:gd name="connsiteX3" fmla="*/ 187157 w 2204411"/>
                    <a:gd name="connsiteY3" fmla="*/ 18948 h 832412"/>
                    <a:gd name="connsiteX0" fmla="*/ 145744 w 2204411"/>
                    <a:gd name="connsiteY0" fmla="*/ 394609 h 832412"/>
                    <a:gd name="connsiteX1" fmla="*/ 2204411 w 2204411"/>
                    <a:gd name="connsiteY1" fmla="*/ 339908 h 832412"/>
                    <a:gd name="connsiteX0" fmla="*/ 187157 w 2204411"/>
                    <a:gd name="connsiteY0" fmla="*/ 18948 h 1418347"/>
                    <a:gd name="connsiteX1" fmla="*/ 644357 w 2204411"/>
                    <a:gd name="connsiteY1" fmla="*/ 476148 h 1418347"/>
                    <a:gd name="connsiteX2" fmla="*/ 187157 w 2204411"/>
                    <a:gd name="connsiteY2" fmla="*/ 476148 h 1418347"/>
                    <a:gd name="connsiteX3" fmla="*/ 187157 w 2204411"/>
                    <a:gd name="connsiteY3" fmla="*/ 18948 h 1418347"/>
                    <a:gd name="connsiteX0" fmla="*/ 145744 w 2204411"/>
                    <a:gd name="connsiteY0" fmla="*/ 394609 h 1418347"/>
                    <a:gd name="connsiteX1" fmla="*/ 2204411 w 2204411"/>
                    <a:gd name="connsiteY1" fmla="*/ 339908 h 1418347"/>
                    <a:gd name="connsiteX0" fmla="*/ 187157 w 1758385"/>
                    <a:gd name="connsiteY0" fmla="*/ 18948 h 1451946"/>
                    <a:gd name="connsiteX1" fmla="*/ 644357 w 1758385"/>
                    <a:gd name="connsiteY1" fmla="*/ 476148 h 1451946"/>
                    <a:gd name="connsiteX2" fmla="*/ 187157 w 1758385"/>
                    <a:gd name="connsiteY2" fmla="*/ 476148 h 1451946"/>
                    <a:gd name="connsiteX3" fmla="*/ 187157 w 1758385"/>
                    <a:gd name="connsiteY3" fmla="*/ 18948 h 1451946"/>
                    <a:gd name="connsiteX0" fmla="*/ 145744 w 1758385"/>
                    <a:gd name="connsiteY0" fmla="*/ 394609 h 1451946"/>
                    <a:gd name="connsiteX1" fmla="*/ 1758385 w 1758385"/>
                    <a:gd name="connsiteY1" fmla="*/ 422600 h 1451946"/>
                    <a:gd name="connsiteX0" fmla="*/ 187157 w 1758385"/>
                    <a:gd name="connsiteY0" fmla="*/ 18948 h 1019275"/>
                    <a:gd name="connsiteX1" fmla="*/ 644357 w 1758385"/>
                    <a:gd name="connsiteY1" fmla="*/ 476148 h 1019275"/>
                    <a:gd name="connsiteX2" fmla="*/ 187157 w 1758385"/>
                    <a:gd name="connsiteY2" fmla="*/ 476148 h 1019275"/>
                    <a:gd name="connsiteX3" fmla="*/ 187157 w 1758385"/>
                    <a:gd name="connsiteY3" fmla="*/ 18948 h 1019275"/>
                    <a:gd name="connsiteX0" fmla="*/ 145744 w 1758385"/>
                    <a:gd name="connsiteY0" fmla="*/ 394609 h 1019275"/>
                    <a:gd name="connsiteX1" fmla="*/ 1758385 w 1758385"/>
                    <a:gd name="connsiteY1" fmla="*/ 422600 h 1019275"/>
                    <a:gd name="connsiteX0" fmla="*/ 187157 w 1758385"/>
                    <a:gd name="connsiteY0" fmla="*/ 18948 h 858105"/>
                    <a:gd name="connsiteX1" fmla="*/ 644357 w 1758385"/>
                    <a:gd name="connsiteY1" fmla="*/ 476148 h 858105"/>
                    <a:gd name="connsiteX2" fmla="*/ 187157 w 1758385"/>
                    <a:gd name="connsiteY2" fmla="*/ 476148 h 858105"/>
                    <a:gd name="connsiteX3" fmla="*/ 187157 w 1758385"/>
                    <a:gd name="connsiteY3" fmla="*/ 18948 h 858105"/>
                    <a:gd name="connsiteX0" fmla="*/ 145744 w 1758385"/>
                    <a:gd name="connsiteY0" fmla="*/ 394609 h 858105"/>
                    <a:gd name="connsiteX1" fmla="*/ 1758385 w 1758385"/>
                    <a:gd name="connsiteY1" fmla="*/ 422600 h 858105"/>
                    <a:gd name="connsiteX0" fmla="*/ 187157 w 1449598"/>
                    <a:gd name="connsiteY0" fmla="*/ 18948 h 875107"/>
                    <a:gd name="connsiteX1" fmla="*/ 644357 w 1449598"/>
                    <a:gd name="connsiteY1" fmla="*/ 476148 h 875107"/>
                    <a:gd name="connsiteX2" fmla="*/ 187157 w 1449598"/>
                    <a:gd name="connsiteY2" fmla="*/ 476148 h 875107"/>
                    <a:gd name="connsiteX3" fmla="*/ 187157 w 1449598"/>
                    <a:gd name="connsiteY3" fmla="*/ 18948 h 875107"/>
                    <a:gd name="connsiteX0" fmla="*/ 145744 w 1449598"/>
                    <a:gd name="connsiteY0" fmla="*/ 394609 h 875107"/>
                    <a:gd name="connsiteX1" fmla="*/ 1449598 w 1449598"/>
                    <a:gd name="connsiteY1" fmla="*/ 453610 h 875107"/>
                    <a:gd name="connsiteX0" fmla="*/ 187157 w 1449598"/>
                    <a:gd name="connsiteY0" fmla="*/ 18948 h 772304"/>
                    <a:gd name="connsiteX1" fmla="*/ 644357 w 1449598"/>
                    <a:gd name="connsiteY1" fmla="*/ 476148 h 772304"/>
                    <a:gd name="connsiteX2" fmla="*/ 187157 w 1449598"/>
                    <a:gd name="connsiteY2" fmla="*/ 476148 h 772304"/>
                    <a:gd name="connsiteX3" fmla="*/ 187157 w 1449598"/>
                    <a:gd name="connsiteY3" fmla="*/ 18948 h 772304"/>
                    <a:gd name="connsiteX0" fmla="*/ 145744 w 1449598"/>
                    <a:gd name="connsiteY0" fmla="*/ 394609 h 772304"/>
                    <a:gd name="connsiteX1" fmla="*/ 1449598 w 1449598"/>
                    <a:gd name="connsiteY1" fmla="*/ 453610 h 772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49598" h="772304" stroke="0" extrusionOk="0">
                      <a:moveTo>
                        <a:pt x="187157" y="18948"/>
                      </a:moveTo>
                      <a:cubicBezTo>
                        <a:pt x="656231" y="199422"/>
                        <a:pt x="644357" y="223643"/>
                        <a:pt x="644357" y="476148"/>
                      </a:cubicBezTo>
                      <a:lnTo>
                        <a:pt x="187157" y="476148"/>
                      </a:lnTo>
                      <a:cubicBezTo>
                        <a:pt x="187157" y="323748"/>
                        <a:pt x="-233948" y="-93347"/>
                        <a:pt x="187157" y="18948"/>
                      </a:cubicBezTo>
                      <a:close/>
                    </a:path>
                    <a:path w="1449598" h="772304" fill="none">
                      <a:moveTo>
                        <a:pt x="145744" y="394609"/>
                      </a:moveTo>
                      <a:cubicBezTo>
                        <a:pt x="1020947" y="958149"/>
                        <a:pt x="1038799" y="816772"/>
                        <a:pt x="1449598" y="45361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8" name="Arc 8"/>
                <p:cNvSpPr/>
                <p:nvPr/>
              </p:nvSpPr>
              <p:spPr>
                <a:xfrm flipV="1">
                  <a:off x="10006858" y="3824987"/>
                  <a:ext cx="1315266" cy="533504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2155020"/>
                    <a:gd name="connsiteY0" fmla="*/ 295684 h 752884"/>
                    <a:gd name="connsiteX1" fmla="*/ 644357 w 2155020"/>
                    <a:gd name="connsiteY1" fmla="*/ 752884 h 752884"/>
                    <a:gd name="connsiteX2" fmla="*/ 187157 w 2155020"/>
                    <a:gd name="connsiteY2" fmla="*/ 752884 h 752884"/>
                    <a:gd name="connsiteX3" fmla="*/ 187157 w 2155020"/>
                    <a:gd name="connsiteY3" fmla="*/ 295684 h 752884"/>
                    <a:gd name="connsiteX0" fmla="*/ 137429 w 2155020"/>
                    <a:gd name="connsiteY0" fmla="*/ 78945 h 752884"/>
                    <a:gd name="connsiteX1" fmla="*/ 2155020 w 2155020"/>
                    <a:gd name="connsiteY1" fmla="*/ 274782 h 752884"/>
                    <a:gd name="connsiteX0" fmla="*/ 187157 w 2155020"/>
                    <a:gd name="connsiteY0" fmla="*/ 336225 h 793425"/>
                    <a:gd name="connsiteX1" fmla="*/ 644357 w 2155020"/>
                    <a:gd name="connsiteY1" fmla="*/ 793425 h 793425"/>
                    <a:gd name="connsiteX2" fmla="*/ 187157 w 2155020"/>
                    <a:gd name="connsiteY2" fmla="*/ 793425 h 793425"/>
                    <a:gd name="connsiteX3" fmla="*/ 187157 w 2155020"/>
                    <a:gd name="connsiteY3" fmla="*/ 336225 h 793425"/>
                    <a:gd name="connsiteX0" fmla="*/ 137429 w 2155020"/>
                    <a:gd name="connsiteY0" fmla="*/ 119486 h 793425"/>
                    <a:gd name="connsiteX1" fmla="*/ 2155020 w 2155020"/>
                    <a:gd name="connsiteY1" fmla="*/ 315323 h 793425"/>
                    <a:gd name="connsiteX0" fmla="*/ 187157 w 2155020"/>
                    <a:gd name="connsiteY0" fmla="*/ 276715 h 733915"/>
                    <a:gd name="connsiteX1" fmla="*/ 644357 w 2155020"/>
                    <a:gd name="connsiteY1" fmla="*/ 733915 h 733915"/>
                    <a:gd name="connsiteX2" fmla="*/ 187157 w 2155020"/>
                    <a:gd name="connsiteY2" fmla="*/ 733915 h 733915"/>
                    <a:gd name="connsiteX3" fmla="*/ 187157 w 2155020"/>
                    <a:gd name="connsiteY3" fmla="*/ 276715 h 733915"/>
                    <a:gd name="connsiteX0" fmla="*/ 167189 w 2155020"/>
                    <a:gd name="connsiteY0" fmla="*/ 153267 h 733915"/>
                    <a:gd name="connsiteX1" fmla="*/ 2155020 w 2155020"/>
                    <a:gd name="connsiteY1" fmla="*/ 255813 h 733915"/>
                    <a:gd name="connsiteX0" fmla="*/ 187157 w 2155020"/>
                    <a:gd name="connsiteY0" fmla="*/ 307721 h 764921"/>
                    <a:gd name="connsiteX1" fmla="*/ 644357 w 2155020"/>
                    <a:gd name="connsiteY1" fmla="*/ 764921 h 764921"/>
                    <a:gd name="connsiteX2" fmla="*/ 187157 w 2155020"/>
                    <a:gd name="connsiteY2" fmla="*/ 764921 h 764921"/>
                    <a:gd name="connsiteX3" fmla="*/ 187157 w 2155020"/>
                    <a:gd name="connsiteY3" fmla="*/ 307721 h 764921"/>
                    <a:gd name="connsiteX0" fmla="*/ 167189 w 2155020"/>
                    <a:gd name="connsiteY0" fmla="*/ 184273 h 764921"/>
                    <a:gd name="connsiteX1" fmla="*/ 2155020 w 2155020"/>
                    <a:gd name="connsiteY1" fmla="*/ 286819 h 764921"/>
                    <a:gd name="connsiteX0" fmla="*/ 187157 w 2169775"/>
                    <a:gd name="connsiteY0" fmla="*/ 268275 h 725475"/>
                    <a:gd name="connsiteX1" fmla="*/ 644357 w 2169775"/>
                    <a:gd name="connsiteY1" fmla="*/ 725475 h 725475"/>
                    <a:gd name="connsiteX2" fmla="*/ 187157 w 2169775"/>
                    <a:gd name="connsiteY2" fmla="*/ 725475 h 725475"/>
                    <a:gd name="connsiteX3" fmla="*/ 187157 w 2169775"/>
                    <a:gd name="connsiteY3" fmla="*/ 268275 h 725475"/>
                    <a:gd name="connsiteX0" fmla="*/ 167189 w 2169775"/>
                    <a:gd name="connsiteY0" fmla="*/ 144827 h 725475"/>
                    <a:gd name="connsiteX1" fmla="*/ 2169775 w 2169775"/>
                    <a:gd name="connsiteY1" fmla="*/ 367631 h 725475"/>
                    <a:gd name="connsiteX0" fmla="*/ 187157 w 2169775"/>
                    <a:gd name="connsiteY0" fmla="*/ 98962 h 556162"/>
                    <a:gd name="connsiteX1" fmla="*/ 644357 w 2169775"/>
                    <a:gd name="connsiteY1" fmla="*/ 556162 h 556162"/>
                    <a:gd name="connsiteX2" fmla="*/ 187157 w 2169775"/>
                    <a:gd name="connsiteY2" fmla="*/ 556162 h 556162"/>
                    <a:gd name="connsiteX3" fmla="*/ 187157 w 2169775"/>
                    <a:gd name="connsiteY3" fmla="*/ 98962 h 556162"/>
                    <a:gd name="connsiteX0" fmla="*/ 274251 w 2169775"/>
                    <a:gd name="connsiteY0" fmla="*/ 270857 h 556162"/>
                    <a:gd name="connsiteX1" fmla="*/ 2169775 w 2169775"/>
                    <a:gd name="connsiteY1" fmla="*/ 198318 h 556162"/>
                    <a:gd name="connsiteX0" fmla="*/ 187157 w 2169775"/>
                    <a:gd name="connsiteY0" fmla="*/ 18949 h 553504"/>
                    <a:gd name="connsiteX1" fmla="*/ 644357 w 2169775"/>
                    <a:gd name="connsiteY1" fmla="*/ 476149 h 553504"/>
                    <a:gd name="connsiteX2" fmla="*/ 187157 w 2169775"/>
                    <a:gd name="connsiteY2" fmla="*/ 476149 h 553504"/>
                    <a:gd name="connsiteX3" fmla="*/ 187157 w 2169775"/>
                    <a:gd name="connsiteY3" fmla="*/ 18949 h 553504"/>
                    <a:gd name="connsiteX0" fmla="*/ 274251 w 2169775"/>
                    <a:gd name="connsiteY0" fmla="*/ 190844 h 553504"/>
                    <a:gd name="connsiteX1" fmla="*/ 2169775 w 2169775"/>
                    <a:gd name="connsiteY1" fmla="*/ 118305 h 553504"/>
                    <a:gd name="connsiteX0" fmla="*/ 187157 w 2169775"/>
                    <a:gd name="connsiteY0" fmla="*/ 18948 h 646749"/>
                    <a:gd name="connsiteX1" fmla="*/ 644357 w 2169775"/>
                    <a:gd name="connsiteY1" fmla="*/ 476148 h 646749"/>
                    <a:gd name="connsiteX2" fmla="*/ 187157 w 2169775"/>
                    <a:gd name="connsiteY2" fmla="*/ 476148 h 646749"/>
                    <a:gd name="connsiteX3" fmla="*/ 187157 w 2169775"/>
                    <a:gd name="connsiteY3" fmla="*/ 18948 h 646749"/>
                    <a:gd name="connsiteX0" fmla="*/ 274251 w 2169775"/>
                    <a:gd name="connsiteY0" fmla="*/ 190843 h 646749"/>
                    <a:gd name="connsiteX1" fmla="*/ 2169775 w 2169775"/>
                    <a:gd name="connsiteY1" fmla="*/ 118304 h 646749"/>
                    <a:gd name="connsiteX0" fmla="*/ 187157 w 2169775"/>
                    <a:gd name="connsiteY0" fmla="*/ 18948 h 623093"/>
                    <a:gd name="connsiteX1" fmla="*/ 644357 w 2169775"/>
                    <a:gd name="connsiteY1" fmla="*/ 476148 h 623093"/>
                    <a:gd name="connsiteX2" fmla="*/ 187157 w 2169775"/>
                    <a:gd name="connsiteY2" fmla="*/ 476148 h 623093"/>
                    <a:gd name="connsiteX3" fmla="*/ 187157 w 2169775"/>
                    <a:gd name="connsiteY3" fmla="*/ 18948 h 623093"/>
                    <a:gd name="connsiteX0" fmla="*/ 274251 w 2169775"/>
                    <a:gd name="connsiteY0" fmla="*/ 190843 h 623093"/>
                    <a:gd name="connsiteX1" fmla="*/ 2169775 w 2169775"/>
                    <a:gd name="connsiteY1" fmla="*/ 118304 h 623093"/>
                    <a:gd name="connsiteX0" fmla="*/ 187157 w 2169775"/>
                    <a:gd name="connsiteY0" fmla="*/ 18948 h 649372"/>
                    <a:gd name="connsiteX1" fmla="*/ 644357 w 2169775"/>
                    <a:gd name="connsiteY1" fmla="*/ 476148 h 649372"/>
                    <a:gd name="connsiteX2" fmla="*/ 187157 w 2169775"/>
                    <a:gd name="connsiteY2" fmla="*/ 476148 h 649372"/>
                    <a:gd name="connsiteX3" fmla="*/ 187157 w 2169775"/>
                    <a:gd name="connsiteY3" fmla="*/ 18948 h 649372"/>
                    <a:gd name="connsiteX0" fmla="*/ 381313 w 2169775"/>
                    <a:gd name="connsiteY0" fmla="*/ 271391 h 649372"/>
                    <a:gd name="connsiteX1" fmla="*/ 2169775 w 2169775"/>
                    <a:gd name="connsiteY1" fmla="*/ 118304 h 649372"/>
                    <a:gd name="connsiteX0" fmla="*/ 187157 w 2169775"/>
                    <a:gd name="connsiteY0" fmla="*/ 18948 h 641886"/>
                    <a:gd name="connsiteX1" fmla="*/ 644357 w 2169775"/>
                    <a:gd name="connsiteY1" fmla="*/ 476148 h 641886"/>
                    <a:gd name="connsiteX2" fmla="*/ 187157 w 2169775"/>
                    <a:gd name="connsiteY2" fmla="*/ 476148 h 641886"/>
                    <a:gd name="connsiteX3" fmla="*/ 187157 w 2169775"/>
                    <a:gd name="connsiteY3" fmla="*/ 18948 h 641886"/>
                    <a:gd name="connsiteX0" fmla="*/ 381313 w 2169775"/>
                    <a:gd name="connsiteY0" fmla="*/ 271391 h 641886"/>
                    <a:gd name="connsiteX1" fmla="*/ 2169775 w 2169775"/>
                    <a:gd name="connsiteY1" fmla="*/ 118304 h 641886"/>
                    <a:gd name="connsiteX0" fmla="*/ 187157 w 2169775"/>
                    <a:gd name="connsiteY0" fmla="*/ 18948 h 646417"/>
                    <a:gd name="connsiteX1" fmla="*/ 644357 w 2169775"/>
                    <a:gd name="connsiteY1" fmla="*/ 476148 h 646417"/>
                    <a:gd name="connsiteX2" fmla="*/ 187157 w 2169775"/>
                    <a:gd name="connsiteY2" fmla="*/ 476148 h 646417"/>
                    <a:gd name="connsiteX3" fmla="*/ 187157 w 2169775"/>
                    <a:gd name="connsiteY3" fmla="*/ 18948 h 646417"/>
                    <a:gd name="connsiteX0" fmla="*/ 370607 w 2169775"/>
                    <a:gd name="connsiteY0" fmla="*/ 284817 h 646417"/>
                    <a:gd name="connsiteX1" fmla="*/ 2169775 w 2169775"/>
                    <a:gd name="connsiteY1" fmla="*/ 118304 h 646417"/>
                    <a:gd name="connsiteX0" fmla="*/ 187157 w 2197317"/>
                    <a:gd name="connsiteY0" fmla="*/ 18948 h 875047"/>
                    <a:gd name="connsiteX1" fmla="*/ 644357 w 2197317"/>
                    <a:gd name="connsiteY1" fmla="*/ 476148 h 875047"/>
                    <a:gd name="connsiteX2" fmla="*/ 187157 w 2197317"/>
                    <a:gd name="connsiteY2" fmla="*/ 476148 h 875047"/>
                    <a:gd name="connsiteX3" fmla="*/ 187157 w 2197317"/>
                    <a:gd name="connsiteY3" fmla="*/ 18948 h 875047"/>
                    <a:gd name="connsiteX0" fmla="*/ 370607 w 2197317"/>
                    <a:gd name="connsiteY0" fmla="*/ 284817 h 875047"/>
                    <a:gd name="connsiteX1" fmla="*/ 2197317 w 2197317"/>
                    <a:gd name="connsiteY1" fmla="*/ 437760 h 875047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328041 w 2197317"/>
                    <a:gd name="connsiteY0" fmla="*/ 213653 h 858783"/>
                    <a:gd name="connsiteX1" fmla="*/ 2197317 w 2197317"/>
                    <a:gd name="connsiteY1" fmla="*/ 437760 h 858783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292570 w 2197317"/>
                    <a:gd name="connsiteY0" fmla="*/ 213652 h 858783"/>
                    <a:gd name="connsiteX1" fmla="*/ 2197317 w 2197317"/>
                    <a:gd name="connsiteY1" fmla="*/ 437760 h 858783"/>
                    <a:gd name="connsiteX0" fmla="*/ 187157 w 2204411"/>
                    <a:gd name="connsiteY0" fmla="*/ 18948 h 783613"/>
                    <a:gd name="connsiteX1" fmla="*/ 644357 w 2204411"/>
                    <a:gd name="connsiteY1" fmla="*/ 476148 h 783613"/>
                    <a:gd name="connsiteX2" fmla="*/ 187157 w 2204411"/>
                    <a:gd name="connsiteY2" fmla="*/ 476148 h 783613"/>
                    <a:gd name="connsiteX3" fmla="*/ 187157 w 2204411"/>
                    <a:gd name="connsiteY3" fmla="*/ 18948 h 783613"/>
                    <a:gd name="connsiteX0" fmla="*/ 292570 w 2204411"/>
                    <a:gd name="connsiteY0" fmla="*/ 213652 h 783613"/>
                    <a:gd name="connsiteX1" fmla="*/ 2204411 w 2204411"/>
                    <a:gd name="connsiteY1" fmla="*/ 339908 h 783613"/>
                    <a:gd name="connsiteX0" fmla="*/ 187157 w 2204411"/>
                    <a:gd name="connsiteY0" fmla="*/ 18948 h 832412"/>
                    <a:gd name="connsiteX1" fmla="*/ 644357 w 2204411"/>
                    <a:gd name="connsiteY1" fmla="*/ 476148 h 832412"/>
                    <a:gd name="connsiteX2" fmla="*/ 187157 w 2204411"/>
                    <a:gd name="connsiteY2" fmla="*/ 476148 h 832412"/>
                    <a:gd name="connsiteX3" fmla="*/ 187157 w 2204411"/>
                    <a:gd name="connsiteY3" fmla="*/ 18948 h 832412"/>
                    <a:gd name="connsiteX0" fmla="*/ 145744 w 2204411"/>
                    <a:gd name="connsiteY0" fmla="*/ 394609 h 832412"/>
                    <a:gd name="connsiteX1" fmla="*/ 2204411 w 2204411"/>
                    <a:gd name="connsiteY1" fmla="*/ 339908 h 832412"/>
                    <a:gd name="connsiteX0" fmla="*/ 187157 w 2204411"/>
                    <a:gd name="connsiteY0" fmla="*/ 18948 h 1418347"/>
                    <a:gd name="connsiteX1" fmla="*/ 644357 w 2204411"/>
                    <a:gd name="connsiteY1" fmla="*/ 476148 h 1418347"/>
                    <a:gd name="connsiteX2" fmla="*/ 187157 w 2204411"/>
                    <a:gd name="connsiteY2" fmla="*/ 476148 h 1418347"/>
                    <a:gd name="connsiteX3" fmla="*/ 187157 w 2204411"/>
                    <a:gd name="connsiteY3" fmla="*/ 18948 h 1418347"/>
                    <a:gd name="connsiteX0" fmla="*/ 145744 w 2204411"/>
                    <a:gd name="connsiteY0" fmla="*/ 394609 h 1418347"/>
                    <a:gd name="connsiteX1" fmla="*/ 2204411 w 2204411"/>
                    <a:gd name="connsiteY1" fmla="*/ 339908 h 1418347"/>
                    <a:gd name="connsiteX0" fmla="*/ 187157 w 1758385"/>
                    <a:gd name="connsiteY0" fmla="*/ 18948 h 1451946"/>
                    <a:gd name="connsiteX1" fmla="*/ 644357 w 1758385"/>
                    <a:gd name="connsiteY1" fmla="*/ 476148 h 1451946"/>
                    <a:gd name="connsiteX2" fmla="*/ 187157 w 1758385"/>
                    <a:gd name="connsiteY2" fmla="*/ 476148 h 1451946"/>
                    <a:gd name="connsiteX3" fmla="*/ 187157 w 1758385"/>
                    <a:gd name="connsiteY3" fmla="*/ 18948 h 1451946"/>
                    <a:gd name="connsiteX0" fmla="*/ 145744 w 1758385"/>
                    <a:gd name="connsiteY0" fmla="*/ 394609 h 1451946"/>
                    <a:gd name="connsiteX1" fmla="*/ 1758385 w 1758385"/>
                    <a:gd name="connsiteY1" fmla="*/ 422600 h 1451946"/>
                    <a:gd name="connsiteX0" fmla="*/ 187157 w 1758385"/>
                    <a:gd name="connsiteY0" fmla="*/ 18948 h 1019275"/>
                    <a:gd name="connsiteX1" fmla="*/ 644357 w 1758385"/>
                    <a:gd name="connsiteY1" fmla="*/ 476148 h 1019275"/>
                    <a:gd name="connsiteX2" fmla="*/ 187157 w 1758385"/>
                    <a:gd name="connsiteY2" fmla="*/ 476148 h 1019275"/>
                    <a:gd name="connsiteX3" fmla="*/ 187157 w 1758385"/>
                    <a:gd name="connsiteY3" fmla="*/ 18948 h 1019275"/>
                    <a:gd name="connsiteX0" fmla="*/ 145744 w 1758385"/>
                    <a:gd name="connsiteY0" fmla="*/ 394609 h 1019275"/>
                    <a:gd name="connsiteX1" fmla="*/ 1758385 w 1758385"/>
                    <a:gd name="connsiteY1" fmla="*/ 422600 h 1019275"/>
                    <a:gd name="connsiteX0" fmla="*/ 187157 w 1758385"/>
                    <a:gd name="connsiteY0" fmla="*/ 18948 h 858105"/>
                    <a:gd name="connsiteX1" fmla="*/ 644357 w 1758385"/>
                    <a:gd name="connsiteY1" fmla="*/ 476148 h 858105"/>
                    <a:gd name="connsiteX2" fmla="*/ 187157 w 1758385"/>
                    <a:gd name="connsiteY2" fmla="*/ 476148 h 858105"/>
                    <a:gd name="connsiteX3" fmla="*/ 187157 w 1758385"/>
                    <a:gd name="connsiteY3" fmla="*/ 18948 h 858105"/>
                    <a:gd name="connsiteX0" fmla="*/ 145744 w 1758385"/>
                    <a:gd name="connsiteY0" fmla="*/ 394609 h 858105"/>
                    <a:gd name="connsiteX1" fmla="*/ 1758385 w 1758385"/>
                    <a:gd name="connsiteY1" fmla="*/ 422600 h 858105"/>
                    <a:gd name="connsiteX0" fmla="*/ 187157 w 1401564"/>
                    <a:gd name="connsiteY0" fmla="*/ 18948 h 904733"/>
                    <a:gd name="connsiteX1" fmla="*/ 644357 w 1401564"/>
                    <a:gd name="connsiteY1" fmla="*/ 476148 h 904733"/>
                    <a:gd name="connsiteX2" fmla="*/ 187157 w 1401564"/>
                    <a:gd name="connsiteY2" fmla="*/ 476148 h 904733"/>
                    <a:gd name="connsiteX3" fmla="*/ 187157 w 1401564"/>
                    <a:gd name="connsiteY3" fmla="*/ 18948 h 904733"/>
                    <a:gd name="connsiteX0" fmla="*/ 145744 w 1401564"/>
                    <a:gd name="connsiteY0" fmla="*/ 394609 h 904733"/>
                    <a:gd name="connsiteX1" fmla="*/ 1401564 w 1401564"/>
                    <a:gd name="connsiteY1" fmla="*/ 505290 h 904733"/>
                    <a:gd name="connsiteX0" fmla="*/ 187157 w 1401564"/>
                    <a:gd name="connsiteY0" fmla="*/ 18948 h 841737"/>
                    <a:gd name="connsiteX1" fmla="*/ 644357 w 1401564"/>
                    <a:gd name="connsiteY1" fmla="*/ 476148 h 841737"/>
                    <a:gd name="connsiteX2" fmla="*/ 187157 w 1401564"/>
                    <a:gd name="connsiteY2" fmla="*/ 476148 h 841737"/>
                    <a:gd name="connsiteX3" fmla="*/ 187157 w 1401564"/>
                    <a:gd name="connsiteY3" fmla="*/ 18948 h 841737"/>
                    <a:gd name="connsiteX0" fmla="*/ 145744 w 1401564"/>
                    <a:gd name="connsiteY0" fmla="*/ 394609 h 841737"/>
                    <a:gd name="connsiteX1" fmla="*/ 1401564 w 1401564"/>
                    <a:gd name="connsiteY1" fmla="*/ 505290 h 841737"/>
                    <a:gd name="connsiteX0" fmla="*/ 187157 w 1401564"/>
                    <a:gd name="connsiteY0" fmla="*/ 18948 h 856362"/>
                    <a:gd name="connsiteX1" fmla="*/ 644357 w 1401564"/>
                    <a:gd name="connsiteY1" fmla="*/ 476148 h 856362"/>
                    <a:gd name="connsiteX2" fmla="*/ 187157 w 1401564"/>
                    <a:gd name="connsiteY2" fmla="*/ 476148 h 856362"/>
                    <a:gd name="connsiteX3" fmla="*/ 187157 w 1401564"/>
                    <a:gd name="connsiteY3" fmla="*/ 18948 h 856362"/>
                    <a:gd name="connsiteX0" fmla="*/ 145744 w 1401564"/>
                    <a:gd name="connsiteY0" fmla="*/ 394609 h 856362"/>
                    <a:gd name="connsiteX1" fmla="*/ 1401564 w 1401564"/>
                    <a:gd name="connsiteY1" fmla="*/ 505290 h 85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01564" h="856362" stroke="0" extrusionOk="0">
                      <a:moveTo>
                        <a:pt x="187157" y="18948"/>
                      </a:moveTo>
                      <a:cubicBezTo>
                        <a:pt x="656231" y="199422"/>
                        <a:pt x="644357" y="223643"/>
                        <a:pt x="644357" y="476148"/>
                      </a:cubicBezTo>
                      <a:lnTo>
                        <a:pt x="187157" y="476148"/>
                      </a:lnTo>
                      <a:cubicBezTo>
                        <a:pt x="187157" y="323748"/>
                        <a:pt x="-233948" y="-93347"/>
                        <a:pt x="187157" y="18948"/>
                      </a:cubicBezTo>
                      <a:close/>
                    </a:path>
                    <a:path w="1401564" h="856362" fill="none">
                      <a:moveTo>
                        <a:pt x="145744" y="394609"/>
                      </a:moveTo>
                      <a:cubicBezTo>
                        <a:pt x="863123" y="999494"/>
                        <a:pt x="922146" y="982153"/>
                        <a:pt x="1401564" y="50529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9" name="Arc 8"/>
                <p:cNvSpPr/>
                <p:nvPr/>
              </p:nvSpPr>
              <p:spPr>
                <a:xfrm flipV="1">
                  <a:off x="9021313" y="4366962"/>
                  <a:ext cx="2526956" cy="464472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2155020"/>
                    <a:gd name="connsiteY0" fmla="*/ 295684 h 752884"/>
                    <a:gd name="connsiteX1" fmla="*/ 644357 w 2155020"/>
                    <a:gd name="connsiteY1" fmla="*/ 752884 h 752884"/>
                    <a:gd name="connsiteX2" fmla="*/ 187157 w 2155020"/>
                    <a:gd name="connsiteY2" fmla="*/ 752884 h 752884"/>
                    <a:gd name="connsiteX3" fmla="*/ 187157 w 2155020"/>
                    <a:gd name="connsiteY3" fmla="*/ 295684 h 752884"/>
                    <a:gd name="connsiteX0" fmla="*/ 137429 w 2155020"/>
                    <a:gd name="connsiteY0" fmla="*/ 78945 h 752884"/>
                    <a:gd name="connsiteX1" fmla="*/ 2155020 w 2155020"/>
                    <a:gd name="connsiteY1" fmla="*/ 274782 h 752884"/>
                    <a:gd name="connsiteX0" fmla="*/ 187157 w 2155020"/>
                    <a:gd name="connsiteY0" fmla="*/ 336225 h 793425"/>
                    <a:gd name="connsiteX1" fmla="*/ 644357 w 2155020"/>
                    <a:gd name="connsiteY1" fmla="*/ 793425 h 793425"/>
                    <a:gd name="connsiteX2" fmla="*/ 187157 w 2155020"/>
                    <a:gd name="connsiteY2" fmla="*/ 793425 h 793425"/>
                    <a:gd name="connsiteX3" fmla="*/ 187157 w 2155020"/>
                    <a:gd name="connsiteY3" fmla="*/ 336225 h 793425"/>
                    <a:gd name="connsiteX0" fmla="*/ 137429 w 2155020"/>
                    <a:gd name="connsiteY0" fmla="*/ 119486 h 793425"/>
                    <a:gd name="connsiteX1" fmla="*/ 2155020 w 2155020"/>
                    <a:gd name="connsiteY1" fmla="*/ 315323 h 793425"/>
                    <a:gd name="connsiteX0" fmla="*/ 187157 w 2155020"/>
                    <a:gd name="connsiteY0" fmla="*/ 276715 h 733915"/>
                    <a:gd name="connsiteX1" fmla="*/ 644357 w 2155020"/>
                    <a:gd name="connsiteY1" fmla="*/ 733915 h 733915"/>
                    <a:gd name="connsiteX2" fmla="*/ 187157 w 2155020"/>
                    <a:gd name="connsiteY2" fmla="*/ 733915 h 733915"/>
                    <a:gd name="connsiteX3" fmla="*/ 187157 w 2155020"/>
                    <a:gd name="connsiteY3" fmla="*/ 276715 h 733915"/>
                    <a:gd name="connsiteX0" fmla="*/ 167189 w 2155020"/>
                    <a:gd name="connsiteY0" fmla="*/ 153267 h 733915"/>
                    <a:gd name="connsiteX1" fmla="*/ 2155020 w 2155020"/>
                    <a:gd name="connsiteY1" fmla="*/ 255813 h 733915"/>
                    <a:gd name="connsiteX0" fmla="*/ 187157 w 2155020"/>
                    <a:gd name="connsiteY0" fmla="*/ 307721 h 764921"/>
                    <a:gd name="connsiteX1" fmla="*/ 644357 w 2155020"/>
                    <a:gd name="connsiteY1" fmla="*/ 764921 h 764921"/>
                    <a:gd name="connsiteX2" fmla="*/ 187157 w 2155020"/>
                    <a:gd name="connsiteY2" fmla="*/ 764921 h 764921"/>
                    <a:gd name="connsiteX3" fmla="*/ 187157 w 2155020"/>
                    <a:gd name="connsiteY3" fmla="*/ 307721 h 764921"/>
                    <a:gd name="connsiteX0" fmla="*/ 167189 w 2155020"/>
                    <a:gd name="connsiteY0" fmla="*/ 184273 h 764921"/>
                    <a:gd name="connsiteX1" fmla="*/ 2155020 w 2155020"/>
                    <a:gd name="connsiteY1" fmla="*/ 286819 h 764921"/>
                    <a:gd name="connsiteX0" fmla="*/ 187157 w 2169775"/>
                    <a:gd name="connsiteY0" fmla="*/ 268275 h 725475"/>
                    <a:gd name="connsiteX1" fmla="*/ 644357 w 2169775"/>
                    <a:gd name="connsiteY1" fmla="*/ 725475 h 725475"/>
                    <a:gd name="connsiteX2" fmla="*/ 187157 w 2169775"/>
                    <a:gd name="connsiteY2" fmla="*/ 725475 h 725475"/>
                    <a:gd name="connsiteX3" fmla="*/ 187157 w 2169775"/>
                    <a:gd name="connsiteY3" fmla="*/ 268275 h 725475"/>
                    <a:gd name="connsiteX0" fmla="*/ 167189 w 2169775"/>
                    <a:gd name="connsiteY0" fmla="*/ 144827 h 725475"/>
                    <a:gd name="connsiteX1" fmla="*/ 2169775 w 2169775"/>
                    <a:gd name="connsiteY1" fmla="*/ 367631 h 725475"/>
                    <a:gd name="connsiteX0" fmla="*/ 187157 w 2169775"/>
                    <a:gd name="connsiteY0" fmla="*/ 98962 h 556162"/>
                    <a:gd name="connsiteX1" fmla="*/ 644357 w 2169775"/>
                    <a:gd name="connsiteY1" fmla="*/ 556162 h 556162"/>
                    <a:gd name="connsiteX2" fmla="*/ 187157 w 2169775"/>
                    <a:gd name="connsiteY2" fmla="*/ 556162 h 556162"/>
                    <a:gd name="connsiteX3" fmla="*/ 187157 w 2169775"/>
                    <a:gd name="connsiteY3" fmla="*/ 98962 h 556162"/>
                    <a:gd name="connsiteX0" fmla="*/ 274251 w 2169775"/>
                    <a:gd name="connsiteY0" fmla="*/ 270857 h 556162"/>
                    <a:gd name="connsiteX1" fmla="*/ 2169775 w 2169775"/>
                    <a:gd name="connsiteY1" fmla="*/ 198318 h 556162"/>
                    <a:gd name="connsiteX0" fmla="*/ 187157 w 2169775"/>
                    <a:gd name="connsiteY0" fmla="*/ 18949 h 553504"/>
                    <a:gd name="connsiteX1" fmla="*/ 644357 w 2169775"/>
                    <a:gd name="connsiteY1" fmla="*/ 476149 h 553504"/>
                    <a:gd name="connsiteX2" fmla="*/ 187157 w 2169775"/>
                    <a:gd name="connsiteY2" fmla="*/ 476149 h 553504"/>
                    <a:gd name="connsiteX3" fmla="*/ 187157 w 2169775"/>
                    <a:gd name="connsiteY3" fmla="*/ 18949 h 553504"/>
                    <a:gd name="connsiteX0" fmla="*/ 274251 w 2169775"/>
                    <a:gd name="connsiteY0" fmla="*/ 190844 h 553504"/>
                    <a:gd name="connsiteX1" fmla="*/ 2169775 w 2169775"/>
                    <a:gd name="connsiteY1" fmla="*/ 118305 h 553504"/>
                    <a:gd name="connsiteX0" fmla="*/ 187157 w 2169775"/>
                    <a:gd name="connsiteY0" fmla="*/ 18948 h 646749"/>
                    <a:gd name="connsiteX1" fmla="*/ 644357 w 2169775"/>
                    <a:gd name="connsiteY1" fmla="*/ 476148 h 646749"/>
                    <a:gd name="connsiteX2" fmla="*/ 187157 w 2169775"/>
                    <a:gd name="connsiteY2" fmla="*/ 476148 h 646749"/>
                    <a:gd name="connsiteX3" fmla="*/ 187157 w 2169775"/>
                    <a:gd name="connsiteY3" fmla="*/ 18948 h 646749"/>
                    <a:gd name="connsiteX0" fmla="*/ 274251 w 2169775"/>
                    <a:gd name="connsiteY0" fmla="*/ 190843 h 646749"/>
                    <a:gd name="connsiteX1" fmla="*/ 2169775 w 2169775"/>
                    <a:gd name="connsiteY1" fmla="*/ 118304 h 646749"/>
                    <a:gd name="connsiteX0" fmla="*/ 187157 w 2169775"/>
                    <a:gd name="connsiteY0" fmla="*/ 18948 h 623093"/>
                    <a:gd name="connsiteX1" fmla="*/ 644357 w 2169775"/>
                    <a:gd name="connsiteY1" fmla="*/ 476148 h 623093"/>
                    <a:gd name="connsiteX2" fmla="*/ 187157 w 2169775"/>
                    <a:gd name="connsiteY2" fmla="*/ 476148 h 623093"/>
                    <a:gd name="connsiteX3" fmla="*/ 187157 w 2169775"/>
                    <a:gd name="connsiteY3" fmla="*/ 18948 h 623093"/>
                    <a:gd name="connsiteX0" fmla="*/ 274251 w 2169775"/>
                    <a:gd name="connsiteY0" fmla="*/ 190843 h 623093"/>
                    <a:gd name="connsiteX1" fmla="*/ 2169775 w 2169775"/>
                    <a:gd name="connsiteY1" fmla="*/ 118304 h 623093"/>
                    <a:gd name="connsiteX0" fmla="*/ 187157 w 2169775"/>
                    <a:gd name="connsiteY0" fmla="*/ 18948 h 649372"/>
                    <a:gd name="connsiteX1" fmla="*/ 644357 w 2169775"/>
                    <a:gd name="connsiteY1" fmla="*/ 476148 h 649372"/>
                    <a:gd name="connsiteX2" fmla="*/ 187157 w 2169775"/>
                    <a:gd name="connsiteY2" fmla="*/ 476148 h 649372"/>
                    <a:gd name="connsiteX3" fmla="*/ 187157 w 2169775"/>
                    <a:gd name="connsiteY3" fmla="*/ 18948 h 649372"/>
                    <a:gd name="connsiteX0" fmla="*/ 381313 w 2169775"/>
                    <a:gd name="connsiteY0" fmla="*/ 271391 h 649372"/>
                    <a:gd name="connsiteX1" fmla="*/ 2169775 w 2169775"/>
                    <a:gd name="connsiteY1" fmla="*/ 118304 h 649372"/>
                    <a:gd name="connsiteX0" fmla="*/ 187157 w 2169775"/>
                    <a:gd name="connsiteY0" fmla="*/ 18948 h 641886"/>
                    <a:gd name="connsiteX1" fmla="*/ 644357 w 2169775"/>
                    <a:gd name="connsiteY1" fmla="*/ 476148 h 641886"/>
                    <a:gd name="connsiteX2" fmla="*/ 187157 w 2169775"/>
                    <a:gd name="connsiteY2" fmla="*/ 476148 h 641886"/>
                    <a:gd name="connsiteX3" fmla="*/ 187157 w 2169775"/>
                    <a:gd name="connsiteY3" fmla="*/ 18948 h 641886"/>
                    <a:gd name="connsiteX0" fmla="*/ 381313 w 2169775"/>
                    <a:gd name="connsiteY0" fmla="*/ 271391 h 641886"/>
                    <a:gd name="connsiteX1" fmla="*/ 2169775 w 2169775"/>
                    <a:gd name="connsiteY1" fmla="*/ 118304 h 641886"/>
                    <a:gd name="connsiteX0" fmla="*/ 187157 w 2169775"/>
                    <a:gd name="connsiteY0" fmla="*/ 18948 h 646417"/>
                    <a:gd name="connsiteX1" fmla="*/ 644357 w 2169775"/>
                    <a:gd name="connsiteY1" fmla="*/ 476148 h 646417"/>
                    <a:gd name="connsiteX2" fmla="*/ 187157 w 2169775"/>
                    <a:gd name="connsiteY2" fmla="*/ 476148 h 646417"/>
                    <a:gd name="connsiteX3" fmla="*/ 187157 w 2169775"/>
                    <a:gd name="connsiteY3" fmla="*/ 18948 h 646417"/>
                    <a:gd name="connsiteX0" fmla="*/ 370607 w 2169775"/>
                    <a:gd name="connsiteY0" fmla="*/ 284817 h 646417"/>
                    <a:gd name="connsiteX1" fmla="*/ 2169775 w 2169775"/>
                    <a:gd name="connsiteY1" fmla="*/ 118304 h 646417"/>
                    <a:gd name="connsiteX0" fmla="*/ 187157 w 2197317"/>
                    <a:gd name="connsiteY0" fmla="*/ 18948 h 875047"/>
                    <a:gd name="connsiteX1" fmla="*/ 644357 w 2197317"/>
                    <a:gd name="connsiteY1" fmla="*/ 476148 h 875047"/>
                    <a:gd name="connsiteX2" fmla="*/ 187157 w 2197317"/>
                    <a:gd name="connsiteY2" fmla="*/ 476148 h 875047"/>
                    <a:gd name="connsiteX3" fmla="*/ 187157 w 2197317"/>
                    <a:gd name="connsiteY3" fmla="*/ 18948 h 875047"/>
                    <a:gd name="connsiteX0" fmla="*/ 370607 w 2197317"/>
                    <a:gd name="connsiteY0" fmla="*/ 284817 h 875047"/>
                    <a:gd name="connsiteX1" fmla="*/ 2197317 w 2197317"/>
                    <a:gd name="connsiteY1" fmla="*/ 437760 h 875047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328041 w 2197317"/>
                    <a:gd name="connsiteY0" fmla="*/ 213653 h 858783"/>
                    <a:gd name="connsiteX1" fmla="*/ 2197317 w 2197317"/>
                    <a:gd name="connsiteY1" fmla="*/ 437760 h 858783"/>
                    <a:gd name="connsiteX0" fmla="*/ 187157 w 2197317"/>
                    <a:gd name="connsiteY0" fmla="*/ 18948 h 858783"/>
                    <a:gd name="connsiteX1" fmla="*/ 644357 w 2197317"/>
                    <a:gd name="connsiteY1" fmla="*/ 476148 h 858783"/>
                    <a:gd name="connsiteX2" fmla="*/ 187157 w 2197317"/>
                    <a:gd name="connsiteY2" fmla="*/ 476148 h 858783"/>
                    <a:gd name="connsiteX3" fmla="*/ 187157 w 2197317"/>
                    <a:gd name="connsiteY3" fmla="*/ 18948 h 858783"/>
                    <a:gd name="connsiteX0" fmla="*/ 292570 w 2197317"/>
                    <a:gd name="connsiteY0" fmla="*/ 213652 h 858783"/>
                    <a:gd name="connsiteX1" fmla="*/ 2197317 w 2197317"/>
                    <a:gd name="connsiteY1" fmla="*/ 437760 h 858783"/>
                    <a:gd name="connsiteX0" fmla="*/ 187157 w 2204411"/>
                    <a:gd name="connsiteY0" fmla="*/ 18948 h 783613"/>
                    <a:gd name="connsiteX1" fmla="*/ 644357 w 2204411"/>
                    <a:gd name="connsiteY1" fmla="*/ 476148 h 783613"/>
                    <a:gd name="connsiteX2" fmla="*/ 187157 w 2204411"/>
                    <a:gd name="connsiteY2" fmla="*/ 476148 h 783613"/>
                    <a:gd name="connsiteX3" fmla="*/ 187157 w 2204411"/>
                    <a:gd name="connsiteY3" fmla="*/ 18948 h 783613"/>
                    <a:gd name="connsiteX0" fmla="*/ 292570 w 2204411"/>
                    <a:gd name="connsiteY0" fmla="*/ 213652 h 783613"/>
                    <a:gd name="connsiteX1" fmla="*/ 2204411 w 2204411"/>
                    <a:gd name="connsiteY1" fmla="*/ 339908 h 783613"/>
                    <a:gd name="connsiteX0" fmla="*/ 187157 w 3234823"/>
                    <a:gd name="connsiteY0" fmla="*/ 18948 h 799299"/>
                    <a:gd name="connsiteX1" fmla="*/ 644357 w 3234823"/>
                    <a:gd name="connsiteY1" fmla="*/ 476148 h 799299"/>
                    <a:gd name="connsiteX2" fmla="*/ 187157 w 3234823"/>
                    <a:gd name="connsiteY2" fmla="*/ 476148 h 799299"/>
                    <a:gd name="connsiteX3" fmla="*/ 187157 w 3234823"/>
                    <a:gd name="connsiteY3" fmla="*/ 18948 h 799299"/>
                    <a:gd name="connsiteX0" fmla="*/ 292570 w 3234823"/>
                    <a:gd name="connsiteY0" fmla="*/ 213652 h 799299"/>
                    <a:gd name="connsiteX1" fmla="*/ 3234823 w 3234823"/>
                    <a:gd name="connsiteY1" fmla="*/ 360581 h 799299"/>
                    <a:gd name="connsiteX0" fmla="*/ 187157 w 3234823"/>
                    <a:gd name="connsiteY0" fmla="*/ 18948 h 629765"/>
                    <a:gd name="connsiteX1" fmla="*/ 644357 w 3234823"/>
                    <a:gd name="connsiteY1" fmla="*/ 476148 h 629765"/>
                    <a:gd name="connsiteX2" fmla="*/ 187157 w 3234823"/>
                    <a:gd name="connsiteY2" fmla="*/ 476148 h 629765"/>
                    <a:gd name="connsiteX3" fmla="*/ 187157 w 3234823"/>
                    <a:gd name="connsiteY3" fmla="*/ 18948 h 629765"/>
                    <a:gd name="connsiteX0" fmla="*/ 292570 w 3234823"/>
                    <a:gd name="connsiteY0" fmla="*/ 213652 h 629765"/>
                    <a:gd name="connsiteX1" fmla="*/ 3234823 w 3234823"/>
                    <a:gd name="connsiteY1" fmla="*/ 360581 h 629765"/>
                    <a:gd name="connsiteX0" fmla="*/ 187157 w 3234823"/>
                    <a:gd name="connsiteY0" fmla="*/ 18948 h 652679"/>
                    <a:gd name="connsiteX1" fmla="*/ 644357 w 3234823"/>
                    <a:gd name="connsiteY1" fmla="*/ 476148 h 652679"/>
                    <a:gd name="connsiteX2" fmla="*/ 187157 w 3234823"/>
                    <a:gd name="connsiteY2" fmla="*/ 476148 h 652679"/>
                    <a:gd name="connsiteX3" fmla="*/ 187157 w 3234823"/>
                    <a:gd name="connsiteY3" fmla="*/ 18948 h 652679"/>
                    <a:gd name="connsiteX0" fmla="*/ 292570 w 3234823"/>
                    <a:gd name="connsiteY0" fmla="*/ 306680 h 652679"/>
                    <a:gd name="connsiteX1" fmla="*/ 3234823 w 3234823"/>
                    <a:gd name="connsiteY1" fmla="*/ 360581 h 652679"/>
                    <a:gd name="connsiteX0" fmla="*/ 187157 w 3234823"/>
                    <a:gd name="connsiteY0" fmla="*/ 18948 h 745556"/>
                    <a:gd name="connsiteX1" fmla="*/ 644357 w 3234823"/>
                    <a:gd name="connsiteY1" fmla="*/ 476148 h 745556"/>
                    <a:gd name="connsiteX2" fmla="*/ 187157 w 3234823"/>
                    <a:gd name="connsiteY2" fmla="*/ 476148 h 745556"/>
                    <a:gd name="connsiteX3" fmla="*/ 187157 w 3234823"/>
                    <a:gd name="connsiteY3" fmla="*/ 18948 h 745556"/>
                    <a:gd name="connsiteX0" fmla="*/ 292570 w 3234823"/>
                    <a:gd name="connsiteY0" fmla="*/ 306680 h 745556"/>
                    <a:gd name="connsiteX1" fmla="*/ 3234823 w 3234823"/>
                    <a:gd name="connsiteY1" fmla="*/ 360581 h 745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34823" h="745556" stroke="0" extrusionOk="0">
                      <a:moveTo>
                        <a:pt x="187157" y="18948"/>
                      </a:moveTo>
                      <a:cubicBezTo>
                        <a:pt x="656231" y="199422"/>
                        <a:pt x="644357" y="223643"/>
                        <a:pt x="644357" y="476148"/>
                      </a:cubicBezTo>
                      <a:lnTo>
                        <a:pt x="187157" y="476148"/>
                      </a:lnTo>
                      <a:cubicBezTo>
                        <a:pt x="187157" y="323748"/>
                        <a:pt x="-233948" y="-93347"/>
                        <a:pt x="187157" y="18948"/>
                      </a:cubicBezTo>
                      <a:close/>
                    </a:path>
                    <a:path w="3234823" h="745556" fill="none">
                      <a:moveTo>
                        <a:pt x="292570" y="306680"/>
                      </a:moveTo>
                      <a:cubicBezTo>
                        <a:pt x="967998" y="740377"/>
                        <a:pt x="2456331" y="1002824"/>
                        <a:pt x="3234823" y="360581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40" name="Arc 8"/>
                <p:cNvSpPr/>
                <p:nvPr/>
              </p:nvSpPr>
              <p:spPr>
                <a:xfrm flipV="1">
                  <a:off x="9185507" y="4415343"/>
                  <a:ext cx="1991252" cy="351985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1914319"/>
                    <a:gd name="connsiteY0" fmla="*/ 97384 h 559166"/>
                    <a:gd name="connsiteX1" fmla="*/ 644357 w 1914319"/>
                    <a:gd name="connsiteY1" fmla="*/ 554584 h 559166"/>
                    <a:gd name="connsiteX2" fmla="*/ 187157 w 1914319"/>
                    <a:gd name="connsiteY2" fmla="*/ 554584 h 559166"/>
                    <a:gd name="connsiteX3" fmla="*/ 187157 w 1914319"/>
                    <a:gd name="connsiteY3" fmla="*/ 97384 h 559166"/>
                    <a:gd name="connsiteX0" fmla="*/ 211204 w 1914319"/>
                    <a:gd name="connsiteY0" fmla="*/ 0 h 559166"/>
                    <a:gd name="connsiteX1" fmla="*/ 1914319 w 1914319"/>
                    <a:gd name="connsiteY1" fmla="*/ 279006 h 559166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123961 h 554583"/>
                    <a:gd name="connsiteX0" fmla="*/ 187157 w 2549053"/>
                    <a:gd name="connsiteY0" fmla="*/ 97384 h 554585"/>
                    <a:gd name="connsiteX1" fmla="*/ 644357 w 2549053"/>
                    <a:gd name="connsiteY1" fmla="*/ 554584 h 554585"/>
                    <a:gd name="connsiteX2" fmla="*/ 187157 w 2549053"/>
                    <a:gd name="connsiteY2" fmla="*/ 554584 h 554585"/>
                    <a:gd name="connsiteX3" fmla="*/ 187157 w 2549053"/>
                    <a:gd name="connsiteY3" fmla="*/ 97384 h 554585"/>
                    <a:gd name="connsiteX0" fmla="*/ 211204 w 2549053"/>
                    <a:gd name="connsiteY0" fmla="*/ 0 h 554585"/>
                    <a:gd name="connsiteX1" fmla="*/ 2549053 w 2549053"/>
                    <a:gd name="connsiteY1" fmla="*/ 123961 h 554585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41270 h 554583"/>
                    <a:gd name="connsiteX0" fmla="*/ 187157 w 2549053"/>
                    <a:gd name="connsiteY0" fmla="*/ 107795 h 564996"/>
                    <a:gd name="connsiteX1" fmla="*/ 644357 w 2549053"/>
                    <a:gd name="connsiteY1" fmla="*/ 564995 h 564996"/>
                    <a:gd name="connsiteX2" fmla="*/ 187157 w 2549053"/>
                    <a:gd name="connsiteY2" fmla="*/ 564995 h 564996"/>
                    <a:gd name="connsiteX3" fmla="*/ 187157 w 2549053"/>
                    <a:gd name="connsiteY3" fmla="*/ 107795 h 564996"/>
                    <a:gd name="connsiteX0" fmla="*/ 211204 w 2549053"/>
                    <a:gd name="connsiteY0" fmla="*/ 10411 h 564996"/>
                    <a:gd name="connsiteX1" fmla="*/ 2549053 w 2549053"/>
                    <a:gd name="connsiteY1" fmla="*/ 0 h 564996"/>
                    <a:gd name="connsiteX0" fmla="*/ 187157 w 2549053"/>
                    <a:gd name="connsiteY0" fmla="*/ 107795 h 564994"/>
                    <a:gd name="connsiteX1" fmla="*/ 644357 w 2549053"/>
                    <a:gd name="connsiteY1" fmla="*/ 564995 h 564994"/>
                    <a:gd name="connsiteX2" fmla="*/ 187157 w 2549053"/>
                    <a:gd name="connsiteY2" fmla="*/ 564995 h 564994"/>
                    <a:gd name="connsiteX3" fmla="*/ 187157 w 2549053"/>
                    <a:gd name="connsiteY3" fmla="*/ 107795 h 564994"/>
                    <a:gd name="connsiteX0" fmla="*/ 211204 w 2549053"/>
                    <a:gd name="connsiteY0" fmla="*/ 10411 h 564994"/>
                    <a:gd name="connsiteX1" fmla="*/ 2549053 w 2549053"/>
                    <a:gd name="connsiteY1" fmla="*/ 0 h 564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49053" h="564994" stroke="0" extrusionOk="0">
                      <a:moveTo>
                        <a:pt x="187157" y="107795"/>
                      </a:moveTo>
                      <a:cubicBezTo>
                        <a:pt x="656231" y="288269"/>
                        <a:pt x="644357" y="312490"/>
                        <a:pt x="644357" y="564995"/>
                      </a:cubicBezTo>
                      <a:lnTo>
                        <a:pt x="187157" y="564995"/>
                      </a:lnTo>
                      <a:cubicBezTo>
                        <a:pt x="187157" y="412595"/>
                        <a:pt x="-233948" y="-4500"/>
                        <a:pt x="187157" y="107795"/>
                      </a:cubicBezTo>
                      <a:close/>
                    </a:path>
                    <a:path w="2549053" h="564994" fill="none">
                      <a:moveTo>
                        <a:pt x="211204" y="10411"/>
                      </a:moveTo>
                      <a:cubicBezTo>
                        <a:pt x="971961" y="315609"/>
                        <a:pt x="1991695" y="349968"/>
                        <a:pt x="2549053" y="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1" name="Arc 8"/>
                <p:cNvSpPr/>
                <p:nvPr/>
              </p:nvSpPr>
              <p:spPr>
                <a:xfrm flipV="1">
                  <a:off x="9581479" y="4226557"/>
                  <a:ext cx="1598447" cy="467896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1914319"/>
                    <a:gd name="connsiteY0" fmla="*/ 97384 h 559166"/>
                    <a:gd name="connsiteX1" fmla="*/ 644357 w 1914319"/>
                    <a:gd name="connsiteY1" fmla="*/ 554584 h 559166"/>
                    <a:gd name="connsiteX2" fmla="*/ 187157 w 1914319"/>
                    <a:gd name="connsiteY2" fmla="*/ 554584 h 559166"/>
                    <a:gd name="connsiteX3" fmla="*/ 187157 w 1914319"/>
                    <a:gd name="connsiteY3" fmla="*/ 97384 h 559166"/>
                    <a:gd name="connsiteX0" fmla="*/ 211204 w 1914319"/>
                    <a:gd name="connsiteY0" fmla="*/ 0 h 559166"/>
                    <a:gd name="connsiteX1" fmla="*/ 1914319 w 1914319"/>
                    <a:gd name="connsiteY1" fmla="*/ 279006 h 559166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123961 h 554583"/>
                    <a:gd name="connsiteX0" fmla="*/ 187157 w 2549053"/>
                    <a:gd name="connsiteY0" fmla="*/ 97384 h 554585"/>
                    <a:gd name="connsiteX1" fmla="*/ 644357 w 2549053"/>
                    <a:gd name="connsiteY1" fmla="*/ 554584 h 554585"/>
                    <a:gd name="connsiteX2" fmla="*/ 187157 w 2549053"/>
                    <a:gd name="connsiteY2" fmla="*/ 554584 h 554585"/>
                    <a:gd name="connsiteX3" fmla="*/ 187157 w 2549053"/>
                    <a:gd name="connsiteY3" fmla="*/ 97384 h 554585"/>
                    <a:gd name="connsiteX0" fmla="*/ 211204 w 2549053"/>
                    <a:gd name="connsiteY0" fmla="*/ 0 h 554585"/>
                    <a:gd name="connsiteX1" fmla="*/ 2549053 w 2549053"/>
                    <a:gd name="connsiteY1" fmla="*/ 123961 h 554585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41270 h 554583"/>
                    <a:gd name="connsiteX0" fmla="*/ 187157 w 2549053"/>
                    <a:gd name="connsiteY0" fmla="*/ 107795 h 564996"/>
                    <a:gd name="connsiteX1" fmla="*/ 644357 w 2549053"/>
                    <a:gd name="connsiteY1" fmla="*/ 564995 h 564996"/>
                    <a:gd name="connsiteX2" fmla="*/ 187157 w 2549053"/>
                    <a:gd name="connsiteY2" fmla="*/ 564995 h 564996"/>
                    <a:gd name="connsiteX3" fmla="*/ 187157 w 2549053"/>
                    <a:gd name="connsiteY3" fmla="*/ 107795 h 564996"/>
                    <a:gd name="connsiteX0" fmla="*/ 211204 w 2549053"/>
                    <a:gd name="connsiteY0" fmla="*/ 10411 h 564996"/>
                    <a:gd name="connsiteX1" fmla="*/ 2549053 w 2549053"/>
                    <a:gd name="connsiteY1" fmla="*/ 0 h 564996"/>
                    <a:gd name="connsiteX0" fmla="*/ 187157 w 2549053"/>
                    <a:gd name="connsiteY0" fmla="*/ 107795 h 564994"/>
                    <a:gd name="connsiteX1" fmla="*/ 644357 w 2549053"/>
                    <a:gd name="connsiteY1" fmla="*/ 564995 h 564994"/>
                    <a:gd name="connsiteX2" fmla="*/ 187157 w 2549053"/>
                    <a:gd name="connsiteY2" fmla="*/ 564995 h 564994"/>
                    <a:gd name="connsiteX3" fmla="*/ 187157 w 2549053"/>
                    <a:gd name="connsiteY3" fmla="*/ 107795 h 564994"/>
                    <a:gd name="connsiteX0" fmla="*/ 211204 w 2549053"/>
                    <a:gd name="connsiteY0" fmla="*/ 10411 h 564994"/>
                    <a:gd name="connsiteX1" fmla="*/ 2549053 w 2549053"/>
                    <a:gd name="connsiteY1" fmla="*/ 0 h 564994"/>
                    <a:gd name="connsiteX0" fmla="*/ 187157 w 2029726"/>
                    <a:gd name="connsiteY0" fmla="*/ 293850 h 751050"/>
                    <a:gd name="connsiteX1" fmla="*/ 644357 w 2029726"/>
                    <a:gd name="connsiteY1" fmla="*/ 751050 h 751050"/>
                    <a:gd name="connsiteX2" fmla="*/ 187157 w 2029726"/>
                    <a:gd name="connsiteY2" fmla="*/ 751050 h 751050"/>
                    <a:gd name="connsiteX3" fmla="*/ 187157 w 2029726"/>
                    <a:gd name="connsiteY3" fmla="*/ 293850 h 751050"/>
                    <a:gd name="connsiteX0" fmla="*/ 211204 w 2029726"/>
                    <a:gd name="connsiteY0" fmla="*/ 196466 h 751050"/>
                    <a:gd name="connsiteX1" fmla="*/ 2029726 w 2029726"/>
                    <a:gd name="connsiteY1" fmla="*/ 0 h 751050"/>
                    <a:gd name="connsiteX0" fmla="*/ 187157 w 2046213"/>
                    <a:gd name="connsiteY0" fmla="*/ 293850 h 751050"/>
                    <a:gd name="connsiteX1" fmla="*/ 644357 w 2046213"/>
                    <a:gd name="connsiteY1" fmla="*/ 751050 h 751050"/>
                    <a:gd name="connsiteX2" fmla="*/ 187157 w 2046213"/>
                    <a:gd name="connsiteY2" fmla="*/ 751050 h 751050"/>
                    <a:gd name="connsiteX3" fmla="*/ 187157 w 2046213"/>
                    <a:gd name="connsiteY3" fmla="*/ 293850 h 751050"/>
                    <a:gd name="connsiteX0" fmla="*/ 211204 w 2046213"/>
                    <a:gd name="connsiteY0" fmla="*/ 196466 h 751050"/>
                    <a:gd name="connsiteX1" fmla="*/ 2046213 w 2046213"/>
                    <a:gd name="connsiteY1" fmla="*/ 0 h 751050"/>
                    <a:gd name="connsiteX0" fmla="*/ 187157 w 2046213"/>
                    <a:gd name="connsiteY0" fmla="*/ 293850 h 751050"/>
                    <a:gd name="connsiteX1" fmla="*/ 644357 w 2046213"/>
                    <a:gd name="connsiteY1" fmla="*/ 751050 h 751050"/>
                    <a:gd name="connsiteX2" fmla="*/ 187157 w 2046213"/>
                    <a:gd name="connsiteY2" fmla="*/ 751050 h 751050"/>
                    <a:gd name="connsiteX3" fmla="*/ 187157 w 2046213"/>
                    <a:gd name="connsiteY3" fmla="*/ 293850 h 751050"/>
                    <a:gd name="connsiteX0" fmla="*/ 211204 w 2046213"/>
                    <a:gd name="connsiteY0" fmla="*/ 196466 h 751050"/>
                    <a:gd name="connsiteX1" fmla="*/ 2046213 w 2046213"/>
                    <a:gd name="connsiteY1" fmla="*/ 0 h 75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46213" h="751050" stroke="0" extrusionOk="0">
                      <a:moveTo>
                        <a:pt x="187157" y="293850"/>
                      </a:moveTo>
                      <a:cubicBezTo>
                        <a:pt x="656231" y="474324"/>
                        <a:pt x="644357" y="498545"/>
                        <a:pt x="644357" y="751050"/>
                      </a:cubicBezTo>
                      <a:lnTo>
                        <a:pt x="187157" y="751050"/>
                      </a:lnTo>
                      <a:cubicBezTo>
                        <a:pt x="187157" y="598650"/>
                        <a:pt x="-233948" y="181555"/>
                        <a:pt x="187157" y="293850"/>
                      </a:cubicBezTo>
                      <a:close/>
                    </a:path>
                    <a:path w="2046213" h="751050" fill="none">
                      <a:moveTo>
                        <a:pt x="211204" y="196466"/>
                      </a:moveTo>
                      <a:cubicBezTo>
                        <a:pt x="971961" y="501664"/>
                        <a:pt x="1488855" y="442995"/>
                        <a:pt x="2046213" y="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2" name="Arc 8"/>
                <p:cNvSpPr/>
                <p:nvPr/>
              </p:nvSpPr>
              <p:spPr>
                <a:xfrm flipV="1">
                  <a:off x="9097656" y="4606975"/>
                  <a:ext cx="2059586" cy="345499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1914319"/>
                    <a:gd name="connsiteY0" fmla="*/ 97384 h 559166"/>
                    <a:gd name="connsiteX1" fmla="*/ 644357 w 1914319"/>
                    <a:gd name="connsiteY1" fmla="*/ 554584 h 559166"/>
                    <a:gd name="connsiteX2" fmla="*/ 187157 w 1914319"/>
                    <a:gd name="connsiteY2" fmla="*/ 554584 h 559166"/>
                    <a:gd name="connsiteX3" fmla="*/ 187157 w 1914319"/>
                    <a:gd name="connsiteY3" fmla="*/ 97384 h 559166"/>
                    <a:gd name="connsiteX0" fmla="*/ 211204 w 1914319"/>
                    <a:gd name="connsiteY0" fmla="*/ 0 h 559166"/>
                    <a:gd name="connsiteX1" fmla="*/ 1914319 w 1914319"/>
                    <a:gd name="connsiteY1" fmla="*/ 279006 h 559166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123961 h 554583"/>
                    <a:gd name="connsiteX0" fmla="*/ 187157 w 2549053"/>
                    <a:gd name="connsiteY0" fmla="*/ 97384 h 554585"/>
                    <a:gd name="connsiteX1" fmla="*/ 644357 w 2549053"/>
                    <a:gd name="connsiteY1" fmla="*/ 554584 h 554585"/>
                    <a:gd name="connsiteX2" fmla="*/ 187157 w 2549053"/>
                    <a:gd name="connsiteY2" fmla="*/ 554584 h 554585"/>
                    <a:gd name="connsiteX3" fmla="*/ 187157 w 2549053"/>
                    <a:gd name="connsiteY3" fmla="*/ 97384 h 554585"/>
                    <a:gd name="connsiteX0" fmla="*/ 211204 w 2549053"/>
                    <a:gd name="connsiteY0" fmla="*/ 0 h 554585"/>
                    <a:gd name="connsiteX1" fmla="*/ 2549053 w 2549053"/>
                    <a:gd name="connsiteY1" fmla="*/ 123961 h 554585"/>
                    <a:gd name="connsiteX0" fmla="*/ 187157 w 2829325"/>
                    <a:gd name="connsiteY0" fmla="*/ 97384 h 554583"/>
                    <a:gd name="connsiteX1" fmla="*/ 644357 w 2829325"/>
                    <a:gd name="connsiteY1" fmla="*/ 554584 h 554583"/>
                    <a:gd name="connsiteX2" fmla="*/ 187157 w 2829325"/>
                    <a:gd name="connsiteY2" fmla="*/ 554584 h 554583"/>
                    <a:gd name="connsiteX3" fmla="*/ 187157 w 2829325"/>
                    <a:gd name="connsiteY3" fmla="*/ 97384 h 554583"/>
                    <a:gd name="connsiteX0" fmla="*/ 211204 w 2829325"/>
                    <a:gd name="connsiteY0" fmla="*/ 0 h 554583"/>
                    <a:gd name="connsiteX1" fmla="*/ 2829325 w 2829325"/>
                    <a:gd name="connsiteY1" fmla="*/ 41270 h 554583"/>
                    <a:gd name="connsiteX0" fmla="*/ 187157 w 2829325"/>
                    <a:gd name="connsiteY0" fmla="*/ 97384 h 554585"/>
                    <a:gd name="connsiteX1" fmla="*/ 644357 w 2829325"/>
                    <a:gd name="connsiteY1" fmla="*/ 554584 h 554585"/>
                    <a:gd name="connsiteX2" fmla="*/ 187157 w 2829325"/>
                    <a:gd name="connsiteY2" fmla="*/ 554584 h 554585"/>
                    <a:gd name="connsiteX3" fmla="*/ 187157 w 2829325"/>
                    <a:gd name="connsiteY3" fmla="*/ 97384 h 554585"/>
                    <a:gd name="connsiteX0" fmla="*/ 211204 w 2829325"/>
                    <a:gd name="connsiteY0" fmla="*/ 0 h 554585"/>
                    <a:gd name="connsiteX1" fmla="*/ 2829325 w 2829325"/>
                    <a:gd name="connsiteY1" fmla="*/ 41270 h 554585"/>
                    <a:gd name="connsiteX0" fmla="*/ 187157 w 2636529"/>
                    <a:gd name="connsiteY0" fmla="*/ 97384 h 554583"/>
                    <a:gd name="connsiteX1" fmla="*/ 644357 w 2636529"/>
                    <a:gd name="connsiteY1" fmla="*/ 554584 h 554583"/>
                    <a:gd name="connsiteX2" fmla="*/ 187157 w 2636529"/>
                    <a:gd name="connsiteY2" fmla="*/ 554584 h 554583"/>
                    <a:gd name="connsiteX3" fmla="*/ 187157 w 2636529"/>
                    <a:gd name="connsiteY3" fmla="*/ 97384 h 554583"/>
                    <a:gd name="connsiteX0" fmla="*/ 211204 w 2636529"/>
                    <a:gd name="connsiteY0" fmla="*/ 0 h 554583"/>
                    <a:gd name="connsiteX1" fmla="*/ 2636529 w 2636529"/>
                    <a:gd name="connsiteY1" fmla="*/ 41270 h 554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6529" h="554583" stroke="0" extrusionOk="0">
                      <a:moveTo>
                        <a:pt x="187157" y="97384"/>
                      </a:moveTo>
                      <a:cubicBezTo>
                        <a:pt x="656231" y="277858"/>
                        <a:pt x="644357" y="302079"/>
                        <a:pt x="644357" y="554584"/>
                      </a:cubicBezTo>
                      <a:lnTo>
                        <a:pt x="187157" y="554584"/>
                      </a:lnTo>
                      <a:cubicBezTo>
                        <a:pt x="187157" y="402184"/>
                        <a:pt x="-233948" y="-14911"/>
                        <a:pt x="187157" y="97384"/>
                      </a:cubicBezTo>
                      <a:close/>
                    </a:path>
                    <a:path w="2636529" h="554583" fill="none">
                      <a:moveTo>
                        <a:pt x="211204" y="0"/>
                      </a:moveTo>
                      <a:cubicBezTo>
                        <a:pt x="971961" y="305198"/>
                        <a:pt x="2103901" y="-125579"/>
                        <a:pt x="2636529" y="4127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3" name="Arc 8"/>
                <p:cNvSpPr/>
                <p:nvPr/>
              </p:nvSpPr>
              <p:spPr>
                <a:xfrm flipV="1">
                  <a:off x="9185506" y="4715024"/>
                  <a:ext cx="2027313" cy="405851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1914319"/>
                    <a:gd name="connsiteY0" fmla="*/ 97384 h 559166"/>
                    <a:gd name="connsiteX1" fmla="*/ 644357 w 1914319"/>
                    <a:gd name="connsiteY1" fmla="*/ 554584 h 559166"/>
                    <a:gd name="connsiteX2" fmla="*/ 187157 w 1914319"/>
                    <a:gd name="connsiteY2" fmla="*/ 554584 h 559166"/>
                    <a:gd name="connsiteX3" fmla="*/ 187157 w 1914319"/>
                    <a:gd name="connsiteY3" fmla="*/ 97384 h 559166"/>
                    <a:gd name="connsiteX0" fmla="*/ 211204 w 1914319"/>
                    <a:gd name="connsiteY0" fmla="*/ 0 h 559166"/>
                    <a:gd name="connsiteX1" fmla="*/ 1914319 w 1914319"/>
                    <a:gd name="connsiteY1" fmla="*/ 279006 h 559166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123961 h 554583"/>
                    <a:gd name="connsiteX0" fmla="*/ 187157 w 2549053"/>
                    <a:gd name="connsiteY0" fmla="*/ 97384 h 554585"/>
                    <a:gd name="connsiteX1" fmla="*/ 644357 w 2549053"/>
                    <a:gd name="connsiteY1" fmla="*/ 554584 h 554585"/>
                    <a:gd name="connsiteX2" fmla="*/ 187157 w 2549053"/>
                    <a:gd name="connsiteY2" fmla="*/ 554584 h 554585"/>
                    <a:gd name="connsiteX3" fmla="*/ 187157 w 2549053"/>
                    <a:gd name="connsiteY3" fmla="*/ 97384 h 554585"/>
                    <a:gd name="connsiteX0" fmla="*/ 211204 w 2549053"/>
                    <a:gd name="connsiteY0" fmla="*/ 0 h 554585"/>
                    <a:gd name="connsiteX1" fmla="*/ 2549053 w 2549053"/>
                    <a:gd name="connsiteY1" fmla="*/ 123961 h 554585"/>
                    <a:gd name="connsiteX0" fmla="*/ 187157 w 2829325"/>
                    <a:gd name="connsiteY0" fmla="*/ 97384 h 554583"/>
                    <a:gd name="connsiteX1" fmla="*/ 644357 w 2829325"/>
                    <a:gd name="connsiteY1" fmla="*/ 554584 h 554583"/>
                    <a:gd name="connsiteX2" fmla="*/ 187157 w 2829325"/>
                    <a:gd name="connsiteY2" fmla="*/ 554584 h 554583"/>
                    <a:gd name="connsiteX3" fmla="*/ 187157 w 2829325"/>
                    <a:gd name="connsiteY3" fmla="*/ 97384 h 554583"/>
                    <a:gd name="connsiteX0" fmla="*/ 211204 w 2829325"/>
                    <a:gd name="connsiteY0" fmla="*/ 0 h 554583"/>
                    <a:gd name="connsiteX1" fmla="*/ 2829325 w 2829325"/>
                    <a:gd name="connsiteY1" fmla="*/ 41270 h 554583"/>
                    <a:gd name="connsiteX0" fmla="*/ 187157 w 2829325"/>
                    <a:gd name="connsiteY0" fmla="*/ 97384 h 554585"/>
                    <a:gd name="connsiteX1" fmla="*/ 644357 w 2829325"/>
                    <a:gd name="connsiteY1" fmla="*/ 554584 h 554585"/>
                    <a:gd name="connsiteX2" fmla="*/ 187157 w 2829325"/>
                    <a:gd name="connsiteY2" fmla="*/ 554584 h 554585"/>
                    <a:gd name="connsiteX3" fmla="*/ 187157 w 2829325"/>
                    <a:gd name="connsiteY3" fmla="*/ 97384 h 554585"/>
                    <a:gd name="connsiteX0" fmla="*/ 211204 w 2829325"/>
                    <a:gd name="connsiteY0" fmla="*/ 0 h 554585"/>
                    <a:gd name="connsiteX1" fmla="*/ 2829325 w 2829325"/>
                    <a:gd name="connsiteY1" fmla="*/ 41270 h 554585"/>
                    <a:gd name="connsiteX0" fmla="*/ 187157 w 2636529"/>
                    <a:gd name="connsiteY0" fmla="*/ 97384 h 554583"/>
                    <a:gd name="connsiteX1" fmla="*/ 644357 w 2636529"/>
                    <a:gd name="connsiteY1" fmla="*/ 554584 h 554583"/>
                    <a:gd name="connsiteX2" fmla="*/ 187157 w 2636529"/>
                    <a:gd name="connsiteY2" fmla="*/ 554584 h 554583"/>
                    <a:gd name="connsiteX3" fmla="*/ 187157 w 2636529"/>
                    <a:gd name="connsiteY3" fmla="*/ 97384 h 554583"/>
                    <a:gd name="connsiteX0" fmla="*/ 211204 w 2636529"/>
                    <a:gd name="connsiteY0" fmla="*/ 0 h 554583"/>
                    <a:gd name="connsiteX1" fmla="*/ 2636529 w 2636529"/>
                    <a:gd name="connsiteY1" fmla="*/ 41270 h 554583"/>
                    <a:gd name="connsiteX0" fmla="*/ 187157 w 2595216"/>
                    <a:gd name="connsiteY0" fmla="*/ 160233 h 617433"/>
                    <a:gd name="connsiteX1" fmla="*/ 644357 w 2595216"/>
                    <a:gd name="connsiteY1" fmla="*/ 617433 h 617433"/>
                    <a:gd name="connsiteX2" fmla="*/ 187157 w 2595216"/>
                    <a:gd name="connsiteY2" fmla="*/ 617433 h 617433"/>
                    <a:gd name="connsiteX3" fmla="*/ 187157 w 2595216"/>
                    <a:gd name="connsiteY3" fmla="*/ 160233 h 617433"/>
                    <a:gd name="connsiteX0" fmla="*/ 211204 w 2595216"/>
                    <a:gd name="connsiteY0" fmla="*/ 62849 h 617433"/>
                    <a:gd name="connsiteX1" fmla="*/ 2595216 w 2595216"/>
                    <a:gd name="connsiteY1" fmla="*/ 35048 h 617433"/>
                    <a:gd name="connsiteX0" fmla="*/ 187157 w 2595216"/>
                    <a:gd name="connsiteY0" fmla="*/ 125184 h 582384"/>
                    <a:gd name="connsiteX1" fmla="*/ 644357 w 2595216"/>
                    <a:gd name="connsiteY1" fmla="*/ 582384 h 582384"/>
                    <a:gd name="connsiteX2" fmla="*/ 187157 w 2595216"/>
                    <a:gd name="connsiteY2" fmla="*/ 582384 h 582384"/>
                    <a:gd name="connsiteX3" fmla="*/ 187157 w 2595216"/>
                    <a:gd name="connsiteY3" fmla="*/ 125184 h 582384"/>
                    <a:gd name="connsiteX0" fmla="*/ 211204 w 2595216"/>
                    <a:gd name="connsiteY0" fmla="*/ 27800 h 582384"/>
                    <a:gd name="connsiteX1" fmla="*/ 2595216 w 2595216"/>
                    <a:gd name="connsiteY1" fmla="*/ -1 h 582384"/>
                    <a:gd name="connsiteX0" fmla="*/ 187157 w 2595216"/>
                    <a:gd name="connsiteY0" fmla="*/ 194257 h 651457"/>
                    <a:gd name="connsiteX1" fmla="*/ 644357 w 2595216"/>
                    <a:gd name="connsiteY1" fmla="*/ 651457 h 651457"/>
                    <a:gd name="connsiteX2" fmla="*/ 187157 w 2595216"/>
                    <a:gd name="connsiteY2" fmla="*/ 651457 h 651457"/>
                    <a:gd name="connsiteX3" fmla="*/ 187157 w 2595216"/>
                    <a:gd name="connsiteY3" fmla="*/ 194257 h 651457"/>
                    <a:gd name="connsiteX0" fmla="*/ 211204 w 2595216"/>
                    <a:gd name="connsiteY0" fmla="*/ 96873 h 651457"/>
                    <a:gd name="connsiteX1" fmla="*/ 2595216 w 2595216"/>
                    <a:gd name="connsiteY1" fmla="*/ 0 h 651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95216" h="651457" stroke="0" extrusionOk="0">
                      <a:moveTo>
                        <a:pt x="187157" y="194257"/>
                      </a:moveTo>
                      <a:cubicBezTo>
                        <a:pt x="656231" y="374731"/>
                        <a:pt x="644357" y="398952"/>
                        <a:pt x="644357" y="651457"/>
                      </a:cubicBezTo>
                      <a:lnTo>
                        <a:pt x="187157" y="651457"/>
                      </a:lnTo>
                      <a:cubicBezTo>
                        <a:pt x="187157" y="499057"/>
                        <a:pt x="-233948" y="81962"/>
                        <a:pt x="187157" y="194257"/>
                      </a:cubicBezTo>
                      <a:close/>
                    </a:path>
                    <a:path w="2595216" h="651457" fill="none">
                      <a:moveTo>
                        <a:pt x="211204" y="96873"/>
                      </a:moveTo>
                      <a:cubicBezTo>
                        <a:pt x="971961" y="402071"/>
                        <a:pt x="2048817" y="40363"/>
                        <a:pt x="2595216" y="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4" name="Arc 8"/>
                <p:cNvSpPr/>
                <p:nvPr/>
              </p:nvSpPr>
              <p:spPr>
                <a:xfrm flipV="1">
                  <a:off x="9305316" y="4792165"/>
                  <a:ext cx="1887463" cy="438124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028086"/>
                    <a:gd name="connsiteY0" fmla="*/ 252859 h 710059"/>
                    <a:gd name="connsiteX1" fmla="*/ 644357 w 2028086"/>
                    <a:gd name="connsiteY1" fmla="*/ 710059 h 710059"/>
                    <a:gd name="connsiteX2" fmla="*/ 187157 w 2028086"/>
                    <a:gd name="connsiteY2" fmla="*/ 710059 h 710059"/>
                    <a:gd name="connsiteX3" fmla="*/ 187157 w 2028086"/>
                    <a:gd name="connsiteY3" fmla="*/ 252859 h 710059"/>
                    <a:gd name="connsiteX0" fmla="*/ 174524 w 2028086"/>
                    <a:gd name="connsiteY0" fmla="*/ 67130 h 710059"/>
                    <a:gd name="connsiteX1" fmla="*/ 2028086 w 2028086"/>
                    <a:gd name="connsiteY1" fmla="*/ 235141 h 710059"/>
                    <a:gd name="connsiteX0" fmla="*/ 187157 w 2028086"/>
                    <a:gd name="connsiteY0" fmla="*/ 325419 h 782619"/>
                    <a:gd name="connsiteX1" fmla="*/ 644357 w 2028086"/>
                    <a:gd name="connsiteY1" fmla="*/ 782619 h 782619"/>
                    <a:gd name="connsiteX2" fmla="*/ 187157 w 2028086"/>
                    <a:gd name="connsiteY2" fmla="*/ 782619 h 782619"/>
                    <a:gd name="connsiteX3" fmla="*/ 187157 w 2028086"/>
                    <a:gd name="connsiteY3" fmla="*/ 325419 h 782619"/>
                    <a:gd name="connsiteX0" fmla="*/ 174524 w 2028086"/>
                    <a:gd name="connsiteY0" fmla="*/ 139690 h 782619"/>
                    <a:gd name="connsiteX1" fmla="*/ 2028086 w 2028086"/>
                    <a:gd name="connsiteY1" fmla="*/ 307701 h 782619"/>
                    <a:gd name="connsiteX0" fmla="*/ 187157 w 2068605"/>
                    <a:gd name="connsiteY0" fmla="*/ 321981 h 779181"/>
                    <a:gd name="connsiteX1" fmla="*/ 644357 w 2068605"/>
                    <a:gd name="connsiteY1" fmla="*/ 779181 h 779181"/>
                    <a:gd name="connsiteX2" fmla="*/ 187157 w 2068605"/>
                    <a:gd name="connsiteY2" fmla="*/ 779181 h 779181"/>
                    <a:gd name="connsiteX3" fmla="*/ 187157 w 2068605"/>
                    <a:gd name="connsiteY3" fmla="*/ 321981 h 779181"/>
                    <a:gd name="connsiteX0" fmla="*/ 174524 w 2068605"/>
                    <a:gd name="connsiteY0" fmla="*/ 136252 h 779181"/>
                    <a:gd name="connsiteX1" fmla="*/ 2068605 w 2068605"/>
                    <a:gd name="connsiteY1" fmla="*/ 321199 h 779181"/>
                    <a:gd name="connsiteX0" fmla="*/ 187157 w 2095618"/>
                    <a:gd name="connsiteY0" fmla="*/ 318699 h 775899"/>
                    <a:gd name="connsiteX1" fmla="*/ 644357 w 2095618"/>
                    <a:gd name="connsiteY1" fmla="*/ 775899 h 775899"/>
                    <a:gd name="connsiteX2" fmla="*/ 187157 w 2095618"/>
                    <a:gd name="connsiteY2" fmla="*/ 775899 h 775899"/>
                    <a:gd name="connsiteX3" fmla="*/ 187157 w 2095618"/>
                    <a:gd name="connsiteY3" fmla="*/ 318699 h 775899"/>
                    <a:gd name="connsiteX0" fmla="*/ 174524 w 2095618"/>
                    <a:gd name="connsiteY0" fmla="*/ 132970 h 775899"/>
                    <a:gd name="connsiteX1" fmla="*/ 2095618 w 2095618"/>
                    <a:gd name="connsiteY1" fmla="*/ 334853 h 775899"/>
                    <a:gd name="connsiteX0" fmla="*/ 187157 w 2095618"/>
                    <a:gd name="connsiteY0" fmla="*/ 377999 h 835199"/>
                    <a:gd name="connsiteX1" fmla="*/ 644357 w 2095618"/>
                    <a:gd name="connsiteY1" fmla="*/ 835199 h 835199"/>
                    <a:gd name="connsiteX2" fmla="*/ 187157 w 2095618"/>
                    <a:gd name="connsiteY2" fmla="*/ 835199 h 835199"/>
                    <a:gd name="connsiteX3" fmla="*/ 187157 w 2095618"/>
                    <a:gd name="connsiteY3" fmla="*/ 377999 h 835199"/>
                    <a:gd name="connsiteX0" fmla="*/ 174524 w 2095618"/>
                    <a:gd name="connsiteY0" fmla="*/ 192270 h 835199"/>
                    <a:gd name="connsiteX1" fmla="*/ 2095618 w 2095618"/>
                    <a:gd name="connsiteY1" fmla="*/ 394153 h 835199"/>
                    <a:gd name="connsiteX0" fmla="*/ 187157 w 2149644"/>
                    <a:gd name="connsiteY0" fmla="*/ 357484 h 814684"/>
                    <a:gd name="connsiteX1" fmla="*/ 644357 w 2149644"/>
                    <a:gd name="connsiteY1" fmla="*/ 814684 h 814684"/>
                    <a:gd name="connsiteX2" fmla="*/ 187157 w 2149644"/>
                    <a:gd name="connsiteY2" fmla="*/ 814684 h 814684"/>
                    <a:gd name="connsiteX3" fmla="*/ 187157 w 2149644"/>
                    <a:gd name="connsiteY3" fmla="*/ 357484 h 814684"/>
                    <a:gd name="connsiteX0" fmla="*/ 174524 w 2149644"/>
                    <a:gd name="connsiteY0" fmla="*/ 171755 h 814684"/>
                    <a:gd name="connsiteX1" fmla="*/ 2149644 w 2149644"/>
                    <a:gd name="connsiteY1" fmla="*/ 441382 h 814684"/>
                    <a:gd name="connsiteX0" fmla="*/ 187157 w 2649378"/>
                    <a:gd name="connsiteY0" fmla="*/ 447114 h 904314"/>
                    <a:gd name="connsiteX1" fmla="*/ 644357 w 2649378"/>
                    <a:gd name="connsiteY1" fmla="*/ 904314 h 904314"/>
                    <a:gd name="connsiteX2" fmla="*/ 187157 w 2649378"/>
                    <a:gd name="connsiteY2" fmla="*/ 904314 h 904314"/>
                    <a:gd name="connsiteX3" fmla="*/ 187157 w 2649378"/>
                    <a:gd name="connsiteY3" fmla="*/ 447114 h 904314"/>
                    <a:gd name="connsiteX0" fmla="*/ 174524 w 2649378"/>
                    <a:gd name="connsiteY0" fmla="*/ 261385 h 904314"/>
                    <a:gd name="connsiteX1" fmla="*/ 2649378 w 2649378"/>
                    <a:gd name="connsiteY1" fmla="*/ 293910 h 904314"/>
                    <a:gd name="connsiteX0" fmla="*/ 187157 w 2649378"/>
                    <a:gd name="connsiteY0" fmla="*/ 336035 h 793235"/>
                    <a:gd name="connsiteX1" fmla="*/ 644357 w 2649378"/>
                    <a:gd name="connsiteY1" fmla="*/ 793235 h 793235"/>
                    <a:gd name="connsiteX2" fmla="*/ 187157 w 2649378"/>
                    <a:gd name="connsiteY2" fmla="*/ 793235 h 793235"/>
                    <a:gd name="connsiteX3" fmla="*/ 187157 w 2649378"/>
                    <a:gd name="connsiteY3" fmla="*/ 336035 h 793235"/>
                    <a:gd name="connsiteX0" fmla="*/ 174524 w 2649378"/>
                    <a:gd name="connsiteY0" fmla="*/ 150306 h 793235"/>
                    <a:gd name="connsiteX1" fmla="*/ 2649378 w 2649378"/>
                    <a:gd name="connsiteY1" fmla="*/ 182831 h 793235"/>
                    <a:gd name="connsiteX0" fmla="*/ 187157 w 2514315"/>
                    <a:gd name="connsiteY0" fmla="*/ 336035 h 793235"/>
                    <a:gd name="connsiteX1" fmla="*/ 644357 w 2514315"/>
                    <a:gd name="connsiteY1" fmla="*/ 793235 h 793235"/>
                    <a:gd name="connsiteX2" fmla="*/ 187157 w 2514315"/>
                    <a:gd name="connsiteY2" fmla="*/ 793235 h 793235"/>
                    <a:gd name="connsiteX3" fmla="*/ 187157 w 2514315"/>
                    <a:gd name="connsiteY3" fmla="*/ 336035 h 793235"/>
                    <a:gd name="connsiteX0" fmla="*/ 174524 w 2514315"/>
                    <a:gd name="connsiteY0" fmla="*/ 150306 h 793235"/>
                    <a:gd name="connsiteX1" fmla="*/ 2514315 w 2514315"/>
                    <a:gd name="connsiteY1" fmla="*/ 182831 h 793235"/>
                    <a:gd name="connsiteX0" fmla="*/ 187157 w 2514315"/>
                    <a:gd name="connsiteY0" fmla="*/ 308489 h 765689"/>
                    <a:gd name="connsiteX1" fmla="*/ 644357 w 2514315"/>
                    <a:gd name="connsiteY1" fmla="*/ 765689 h 765689"/>
                    <a:gd name="connsiteX2" fmla="*/ 187157 w 2514315"/>
                    <a:gd name="connsiteY2" fmla="*/ 765689 h 765689"/>
                    <a:gd name="connsiteX3" fmla="*/ 187157 w 2514315"/>
                    <a:gd name="connsiteY3" fmla="*/ 308489 h 765689"/>
                    <a:gd name="connsiteX0" fmla="*/ 174524 w 2514315"/>
                    <a:gd name="connsiteY0" fmla="*/ 122760 h 765689"/>
                    <a:gd name="connsiteX1" fmla="*/ 2514315 w 2514315"/>
                    <a:gd name="connsiteY1" fmla="*/ 155285 h 765689"/>
                    <a:gd name="connsiteX0" fmla="*/ 187157 w 2514315"/>
                    <a:gd name="connsiteY0" fmla="*/ 294555 h 751755"/>
                    <a:gd name="connsiteX1" fmla="*/ 644357 w 2514315"/>
                    <a:gd name="connsiteY1" fmla="*/ 751755 h 751755"/>
                    <a:gd name="connsiteX2" fmla="*/ 187157 w 2514315"/>
                    <a:gd name="connsiteY2" fmla="*/ 751755 h 751755"/>
                    <a:gd name="connsiteX3" fmla="*/ 187157 w 2514315"/>
                    <a:gd name="connsiteY3" fmla="*/ 294555 h 751755"/>
                    <a:gd name="connsiteX0" fmla="*/ 174524 w 2514315"/>
                    <a:gd name="connsiteY0" fmla="*/ 108826 h 751755"/>
                    <a:gd name="connsiteX1" fmla="*/ 2514315 w 2514315"/>
                    <a:gd name="connsiteY1" fmla="*/ 141351 h 751755"/>
                    <a:gd name="connsiteX0" fmla="*/ 187157 w 1987568"/>
                    <a:gd name="connsiteY0" fmla="*/ 292311 h 749511"/>
                    <a:gd name="connsiteX1" fmla="*/ 644357 w 1987568"/>
                    <a:gd name="connsiteY1" fmla="*/ 749511 h 749511"/>
                    <a:gd name="connsiteX2" fmla="*/ 187157 w 1987568"/>
                    <a:gd name="connsiteY2" fmla="*/ 749511 h 749511"/>
                    <a:gd name="connsiteX3" fmla="*/ 187157 w 1987568"/>
                    <a:gd name="connsiteY3" fmla="*/ 292311 h 749511"/>
                    <a:gd name="connsiteX0" fmla="*/ 174524 w 1987568"/>
                    <a:gd name="connsiteY0" fmla="*/ 106582 h 749511"/>
                    <a:gd name="connsiteX1" fmla="*/ 1987568 w 1987568"/>
                    <a:gd name="connsiteY1" fmla="*/ 156043 h 749511"/>
                    <a:gd name="connsiteX0" fmla="*/ 187157 w 1987568"/>
                    <a:gd name="connsiteY0" fmla="*/ 382691 h 839891"/>
                    <a:gd name="connsiteX1" fmla="*/ 644357 w 1987568"/>
                    <a:gd name="connsiteY1" fmla="*/ 839891 h 839891"/>
                    <a:gd name="connsiteX2" fmla="*/ 187157 w 1987568"/>
                    <a:gd name="connsiteY2" fmla="*/ 839891 h 839891"/>
                    <a:gd name="connsiteX3" fmla="*/ 187157 w 1987568"/>
                    <a:gd name="connsiteY3" fmla="*/ 382691 h 839891"/>
                    <a:gd name="connsiteX0" fmla="*/ 174524 w 1987568"/>
                    <a:gd name="connsiteY0" fmla="*/ 196962 h 839891"/>
                    <a:gd name="connsiteX1" fmla="*/ 1987568 w 1987568"/>
                    <a:gd name="connsiteY1" fmla="*/ 246423 h 839891"/>
                    <a:gd name="connsiteX0" fmla="*/ 187157 w 1987568"/>
                    <a:gd name="connsiteY0" fmla="*/ 476999 h 934199"/>
                    <a:gd name="connsiteX1" fmla="*/ 644357 w 1987568"/>
                    <a:gd name="connsiteY1" fmla="*/ 934199 h 934199"/>
                    <a:gd name="connsiteX2" fmla="*/ 187157 w 1987568"/>
                    <a:gd name="connsiteY2" fmla="*/ 934199 h 934199"/>
                    <a:gd name="connsiteX3" fmla="*/ 187157 w 1987568"/>
                    <a:gd name="connsiteY3" fmla="*/ 476999 h 934199"/>
                    <a:gd name="connsiteX0" fmla="*/ 174524 w 1987568"/>
                    <a:gd name="connsiteY0" fmla="*/ 291270 h 934199"/>
                    <a:gd name="connsiteX1" fmla="*/ 1987568 w 1987568"/>
                    <a:gd name="connsiteY1" fmla="*/ 340731 h 934199"/>
                    <a:gd name="connsiteX0" fmla="*/ 187157 w 1987568"/>
                    <a:gd name="connsiteY0" fmla="*/ 432855 h 890055"/>
                    <a:gd name="connsiteX1" fmla="*/ 644357 w 1987568"/>
                    <a:gd name="connsiteY1" fmla="*/ 890055 h 890055"/>
                    <a:gd name="connsiteX2" fmla="*/ 187157 w 1987568"/>
                    <a:gd name="connsiteY2" fmla="*/ 890055 h 890055"/>
                    <a:gd name="connsiteX3" fmla="*/ 187157 w 1987568"/>
                    <a:gd name="connsiteY3" fmla="*/ 432855 h 890055"/>
                    <a:gd name="connsiteX0" fmla="*/ 174524 w 1987568"/>
                    <a:gd name="connsiteY0" fmla="*/ 247126 h 890055"/>
                    <a:gd name="connsiteX1" fmla="*/ 1987568 w 1987568"/>
                    <a:gd name="connsiteY1" fmla="*/ 296587 h 890055"/>
                    <a:gd name="connsiteX0" fmla="*/ 187157 w 1987568"/>
                    <a:gd name="connsiteY0" fmla="*/ 403864 h 861064"/>
                    <a:gd name="connsiteX1" fmla="*/ 644357 w 1987568"/>
                    <a:gd name="connsiteY1" fmla="*/ 861064 h 861064"/>
                    <a:gd name="connsiteX2" fmla="*/ 187157 w 1987568"/>
                    <a:gd name="connsiteY2" fmla="*/ 861064 h 861064"/>
                    <a:gd name="connsiteX3" fmla="*/ 187157 w 1987568"/>
                    <a:gd name="connsiteY3" fmla="*/ 403864 h 861064"/>
                    <a:gd name="connsiteX0" fmla="*/ 174524 w 1987568"/>
                    <a:gd name="connsiteY0" fmla="*/ 218135 h 861064"/>
                    <a:gd name="connsiteX1" fmla="*/ 1987568 w 1987568"/>
                    <a:gd name="connsiteY1" fmla="*/ 267596 h 861064"/>
                    <a:gd name="connsiteX0" fmla="*/ 187157 w 2346152"/>
                    <a:gd name="connsiteY0" fmla="*/ 500540 h 957740"/>
                    <a:gd name="connsiteX1" fmla="*/ 644357 w 2346152"/>
                    <a:gd name="connsiteY1" fmla="*/ 957740 h 957740"/>
                    <a:gd name="connsiteX2" fmla="*/ 187157 w 2346152"/>
                    <a:gd name="connsiteY2" fmla="*/ 957740 h 957740"/>
                    <a:gd name="connsiteX3" fmla="*/ 187157 w 2346152"/>
                    <a:gd name="connsiteY3" fmla="*/ 500540 h 957740"/>
                    <a:gd name="connsiteX0" fmla="*/ 174524 w 2346152"/>
                    <a:gd name="connsiteY0" fmla="*/ 314811 h 957740"/>
                    <a:gd name="connsiteX1" fmla="*/ 2346152 w 2346152"/>
                    <a:gd name="connsiteY1" fmla="*/ 178217 h 957740"/>
                    <a:gd name="connsiteX0" fmla="*/ 187157 w 2346152"/>
                    <a:gd name="connsiteY0" fmla="*/ 512669 h 969869"/>
                    <a:gd name="connsiteX1" fmla="*/ 644357 w 2346152"/>
                    <a:gd name="connsiteY1" fmla="*/ 969869 h 969869"/>
                    <a:gd name="connsiteX2" fmla="*/ 187157 w 2346152"/>
                    <a:gd name="connsiteY2" fmla="*/ 969869 h 969869"/>
                    <a:gd name="connsiteX3" fmla="*/ 187157 w 2346152"/>
                    <a:gd name="connsiteY3" fmla="*/ 512669 h 969869"/>
                    <a:gd name="connsiteX0" fmla="*/ 174524 w 2346152"/>
                    <a:gd name="connsiteY0" fmla="*/ 295930 h 969869"/>
                    <a:gd name="connsiteX1" fmla="*/ 2346152 w 2346152"/>
                    <a:gd name="connsiteY1" fmla="*/ 190346 h 969869"/>
                    <a:gd name="connsiteX0" fmla="*/ 187157 w 2346152"/>
                    <a:gd name="connsiteY0" fmla="*/ 498072 h 955272"/>
                    <a:gd name="connsiteX1" fmla="*/ 644357 w 2346152"/>
                    <a:gd name="connsiteY1" fmla="*/ 955272 h 955272"/>
                    <a:gd name="connsiteX2" fmla="*/ 187157 w 2346152"/>
                    <a:gd name="connsiteY2" fmla="*/ 955272 h 955272"/>
                    <a:gd name="connsiteX3" fmla="*/ 187157 w 2346152"/>
                    <a:gd name="connsiteY3" fmla="*/ 498072 h 955272"/>
                    <a:gd name="connsiteX0" fmla="*/ 174524 w 2346152"/>
                    <a:gd name="connsiteY0" fmla="*/ 281333 h 955272"/>
                    <a:gd name="connsiteX1" fmla="*/ 2346152 w 2346152"/>
                    <a:gd name="connsiteY1" fmla="*/ 175749 h 955272"/>
                    <a:gd name="connsiteX0" fmla="*/ 187157 w 2407976"/>
                    <a:gd name="connsiteY0" fmla="*/ 488525 h 945725"/>
                    <a:gd name="connsiteX1" fmla="*/ 644357 w 2407976"/>
                    <a:gd name="connsiteY1" fmla="*/ 945725 h 945725"/>
                    <a:gd name="connsiteX2" fmla="*/ 187157 w 2407976"/>
                    <a:gd name="connsiteY2" fmla="*/ 945725 h 945725"/>
                    <a:gd name="connsiteX3" fmla="*/ 187157 w 2407976"/>
                    <a:gd name="connsiteY3" fmla="*/ 488525 h 945725"/>
                    <a:gd name="connsiteX0" fmla="*/ 174524 w 2407976"/>
                    <a:gd name="connsiteY0" fmla="*/ 271786 h 945725"/>
                    <a:gd name="connsiteX1" fmla="*/ 2407976 w 2407976"/>
                    <a:gd name="connsiteY1" fmla="*/ 181707 h 945725"/>
                    <a:gd name="connsiteX0" fmla="*/ 187157 w 2407976"/>
                    <a:gd name="connsiteY0" fmla="*/ 453213 h 910413"/>
                    <a:gd name="connsiteX1" fmla="*/ 644357 w 2407976"/>
                    <a:gd name="connsiteY1" fmla="*/ 910413 h 910413"/>
                    <a:gd name="connsiteX2" fmla="*/ 187157 w 2407976"/>
                    <a:gd name="connsiteY2" fmla="*/ 910413 h 910413"/>
                    <a:gd name="connsiteX3" fmla="*/ 187157 w 2407976"/>
                    <a:gd name="connsiteY3" fmla="*/ 453213 h 910413"/>
                    <a:gd name="connsiteX0" fmla="*/ 174524 w 2407976"/>
                    <a:gd name="connsiteY0" fmla="*/ 236474 h 910413"/>
                    <a:gd name="connsiteX1" fmla="*/ 2407976 w 2407976"/>
                    <a:gd name="connsiteY1" fmla="*/ 208413 h 910413"/>
                    <a:gd name="connsiteX0" fmla="*/ 187157 w 2407976"/>
                    <a:gd name="connsiteY0" fmla="*/ 407423 h 864623"/>
                    <a:gd name="connsiteX1" fmla="*/ 644357 w 2407976"/>
                    <a:gd name="connsiteY1" fmla="*/ 864623 h 864623"/>
                    <a:gd name="connsiteX2" fmla="*/ 187157 w 2407976"/>
                    <a:gd name="connsiteY2" fmla="*/ 864623 h 864623"/>
                    <a:gd name="connsiteX3" fmla="*/ 187157 w 2407976"/>
                    <a:gd name="connsiteY3" fmla="*/ 407423 h 864623"/>
                    <a:gd name="connsiteX0" fmla="*/ 174524 w 2407976"/>
                    <a:gd name="connsiteY0" fmla="*/ 190684 h 864623"/>
                    <a:gd name="connsiteX1" fmla="*/ 2407976 w 2407976"/>
                    <a:gd name="connsiteY1" fmla="*/ 162623 h 864623"/>
                    <a:gd name="connsiteX0" fmla="*/ 187157 w 2407976"/>
                    <a:gd name="connsiteY0" fmla="*/ 425435 h 882635"/>
                    <a:gd name="connsiteX1" fmla="*/ 644357 w 2407976"/>
                    <a:gd name="connsiteY1" fmla="*/ 882635 h 882635"/>
                    <a:gd name="connsiteX2" fmla="*/ 187157 w 2407976"/>
                    <a:gd name="connsiteY2" fmla="*/ 882635 h 882635"/>
                    <a:gd name="connsiteX3" fmla="*/ 187157 w 2407976"/>
                    <a:gd name="connsiteY3" fmla="*/ 425435 h 882635"/>
                    <a:gd name="connsiteX0" fmla="*/ 100335 w 2407976"/>
                    <a:gd name="connsiteY0" fmla="*/ 177687 h 882635"/>
                    <a:gd name="connsiteX1" fmla="*/ 2407976 w 2407976"/>
                    <a:gd name="connsiteY1" fmla="*/ 180635 h 882635"/>
                    <a:gd name="connsiteX0" fmla="*/ 187157 w 2407976"/>
                    <a:gd name="connsiteY0" fmla="*/ 398948 h 856148"/>
                    <a:gd name="connsiteX1" fmla="*/ 644357 w 2407976"/>
                    <a:gd name="connsiteY1" fmla="*/ 856148 h 856148"/>
                    <a:gd name="connsiteX2" fmla="*/ 187157 w 2407976"/>
                    <a:gd name="connsiteY2" fmla="*/ 856148 h 856148"/>
                    <a:gd name="connsiteX3" fmla="*/ 187157 w 2407976"/>
                    <a:gd name="connsiteY3" fmla="*/ 398948 h 856148"/>
                    <a:gd name="connsiteX0" fmla="*/ 149794 w 2407976"/>
                    <a:gd name="connsiteY0" fmla="*/ 197714 h 856148"/>
                    <a:gd name="connsiteX1" fmla="*/ 2407976 w 2407976"/>
                    <a:gd name="connsiteY1" fmla="*/ 154148 h 856148"/>
                    <a:gd name="connsiteX0" fmla="*/ 187157 w 2407976"/>
                    <a:gd name="connsiteY0" fmla="*/ 407422 h 864622"/>
                    <a:gd name="connsiteX1" fmla="*/ 644357 w 2407976"/>
                    <a:gd name="connsiteY1" fmla="*/ 864622 h 864622"/>
                    <a:gd name="connsiteX2" fmla="*/ 187157 w 2407976"/>
                    <a:gd name="connsiteY2" fmla="*/ 864622 h 864622"/>
                    <a:gd name="connsiteX3" fmla="*/ 187157 w 2407976"/>
                    <a:gd name="connsiteY3" fmla="*/ 407422 h 864622"/>
                    <a:gd name="connsiteX0" fmla="*/ 137429 w 2407976"/>
                    <a:gd name="connsiteY0" fmla="*/ 190683 h 864622"/>
                    <a:gd name="connsiteX1" fmla="*/ 2407976 w 2407976"/>
                    <a:gd name="connsiteY1" fmla="*/ 162622 h 864622"/>
                    <a:gd name="connsiteX0" fmla="*/ 187157 w 2407976"/>
                    <a:gd name="connsiteY0" fmla="*/ 377248 h 834448"/>
                    <a:gd name="connsiteX1" fmla="*/ 644357 w 2407976"/>
                    <a:gd name="connsiteY1" fmla="*/ 834448 h 834448"/>
                    <a:gd name="connsiteX2" fmla="*/ 187157 w 2407976"/>
                    <a:gd name="connsiteY2" fmla="*/ 834448 h 834448"/>
                    <a:gd name="connsiteX3" fmla="*/ 187157 w 2407976"/>
                    <a:gd name="connsiteY3" fmla="*/ 377248 h 834448"/>
                    <a:gd name="connsiteX0" fmla="*/ 137429 w 2407976"/>
                    <a:gd name="connsiteY0" fmla="*/ 160509 h 834448"/>
                    <a:gd name="connsiteX1" fmla="*/ 2407976 w 2407976"/>
                    <a:gd name="connsiteY1" fmla="*/ 132448 h 834448"/>
                    <a:gd name="connsiteX0" fmla="*/ 187157 w 1961581"/>
                    <a:gd name="connsiteY0" fmla="*/ 359818 h 817018"/>
                    <a:gd name="connsiteX1" fmla="*/ 644357 w 1961581"/>
                    <a:gd name="connsiteY1" fmla="*/ 817018 h 817018"/>
                    <a:gd name="connsiteX2" fmla="*/ 187157 w 1961581"/>
                    <a:gd name="connsiteY2" fmla="*/ 817018 h 817018"/>
                    <a:gd name="connsiteX3" fmla="*/ 187157 w 1961581"/>
                    <a:gd name="connsiteY3" fmla="*/ 359818 h 817018"/>
                    <a:gd name="connsiteX0" fmla="*/ 137429 w 1961581"/>
                    <a:gd name="connsiteY0" fmla="*/ 143079 h 817018"/>
                    <a:gd name="connsiteX1" fmla="*/ 1961581 w 1961581"/>
                    <a:gd name="connsiteY1" fmla="*/ 152335 h 817018"/>
                    <a:gd name="connsiteX0" fmla="*/ 187157 w 1961581"/>
                    <a:gd name="connsiteY0" fmla="*/ 341926 h 799126"/>
                    <a:gd name="connsiteX1" fmla="*/ 644357 w 1961581"/>
                    <a:gd name="connsiteY1" fmla="*/ 799126 h 799126"/>
                    <a:gd name="connsiteX2" fmla="*/ 187157 w 1961581"/>
                    <a:gd name="connsiteY2" fmla="*/ 799126 h 799126"/>
                    <a:gd name="connsiteX3" fmla="*/ 187157 w 1961581"/>
                    <a:gd name="connsiteY3" fmla="*/ 341926 h 799126"/>
                    <a:gd name="connsiteX0" fmla="*/ 137429 w 1961581"/>
                    <a:gd name="connsiteY0" fmla="*/ 125187 h 799126"/>
                    <a:gd name="connsiteX1" fmla="*/ 1961581 w 1961581"/>
                    <a:gd name="connsiteY1" fmla="*/ 134443 h 799126"/>
                    <a:gd name="connsiteX0" fmla="*/ 187157 w 1976462"/>
                    <a:gd name="connsiteY0" fmla="*/ 335326 h 792526"/>
                    <a:gd name="connsiteX1" fmla="*/ 644357 w 1976462"/>
                    <a:gd name="connsiteY1" fmla="*/ 792526 h 792526"/>
                    <a:gd name="connsiteX2" fmla="*/ 187157 w 1976462"/>
                    <a:gd name="connsiteY2" fmla="*/ 792526 h 792526"/>
                    <a:gd name="connsiteX3" fmla="*/ 187157 w 1976462"/>
                    <a:gd name="connsiteY3" fmla="*/ 335326 h 792526"/>
                    <a:gd name="connsiteX0" fmla="*/ 137429 w 1976462"/>
                    <a:gd name="connsiteY0" fmla="*/ 118587 h 792526"/>
                    <a:gd name="connsiteX1" fmla="*/ 1976462 w 1976462"/>
                    <a:gd name="connsiteY1" fmla="*/ 146502 h 792526"/>
                    <a:gd name="connsiteX0" fmla="*/ 187157 w 1939574"/>
                    <a:gd name="connsiteY0" fmla="*/ 314206 h 771406"/>
                    <a:gd name="connsiteX1" fmla="*/ 644357 w 1939574"/>
                    <a:gd name="connsiteY1" fmla="*/ 771406 h 771406"/>
                    <a:gd name="connsiteX2" fmla="*/ 187157 w 1939574"/>
                    <a:gd name="connsiteY2" fmla="*/ 771406 h 771406"/>
                    <a:gd name="connsiteX3" fmla="*/ 187157 w 1939574"/>
                    <a:gd name="connsiteY3" fmla="*/ 314206 h 771406"/>
                    <a:gd name="connsiteX0" fmla="*/ 137429 w 1939574"/>
                    <a:gd name="connsiteY0" fmla="*/ 97467 h 771406"/>
                    <a:gd name="connsiteX1" fmla="*/ 1939574 w 1939574"/>
                    <a:gd name="connsiteY1" fmla="*/ 199387 h 771406"/>
                    <a:gd name="connsiteX0" fmla="*/ 187157 w 1939574"/>
                    <a:gd name="connsiteY0" fmla="*/ 267789 h 724989"/>
                    <a:gd name="connsiteX1" fmla="*/ 644357 w 1939574"/>
                    <a:gd name="connsiteY1" fmla="*/ 724989 h 724989"/>
                    <a:gd name="connsiteX2" fmla="*/ 187157 w 1939574"/>
                    <a:gd name="connsiteY2" fmla="*/ 724989 h 724989"/>
                    <a:gd name="connsiteX3" fmla="*/ 187157 w 1939574"/>
                    <a:gd name="connsiteY3" fmla="*/ 267789 h 724989"/>
                    <a:gd name="connsiteX0" fmla="*/ 137429 w 1939574"/>
                    <a:gd name="connsiteY0" fmla="*/ 51050 h 724989"/>
                    <a:gd name="connsiteX1" fmla="*/ 1939574 w 1939574"/>
                    <a:gd name="connsiteY1" fmla="*/ 152970 h 724989"/>
                    <a:gd name="connsiteX0" fmla="*/ 187157 w 1939574"/>
                    <a:gd name="connsiteY0" fmla="*/ 216739 h 673939"/>
                    <a:gd name="connsiteX1" fmla="*/ 644357 w 1939574"/>
                    <a:gd name="connsiteY1" fmla="*/ 673939 h 673939"/>
                    <a:gd name="connsiteX2" fmla="*/ 187157 w 1939574"/>
                    <a:gd name="connsiteY2" fmla="*/ 673939 h 673939"/>
                    <a:gd name="connsiteX3" fmla="*/ 187157 w 1939574"/>
                    <a:gd name="connsiteY3" fmla="*/ 216739 h 673939"/>
                    <a:gd name="connsiteX0" fmla="*/ 137429 w 1939574"/>
                    <a:gd name="connsiteY0" fmla="*/ 0 h 673939"/>
                    <a:gd name="connsiteX1" fmla="*/ 1939574 w 1939574"/>
                    <a:gd name="connsiteY1" fmla="*/ 101920 h 673939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939574"/>
                    <a:gd name="connsiteY0" fmla="*/ 124233 h 581433"/>
                    <a:gd name="connsiteX1" fmla="*/ 644357 w 1939574"/>
                    <a:gd name="connsiteY1" fmla="*/ 581433 h 581433"/>
                    <a:gd name="connsiteX2" fmla="*/ 187157 w 1939574"/>
                    <a:gd name="connsiteY2" fmla="*/ 581433 h 581433"/>
                    <a:gd name="connsiteX3" fmla="*/ 187157 w 1939574"/>
                    <a:gd name="connsiteY3" fmla="*/ 124233 h 581433"/>
                    <a:gd name="connsiteX0" fmla="*/ 211204 w 1939574"/>
                    <a:gd name="connsiteY0" fmla="*/ 0 h 581433"/>
                    <a:gd name="connsiteX1" fmla="*/ 1939574 w 1939574"/>
                    <a:gd name="connsiteY1" fmla="*/ 9414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24233 h 581433"/>
                    <a:gd name="connsiteX1" fmla="*/ 644357 w 1865800"/>
                    <a:gd name="connsiteY1" fmla="*/ 581433 h 581433"/>
                    <a:gd name="connsiteX2" fmla="*/ 187157 w 1865800"/>
                    <a:gd name="connsiteY2" fmla="*/ 581433 h 581433"/>
                    <a:gd name="connsiteX3" fmla="*/ 187157 w 1865800"/>
                    <a:gd name="connsiteY3" fmla="*/ 124233 h 581433"/>
                    <a:gd name="connsiteX0" fmla="*/ 211204 w 1865800"/>
                    <a:gd name="connsiteY0" fmla="*/ 0 h 581433"/>
                    <a:gd name="connsiteX1" fmla="*/ 1865800 w 1865800"/>
                    <a:gd name="connsiteY1" fmla="*/ 157425 h 581433"/>
                    <a:gd name="connsiteX0" fmla="*/ 187157 w 1865800"/>
                    <a:gd name="connsiteY0" fmla="*/ 18948 h 476148"/>
                    <a:gd name="connsiteX1" fmla="*/ 644357 w 1865800"/>
                    <a:gd name="connsiteY1" fmla="*/ 476148 h 476148"/>
                    <a:gd name="connsiteX2" fmla="*/ 187157 w 1865800"/>
                    <a:gd name="connsiteY2" fmla="*/ 476148 h 476148"/>
                    <a:gd name="connsiteX3" fmla="*/ 187157 w 1865800"/>
                    <a:gd name="connsiteY3" fmla="*/ 18948 h 476148"/>
                    <a:gd name="connsiteX0" fmla="*/ 307560 w 1865800"/>
                    <a:gd name="connsiteY0" fmla="*/ 109509 h 476148"/>
                    <a:gd name="connsiteX1" fmla="*/ 1865800 w 1865800"/>
                    <a:gd name="connsiteY1" fmla="*/ 52140 h 476148"/>
                    <a:gd name="connsiteX0" fmla="*/ 187157 w 1865800"/>
                    <a:gd name="connsiteY0" fmla="*/ 97384 h 554584"/>
                    <a:gd name="connsiteX1" fmla="*/ 644357 w 1865800"/>
                    <a:gd name="connsiteY1" fmla="*/ 554584 h 554584"/>
                    <a:gd name="connsiteX2" fmla="*/ 187157 w 1865800"/>
                    <a:gd name="connsiteY2" fmla="*/ 554584 h 554584"/>
                    <a:gd name="connsiteX3" fmla="*/ 187157 w 1865800"/>
                    <a:gd name="connsiteY3" fmla="*/ 97384 h 554584"/>
                    <a:gd name="connsiteX0" fmla="*/ 211204 w 1865800"/>
                    <a:gd name="connsiteY0" fmla="*/ 0 h 554584"/>
                    <a:gd name="connsiteX1" fmla="*/ 1865800 w 1865800"/>
                    <a:gd name="connsiteY1" fmla="*/ 13057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914319"/>
                    <a:gd name="connsiteY0" fmla="*/ 97384 h 554584"/>
                    <a:gd name="connsiteX1" fmla="*/ 644357 w 1914319"/>
                    <a:gd name="connsiteY1" fmla="*/ 554584 h 554584"/>
                    <a:gd name="connsiteX2" fmla="*/ 187157 w 1914319"/>
                    <a:gd name="connsiteY2" fmla="*/ 554584 h 554584"/>
                    <a:gd name="connsiteX3" fmla="*/ 187157 w 1914319"/>
                    <a:gd name="connsiteY3" fmla="*/ 97384 h 554584"/>
                    <a:gd name="connsiteX0" fmla="*/ 211204 w 1914319"/>
                    <a:gd name="connsiteY0" fmla="*/ 0 h 554584"/>
                    <a:gd name="connsiteX1" fmla="*/ 1914319 w 1914319"/>
                    <a:gd name="connsiteY1" fmla="*/ 54526 h 554584"/>
                    <a:gd name="connsiteX0" fmla="*/ 187157 w 1886777"/>
                    <a:gd name="connsiteY0" fmla="*/ 97384 h 561515"/>
                    <a:gd name="connsiteX1" fmla="*/ 644357 w 1886777"/>
                    <a:gd name="connsiteY1" fmla="*/ 554584 h 561515"/>
                    <a:gd name="connsiteX2" fmla="*/ 187157 w 1886777"/>
                    <a:gd name="connsiteY2" fmla="*/ 554584 h 561515"/>
                    <a:gd name="connsiteX3" fmla="*/ 187157 w 1886777"/>
                    <a:gd name="connsiteY3" fmla="*/ 97384 h 561515"/>
                    <a:gd name="connsiteX0" fmla="*/ 211204 w 1886777"/>
                    <a:gd name="connsiteY0" fmla="*/ 0 h 561515"/>
                    <a:gd name="connsiteX1" fmla="*/ 1886777 w 1886777"/>
                    <a:gd name="connsiteY1" fmla="*/ 348078 h 561515"/>
                    <a:gd name="connsiteX0" fmla="*/ 187157 w 1886777"/>
                    <a:gd name="connsiteY0" fmla="*/ 97384 h 652838"/>
                    <a:gd name="connsiteX1" fmla="*/ 644357 w 1886777"/>
                    <a:gd name="connsiteY1" fmla="*/ 554584 h 652838"/>
                    <a:gd name="connsiteX2" fmla="*/ 187157 w 1886777"/>
                    <a:gd name="connsiteY2" fmla="*/ 554584 h 652838"/>
                    <a:gd name="connsiteX3" fmla="*/ 187157 w 1886777"/>
                    <a:gd name="connsiteY3" fmla="*/ 97384 h 652838"/>
                    <a:gd name="connsiteX0" fmla="*/ 211204 w 1886777"/>
                    <a:gd name="connsiteY0" fmla="*/ 0 h 652838"/>
                    <a:gd name="connsiteX1" fmla="*/ 1886777 w 1886777"/>
                    <a:gd name="connsiteY1" fmla="*/ 348078 h 652838"/>
                    <a:gd name="connsiteX0" fmla="*/ 187157 w 1914319"/>
                    <a:gd name="connsiteY0" fmla="*/ 97384 h 599693"/>
                    <a:gd name="connsiteX1" fmla="*/ 644357 w 1914319"/>
                    <a:gd name="connsiteY1" fmla="*/ 554584 h 599693"/>
                    <a:gd name="connsiteX2" fmla="*/ 187157 w 1914319"/>
                    <a:gd name="connsiteY2" fmla="*/ 554584 h 599693"/>
                    <a:gd name="connsiteX3" fmla="*/ 187157 w 1914319"/>
                    <a:gd name="connsiteY3" fmla="*/ 97384 h 599693"/>
                    <a:gd name="connsiteX0" fmla="*/ 211204 w 1914319"/>
                    <a:gd name="connsiteY0" fmla="*/ 0 h 599693"/>
                    <a:gd name="connsiteX1" fmla="*/ 1914319 w 1914319"/>
                    <a:gd name="connsiteY1" fmla="*/ 279006 h 599693"/>
                    <a:gd name="connsiteX0" fmla="*/ 187157 w 1914319"/>
                    <a:gd name="connsiteY0" fmla="*/ 97384 h 634190"/>
                    <a:gd name="connsiteX1" fmla="*/ 644357 w 1914319"/>
                    <a:gd name="connsiteY1" fmla="*/ 554584 h 634190"/>
                    <a:gd name="connsiteX2" fmla="*/ 187157 w 1914319"/>
                    <a:gd name="connsiteY2" fmla="*/ 554584 h 634190"/>
                    <a:gd name="connsiteX3" fmla="*/ 187157 w 1914319"/>
                    <a:gd name="connsiteY3" fmla="*/ 97384 h 634190"/>
                    <a:gd name="connsiteX0" fmla="*/ 211204 w 1914319"/>
                    <a:gd name="connsiteY0" fmla="*/ 0 h 634190"/>
                    <a:gd name="connsiteX1" fmla="*/ 1914319 w 1914319"/>
                    <a:gd name="connsiteY1" fmla="*/ 279006 h 634190"/>
                    <a:gd name="connsiteX0" fmla="*/ 187157 w 1914319"/>
                    <a:gd name="connsiteY0" fmla="*/ 97384 h 559166"/>
                    <a:gd name="connsiteX1" fmla="*/ 644357 w 1914319"/>
                    <a:gd name="connsiteY1" fmla="*/ 554584 h 559166"/>
                    <a:gd name="connsiteX2" fmla="*/ 187157 w 1914319"/>
                    <a:gd name="connsiteY2" fmla="*/ 554584 h 559166"/>
                    <a:gd name="connsiteX3" fmla="*/ 187157 w 1914319"/>
                    <a:gd name="connsiteY3" fmla="*/ 97384 h 559166"/>
                    <a:gd name="connsiteX0" fmla="*/ 211204 w 1914319"/>
                    <a:gd name="connsiteY0" fmla="*/ 0 h 559166"/>
                    <a:gd name="connsiteX1" fmla="*/ 1914319 w 1914319"/>
                    <a:gd name="connsiteY1" fmla="*/ 279006 h 559166"/>
                    <a:gd name="connsiteX0" fmla="*/ 187157 w 2549053"/>
                    <a:gd name="connsiteY0" fmla="*/ 97384 h 554583"/>
                    <a:gd name="connsiteX1" fmla="*/ 644357 w 2549053"/>
                    <a:gd name="connsiteY1" fmla="*/ 554584 h 554583"/>
                    <a:gd name="connsiteX2" fmla="*/ 187157 w 2549053"/>
                    <a:gd name="connsiteY2" fmla="*/ 554584 h 554583"/>
                    <a:gd name="connsiteX3" fmla="*/ 187157 w 2549053"/>
                    <a:gd name="connsiteY3" fmla="*/ 97384 h 554583"/>
                    <a:gd name="connsiteX0" fmla="*/ 211204 w 2549053"/>
                    <a:gd name="connsiteY0" fmla="*/ 0 h 554583"/>
                    <a:gd name="connsiteX1" fmla="*/ 2549053 w 2549053"/>
                    <a:gd name="connsiteY1" fmla="*/ 123961 h 554583"/>
                    <a:gd name="connsiteX0" fmla="*/ 187157 w 2549053"/>
                    <a:gd name="connsiteY0" fmla="*/ 97384 h 554585"/>
                    <a:gd name="connsiteX1" fmla="*/ 644357 w 2549053"/>
                    <a:gd name="connsiteY1" fmla="*/ 554584 h 554585"/>
                    <a:gd name="connsiteX2" fmla="*/ 187157 w 2549053"/>
                    <a:gd name="connsiteY2" fmla="*/ 554584 h 554585"/>
                    <a:gd name="connsiteX3" fmla="*/ 187157 w 2549053"/>
                    <a:gd name="connsiteY3" fmla="*/ 97384 h 554585"/>
                    <a:gd name="connsiteX0" fmla="*/ 211204 w 2549053"/>
                    <a:gd name="connsiteY0" fmla="*/ 0 h 554585"/>
                    <a:gd name="connsiteX1" fmla="*/ 2549053 w 2549053"/>
                    <a:gd name="connsiteY1" fmla="*/ 123961 h 554585"/>
                    <a:gd name="connsiteX0" fmla="*/ 187157 w 2829325"/>
                    <a:gd name="connsiteY0" fmla="*/ 97384 h 554583"/>
                    <a:gd name="connsiteX1" fmla="*/ 644357 w 2829325"/>
                    <a:gd name="connsiteY1" fmla="*/ 554584 h 554583"/>
                    <a:gd name="connsiteX2" fmla="*/ 187157 w 2829325"/>
                    <a:gd name="connsiteY2" fmla="*/ 554584 h 554583"/>
                    <a:gd name="connsiteX3" fmla="*/ 187157 w 2829325"/>
                    <a:gd name="connsiteY3" fmla="*/ 97384 h 554583"/>
                    <a:gd name="connsiteX0" fmla="*/ 211204 w 2829325"/>
                    <a:gd name="connsiteY0" fmla="*/ 0 h 554583"/>
                    <a:gd name="connsiteX1" fmla="*/ 2829325 w 2829325"/>
                    <a:gd name="connsiteY1" fmla="*/ 41270 h 554583"/>
                    <a:gd name="connsiteX0" fmla="*/ 187157 w 2829325"/>
                    <a:gd name="connsiteY0" fmla="*/ 97384 h 554585"/>
                    <a:gd name="connsiteX1" fmla="*/ 644357 w 2829325"/>
                    <a:gd name="connsiteY1" fmla="*/ 554584 h 554585"/>
                    <a:gd name="connsiteX2" fmla="*/ 187157 w 2829325"/>
                    <a:gd name="connsiteY2" fmla="*/ 554584 h 554585"/>
                    <a:gd name="connsiteX3" fmla="*/ 187157 w 2829325"/>
                    <a:gd name="connsiteY3" fmla="*/ 97384 h 554585"/>
                    <a:gd name="connsiteX0" fmla="*/ 211204 w 2829325"/>
                    <a:gd name="connsiteY0" fmla="*/ 0 h 554585"/>
                    <a:gd name="connsiteX1" fmla="*/ 2829325 w 2829325"/>
                    <a:gd name="connsiteY1" fmla="*/ 41270 h 554585"/>
                    <a:gd name="connsiteX0" fmla="*/ 187157 w 2636529"/>
                    <a:gd name="connsiteY0" fmla="*/ 97384 h 554583"/>
                    <a:gd name="connsiteX1" fmla="*/ 644357 w 2636529"/>
                    <a:gd name="connsiteY1" fmla="*/ 554584 h 554583"/>
                    <a:gd name="connsiteX2" fmla="*/ 187157 w 2636529"/>
                    <a:gd name="connsiteY2" fmla="*/ 554584 h 554583"/>
                    <a:gd name="connsiteX3" fmla="*/ 187157 w 2636529"/>
                    <a:gd name="connsiteY3" fmla="*/ 97384 h 554583"/>
                    <a:gd name="connsiteX0" fmla="*/ 211204 w 2636529"/>
                    <a:gd name="connsiteY0" fmla="*/ 0 h 554583"/>
                    <a:gd name="connsiteX1" fmla="*/ 2636529 w 2636529"/>
                    <a:gd name="connsiteY1" fmla="*/ 41270 h 554583"/>
                    <a:gd name="connsiteX0" fmla="*/ 187157 w 2595216"/>
                    <a:gd name="connsiteY0" fmla="*/ 160233 h 617433"/>
                    <a:gd name="connsiteX1" fmla="*/ 644357 w 2595216"/>
                    <a:gd name="connsiteY1" fmla="*/ 617433 h 617433"/>
                    <a:gd name="connsiteX2" fmla="*/ 187157 w 2595216"/>
                    <a:gd name="connsiteY2" fmla="*/ 617433 h 617433"/>
                    <a:gd name="connsiteX3" fmla="*/ 187157 w 2595216"/>
                    <a:gd name="connsiteY3" fmla="*/ 160233 h 617433"/>
                    <a:gd name="connsiteX0" fmla="*/ 211204 w 2595216"/>
                    <a:gd name="connsiteY0" fmla="*/ 62849 h 617433"/>
                    <a:gd name="connsiteX1" fmla="*/ 2595216 w 2595216"/>
                    <a:gd name="connsiteY1" fmla="*/ 35048 h 617433"/>
                    <a:gd name="connsiteX0" fmla="*/ 187157 w 2595216"/>
                    <a:gd name="connsiteY0" fmla="*/ 125184 h 582384"/>
                    <a:gd name="connsiteX1" fmla="*/ 644357 w 2595216"/>
                    <a:gd name="connsiteY1" fmla="*/ 582384 h 582384"/>
                    <a:gd name="connsiteX2" fmla="*/ 187157 w 2595216"/>
                    <a:gd name="connsiteY2" fmla="*/ 582384 h 582384"/>
                    <a:gd name="connsiteX3" fmla="*/ 187157 w 2595216"/>
                    <a:gd name="connsiteY3" fmla="*/ 125184 h 582384"/>
                    <a:gd name="connsiteX0" fmla="*/ 211204 w 2595216"/>
                    <a:gd name="connsiteY0" fmla="*/ 27800 h 582384"/>
                    <a:gd name="connsiteX1" fmla="*/ 2595216 w 2595216"/>
                    <a:gd name="connsiteY1" fmla="*/ -1 h 582384"/>
                    <a:gd name="connsiteX0" fmla="*/ 187157 w 2595216"/>
                    <a:gd name="connsiteY0" fmla="*/ 194257 h 651457"/>
                    <a:gd name="connsiteX1" fmla="*/ 644357 w 2595216"/>
                    <a:gd name="connsiteY1" fmla="*/ 651457 h 651457"/>
                    <a:gd name="connsiteX2" fmla="*/ 187157 w 2595216"/>
                    <a:gd name="connsiteY2" fmla="*/ 651457 h 651457"/>
                    <a:gd name="connsiteX3" fmla="*/ 187157 w 2595216"/>
                    <a:gd name="connsiteY3" fmla="*/ 194257 h 651457"/>
                    <a:gd name="connsiteX0" fmla="*/ 211204 w 2595216"/>
                    <a:gd name="connsiteY0" fmla="*/ 96873 h 651457"/>
                    <a:gd name="connsiteX1" fmla="*/ 2595216 w 2595216"/>
                    <a:gd name="connsiteY1" fmla="*/ 0 h 651457"/>
                    <a:gd name="connsiteX0" fmla="*/ 187157 w 2416190"/>
                    <a:gd name="connsiteY0" fmla="*/ 246060 h 703260"/>
                    <a:gd name="connsiteX1" fmla="*/ 644357 w 2416190"/>
                    <a:gd name="connsiteY1" fmla="*/ 703260 h 703260"/>
                    <a:gd name="connsiteX2" fmla="*/ 187157 w 2416190"/>
                    <a:gd name="connsiteY2" fmla="*/ 703260 h 703260"/>
                    <a:gd name="connsiteX3" fmla="*/ 187157 w 2416190"/>
                    <a:gd name="connsiteY3" fmla="*/ 246060 h 703260"/>
                    <a:gd name="connsiteX0" fmla="*/ 211204 w 2416190"/>
                    <a:gd name="connsiteY0" fmla="*/ 148676 h 703260"/>
                    <a:gd name="connsiteX1" fmla="*/ 2416190 w 2416190"/>
                    <a:gd name="connsiteY1" fmla="*/ 0 h 703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6190" h="703260" stroke="0" extrusionOk="0">
                      <a:moveTo>
                        <a:pt x="187157" y="246060"/>
                      </a:moveTo>
                      <a:cubicBezTo>
                        <a:pt x="656231" y="426534"/>
                        <a:pt x="644357" y="450755"/>
                        <a:pt x="644357" y="703260"/>
                      </a:cubicBezTo>
                      <a:lnTo>
                        <a:pt x="187157" y="703260"/>
                      </a:lnTo>
                      <a:cubicBezTo>
                        <a:pt x="187157" y="550860"/>
                        <a:pt x="-233948" y="133765"/>
                        <a:pt x="187157" y="246060"/>
                      </a:cubicBezTo>
                      <a:close/>
                    </a:path>
                    <a:path w="2416190" h="703260" fill="none">
                      <a:moveTo>
                        <a:pt x="211204" y="148676"/>
                      </a:moveTo>
                      <a:cubicBezTo>
                        <a:pt x="971961" y="453874"/>
                        <a:pt x="1869791" y="40363"/>
                        <a:pt x="2416190" y="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5" name="Arc 8"/>
                <p:cNvSpPr/>
                <p:nvPr/>
              </p:nvSpPr>
              <p:spPr>
                <a:xfrm>
                  <a:off x="9261286" y="5335746"/>
                  <a:ext cx="1948989" cy="581816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5"/>
                    <a:gd name="connsiteY0" fmla="*/ 432734 h 889934"/>
                    <a:gd name="connsiteX1" fmla="*/ 644357 w 2622365"/>
                    <a:gd name="connsiteY1" fmla="*/ 889934 h 889934"/>
                    <a:gd name="connsiteX2" fmla="*/ 187157 w 2622365"/>
                    <a:gd name="connsiteY2" fmla="*/ 889934 h 889934"/>
                    <a:gd name="connsiteX3" fmla="*/ 187157 w 2622365"/>
                    <a:gd name="connsiteY3" fmla="*/ 432734 h 889934"/>
                    <a:gd name="connsiteX0" fmla="*/ 174524 w 2622365"/>
                    <a:gd name="connsiteY0" fmla="*/ 247005 h 889934"/>
                    <a:gd name="connsiteX1" fmla="*/ 2622365 w 2622365"/>
                    <a:gd name="connsiteY1" fmla="*/ 262594 h 889934"/>
                    <a:gd name="connsiteX0" fmla="*/ 187157 w 2622365"/>
                    <a:gd name="connsiteY0" fmla="*/ 395154 h 852354"/>
                    <a:gd name="connsiteX1" fmla="*/ 644357 w 2622365"/>
                    <a:gd name="connsiteY1" fmla="*/ 852354 h 852354"/>
                    <a:gd name="connsiteX2" fmla="*/ 187157 w 2622365"/>
                    <a:gd name="connsiteY2" fmla="*/ 852354 h 852354"/>
                    <a:gd name="connsiteX3" fmla="*/ 187157 w 2622365"/>
                    <a:gd name="connsiteY3" fmla="*/ 395154 h 852354"/>
                    <a:gd name="connsiteX0" fmla="*/ 174524 w 2622365"/>
                    <a:gd name="connsiteY0" fmla="*/ 209425 h 852354"/>
                    <a:gd name="connsiteX1" fmla="*/ 2622365 w 2622365"/>
                    <a:gd name="connsiteY1" fmla="*/ 225014 h 852354"/>
                    <a:gd name="connsiteX0" fmla="*/ 187157 w 2622365"/>
                    <a:gd name="connsiteY0" fmla="*/ 261779 h 718979"/>
                    <a:gd name="connsiteX1" fmla="*/ 644357 w 2622365"/>
                    <a:gd name="connsiteY1" fmla="*/ 718979 h 718979"/>
                    <a:gd name="connsiteX2" fmla="*/ 187157 w 2622365"/>
                    <a:gd name="connsiteY2" fmla="*/ 718979 h 718979"/>
                    <a:gd name="connsiteX3" fmla="*/ 187157 w 2622365"/>
                    <a:gd name="connsiteY3" fmla="*/ 261779 h 718979"/>
                    <a:gd name="connsiteX0" fmla="*/ 174524 w 2622365"/>
                    <a:gd name="connsiteY0" fmla="*/ 76050 h 718979"/>
                    <a:gd name="connsiteX1" fmla="*/ 2622365 w 2622365"/>
                    <a:gd name="connsiteY1" fmla="*/ 91639 h 718979"/>
                    <a:gd name="connsiteX0" fmla="*/ 187157 w 2608858"/>
                    <a:gd name="connsiteY0" fmla="*/ 266591 h 723791"/>
                    <a:gd name="connsiteX1" fmla="*/ 644357 w 2608858"/>
                    <a:gd name="connsiteY1" fmla="*/ 723791 h 723791"/>
                    <a:gd name="connsiteX2" fmla="*/ 187157 w 2608858"/>
                    <a:gd name="connsiteY2" fmla="*/ 723791 h 723791"/>
                    <a:gd name="connsiteX3" fmla="*/ 187157 w 2608858"/>
                    <a:gd name="connsiteY3" fmla="*/ 266591 h 723791"/>
                    <a:gd name="connsiteX0" fmla="*/ 174524 w 2608858"/>
                    <a:gd name="connsiteY0" fmla="*/ 80862 h 723791"/>
                    <a:gd name="connsiteX1" fmla="*/ 2608858 w 2608858"/>
                    <a:gd name="connsiteY1" fmla="*/ 28708 h 723791"/>
                    <a:gd name="connsiteX0" fmla="*/ 187157 w 2514314"/>
                    <a:gd name="connsiteY0" fmla="*/ 264109 h 721309"/>
                    <a:gd name="connsiteX1" fmla="*/ 644357 w 2514314"/>
                    <a:gd name="connsiteY1" fmla="*/ 721309 h 721309"/>
                    <a:gd name="connsiteX2" fmla="*/ 187157 w 2514314"/>
                    <a:gd name="connsiteY2" fmla="*/ 721309 h 721309"/>
                    <a:gd name="connsiteX3" fmla="*/ 187157 w 2514314"/>
                    <a:gd name="connsiteY3" fmla="*/ 264109 h 721309"/>
                    <a:gd name="connsiteX0" fmla="*/ 174524 w 2514314"/>
                    <a:gd name="connsiteY0" fmla="*/ 78380 h 721309"/>
                    <a:gd name="connsiteX1" fmla="*/ 2514314 w 2514314"/>
                    <a:gd name="connsiteY1" fmla="*/ 60097 h 721309"/>
                    <a:gd name="connsiteX0" fmla="*/ 187157 w 2730415"/>
                    <a:gd name="connsiteY0" fmla="*/ 253742 h 710942"/>
                    <a:gd name="connsiteX1" fmla="*/ 644357 w 2730415"/>
                    <a:gd name="connsiteY1" fmla="*/ 710942 h 710942"/>
                    <a:gd name="connsiteX2" fmla="*/ 187157 w 2730415"/>
                    <a:gd name="connsiteY2" fmla="*/ 710942 h 710942"/>
                    <a:gd name="connsiteX3" fmla="*/ 187157 w 2730415"/>
                    <a:gd name="connsiteY3" fmla="*/ 253742 h 710942"/>
                    <a:gd name="connsiteX0" fmla="*/ 174524 w 2730415"/>
                    <a:gd name="connsiteY0" fmla="*/ 68013 h 710942"/>
                    <a:gd name="connsiteX1" fmla="*/ 2730415 w 2730415"/>
                    <a:gd name="connsiteY1" fmla="*/ 219088 h 710942"/>
                    <a:gd name="connsiteX0" fmla="*/ 187157 w 2730415"/>
                    <a:gd name="connsiteY0" fmla="*/ 332310 h 789510"/>
                    <a:gd name="connsiteX1" fmla="*/ 644357 w 2730415"/>
                    <a:gd name="connsiteY1" fmla="*/ 789510 h 789510"/>
                    <a:gd name="connsiteX2" fmla="*/ 187157 w 2730415"/>
                    <a:gd name="connsiteY2" fmla="*/ 789510 h 789510"/>
                    <a:gd name="connsiteX3" fmla="*/ 187157 w 2730415"/>
                    <a:gd name="connsiteY3" fmla="*/ 332310 h 789510"/>
                    <a:gd name="connsiteX0" fmla="*/ 174524 w 2730415"/>
                    <a:gd name="connsiteY0" fmla="*/ 146581 h 789510"/>
                    <a:gd name="connsiteX1" fmla="*/ 2730415 w 2730415"/>
                    <a:gd name="connsiteY1" fmla="*/ 297656 h 789510"/>
                    <a:gd name="connsiteX0" fmla="*/ 187157 w 2851972"/>
                    <a:gd name="connsiteY0" fmla="*/ 332310 h 789510"/>
                    <a:gd name="connsiteX1" fmla="*/ 644357 w 2851972"/>
                    <a:gd name="connsiteY1" fmla="*/ 789510 h 789510"/>
                    <a:gd name="connsiteX2" fmla="*/ 187157 w 2851972"/>
                    <a:gd name="connsiteY2" fmla="*/ 789510 h 789510"/>
                    <a:gd name="connsiteX3" fmla="*/ 187157 w 2851972"/>
                    <a:gd name="connsiteY3" fmla="*/ 332310 h 789510"/>
                    <a:gd name="connsiteX0" fmla="*/ 174524 w 2851972"/>
                    <a:gd name="connsiteY0" fmla="*/ 146581 h 789510"/>
                    <a:gd name="connsiteX1" fmla="*/ 2851972 w 2851972"/>
                    <a:gd name="connsiteY1" fmla="*/ 297656 h 789510"/>
                    <a:gd name="connsiteX0" fmla="*/ 187157 w 2851972"/>
                    <a:gd name="connsiteY0" fmla="*/ 314192 h 771392"/>
                    <a:gd name="connsiteX1" fmla="*/ 644357 w 2851972"/>
                    <a:gd name="connsiteY1" fmla="*/ 771392 h 771392"/>
                    <a:gd name="connsiteX2" fmla="*/ 187157 w 2851972"/>
                    <a:gd name="connsiteY2" fmla="*/ 771392 h 771392"/>
                    <a:gd name="connsiteX3" fmla="*/ 187157 w 2851972"/>
                    <a:gd name="connsiteY3" fmla="*/ 314192 h 771392"/>
                    <a:gd name="connsiteX0" fmla="*/ 174524 w 2851972"/>
                    <a:gd name="connsiteY0" fmla="*/ 128463 h 771392"/>
                    <a:gd name="connsiteX1" fmla="*/ 2851972 w 2851972"/>
                    <a:gd name="connsiteY1" fmla="*/ 279538 h 771392"/>
                    <a:gd name="connsiteX0" fmla="*/ 187157 w 2851972"/>
                    <a:gd name="connsiteY0" fmla="*/ 235562 h 692762"/>
                    <a:gd name="connsiteX1" fmla="*/ 644357 w 2851972"/>
                    <a:gd name="connsiteY1" fmla="*/ 692762 h 692762"/>
                    <a:gd name="connsiteX2" fmla="*/ 187157 w 2851972"/>
                    <a:gd name="connsiteY2" fmla="*/ 692762 h 692762"/>
                    <a:gd name="connsiteX3" fmla="*/ 187157 w 2851972"/>
                    <a:gd name="connsiteY3" fmla="*/ 235562 h 692762"/>
                    <a:gd name="connsiteX0" fmla="*/ 174524 w 2851972"/>
                    <a:gd name="connsiteY0" fmla="*/ 49833 h 692762"/>
                    <a:gd name="connsiteX1" fmla="*/ 2851972 w 2851972"/>
                    <a:gd name="connsiteY1" fmla="*/ 200908 h 692762"/>
                    <a:gd name="connsiteX0" fmla="*/ 187157 w 2851972"/>
                    <a:gd name="connsiteY0" fmla="*/ 242717 h 699917"/>
                    <a:gd name="connsiteX1" fmla="*/ 644357 w 2851972"/>
                    <a:gd name="connsiteY1" fmla="*/ 699917 h 699917"/>
                    <a:gd name="connsiteX2" fmla="*/ 187157 w 2851972"/>
                    <a:gd name="connsiteY2" fmla="*/ 699917 h 699917"/>
                    <a:gd name="connsiteX3" fmla="*/ 187157 w 2851972"/>
                    <a:gd name="connsiteY3" fmla="*/ 242717 h 699917"/>
                    <a:gd name="connsiteX0" fmla="*/ 174524 w 2851972"/>
                    <a:gd name="connsiteY0" fmla="*/ 56988 h 699917"/>
                    <a:gd name="connsiteX1" fmla="*/ 1706593 w 2851972"/>
                    <a:gd name="connsiteY1" fmla="*/ 42177 h 699917"/>
                    <a:gd name="connsiteX2" fmla="*/ 2851972 w 2851972"/>
                    <a:gd name="connsiteY2" fmla="*/ 208063 h 699917"/>
                    <a:gd name="connsiteX0" fmla="*/ 187157 w 2851972"/>
                    <a:gd name="connsiteY0" fmla="*/ 217824 h 675024"/>
                    <a:gd name="connsiteX1" fmla="*/ 644357 w 2851972"/>
                    <a:gd name="connsiteY1" fmla="*/ 675024 h 675024"/>
                    <a:gd name="connsiteX2" fmla="*/ 187157 w 2851972"/>
                    <a:gd name="connsiteY2" fmla="*/ 675024 h 675024"/>
                    <a:gd name="connsiteX3" fmla="*/ 187157 w 2851972"/>
                    <a:gd name="connsiteY3" fmla="*/ 217824 h 675024"/>
                    <a:gd name="connsiteX0" fmla="*/ 174524 w 2851972"/>
                    <a:gd name="connsiteY0" fmla="*/ 32095 h 675024"/>
                    <a:gd name="connsiteX1" fmla="*/ 1706593 w 2851972"/>
                    <a:gd name="connsiteY1" fmla="*/ 17284 h 675024"/>
                    <a:gd name="connsiteX2" fmla="*/ 2851972 w 2851972"/>
                    <a:gd name="connsiteY2" fmla="*/ 183170 h 675024"/>
                    <a:gd name="connsiteX0" fmla="*/ 187157 w 2851972"/>
                    <a:gd name="connsiteY0" fmla="*/ 250226 h 707426"/>
                    <a:gd name="connsiteX1" fmla="*/ 644357 w 2851972"/>
                    <a:gd name="connsiteY1" fmla="*/ 707426 h 707426"/>
                    <a:gd name="connsiteX2" fmla="*/ 187157 w 2851972"/>
                    <a:gd name="connsiteY2" fmla="*/ 707426 h 707426"/>
                    <a:gd name="connsiteX3" fmla="*/ 187157 w 2851972"/>
                    <a:gd name="connsiteY3" fmla="*/ 250226 h 707426"/>
                    <a:gd name="connsiteX0" fmla="*/ 174524 w 2851972"/>
                    <a:gd name="connsiteY0" fmla="*/ 64497 h 707426"/>
                    <a:gd name="connsiteX1" fmla="*/ 1706593 w 2851972"/>
                    <a:gd name="connsiteY1" fmla="*/ 49686 h 707426"/>
                    <a:gd name="connsiteX2" fmla="*/ 2851972 w 2851972"/>
                    <a:gd name="connsiteY2" fmla="*/ 215572 h 707426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3 w 2851972"/>
                    <a:gd name="connsiteY1" fmla="*/ 188419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3 w 2851972"/>
                    <a:gd name="connsiteY1" fmla="*/ 188419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3 w 2851972"/>
                    <a:gd name="connsiteY1" fmla="*/ 188419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3 w 2851972"/>
                    <a:gd name="connsiteY1" fmla="*/ 188419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3 w 2851972"/>
                    <a:gd name="connsiteY1" fmla="*/ 188419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4 w 2851972"/>
                    <a:gd name="connsiteY1" fmla="*/ 256163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4 w 2851972"/>
                    <a:gd name="connsiteY1" fmla="*/ 256163 h 642929"/>
                    <a:gd name="connsiteX2" fmla="*/ 2851972 w 2851972"/>
                    <a:gd name="connsiteY2" fmla="*/ 151075 h 642929"/>
                    <a:gd name="connsiteX0" fmla="*/ 187157 w 2851972"/>
                    <a:gd name="connsiteY0" fmla="*/ 185729 h 642929"/>
                    <a:gd name="connsiteX1" fmla="*/ 644357 w 2851972"/>
                    <a:gd name="connsiteY1" fmla="*/ 642929 h 642929"/>
                    <a:gd name="connsiteX2" fmla="*/ 187157 w 2851972"/>
                    <a:gd name="connsiteY2" fmla="*/ 642929 h 642929"/>
                    <a:gd name="connsiteX3" fmla="*/ 187157 w 2851972"/>
                    <a:gd name="connsiteY3" fmla="*/ 185729 h 642929"/>
                    <a:gd name="connsiteX0" fmla="*/ 174524 w 2851972"/>
                    <a:gd name="connsiteY0" fmla="*/ 0 h 642929"/>
                    <a:gd name="connsiteX1" fmla="*/ 1449974 w 2851972"/>
                    <a:gd name="connsiteY1" fmla="*/ 256163 h 642929"/>
                    <a:gd name="connsiteX2" fmla="*/ 2851972 w 2851972"/>
                    <a:gd name="connsiteY2" fmla="*/ 151075 h 642929"/>
                    <a:gd name="connsiteX0" fmla="*/ 187157 w 2960022"/>
                    <a:gd name="connsiteY0" fmla="*/ 185729 h 642929"/>
                    <a:gd name="connsiteX1" fmla="*/ 644357 w 2960022"/>
                    <a:gd name="connsiteY1" fmla="*/ 642929 h 642929"/>
                    <a:gd name="connsiteX2" fmla="*/ 187157 w 2960022"/>
                    <a:gd name="connsiteY2" fmla="*/ 642929 h 642929"/>
                    <a:gd name="connsiteX3" fmla="*/ 187157 w 2960022"/>
                    <a:gd name="connsiteY3" fmla="*/ 185729 h 642929"/>
                    <a:gd name="connsiteX0" fmla="*/ 174524 w 2960022"/>
                    <a:gd name="connsiteY0" fmla="*/ 0 h 642929"/>
                    <a:gd name="connsiteX1" fmla="*/ 1449974 w 2960022"/>
                    <a:gd name="connsiteY1" fmla="*/ 256163 h 642929"/>
                    <a:gd name="connsiteX2" fmla="*/ 2960022 w 2960022"/>
                    <a:gd name="connsiteY2" fmla="*/ 218819 h 642929"/>
                    <a:gd name="connsiteX0" fmla="*/ 187157 w 2960022"/>
                    <a:gd name="connsiteY0" fmla="*/ 185729 h 642929"/>
                    <a:gd name="connsiteX1" fmla="*/ 644357 w 2960022"/>
                    <a:gd name="connsiteY1" fmla="*/ 642929 h 642929"/>
                    <a:gd name="connsiteX2" fmla="*/ 187157 w 2960022"/>
                    <a:gd name="connsiteY2" fmla="*/ 642929 h 642929"/>
                    <a:gd name="connsiteX3" fmla="*/ 187157 w 2960022"/>
                    <a:gd name="connsiteY3" fmla="*/ 185729 h 642929"/>
                    <a:gd name="connsiteX0" fmla="*/ 174524 w 2960022"/>
                    <a:gd name="connsiteY0" fmla="*/ 0 h 642929"/>
                    <a:gd name="connsiteX1" fmla="*/ 1449974 w 2960022"/>
                    <a:gd name="connsiteY1" fmla="*/ 256163 h 642929"/>
                    <a:gd name="connsiteX2" fmla="*/ 2960022 w 2960022"/>
                    <a:gd name="connsiteY2" fmla="*/ 218819 h 642929"/>
                    <a:gd name="connsiteX0" fmla="*/ 187157 w 2878984"/>
                    <a:gd name="connsiteY0" fmla="*/ 185729 h 642929"/>
                    <a:gd name="connsiteX1" fmla="*/ 644357 w 2878984"/>
                    <a:gd name="connsiteY1" fmla="*/ 642929 h 642929"/>
                    <a:gd name="connsiteX2" fmla="*/ 187157 w 2878984"/>
                    <a:gd name="connsiteY2" fmla="*/ 642929 h 642929"/>
                    <a:gd name="connsiteX3" fmla="*/ 187157 w 2878984"/>
                    <a:gd name="connsiteY3" fmla="*/ 185729 h 642929"/>
                    <a:gd name="connsiteX0" fmla="*/ 174524 w 2878984"/>
                    <a:gd name="connsiteY0" fmla="*/ 0 h 642929"/>
                    <a:gd name="connsiteX1" fmla="*/ 1449974 w 2878984"/>
                    <a:gd name="connsiteY1" fmla="*/ 256163 h 642929"/>
                    <a:gd name="connsiteX2" fmla="*/ 2878984 w 2878984"/>
                    <a:gd name="connsiteY2" fmla="*/ 134140 h 642929"/>
                    <a:gd name="connsiteX0" fmla="*/ 187157 w 2878984"/>
                    <a:gd name="connsiteY0" fmla="*/ 185729 h 642929"/>
                    <a:gd name="connsiteX1" fmla="*/ 644357 w 2878984"/>
                    <a:gd name="connsiteY1" fmla="*/ 642929 h 642929"/>
                    <a:gd name="connsiteX2" fmla="*/ 187157 w 2878984"/>
                    <a:gd name="connsiteY2" fmla="*/ 642929 h 642929"/>
                    <a:gd name="connsiteX3" fmla="*/ 187157 w 2878984"/>
                    <a:gd name="connsiteY3" fmla="*/ 185729 h 642929"/>
                    <a:gd name="connsiteX0" fmla="*/ 174524 w 2878984"/>
                    <a:gd name="connsiteY0" fmla="*/ 0 h 642929"/>
                    <a:gd name="connsiteX1" fmla="*/ 1449974 w 2878984"/>
                    <a:gd name="connsiteY1" fmla="*/ 222292 h 642929"/>
                    <a:gd name="connsiteX2" fmla="*/ 2878984 w 2878984"/>
                    <a:gd name="connsiteY2" fmla="*/ 134140 h 642929"/>
                    <a:gd name="connsiteX0" fmla="*/ 187157 w 2878984"/>
                    <a:gd name="connsiteY0" fmla="*/ 238150 h 695350"/>
                    <a:gd name="connsiteX1" fmla="*/ 644357 w 2878984"/>
                    <a:gd name="connsiteY1" fmla="*/ 695350 h 695350"/>
                    <a:gd name="connsiteX2" fmla="*/ 187157 w 2878984"/>
                    <a:gd name="connsiteY2" fmla="*/ 695350 h 695350"/>
                    <a:gd name="connsiteX3" fmla="*/ 187157 w 2878984"/>
                    <a:gd name="connsiteY3" fmla="*/ 238150 h 695350"/>
                    <a:gd name="connsiteX0" fmla="*/ 174524 w 2878984"/>
                    <a:gd name="connsiteY0" fmla="*/ 0 h 695350"/>
                    <a:gd name="connsiteX1" fmla="*/ 1449974 w 2878984"/>
                    <a:gd name="connsiteY1" fmla="*/ 274713 h 695350"/>
                    <a:gd name="connsiteX2" fmla="*/ 2878984 w 2878984"/>
                    <a:gd name="connsiteY2" fmla="*/ 186561 h 695350"/>
                    <a:gd name="connsiteX0" fmla="*/ 187157 w 2878984"/>
                    <a:gd name="connsiteY0" fmla="*/ 238150 h 695350"/>
                    <a:gd name="connsiteX1" fmla="*/ 644357 w 2878984"/>
                    <a:gd name="connsiteY1" fmla="*/ 695350 h 695350"/>
                    <a:gd name="connsiteX2" fmla="*/ 187157 w 2878984"/>
                    <a:gd name="connsiteY2" fmla="*/ 695350 h 695350"/>
                    <a:gd name="connsiteX3" fmla="*/ 187157 w 2878984"/>
                    <a:gd name="connsiteY3" fmla="*/ 238150 h 695350"/>
                    <a:gd name="connsiteX0" fmla="*/ 174524 w 2878984"/>
                    <a:gd name="connsiteY0" fmla="*/ 0 h 695350"/>
                    <a:gd name="connsiteX1" fmla="*/ 1449974 w 2878984"/>
                    <a:gd name="connsiteY1" fmla="*/ 274713 h 695350"/>
                    <a:gd name="connsiteX2" fmla="*/ 2878984 w 2878984"/>
                    <a:gd name="connsiteY2" fmla="*/ 186561 h 695350"/>
                    <a:gd name="connsiteX0" fmla="*/ 187157 w 2878984"/>
                    <a:gd name="connsiteY0" fmla="*/ 412885 h 870085"/>
                    <a:gd name="connsiteX1" fmla="*/ 644357 w 2878984"/>
                    <a:gd name="connsiteY1" fmla="*/ 870085 h 870085"/>
                    <a:gd name="connsiteX2" fmla="*/ 187157 w 2878984"/>
                    <a:gd name="connsiteY2" fmla="*/ 870085 h 870085"/>
                    <a:gd name="connsiteX3" fmla="*/ 187157 w 2878984"/>
                    <a:gd name="connsiteY3" fmla="*/ 412885 h 870085"/>
                    <a:gd name="connsiteX0" fmla="*/ 188460 w 2878984"/>
                    <a:gd name="connsiteY0" fmla="*/ 0 h 870085"/>
                    <a:gd name="connsiteX1" fmla="*/ 1449974 w 2878984"/>
                    <a:gd name="connsiteY1" fmla="*/ 449448 h 870085"/>
                    <a:gd name="connsiteX2" fmla="*/ 2878984 w 2878984"/>
                    <a:gd name="connsiteY2" fmla="*/ 361296 h 870085"/>
                    <a:gd name="connsiteX0" fmla="*/ 187157 w 2878984"/>
                    <a:gd name="connsiteY0" fmla="*/ 412885 h 870085"/>
                    <a:gd name="connsiteX1" fmla="*/ 644357 w 2878984"/>
                    <a:gd name="connsiteY1" fmla="*/ 870085 h 870085"/>
                    <a:gd name="connsiteX2" fmla="*/ 187157 w 2878984"/>
                    <a:gd name="connsiteY2" fmla="*/ 870085 h 870085"/>
                    <a:gd name="connsiteX3" fmla="*/ 187157 w 2878984"/>
                    <a:gd name="connsiteY3" fmla="*/ 412885 h 870085"/>
                    <a:gd name="connsiteX0" fmla="*/ 188460 w 2878984"/>
                    <a:gd name="connsiteY0" fmla="*/ 0 h 870085"/>
                    <a:gd name="connsiteX1" fmla="*/ 1449974 w 2878984"/>
                    <a:gd name="connsiteY1" fmla="*/ 327133 h 870085"/>
                    <a:gd name="connsiteX2" fmla="*/ 2878984 w 2878984"/>
                    <a:gd name="connsiteY2" fmla="*/ 361296 h 870085"/>
                    <a:gd name="connsiteX0" fmla="*/ 187157 w 2788166"/>
                    <a:gd name="connsiteY0" fmla="*/ 412885 h 870085"/>
                    <a:gd name="connsiteX1" fmla="*/ 644357 w 2788166"/>
                    <a:gd name="connsiteY1" fmla="*/ 870085 h 870085"/>
                    <a:gd name="connsiteX2" fmla="*/ 187157 w 2788166"/>
                    <a:gd name="connsiteY2" fmla="*/ 870085 h 870085"/>
                    <a:gd name="connsiteX3" fmla="*/ 187157 w 2788166"/>
                    <a:gd name="connsiteY3" fmla="*/ 412885 h 870085"/>
                    <a:gd name="connsiteX0" fmla="*/ 188460 w 2788166"/>
                    <a:gd name="connsiteY0" fmla="*/ 0 h 870085"/>
                    <a:gd name="connsiteX1" fmla="*/ 1449974 w 2788166"/>
                    <a:gd name="connsiteY1" fmla="*/ 327133 h 870085"/>
                    <a:gd name="connsiteX2" fmla="*/ 2788166 w 2788166"/>
                    <a:gd name="connsiteY2" fmla="*/ 222110 h 870085"/>
                    <a:gd name="connsiteX0" fmla="*/ 187157 w 2788166"/>
                    <a:gd name="connsiteY0" fmla="*/ 412885 h 870085"/>
                    <a:gd name="connsiteX1" fmla="*/ 644357 w 2788166"/>
                    <a:gd name="connsiteY1" fmla="*/ 870085 h 870085"/>
                    <a:gd name="connsiteX2" fmla="*/ 187157 w 2788166"/>
                    <a:gd name="connsiteY2" fmla="*/ 870085 h 870085"/>
                    <a:gd name="connsiteX3" fmla="*/ 187157 w 2788166"/>
                    <a:gd name="connsiteY3" fmla="*/ 412885 h 870085"/>
                    <a:gd name="connsiteX0" fmla="*/ 188460 w 2788166"/>
                    <a:gd name="connsiteY0" fmla="*/ 0 h 870085"/>
                    <a:gd name="connsiteX1" fmla="*/ 1449974 w 2788166"/>
                    <a:gd name="connsiteY1" fmla="*/ 327133 h 870085"/>
                    <a:gd name="connsiteX2" fmla="*/ 2788166 w 2788166"/>
                    <a:gd name="connsiteY2" fmla="*/ 222110 h 870085"/>
                    <a:gd name="connsiteX0" fmla="*/ 187157 w 2788166"/>
                    <a:gd name="connsiteY0" fmla="*/ 312104 h 769304"/>
                    <a:gd name="connsiteX1" fmla="*/ 644357 w 2788166"/>
                    <a:gd name="connsiteY1" fmla="*/ 769304 h 769304"/>
                    <a:gd name="connsiteX2" fmla="*/ 187157 w 2788166"/>
                    <a:gd name="connsiteY2" fmla="*/ 769304 h 769304"/>
                    <a:gd name="connsiteX3" fmla="*/ 187157 w 2788166"/>
                    <a:gd name="connsiteY3" fmla="*/ 312104 h 769304"/>
                    <a:gd name="connsiteX0" fmla="*/ 188460 w 2788166"/>
                    <a:gd name="connsiteY0" fmla="*/ 0 h 769304"/>
                    <a:gd name="connsiteX1" fmla="*/ 1449974 w 2788166"/>
                    <a:gd name="connsiteY1" fmla="*/ 226352 h 769304"/>
                    <a:gd name="connsiteX2" fmla="*/ 2788166 w 2788166"/>
                    <a:gd name="connsiteY2" fmla="*/ 121329 h 769304"/>
                    <a:gd name="connsiteX0" fmla="*/ 187157 w 2788166"/>
                    <a:gd name="connsiteY0" fmla="*/ 312104 h 769304"/>
                    <a:gd name="connsiteX1" fmla="*/ 644357 w 2788166"/>
                    <a:gd name="connsiteY1" fmla="*/ 769304 h 769304"/>
                    <a:gd name="connsiteX2" fmla="*/ 187157 w 2788166"/>
                    <a:gd name="connsiteY2" fmla="*/ 769304 h 769304"/>
                    <a:gd name="connsiteX3" fmla="*/ 187157 w 2788166"/>
                    <a:gd name="connsiteY3" fmla="*/ 312104 h 769304"/>
                    <a:gd name="connsiteX0" fmla="*/ 188460 w 2788166"/>
                    <a:gd name="connsiteY0" fmla="*/ 0 h 769304"/>
                    <a:gd name="connsiteX1" fmla="*/ 1449974 w 2788166"/>
                    <a:gd name="connsiteY1" fmla="*/ 226352 h 769304"/>
                    <a:gd name="connsiteX2" fmla="*/ 2788166 w 2788166"/>
                    <a:gd name="connsiteY2" fmla="*/ 121329 h 769304"/>
                    <a:gd name="connsiteX0" fmla="*/ 187157 w 2788166"/>
                    <a:gd name="connsiteY0" fmla="*/ 312104 h 769304"/>
                    <a:gd name="connsiteX1" fmla="*/ 644357 w 2788166"/>
                    <a:gd name="connsiteY1" fmla="*/ 769304 h 769304"/>
                    <a:gd name="connsiteX2" fmla="*/ 187157 w 2788166"/>
                    <a:gd name="connsiteY2" fmla="*/ 769304 h 769304"/>
                    <a:gd name="connsiteX3" fmla="*/ 187157 w 2788166"/>
                    <a:gd name="connsiteY3" fmla="*/ 312104 h 769304"/>
                    <a:gd name="connsiteX0" fmla="*/ 188460 w 2788166"/>
                    <a:gd name="connsiteY0" fmla="*/ 0 h 769304"/>
                    <a:gd name="connsiteX1" fmla="*/ 1767226 w 2788166"/>
                    <a:gd name="connsiteY1" fmla="*/ 20590 h 769304"/>
                    <a:gd name="connsiteX2" fmla="*/ 2788166 w 2788166"/>
                    <a:gd name="connsiteY2" fmla="*/ 121329 h 769304"/>
                    <a:gd name="connsiteX0" fmla="*/ 187157 w 2788166"/>
                    <a:gd name="connsiteY0" fmla="*/ 346183 h 803383"/>
                    <a:gd name="connsiteX1" fmla="*/ 644357 w 2788166"/>
                    <a:gd name="connsiteY1" fmla="*/ 803383 h 803383"/>
                    <a:gd name="connsiteX2" fmla="*/ 187157 w 2788166"/>
                    <a:gd name="connsiteY2" fmla="*/ 803383 h 803383"/>
                    <a:gd name="connsiteX3" fmla="*/ 187157 w 2788166"/>
                    <a:gd name="connsiteY3" fmla="*/ 346183 h 803383"/>
                    <a:gd name="connsiteX0" fmla="*/ 188460 w 2788166"/>
                    <a:gd name="connsiteY0" fmla="*/ 34079 h 803383"/>
                    <a:gd name="connsiteX1" fmla="*/ 1767226 w 2788166"/>
                    <a:gd name="connsiteY1" fmla="*/ 54669 h 803383"/>
                    <a:gd name="connsiteX2" fmla="*/ 2788166 w 2788166"/>
                    <a:gd name="connsiteY2" fmla="*/ 155408 h 803383"/>
                    <a:gd name="connsiteX0" fmla="*/ 187157 w 2788166"/>
                    <a:gd name="connsiteY0" fmla="*/ 312104 h 769304"/>
                    <a:gd name="connsiteX1" fmla="*/ 644357 w 2788166"/>
                    <a:gd name="connsiteY1" fmla="*/ 769304 h 769304"/>
                    <a:gd name="connsiteX2" fmla="*/ 187157 w 2788166"/>
                    <a:gd name="connsiteY2" fmla="*/ 769304 h 769304"/>
                    <a:gd name="connsiteX3" fmla="*/ 187157 w 2788166"/>
                    <a:gd name="connsiteY3" fmla="*/ 312104 h 769304"/>
                    <a:gd name="connsiteX0" fmla="*/ 188460 w 2788166"/>
                    <a:gd name="connsiteY0" fmla="*/ 0 h 769304"/>
                    <a:gd name="connsiteX1" fmla="*/ 2788166 w 2788166"/>
                    <a:gd name="connsiteY1" fmla="*/ 121329 h 769304"/>
                    <a:gd name="connsiteX0" fmla="*/ 187157 w 2788166"/>
                    <a:gd name="connsiteY0" fmla="*/ 477410 h 934610"/>
                    <a:gd name="connsiteX1" fmla="*/ 644357 w 2788166"/>
                    <a:gd name="connsiteY1" fmla="*/ 934610 h 934610"/>
                    <a:gd name="connsiteX2" fmla="*/ 187157 w 2788166"/>
                    <a:gd name="connsiteY2" fmla="*/ 934610 h 934610"/>
                    <a:gd name="connsiteX3" fmla="*/ 187157 w 2788166"/>
                    <a:gd name="connsiteY3" fmla="*/ 477410 h 934610"/>
                    <a:gd name="connsiteX0" fmla="*/ 188460 w 2788166"/>
                    <a:gd name="connsiteY0" fmla="*/ 165306 h 934610"/>
                    <a:gd name="connsiteX1" fmla="*/ 2788166 w 2788166"/>
                    <a:gd name="connsiteY1" fmla="*/ 286635 h 934610"/>
                    <a:gd name="connsiteX0" fmla="*/ 187157 w 2788166"/>
                    <a:gd name="connsiteY0" fmla="*/ 481766 h 938966"/>
                    <a:gd name="connsiteX1" fmla="*/ 644357 w 2788166"/>
                    <a:gd name="connsiteY1" fmla="*/ 938966 h 938966"/>
                    <a:gd name="connsiteX2" fmla="*/ 187157 w 2788166"/>
                    <a:gd name="connsiteY2" fmla="*/ 938966 h 938966"/>
                    <a:gd name="connsiteX3" fmla="*/ 187157 w 2788166"/>
                    <a:gd name="connsiteY3" fmla="*/ 481766 h 938966"/>
                    <a:gd name="connsiteX0" fmla="*/ 166580 w 2788166"/>
                    <a:gd name="connsiteY0" fmla="*/ 155944 h 938966"/>
                    <a:gd name="connsiteX1" fmla="*/ 2788166 w 2788166"/>
                    <a:gd name="connsiteY1" fmla="*/ 290991 h 938966"/>
                    <a:gd name="connsiteX0" fmla="*/ 187157 w 2667829"/>
                    <a:gd name="connsiteY0" fmla="*/ 655130 h 1112330"/>
                    <a:gd name="connsiteX1" fmla="*/ 644357 w 2667829"/>
                    <a:gd name="connsiteY1" fmla="*/ 1112330 h 1112330"/>
                    <a:gd name="connsiteX2" fmla="*/ 187157 w 2667829"/>
                    <a:gd name="connsiteY2" fmla="*/ 1112330 h 1112330"/>
                    <a:gd name="connsiteX3" fmla="*/ 187157 w 2667829"/>
                    <a:gd name="connsiteY3" fmla="*/ 655130 h 1112330"/>
                    <a:gd name="connsiteX0" fmla="*/ 166580 w 2667829"/>
                    <a:gd name="connsiteY0" fmla="*/ 329308 h 1112330"/>
                    <a:gd name="connsiteX1" fmla="*/ 2667829 w 2667829"/>
                    <a:gd name="connsiteY1" fmla="*/ 231158 h 1112330"/>
                    <a:gd name="connsiteX0" fmla="*/ 187157 w 2667829"/>
                    <a:gd name="connsiteY0" fmla="*/ 571338 h 1028538"/>
                    <a:gd name="connsiteX1" fmla="*/ 644357 w 2667829"/>
                    <a:gd name="connsiteY1" fmla="*/ 1028538 h 1028538"/>
                    <a:gd name="connsiteX2" fmla="*/ 187157 w 2667829"/>
                    <a:gd name="connsiteY2" fmla="*/ 1028538 h 1028538"/>
                    <a:gd name="connsiteX3" fmla="*/ 187157 w 2667829"/>
                    <a:gd name="connsiteY3" fmla="*/ 571338 h 1028538"/>
                    <a:gd name="connsiteX0" fmla="*/ 166580 w 2667829"/>
                    <a:gd name="connsiteY0" fmla="*/ 245516 h 1028538"/>
                    <a:gd name="connsiteX1" fmla="*/ 2667829 w 2667829"/>
                    <a:gd name="connsiteY1" fmla="*/ 147366 h 1028538"/>
                    <a:gd name="connsiteX0" fmla="*/ 187157 w 2667829"/>
                    <a:gd name="connsiteY0" fmla="*/ 605345 h 1062545"/>
                    <a:gd name="connsiteX1" fmla="*/ 644357 w 2667829"/>
                    <a:gd name="connsiteY1" fmla="*/ 1062545 h 1062545"/>
                    <a:gd name="connsiteX2" fmla="*/ 187157 w 2667829"/>
                    <a:gd name="connsiteY2" fmla="*/ 1062545 h 1062545"/>
                    <a:gd name="connsiteX3" fmla="*/ 187157 w 2667829"/>
                    <a:gd name="connsiteY3" fmla="*/ 605345 h 1062545"/>
                    <a:gd name="connsiteX0" fmla="*/ 243159 w 2667829"/>
                    <a:gd name="connsiteY0" fmla="*/ 128630 h 1062545"/>
                    <a:gd name="connsiteX1" fmla="*/ 2667829 w 2667829"/>
                    <a:gd name="connsiteY1" fmla="*/ 181373 h 1062545"/>
                    <a:gd name="connsiteX0" fmla="*/ 187157 w 2656889"/>
                    <a:gd name="connsiteY0" fmla="*/ 656715 h 1113915"/>
                    <a:gd name="connsiteX1" fmla="*/ 644357 w 2656889"/>
                    <a:gd name="connsiteY1" fmla="*/ 1113915 h 1113915"/>
                    <a:gd name="connsiteX2" fmla="*/ 187157 w 2656889"/>
                    <a:gd name="connsiteY2" fmla="*/ 1113915 h 1113915"/>
                    <a:gd name="connsiteX3" fmla="*/ 187157 w 2656889"/>
                    <a:gd name="connsiteY3" fmla="*/ 656715 h 1113915"/>
                    <a:gd name="connsiteX0" fmla="*/ 243159 w 2656889"/>
                    <a:gd name="connsiteY0" fmla="*/ 180000 h 1113915"/>
                    <a:gd name="connsiteX1" fmla="*/ 2656889 w 2656889"/>
                    <a:gd name="connsiteY1" fmla="*/ 164156 h 1113915"/>
                    <a:gd name="connsiteX0" fmla="*/ 187157 w 2656889"/>
                    <a:gd name="connsiteY0" fmla="*/ 626385 h 1083585"/>
                    <a:gd name="connsiteX1" fmla="*/ 644357 w 2656889"/>
                    <a:gd name="connsiteY1" fmla="*/ 1083585 h 1083585"/>
                    <a:gd name="connsiteX2" fmla="*/ 187157 w 2656889"/>
                    <a:gd name="connsiteY2" fmla="*/ 1083585 h 1083585"/>
                    <a:gd name="connsiteX3" fmla="*/ 187157 w 2656889"/>
                    <a:gd name="connsiteY3" fmla="*/ 626385 h 1083585"/>
                    <a:gd name="connsiteX0" fmla="*/ 243159 w 2656889"/>
                    <a:gd name="connsiteY0" fmla="*/ 149670 h 1083585"/>
                    <a:gd name="connsiteX1" fmla="*/ 2656889 w 2656889"/>
                    <a:gd name="connsiteY1" fmla="*/ 133826 h 1083585"/>
                    <a:gd name="connsiteX0" fmla="*/ 187157 w 2656889"/>
                    <a:gd name="connsiteY0" fmla="*/ 626385 h 1083585"/>
                    <a:gd name="connsiteX1" fmla="*/ 644357 w 2656889"/>
                    <a:gd name="connsiteY1" fmla="*/ 1083585 h 1083585"/>
                    <a:gd name="connsiteX2" fmla="*/ 187157 w 2656889"/>
                    <a:gd name="connsiteY2" fmla="*/ 1083585 h 1083585"/>
                    <a:gd name="connsiteX3" fmla="*/ 187157 w 2656889"/>
                    <a:gd name="connsiteY3" fmla="*/ 626385 h 1083585"/>
                    <a:gd name="connsiteX0" fmla="*/ 243159 w 2656889"/>
                    <a:gd name="connsiteY0" fmla="*/ 149670 h 1083585"/>
                    <a:gd name="connsiteX1" fmla="*/ 2656889 w 2656889"/>
                    <a:gd name="connsiteY1" fmla="*/ 133826 h 1083585"/>
                    <a:gd name="connsiteX0" fmla="*/ 187157 w 2656889"/>
                    <a:gd name="connsiteY0" fmla="*/ 492559 h 949759"/>
                    <a:gd name="connsiteX1" fmla="*/ 644357 w 2656889"/>
                    <a:gd name="connsiteY1" fmla="*/ 949759 h 949759"/>
                    <a:gd name="connsiteX2" fmla="*/ 187157 w 2656889"/>
                    <a:gd name="connsiteY2" fmla="*/ 949759 h 949759"/>
                    <a:gd name="connsiteX3" fmla="*/ 187157 w 2656889"/>
                    <a:gd name="connsiteY3" fmla="*/ 492559 h 949759"/>
                    <a:gd name="connsiteX0" fmla="*/ 243159 w 2656889"/>
                    <a:gd name="connsiteY0" fmla="*/ 15844 h 949759"/>
                    <a:gd name="connsiteX1" fmla="*/ 2656889 w 2656889"/>
                    <a:gd name="connsiteY1" fmla="*/ 0 h 949759"/>
                    <a:gd name="connsiteX0" fmla="*/ 187157 w 2656889"/>
                    <a:gd name="connsiteY0" fmla="*/ 492559 h 949759"/>
                    <a:gd name="connsiteX1" fmla="*/ 644357 w 2656889"/>
                    <a:gd name="connsiteY1" fmla="*/ 949759 h 949759"/>
                    <a:gd name="connsiteX2" fmla="*/ 187157 w 2656889"/>
                    <a:gd name="connsiteY2" fmla="*/ 949759 h 949759"/>
                    <a:gd name="connsiteX3" fmla="*/ 187157 w 2656889"/>
                    <a:gd name="connsiteY3" fmla="*/ 492559 h 949759"/>
                    <a:gd name="connsiteX0" fmla="*/ 243159 w 2656889"/>
                    <a:gd name="connsiteY0" fmla="*/ 15844 h 949759"/>
                    <a:gd name="connsiteX1" fmla="*/ 2656889 w 2656889"/>
                    <a:gd name="connsiteY1" fmla="*/ 0 h 949759"/>
                    <a:gd name="connsiteX0" fmla="*/ 187157 w 2247511"/>
                    <a:gd name="connsiteY0" fmla="*/ 476714 h 933914"/>
                    <a:gd name="connsiteX1" fmla="*/ 644357 w 2247511"/>
                    <a:gd name="connsiteY1" fmla="*/ 933914 h 933914"/>
                    <a:gd name="connsiteX2" fmla="*/ 187157 w 2247511"/>
                    <a:gd name="connsiteY2" fmla="*/ 933914 h 933914"/>
                    <a:gd name="connsiteX3" fmla="*/ 187157 w 2247511"/>
                    <a:gd name="connsiteY3" fmla="*/ 476714 h 933914"/>
                    <a:gd name="connsiteX0" fmla="*/ 243159 w 2247511"/>
                    <a:gd name="connsiteY0" fmla="*/ -1 h 933914"/>
                    <a:gd name="connsiteX1" fmla="*/ 2247511 w 2247511"/>
                    <a:gd name="connsiteY1" fmla="*/ 105029 h 933914"/>
                    <a:gd name="connsiteX0" fmla="*/ 187157 w 2247511"/>
                    <a:gd name="connsiteY0" fmla="*/ 476716 h 933916"/>
                    <a:gd name="connsiteX1" fmla="*/ 644357 w 2247511"/>
                    <a:gd name="connsiteY1" fmla="*/ 933916 h 933916"/>
                    <a:gd name="connsiteX2" fmla="*/ 187157 w 2247511"/>
                    <a:gd name="connsiteY2" fmla="*/ 933916 h 933916"/>
                    <a:gd name="connsiteX3" fmla="*/ 187157 w 2247511"/>
                    <a:gd name="connsiteY3" fmla="*/ 476716 h 933916"/>
                    <a:gd name="connsiteX0" fmla="*/ 243159 w 2247511"/>
                    <a:gd name="connsiteY0" fmla="*/ 1 h 933916"/>
                    <a:gd name="connsiteX1" fmla="*/ 2247511 w 2247511"/>
                    <a:gd name="connsiteY1" fmla="*/ 105031 h 933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47511" h="933916" stroke="0" extrusionOk="0">
                      <a:moveTo>
                        <a:pt x="187157" y="476716"/>
                      </a:moveTo>
                      <a:cubicBezTo>
                        <a:pt x="656231" y="657190"/>
                        <a:pt x="644357" y="681411"/>
                        <a:pt x="644357" y="933916"/>
                      </a:cubicBezTo>
                      <a:lnTo>
                        <a:pt x="187157" y="933916"/>
                      </a:lnTo>
                      <a:cubicBezTo>
                        <a:pt x="187157" y="781516"/>
                        <a:pt x="-233948" y="364421"/>
                        <a:pt x="187157" y="476716"/>
                      </a:cubicBezTo>
                      <a:close/>
                    </a:path>
                    <a:path w="2247511" h="933916" fill="none">
                      <a:moveTo>
                        <a:pt x="243159" y="1"/>
                      </a:moveTo>
                      <a:cubicBezTo>
                        <a:pt x="1109728" y="40444"/>
                        <a:pt x="1096314" y="230861"/>
                        <a:pt x="2247511" y="105031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32" name="Arc 8"/>
              <p:cNvSpPr/>
              <p:nvPr/>
            </p:nvSpPr>
            <p:spPr>
              <a:xfrm>
                <a:off x="8627569" y="4196629"/>
                <a:ext cx="2167802" cy="438217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733746"/>
                  <a:gd name="connsiteY0" fmla="*/ 246215 h 703415"/>
                  <a:gd name="connsiteX1" fmla="*/ 644357 w 2733746"/>
                  <a:gd name="connsiteY1" fmla="*/ 703415 h 703415"/>
                  <a:gd name="connsiteX2" fmla="*/ 187157 w 2733746"/>
                  <a:gd name="connsiteY2" fmla="*/ 703415 h 703415"/>
                  <a:gd name="connsiteX3" fmla="*/ 187157 w 2733746"/>
                  <a:gd name="connsiteY3" fmla="*/ 246215 h 703415"/>
                  <a:gd name="connsiteX0" fmla="*/ 256553 w 2733746"/>
                  <a:gd name="connsiteY0" fmla="*/ 10565 h 703415"/>
                  <a:gd name="connsiteX1" fmla="*/ 2733746 w 2733746"/>
                  <a:gd name="connsiteY1" fmla="*/ 0 h 703415"/>
                  <a:gd name="connsiteX0" fmla="*/ 187157 w 2733746"/>
                  <a:gd name="connsiteY0" fmla="*/ 261532 h 718732"/>
                  <a:gd name="connsiteX1" fmla="*/ 644357 w 2733746"/>
                  <a:gd name="connsiteY1" fmla="*/ 718732 h 718732"/>
                  <a:gd name="connsiteX2" fmla="*/ 187157 w 2733746"/>
                  <a:gd name="connsiteY2" fmla="*/ 718732 h 718732"/>
                  <a:gd name="connsiteX3" fmla="*/ 187157 w 2733746"/>
                  <a:gd name="connsiteY3" fmla="*/ 261532 h 718732"/>
                  <a:gd name="connsiteX0" fmla="*/ 256553 w 2733746"/>
                  <a:gd name="connsiteY0" fmla="*/ 25882 h 718732"/>
                  <a:gd name="connsiteX1" fmla="*/ 2733746 w 2733746"/>
                  <a:gd name="connsiteY1" fmla="*/ 15317 h 718732"/>
                  <a:gd name="connsiteX0" fmla="*/ 187157 w 2775060"/>
                  <a:gd name="connsiteY0" fmla="*/ 261532 h 718732"/>
                  <a:gd name="connsiteX1" fmla="*/ 644357 w 2775060"/>
                  <a:gd name="connsiteY1" fmla="*/ 718732 h 718732"/>
                  <a:gd name="connsiteX2" fmla="*/ 187157 w 2775060"/>
                  <a:gd name="connsiteY2" fmla="*/ 718732 h 718732"/>
                  <a:gd name="connsiteX3" fmla="*/ 187157 w 2775060"/>
                  <a:gd name="connsiteY3" fmla="*/ 261532 h 718732"/>
                  <a:gd name="connsiteX0" fmla="*/ 256553 w 2775060"/>
                  <a:gd name="connsiteY0" fmla="*/ 25882 h 718732"/>
                  <a:gd name="connsiteX1" fmla="*/ 2775060 w 2775060"/>
                  <a:gd name="connsiteY1" fmla="*/ 15317 h 718732"/>
                  <a:gd name="connsiteX0" fmla="*/ 187157 w 2775060"/>
                  <a:gd name="connsiteY0" fmla="*/ 246215 h 703415"/>
                  <a:gd name="connsiteX1" fmla="*/ 644357 w 2775060"/>
                  <a:gd name="connsiteY1" fmla="*/ 703415 h 703415"/>
                  <a:gd name="connsiteX2" fmla="*/ 187157 w 2775060"/>
                  <a:gd name="connsiteY2" fmla="*/ 703415 h 703415"/>
                  <a:gd name="connsiteX3" fmla="*/ 187157 w 2775060"/>
                  <a:gd name="connsiteY3" fmla="*/ 246215 h 703415"/>
                  <a:gd name="connsiteX0" fmla="*/ 256553 w 2775060"/>
                  <a:gd name="connsiteY0" fmla="*/ 10565 h 703415"/>
                  <a:gd name="connsiteX1" fmla="*/ 2775060 w 2775060"/>
                  <a:gd name="connsiteY1" fmla="*/ 0 h 70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5060" h="703415" stroke="0" extrusionOk="0">
                    <a:moveTo>
                      <a:pt x="187157" y="246215"/>
                    </a:moveTo>
                    <a:cubicBezTo>
                      <a:pt x="656231" y="426689"/>
                      <a:pt x="644357" y="450910"/>
                      <a:pt x="644357" y="703415"/>
                    </a:cubicBezTo>
                    <a:lnTo>
                      <a:pt x="187157" y="703415"/>
                    </a:lnTo>
                    <a:cubicBezTo>
                      <a:pt x="187157" y="551015"/>
                      <a:pt x="-233948" y="133920"/>
                      <a:pt x="187157" y="246215"/>
                    </a:cubicBezTo>
                    <a:close/>
                  </a:path>
                  <a:path w="2775060" h="703415" fill="none">
                    <a:moveTo>
                      <a:pt x="256553" y="10565"/>
                    </a:moveTo>
                    <a:cubicBezTo>
                      <a:pt x="1351586" y="369890"/>
                      <a:pt x="1780942" y="448450"/>
                      <a:pt x="2775060" y="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826752" y="1788230"/>
            <a:ext cx="5820452" cy="1170422"/>
            <a:chOff x="1426420" y="3864436"/>
            <a:chExt cx="5820452" cy="1170422"/>
          </a:xfrm>
        </p:grpSpPr>
        <p:sp>
          <p:nvSpPr>
            <p:cNvPr id="147" name="Rounded Rectangle 146"/>
            <p:cNvSpPr/>
            <p:nvPr/>
          </p:nvSpPr>
          <p:spPr>
            <a:xfrm>
              <a:off x="1426420" y="3864436"/>
              <a:ext cx="5733478" cy="117042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 Light" panose="020F0302020204030204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758826" y="4017731"/>
              <a:ext cx="548804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Allows </a:t>
              </a:r>
              <a:r>
                <a:rPr lang="en-US" sz="2400" dirty="0">
                  <a:latin typeface="+mj-lt"/>
                </a:rPr>
                <a:t>exploration of patient </a:t>
              </a:r>
              <a:r>
                <a:rPr lang="en-US" sz="2400" dirty="0" smtClean="0">
                  <a:latin typeface="+mj-lt"/>
                </a:rPr>
                <a:t>progression for </a:t>
              </a:r>
              <a:r>
                <a:rPr lang="en-US" sz="2400" dirty="0">
                  <a:latin typeface="+mj-lt"/>
                </a:rPr>
                <a:t>a range of </a:t>
              </a:r>
              <a:r>
                <a:rPr lang="en-US" sz="2400" dirty="0" smtClean="0">
                  <a:latin typeface="+mj-lt"/>
                </a:rPr>
                <a:t>patient similarity values.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H="1">
              <a:off x="1639184" y="4024432"/>
              <a:ext cx="2229" cy="86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1683299" y="4024432"/>
              <a:ext cx="4447" cy="86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30067" y="4612719"/>
            <a:ext cx="4584553" cy="2003417"/>
            <a:chOff x="7070589" y="884134"/>
            <a:chExt cx="4584553" cy="2003417"/>
          </a:xfrm>
        </p:grpSpPr>
        <p:sp>
          <p:nvSpPr>
            <p:cNvPr id="183" name="Rectangle 182"/>
            <p:cNvSpPr/>
            <p:nvPr/>
          </p:nvSpPr>
          <p:spPr>
            <a:xfrm>
              <a:off x="7070589" y="884134"/>
              <a:ext cx="4584553" cy="2003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7274948" y="1130678"/>
              <a:ext cx="4097721" cy="1548212"/>
              <a:chOff x="1579453" y="2879719"/>
              <a:chExt cx="4097721" cy="1548212"/>
            </a:xfrm>
          </p:grpSpPr>
          <p:grpSp>
            <p:nvGrpSpPr>
              <p:cNvPr id="186" name="Group 185"/>
              <p:cNvGrpSpPr/>
              <p:nvPr/>
            </p:nvGrpSpPr>
            <p:grpSpPr>
              <a:xfrm>
                <a:off x="1579453" y="2879719"/>
                <a:ext cx="4097721" cy="1548212"/>
                <a:chOff x="1125526" y="4963139"/>
                <a:chExt cx="4097721" cy="1548212"/>
              </a:xfrm>
            </p:grpSpPr>
            <p:cxnSp>
              <p:nvCxnSpPr>
                <p:cNvPr id="190" name="Straight Connector 189"/>
                <p:cNvCxnSpPr>
                  <a:stCxn id="194" idx="6"/>
                  <a:endCxn id="195" idx="2"/>
                </p:cNvCxnSpPr>
                <p:nvPr/>
              </p:nvCxnSpPr>
              <p:spPr>
                <a:xfrm>
                  <a:off x="1277926" y="5431583"/>
                  <a:ext cx="1869878" cy="1981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Oval 190"/>
                <p:cNvSpPr/>
                <p:nvPr/>
              </p:nvSpPr>
              <p:spPr>
                <a:xfrm>
                  <a:off x="1125526" y="5694031"/>
                  <a:ext cx="152400" cy="1524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1139128" y="4963139"/>
                  <a:ext cx="152400" cy="152400"/>
                </a:xfrm>
                <a:prstGeom prst="ellipse">
                  <a:avLst/>
                </a:prstGeom>
                <a:solidFill>
                  <a:srgbClr val="00E2A7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1133309" y="6036086"/>
                  <a:ext cx="152400" cy="1524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1125526" y="5355383"/>
                  <a:ext cx="152400" cy="152400"/>
                </a:xfrm>
                <a:prstGeom prst="ellipse">
                  <a:avLst/>
                </a:prstGeom>
                <a:solidFill>
                  <a:srgbClr val="99663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3147804" y="5375197"/>
                  <a:ext cx="152400" cy="152400"/>
                </a:xfrm>
                <a:prstGeom prst="ellipse">
                  <a:avLst/>
                </a:prstGeom>
                <a:solidFill>
                  <a:srgbClr val="99663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3147804" y="5688232"/>
                  <a:ext cx="152400" cy="1524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5070847" y="5683123"/>
                  <a:ext cx="152400" cy="152400"/>
                </a:xfrm>
                <a:prstGeom prst="ellipse">
                  <a:avLst/>
                </a:prstGeom>
                <a:solidFill>
                  <a:srgbClr val="CC66F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5070847" y="6358951"/>
                  <a:ext cx="152400" cy="1524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5054108" y="4976152"/>
                  <a:ext cx="152400" cy="152400"/>
                </a:xfrm>
                <a:prstGeom prst="ellipse">
                  <a:avLst/>
                </a:prstGeom>
                <a:solidFill>
                  <a:srgbClr val="00E2A7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5070847" y="5355383"/>
                  <a:ext cx="152400" cy="152400"/>
                </a:xfrm>
                <a:prstGeom prst="ellipse">
                  <a:avLst/>
                </a:prstGeom>
                <a:solidFill>
                  <a:srgbClr val="FF2D2D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5070847" y="6008868"/>
                  <a:ext cx="152400" cy="1524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02" name="Straight Connector 201"/>
                <p:cNvCxnSpPr>
                  <a:stCxn id="193" idx="6"/>
                  <a:endCxn id="185" idx="2"/>
                </p:cNvCxnSpPr>
                <p:nvPr/>
              </p:nvCxnSpPr>
              <p:spPr>
                <a:xfrm flipV="1">
                  <a:off x="1285709" y="6093402"/>
                  <a:ext cx="1874046" cy="1888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>
                  <a:stCxn id="191" idx="6"/>
                  <a:endCxn id="196" idx="2"/>
                </p:cNvCxnSpPr>
                <p:nvPr/>
              </p:nvCxnSpPr>
              <p:spPr>
                <a:xfrm flipV="1">
                  <a:off x="1277926" y="5764432"/>
                  <a:ext cx="1869878" cy="579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>
                  <a:stCxn id="185" idx="6"/>
                  <a:endCxn id="198" idx="2"/>
                </p:cNvCxnSpPr>
                <p:nvPr/>
              </p:nvCxnSpPr>
              <p:spPr>
                <a:xfrm>
                  <a:off x="3312155" y="6093402"/>
                  <a:ext cx="1758692" cy="34174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>
                  <a:stCxn id="196" idx="6"/>
                  <a:endCxn id="201" idx="2"/>
                </p:cNvCxnSpPr>
                <p:nvPr/>
              </p:nvCxnSpPr>
              <p:spPr>
                <a:xfrm>
                  <a:off x="3300204" y="5764432"/>
                  <a:ext cx="1770643" cy="32063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>
                  <a:stCxn id="195" idx="6"/>
                  <a:endCxn id="200" idx="2"/>
                </p:cNvCxnSpPr>
                <p:nvPr/>
              </p:nvCxnSpPr>
              <p:spPr>
                <a:xfrm flipV="1">
                  <a:off x="3300204" y="5431583"/>
                  <a:ext cx="1770643" cy="1981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>
                  <a:stCxn id="195" idx="6"/>
                  <a:endCxn id="197" idx="2"/>
                </p:cNvCxnSpPr>
                <p:nvPr/>
              </p:nvCxnSpPr>
              <p:spPr>
                <a:xfrm>
                  <a:off x="3300204" y="5451397"/>
                  <a:ext cx="1770643" cy="30792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" name="Oval 186"/>
              <p:cNvSpPr/>
              <p:nvPr/>
            </p:nvSpPr>
            <p:spPr>
              <a:xfrm>
                <a:off x="3601731" y="2883463"/>
                <a:ext cx="152400" cy="152400"/>
              </a:xfrm>
              <a:prstGeom prst="ellipse">
                <a:avLst/>
              </a:prstGeom>
              <a:solidFill>
                <a:srgbClr val="00E2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>
                <a:off x="1741407" y="2950060"/>
                <a:ext cx="1869878" cy="1981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>
                <a:stCxn id="187" idx="6"/>
              </p:cNvCxnSpPr>
              <p:nvPr/>
            </p:nvCxnSpPr>
            <p:spPr>
              <a:xfrm>
                <a:off x="3754131" y="2959663"/>
                <a:ext cx="1753904" cy="9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Oval 184"/>
            <p:cNvSpPr/>
            <p:nvPr/>
          </p:nvSpPr>
          <p:spPr>
            <a:xfrm>
              <a:off x="9309177" y="2184741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4916774" y="4212258"/>
            <a:ext cx="6900894" cy="461665"/>
            <a:chOff x="6523018" y="4329203"/>
            <a:chExt cx="5466920" cy="426355"/>
          </a:xfrm>
        </p:grpSpPr>
        <p:cxnSp>
          <p:nvCxnSpPr>
            <p:cNvPr id="177" name="Straight Connector 176"/>
            <p:cNvCxnSpPr/>
            <p:nvPr/>
          </p:nvCxnSpPr>
          <p:spPr>
            <a:xfrm flipV="1">
              <a:off x="8744771" y="4599591"/>
              <a:ext cx="1283990" cy="2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10705948" y="4591203"/>
              <a:ext cx="1283990" cy="2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>
              <a:off x="6523018" y="4329203"/>
              <a:ext cx="244077" cy="426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s</a:t>
              </a:r>
              <a:endParaRPr lang="en-US" sz="2400" i="1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8510020" y="4329203"/>
              <a:ext cx="244077" cy="426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s</a:t>
              </a:r>
              <a:endParaRPr lang="en-US" sz="2400" i="1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0483311" y="4329203"/>
              <a:ext cx="244077" cy="426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s</a:t>
              </a:r>
              <a:endParaRPr lang="en-US" sz="2400" i="1" dirty="0"/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6742935" y="4594338"/>
              <a:ext cx="1283990" cy="2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Arc 8"/>
          <p:cNvSpPr/>
          <p:nvPr/>
        </p:nvSpPr>
        <p:spPr>
          <a:xfrm>
            <a:off x="5008870" y="3076544"/>
            <a:ext cx="2600370" cy="212068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514314"/>
              <a:gd name="connsiteY0" fmla="*/ 278749 h 735949"/>
              <a:gd name="connsiteX1" fmla="*/ 644357 w 2514314"/>
              <a:gd name="connsiteY1" fmla="*/ 735949 h 735949"/>
              <a:gd name="connsiteX2" fmla="*/ 187157 w 2514314"/>
              <a:gd name="connsiteY2" fmla="*/ 735949 h 735949"/>
              <a:gd name="connsiteX3" fmla="*/ 187157 w 2514314"/>
              <a:gd name="connsiteY3" fmla="*/ 278749 h 735949"/>
              <a:gd name="connsiteX0" fmla="*/ 174524 w 2514314"/>
              <a:gd name="connsiteY0" fmla="*/ 93020 h 735949"/>
              <a:gd name="connsiteX1" fmla="*/ 2514314 w 2514314"/>
              <a:gd name="connsiteY1" fmla="*/ 74737 h 735949"/>
              <a:gd name="connsiteX0" fmla="*/ 187157 w 2554834"/>
              <a:gd name="connsiteY0" fmla="*/ 280477 h 737677"/>
              <a:gd name="connsiteX1" fmla="*/ 644357 w 2554834"/>
              <a:gd name="connsiteY1" fmla="*/ 737677 h 737677"/>
              <a:gd name="connsiteX2" fmla="*/ 187157 w 2554834"/>
              <a:gd name="connsiteY2" fmla="*/ 737677 h 737677"/>
              <a:gd name="connsiteX3" fmla="*/ 187157 w 2554834"/>
              <a:gd name="connsiteY3" fmla="*/ 280477 h 737677"/>
              <a:gd name="connsiteX0" fmla="*/ 174524 w 2554834"/>
              <a:gd name="connsiteY0" fmla="*/ 94748 h 737677"/>
              <a:gd name="connsiteX1" fmla="*/ 2554834 w 2554834"/>
              <a:gd name="connsiteY1" fmla="*/ 59529 h 737677"/>
              <a:gd name="connsiteX0" fmla="*/ 187157 w 2554834"/>
              <a:gd name="connsiteY0" fmla="*/ 341918 h 799118"/>
              <a:gd name="connsiteX1" fmla="*/ 644357 w 2554834"/>
              <a:gd name="connsiteY1" fmla="*/ 799118 h 799118"/>
              <a:gd name="connsiteX2" fmla="*/ 187157 w 2554834"/>
              <a:gd name="connsiteY2" fmla="*/ 799118 h 799118"/>
              <a:gd name="connsiteX3" fmla="*/ 187157 w 2554834"/>
              <a:gd name="connsiteY3" fmla="*/ 341918 h 799118"/>
              <a:gd name="connsiteX0" fmla="*/ 174524 w 2554834"/>
              <a:gd name="connsiteY0" fmla="*/ 156189 h 799118"/>
              <a:gd name="connsiteX1" fmla="*/ 2554834 w 2554834"/>
              <a:gd name="connsiteY1" fmla="*/ 120970 h 799118"/>
              <a:gd name="connsiteX0" fmla="*/ 187157 w 2453924"/>
              <a:gd name="connsiteY0" fmla="*/ 326505 h 783705"/>
              <a:gd name="connsiteX1" fmla="*/ 644357 w 2453924"/>
              <a:gd name="connsiteY1" fmla="*/ 783705 h 783705"/>
              <a:gd name="connsiteX2" fmla="*/ 187157 w 2453924"/>
              <a:gd name="connsiteY2" fmla="*/ 783705 h 783705"/>
              <a:gd name="connsiteX3" fmla="*/ 187157 w 2453924"/>
              <a:gd name="connsiteY3" fmla="*/ 326505 h 783705"/>
              <a:gd name="connsiteX0" fmla="*/ 174524 w 2453924"/>
              <a:gd name="connsiteY0" fmla="*/ 140776 h 783705"/>
              <a:gd name="connsiteX1" fmla="*/ 2453924 w 2453924"/>
              <a:gd name="connsiteY1" fmla="*/ 168823 h 783705"/>
              <a:gd name="connsiteX0" fmla="*/ 187157 w 2453924"/>
              <a:gd name="connsiteY0" fmla="*/ 321780 h 778980"/>
              <a:gd name="connsiteX1" fmla="*/ 644357 w 2453924"/>
              <a:gd name="connsiteY1" fmla="*/ 778980 h 778980"/>
              <a:gd name="connsiteX2" fmla="*/ 187157 w 2453924"/>
              <a:gd name="connsiteY2" fmla="*/ 778980 h 778980"/>
              <a:gd name="connsiteX3" fmla="*/ 187157 w 2453924"/>
              <a:gd name="connsiteY3" fmla="*/ 321780 h 778980"/>
              <a:gd name="connsiteX0" fmla="*/ 174524 w 2453924"/>
              <a:gd name="connsiteY0" fmla="*/ 136051 h 778980"/>
              <a:gd name="connsiteX1" fmla="*/ 2453924 w 2453924"/>
              <a:gd name="connsiteY1" fmla="*/ 164098 h 778980"/>
              <a:gd name="connsiteX0" fmla="*/ 187157 w 2453924"/>
              <a:gd name="connsiteY0" fmla="*/ 321780 h 778980"/>
              <a:gd name="connsiteX1" fmla="*/ 644357 w 2453924"/>
              <a:gd name="connsiteY1" fmla="*/ 778980 h 778980"/>
              <a:gd name="connsiteX2" fmla="*/ 187157 w 2453924"/>
              <a:gd name="connsiteY2" fmla="*/ 778980 h 778980"/>
              <a:gd name="connsiteX3" fmla="*/ 187157 w 2453924"/>
              <a:gd name="connsiteY3" fmla="*/ 321780 h 778980"/>
              <a:gd name="connsiteX0" fmla="*/ 174524 w 2453924"/>
              <a:gd name="connsiteY0" fmla="*/ 136051 h 778980"/>
              <a:gd name="connsiteX1" fmla="*/ 2453924 w 2453924"/>
              <a:gd name="connsiteY1" fmla="*/ 164097 h 778980"/>
              <a:gd name="connsiteX0" fmla="*/ 187157 w 2453924"/>
              <a:gd name="connsiteY0" fmla="*/ 333112 h 790312"/>
              <a:gd name="connsiteX1" fmla="*/ 644357 w 2453924"/>
              <a:gd name="connsiteY1" fmla="*/ 790312 h 790312"/>
              <a:gd name="connsiteX2" fmla="*/ 187157 w 2453924"/>
              <a:gd name="connsiteY2" fmla="*/ 790312 h 790312"/>
              <a:gd name="connsiteX3" fmla="*/ 187157 w 2453924"/>
              <a:gd name="connsiteY3" fmla="*/ 333112 h 790312"/>
              <a:gd name="connsiteX0" fmla="*/ 174524 w 2453924"/>
              <a:gd name="connsiteY0" fmla="*/ 147383 h 790312"/>
              <a:gd name="connsiteX1" fmla="*/ 2453924 w 2453924"/>
              <a:gd name="connsiteY1" fmla="*/ 124816 h 790312"/>
              <a:gd name="connsiteX0" fmla="*/ 187157 w 2453924"/>
              <a:gd name="connsiteY0" fmla="*/ 429264 h 886464"/>
              <a:gd name="connsiteX1" fmla="*/ 644357 w 2453924"/>
              <a:gd name="connsiteY1" fmla="*/ 886464 h 886464"/>
              <a:gd name="connsiteX2" fmla="*/ 187157 w 2453924"/>
              <a:gd name="connsiteY2" fmla="*/ 886464 h 886464"/>
              <a:gd name="connsiteX3" fmla="*/ 187157 w 2453924"/>
              <a:gd name="connsiteY3" fmla="*/ 429264 h 886464"/>
              <a:gd name="connsiteX0" fmla="*/ 174524 w 2453924"/>
              <a:gd name="connsiteY0" fmla="*/ 243535 h 886464"/>
              <a:gd name="connsiteX1" fmla="*/ 2453924 w 2453924"/>
              <a:gd name="connsiteY1" fmla="*/ 220968 h 886464"/>
              <a:gd name="connsiteX0" fmla="*/ 187157 w 2453924"/>
              <a:gd name="connsiteY0" fmla="*/ 475371 h 932571"/>
              <a:gd name="connsiteX1" fmla="*/ 644357 w 2453924"/>
              <a:gd name="connsiteY1" fmla="*/ 932571 h 932571"/>
              <a:gd name="connsiteX2" fmla="*/ 187157 w 2453924"/>
              <a:gd name="connsiteY2" fmla="*/ 932571 h 932571"/>
              <a:gd name="connsiteX3" fmla="*/ 187157 w 2453924"/>
              <a:gd name="connsiteY3" fmla="*/ 475371 h 932571"/>
              <a:gd name="connsiteX0" fmla="*/ 174524 w 2453924"/>
              <a:gd name="connsiteY0" fmla="*/ 289642 h 932571"/>
              <a:gd name="connsiteX1" fmla="*/ 876492 w 2453924"/>
              <a:gd name="connsiteY1" fmla="*/ 55818 h 932571"/>
              <a:gd name="connsiteX2" fmla="*/ 2453924 w 2453924"/>
              <a:gd name="connsiteY2" fmla="*/ 267075 h 932571"/>
              <a:gd name="connsiteX0" fmla="*/ 187157 w 2453924"/>
              <a:gd name="connsiteY0" fmla="*/ 361804 h 819004"/>
              <a:gd name="connsiteX1" fmla="*/ 644357 w 2453924"/>
              <a:gd name="connsiteY1" fmla="*/ 819004 h 819004"/>
              <a:gd name="connsiteX2" fmla="*/ 187157 w 2453924"/>
              <a:gd name="connsiteY2" fmla="*/ 819004 h 819004"/>
              <a:gd name="connsiteX3" fmla="*/ 187157 w 2453924"/>
              <a:gd name="connsiteY3" fmla="*/ 361804 h 819004"/>
              <a:gd name="connsiteX0" fmla="*/ 174524 w 2453924"/>
              <a:gd name="connsiteY0" fmla="*/ 176075 h 819004"/>
              <a:gd name="connsiteX1" fmla="*/ 926947 w 2453924"/>
              <a:gd name="connsiteY1" fmla="*/ 144703 h 819004"/>
              <a:gd name="connsiteX2" fmla="*/ 2453924 w 2453924"/>
              <a:gd name="connsiteY2" fmla="*/ 153508 h 819004"/>
              <a:gd name="connsiteX0" fmla="*/ 187157 w 2453924"/>
              <a:gd name="connsiteY0" fmla="*/ 334492 h 791692"/>
              <a:gd name="connsiteX1" fmla="*/ 644357 w 2453924"/>
              <a:gd name="connsiteY1" fmla="*/ 791692 h 791692"/>
              <a:gd name="connsiteX2" fmla="*/ 187157 w 2453924"/>
              <a:gd name="connsiteY2" fmla="*/ 791692 h 791692"/>
              <a:gd name="connsiteX3" fmla="*/ 187157 w 2453924"/>
              <a:gd name="connsiteY3" fmla="*/ 334492 h 791692"/>
              <a:gd name="connsiteX0" fmla="*/ 174524 w 2453924"/>
              <a:gd name="connsiteY0" fmla="*/ 148763 h 791692"/>
              <a:gd name="connsiteX1" fmla="*/ 926947 w 2453924"/>
              <a:gd name="connsiteY1" fmla="*/ 117391 h 791692"/>
              <a:gd name="connsiteX2" fmla="*/ 2453924 w 2453924"/>
              <a:gd name="connsiteY2" fmla="*/ 126196 h 791692"/>
              <a:gd name="connsiteX0" fmla="*/ 187157 w 2453924"/>
              <a:gd name="connsiteY0" fmla="*/ 334491 h 791691"/>
              <a:gd name="connsiteX1" fmla="*/ 644357 w 2453924"/>
              <a:gd name="connsiteY1" fmla="*/ 791691 h 791691"/>
              <a:gd name="connsiteX2" fmla="*/ 187157 w 2453924"/>
              <a:gd name="connsiteY2" fmla="*/ 791691 h 791691"/>
              <a:gd name="connsiteX3" fmla="*/ 187157 w 2453924"/>
              <a:gd name="connsiteY3" fmla="*/ 334491 h 791691"/>
              <a:gd name="connsiteX0" fmla="*/ 174524 w 2453924"/>
              <a:gd name="connsiteY0" fmla="*/ 148762 h 791691"/>
              <a:gd name="connsiteX1" fmla="*/ 926947 w 2453924"/>
              <a:gd name="connsiteY1" fmla="*/ 117390 h 791691"/>
              <a:gd name="connsiteX2" fmla="*/ 2453924 w 2453924"/>
              <a:gd name="connsiteY2" fmla="*/ 126195 h 791691"/>
              <a:gd name="connsiteX0" fmla="*/ 187157 w 2453924"/>
              <a:gd name="connsiteY0" fmla="*/ 354853 h 812053"/>
              <a:gd name="connsiteX1" fmla="*/ 644357 w 2453924"/>
              <a:gd name="connsiteY1" fmla="*/ 812053 h 812053"/>
              <a:gd name="connsiteX2" fmla="*/ 187157 w 2453924"/>
              <a:gd name="connsiteY2" fmla="*/ 812053 h 812053"/>
              <a:gd name="connsiteX3" fmla="*/ 187157 w 2453924"/>
              <a:gd name="connsiteY3" fmla="*/ 354853 h 812053"/>
              <a:gd name="connsiteX0" fmla="*/ 174524 w 2453924"/>
              <a:gd name="connsiteY0" fmla="*/ 169124 h 812053"/>
              <a:gd name="connsiteX1" fmla="*/ 926947 w 2453924"/>
              <a:gd name="connsiteY1" fmla="*/ 74486 h 812053"/>
              <a:gd name="connsiteX2" fmla="*/ 2453924 w 2453924"/>
              <a:gd name="connsiteY2" fmla="*/ 146557 h 812053"/>
              <a:gd name="connsiteX0" fmla="*/ 187157 w 2453924"/>
              <a:gd name="connsiteY0" fmla="*/ 322736 h 779936"/>
              <a:gd name="connsiteX1" fmla="*/ 644357 w 2453924"/>
              <a:gd name="connsiteY1" fmla="*/ 779936 h 779936"/>
              <a:gd name="connsiteX2" fmla="*/ 187157 w 2453924"/>
              <a:gd name="connsiteY2" fmla="*/ 779936 h 779936"/>
              <a:gd name="connsiteX3" fmla="*/ 187157 w 2453924"/>
              <a:gd name="connsiteY3" fmla="*/ 322736 h 779936"/>
              <a:gd name="connsiteX0" fmla="*/ 174524 w 2453924"/>
              <a:gd name="connsiteY0" fmla="*/ 137007 h 779936"/>
              <a:gd name="connsiteX1" fmla="*/ 926947 w 2453924"/>
              <a:gd name="connsiteY1" fmla="*/ 42369 h 779936"/>
              <a:gd name="connsiteX2" fmla="*/ 2453924 w 2453924"/>
              <a:gd name="connsiteY2" fmla="*/ 114440 h 779936"/>
              <a:gd name="connsiteX0" fmla="*/ 187157 w 2675925"/>
              <a:gd name="connsiteY0" fmla="*/ 513610 h 970810"/>
              <a:gd name="connsiteX1" fmla="*/ 644357 w 2675925"/>
              <a:gd name="connsiteY1" fmla="*/ 970810 h 970810"/>
              <a:gd name="connsiteX2" fmla="*/ 187157 w 2675925"/>
              <a:gd name="connsiteY2" fmla="*/ 970810 h 970810"/>
              <a:gd name="connsiteX3" fmla="*/ 187157 w 2675925"/>
              <a:gd name="connsiteY3" fmla="*/ 513610 h 970810"/>
              <a:gd name="connsiteX0" fmla="*/ 174524 w 2675925"/>
              <a:gd name="connsiteY0" fmla="*/ 327881 h 970810"/>
              <a:gd name="connsiteX1" fmla="*/ 926947 w 2675925"/>
              <a:gd name="connsiteY1" fmla="*/ 233243 h 970810"/>
              <a:gd name="connsiteX2" fmla="*/ 2675925 w 2675925"/>
              <a:gd name="connsiteY2" fmla="*/ 77555 h 970810"/>
              <a:gd name="connsiteX0" fmla="*/ 187157 w 2675925"/>
              <a:gd name="connsiteY0" fmla="*/ 436055 h 893255"/>
              <a:gd name="connsiteX1" fmla="*/ 644357 w 2675925"/>
              <a:gd name="connsiteY1" fmla="*/ 893255 h 893255"/>
              <a:gd name="connsiteX2" fmla="*/ 187157 w 2675925"/>
              <a:gd name="connsiteY2" fmla="*/ 893255 h 893255"/>
              <a:gd name="connsiteX3" fmla="*/ 187157 w 2675925"/>
              <a:gd name="connsiteY3" fmla="*/ 436055 h 893255"/>
              <a:gd name="connsiteX0" fmla="*/ 174524 w 2675925"/>
              <a:gd name="connsiteY0" fmla="*/ 250326 h 893255"/>
              <a:gd name="connsiteX1" fmla="*/ 926947 w 2675925"/>
              <a:gd name="connsiteY1" fmla="*/ 155688 h 893255"/>
              <a:gd name="connsiteX2" fmla="*/ 2675925 w 2675925"/>
              <a:gd name="connsiteY2" fmla="*/ 0 h 893255"/>
              <a:gd name="connsiteX0" fmla="*/ 187157 w 2675925"/>
              <a:gd name="connsiteY0" fmla="*/ 436055 h 893255"/>
              <a:gd name="connsiteX1" fmla="*/ 644357 w 2675925"/>
              <a:gd name="connsiteY1" fmla="*/ 893255 h 893255"/>
              <a:gd name="connsiteX2" fmla="*/ 187157 w 2675925"/>
              <a:gd name="connsiteY2" fmla="*/ 893255 h 893255"/>
              <a:gd name="connsiteX3" fmla="*/ 187157 w 2675925"/>
              <a:gd name="connsiteY3" fmla="*/ 436055 h 893255"/>
              <a:gd name="connsiteX0" fmla="*/ 174524 w 2675925"/>
              <a:gd name="connsiteY0" fmla="*/ 250326 h 893255"/>
              <a:gd name="connsiteX1" fmla="*/ 926947 w 2675925"/>
              <a:gd name="connsiteY1" fmla="*/ 155688 h 893255"/>
              <a:gd name="connsiteX2" fmla="*/ 2675925 w 2675925"/>
              <a:gd name="connsiteY2" fmla="*/ 0 h 893255"/>
              <a:gd name="connsiteX0" fmla="*/ 187157 w 2675925"/>
              <a:gd name="connsiteY0" fmla="*/ 436191 h 893391"/>
              <a:gd name="connsiteX1" fmla="*/ 644357 w 2675925"/>
              <a:gd name="connsiteY1" fmla="*/ 893391 h 893391"/>
              <a:gd name="connsiteX2" fmla="*/ 187157 w 2675925"/>
              <a:gd name="connsiteY2" fmla="*/ 893391 h 893391"/>
              <a:gd name="connsiteX3" fmla="*/ 187157 w 2675925"/>
              <a:gd name="connsiteY3" fmla="*/ 436191 h 893391"/>
              <a:gd name="connsiteX0" fmla="*/ 174524 w 2675925"/>
              <a:gd name="connsiteY0" fmla="*/ 250462 h 893391"/>
              <a:gd name="connsiteX1" fmla="*/ 926947 w 2675925"/>
              <a:gd name="connsiteY1" fmla="*/ 155824 h 893391"/>
              <a:gd name="connsiteX2" fmla="*/ 2675925 w 2675925"/>
              <a:gd name="connsiteY2" fmla="*/ 136 h 893391"/>
              <a:gd name="connsiteX0" fmla="*/ 187157 w 2645652"/>
              <a:gd name="connsiteY0" fmla="*/ 410899 h 868099"/>
              <a:gd name="connsiteX1" fmla="*/ 644357 w 2645652"/>
              <a:gd name="connsiteY1" fmla="*/ 868099 h 868099"/>
              <a:gd name="connsiteX2" fmla="*/ 187157 w 2645652"/>
              <a:gd name="connsiteY2" fmla="*/ 868099 h 868099"/>
              <a:gd name="connsiteX3" fmla="*/ 187157 w 2645652"/>
              <a:gd name="connsiteY3" fmla="*/ 410899 h 868099"/>
              <a:gd name="connsiteX0" fmla="*/ 174524 w 2645652"/>
              <a:gd name="connsiteY0" fmla="*/ 225170 h 868099"/>
              <a:gd name="connsiteX1" fmla="*/ 926947 w 2645652"/>
              <a:gd name="connsiteY1" fmla="*/ 130532 h 868099"/>
              <a:gd name="connsiteX2" fmla="*/ 2645652 w 2645652"/>
              <a:gd name="connsiteY2" fmla="*/ 151 h 868099"/>
              <a:gd name="connsiteX0" fmla="*/ 187157 w 2645652"/>
              <a:gd name="connsiteY0" fmla="*/ 421102 h 878302"/>
              <a:gd name="connsiteX1" fmla="*/ 644357 w 2645652"/>
              <a:gd name="connsiteY1" fmla="*/ 878302 h 878302"/>
              <a:gd name="connsiteX2" fmla="*/ 187157 w 2645652"/>
              <a:gd name="connsiteY2" fmla="*/ 878302 h 878302"/>
              <a:gd name="connsiteX3" fmla="*/ 187157 w 2645652"/>
              <a:gd name="connsiteY3" fmla="*/ 421102 h 878302"/>
              <a:gd name="connsiteX0" fmla="*/ 174524 w 2645652"/>
              <a:gd name="connsiteY0" fmla="*/ 235373 h 878302"/>
              <a:gd name="connsiteX1" fmla="*/ 926947 w 2645652"/>
              <a:gd name="connsiteY1" fmla="*/ 140735 h 878302"/>
              <a:gd name="connsiteX2" fmla="*/ 2645652 w 2645652"/>
              <a:gd name="connsiteY2" fmla="*/ 10354 h 878302"/>
              <a:gd name="connsiteX0" fmla="*/ 187157 w 2645652"/>
              <a:gd name="connsiteY0" fmla="*/ 421102 h 878302"/>
              <a:gd name="connsiteX1" fmla="*/ 644357 w 2645652"/>
              <a:gd name="connsiteY1" fmla="*/ 878302 h 878302"/>
              <a:gd name="connsiteX2" fmla="*/ 187157 w 2645652"/>
              <a:gd name="connsiteY2" fmla="*/ 878302 h 878302"/>
              <a:gd name="connsiteX3" fmla="*/ 187157 w 2645652"/>
              <a:gd name="connsiteY3" fmla="*/ 421102 h 878302"/>
              <a:gd name="connsiteX0" fmla="*/ 265342 w 2645652"/>
              <a:gd name="connsiteY0" fmla="*/ 121495 h 878302"/>
              <a:gd name="connsiteX1" fmla="*/ 926947 w 2645652"/>
              <a:gd name="connsiteY1" fmla="*/ 140735 h 878302"/>
              <a:gd name="connsiteX2" fmla="*/ 2645652 w 2645652"/>
              <a:gd name="connsiteY2" fmla="*/ 10354 h 878302"/>
              <a:gd name="connsiteX0" fmla="*/ 187157 w 2645652"/>
              <a:gd name="connsiteY0" fmla="*/ 428157 h 885357"/>
              <a:gd name="connsiteX1" fmla="*/ 644357 w 2645652"/>
              <a:gd name="connsiteY1" fmla="*/ 885357 h 885357"/>
              <a:gd name="connsiteX2" fmla="*/ 187157 w 2645652"/>
              <a:gd name="connsiteY2" fmla="*/ 885357 h 885357"/>
              <a:gd name="connsiteX3" fmla="*/ 187157 w 2645652"/>
              <a:gd name="connsiteY3" fmla="*/ 428157 h 885357"/>
              <a:gd name="connsiteX0" fmla="*/ 83706 w 2645652"/>
              <a:gd name="connsiteY0" fmla="*/ 2018 h 885357"/>
              <a:gd name="connsiteX1" fmla="*/ 926947 w 2645652"/>
              <a:gd name="connsiteY1" fmla="*/ 147790 h 885357"/>
              <a:gd name="connsiteX2" fmla="*/ 2645652 w 2645652"/>
              <a:gd name="connsiteY2" fmla="*/ 17409 h 885357"/>
              <a:gd name="connsiteX0" fmla="*/ 187157 w 2645652"/>
              <a:gd name="connsiteY0" fmla="*/ 452734 h 909934"/>
              <a:gd name="connsiteX1" fmla="*/ 644357 w 2645652"/>
              <a:gd name="connsiteY1" fmla="*/ 909934 h 909934"/>
              <a:gd name="connsiteX2" fmla="*/ 187157 w 2645652"/>
              <a:gd name="connsiteY2" fmla="*/ 909934 h 909934"/>
              <a:gd name="connsiteX3" fmla="*/ 187157 w 2645652"/>
              <a:gd name="connsiteY3" fmla="*/ 452734 h 909934"/>
              <a:gd name="connsiteX0" fmla="*/ 83706 w 2645652"/>
              <a:gd name="connsiteY0" fmla="*/ 1289 h 909934"/>
              <a:gd name="connsiteX1" fmla="*/ 926947 w 2645652"/>
              <a:gd name="connsiteY1" fmla="*/ 172367 h 909934"/>
              <a:gd name="connsiteX2" fmla="*/ 2645652 w 2645652"/>
              <a:gd name="connsiteY2" fmla="*/ 41986 h 909934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2772 h 909972"/>
              <a:gd name="connsiteX1" fmla="*/ 644357 w 2645652"/>
              <a:gd name="connsiteY1" fmla="*/ 909972 h 909972"/>
              <a:gd name="connsiteX2" fmla="*/ 187157 w 2645652"/>
              <a:gd name="connsiteY2" fmla="*/ 909972 h 909972"/>
              <a:gd name="connsiteX3" fmla="*/ 187157 w 2645652"/>
              <a:gd name="connsiteY3" fmla="*/ 452772 h 909972"/>
              <a:gd name="connsiteX0" fmla="*/ 83706 w 2645652"/>
              <a:gd name="connsiteY0" fmla="*/ 1327 h 909972"/>
              <a:gd name="connsiteX1" fmla="*/ 1007675 w 2645652"/>
              <a:gd name="connsiteY1" fmla="*/ 109139 h 909972"/>
              <a:gd name="connsiteX2" fmla="*/ 2645652 w 2645652"/>
              <a:gd name="connsiteY2" fmla="*/ 42024 h 909972"/>
              <a:gd name="connsiteX0" fmla="*/ 187157 w 2645652"/>
              <a:gd name="connsiteY0" fmla="*/ 422384 h 879584"/>
              <a:gd name="connsiteX1" fmla="*/ 644357 w 2645652"/>
              <a:gd name="connsiteY1" fmla="*/ 879584 h 879584"/>
              <a:gd name="connsiteX2" fmla="*/ 187157 w 2645652"/>
              <a:gd name="connsiteY2" fmla="*/ 879584 h 879584"/>
              <a:gd name="connsiteX3" fmla="*/ 187157 w 2645652"/>
              <a:gd name="connsiteY3" fmla="*/ 422384 h 879584"/>
              <a:gd name="connsiteX0" fmla="*/ 73615 w 2645652"/>
              <a:gd name="connsiteY0" fmla="*/ 8898 h 879584"/>
              <a:gd name="connsiteX1" fmla="*/ 1007675 w 2645652"/>
              <a:gd name="connsiteY1" fmla="*/ 78751 h 879584"/>
              <a:gd name="connsiteX2" fmla="*/ 2645652 w 2645652"/>
              <a:gd name="connsiteY2" fmla="*/ 11636 h 879584"/>
              <a:gd name="connsiteX0" fmla="*/ 187157 w 2645652"/>
              <a:gd name="connsiteY0" fmla="*/ 420892 h 878092"/>
              <a:gd name="connsiteX1" fmla="*/ 644357 w 2645652"/>
              <a:gd name="connsiteY1" fmla="*/ 878092 h 878092"/>
              <a:gd name="connsiteX2" fmla="*/ 187157 w 2645652"/>
              <a:gd name="connsiteY2" fmla="*/ 878092 h 878092"/>
              <a:gd name="connsiteX3" fmla="*/ 187157 w 2645652"/>
              <a:gd name="connsiteY3" fmla="*/ 420892 h 878092"/>
              <a:gd name="connsiteX0" fmla="*/ 73615 w 2645652"/>
              <a:gd name="connsiteY0" fmla="*/ 7406 h 878092"/>
              <a:gd name="connsiteX1" fmla="*/ 926524 w 2645652"/>
              <a:gd name="connsiteY1" fmla="*/ 123512 h 878092"/>
              <a:gd name="connsiteX2" fmla="*/ 2645652 w 2645652"/>
              <a:gd name="connsiteY2" fmla="*/ 10144 h 878092"/>
              <a:gd name="connsiteX0" fmla="*/ 187157 w 2645652"/>
              <a:gd name="connsiteY0" fmla="*/ 467853 h 925053"/>
              <a:gd name="connsiteX1" fmla="*/ 644357 w 2645652"/>
              <a:gd name="connsiteY1" fmla="*/ 925053 h 925053"/>
              <a:gd name="connsiteX2" fmla="*/ 187157 w 2645652"/>
              <a:gd name="connsiteY2" fmla="*/ 925053 h 925053"/>
              <a:gd name="connsiteX3" fmla="*/ 187157 w 2645652"/>
              <a:gd name="connsiteY3" fmla="*/ 467853 h 925053"/>
              <a:gd name="connsiteX0" fmla="*/ 9378 w 2645652"/>
              <a:gd name="connsiteY0" fmla="*/ 668 h 925053"/>
              <a:gd name="connsiteX1" fmla="*/ 926524 w 2645652"/>
              <a:gd name="connsiteY1" fmla="*/ 170473 h 925053"/>
              <a:gd name="connsiteX2" fmla="*/ 2645652 w 2645652"/>
              <a:gd name="connsiteY2" fmla="*/ 57105 h 925053"/>
              <a:gd name="connsiteX0" fmla="*/ 187157 w 2645652"/>
              <a:gd name="connsiteY0" fmla="*/ 471077 h 928277"/>
              <a:gd name="connsiteX1" fmla="*/ 644357 w 2645652"/>
              <a:gd name="connsiteY1" fmla="*/ 928277 h 928277"/>
              <a:gd name="connsiteX2" fmla="*/ 187157 w 2645652"/>
              <a:gd name="connsiteY2" fmla="*/ 928277 h 928277"/>
              <a:gd name="connsiteX3" fmla="*/ 187157 w 2645652"/>
              <a:gd name="connsiteY3" fmla="*/ 471077 h 928277"/>
              <a:gd name="connsiteX0" fmla="*/ 9378 w 2645652"/>
              <a:gd name="connsiteY0" fmla="*/ 3892 h 928277"/>
              <a:gd name="connsiteX1" fmla="*/ 1558191 w 2645652"/>
              <a:gd name="connsiteY1" fmla="*/ 66299 h 928277"/>
              <a:gd name="connsiteX2" fmla="*/ 2645652 w 2645652"/>
              <a:gd name="connsiteY2" fmla="*/ 60329 h 928277"/>
              <a:gd name="connsiteX0" fmla="*/ 187157 w 2645652"/>
              <a:gd name="connsiteY0" fmla="*/ 523016 h 980216"/>
              <a:gd name="connsiteX1" fmla="*/ 644357 w 2645652"/>
              <a:gd name="connsiteY1" fmla="*/ 980216 h 980216"/>
              <a:gd name="connsiteX2" fmla="*/ 187157 w 2645652"/>
              <a:gd name="connsiteY2" fmla="*/ 980216 h 980216"/>
              <a:gd name="connsiteX3" fmla="*/ 187157 w 2645652"/>
              <a:gd name="connsiteY3" fmla="*/ 523016 h 980216"/>
              <a:gd name="connsiteX0" fmla="*/ 9378 w 2645652"/>
              <a:gd name="connsiteY0" fmla="*/ 55831 h 980216"/>
              <a:gd name="connsiteX1" fmla="*/ 1579603 w 2645652"/>
              <a:gd name="connsiteY1" fmla="*/ 24265 h 980216"/>
              <a:gd name="connsiteX2" fmla="*/ 2645652 w 2645652"/>
              <a:gd name="connsiteY2" fmla="*/ 112268 h 980216"/>
              <a:gd name="connsiteX0" fmla="*/ 187157 w 2645652"/>
              <a:gd name="connsiteY0" fmla="*/ 576096 h 1033296"/>
              <a:gd name="connsiteX1" fmla="*/ 644357 w 2645652"/>
              <a:gd name="connsiteY1" fmla="*/ 1033296 h 1033296"/>
              <a:gd name="connsiteX2" fmla="*/ 187157 w 2645652"/>
              <a:gd name="connsiteY2" fmla="*/ 1033296 h 1033296"/>
              <a:gd name="connsiteX3" fmla="*/ 187157 w 2645652"/>
              <a:gd name="connsiteY3" fmla="*/ 576096 h 1033296"/>
              <a:gd name="connsiteX0" fmla="*/ 9378 w 2645652"/>
              <a:gd name="connsiteY0" fmla="*/ 108911 h 1033296"/>
              <a:gd name="connsiteX1" fmla="*/ 1579603 w 2645652"/>
              <a:gd name="connsiteY1" fmla="*/ 77345 h 1033296"/>
              <a:gd name="connsiteX2" fmla="*/ 2645652 w 2645652"/>
              <a:gd name="connsiteY2" fmla="*/ 165348 h 1033296"/>
              <a:gd name="connsiteX0" fmla="*/ 187157 w 2645652"/>
              <a:gd name="connsiteY0" fmla="*/ 623235 h 1080435"/>
              <a:gd name="connsiteX1" fmla="*/ 644357 w 2645652"/>
              <a:gd name="connsiteY1" fmla="*/ 1080435 h 1080435"/>
              <a:gd name="connsiteX2" fmla="*/ 187157 w 2645652"/>
              <a:gd name="connsiteY2" fmla="*/ 1080435 h 1080435"/>
              <a:gd name="connsiteX3" fmla="*/ 187157 w 2645652"/>
              <a:gd name="connsiteY3" fmla="*/ 623235 h 1080435"/>
              <a:gd name="connsiteX0" fmla="*/ 9378 w 2645652"/>
              <a:gd name="connsiteY0" fmla="*/ 156050 h 1080435"/>
              <a:gd name="connsiteX1" fmla="*/ 1579603 w 2645652"/>
              <a:gd name="connsiteY1" fmla="*/ 124484 h 1080435"/>
              <a:gd name="connsiteX2" fmla="*/ 2645652 w 2645652"/>
              <a:gd name="connsiteY2" fmla="*/ 212487 h 1080435"/>
              <a:gd name="connsiteX0" fmla="*/ 187157 w 2645652"/>
              <a:gd name="connsiteY0" fmla="*/ 623235 h 1080435"/>
              <a:gd name="connsiteX1" fmla="*/ 644357 w 2645652"/>
              <a:gd name="connsiteY1" fmla="*/ 1080435 h 1080435"/>
              <a:gd name="connsiteX2" fmla="*/ 187157 w 2645652"/>
              <a:gd name="connsiteY2" fmla="*/ 1080435 h 1080435"/>
              <a:gd name="connsiteX3" fmla="*/ 187157 w 2645652"/>
              <a:gd name="connsiteY3" fmla="*/ 623235 h 1080435"/>
              <a:gd name="connsiteX0" fmla="*/ 9378 w 2645652"/>
              <a:gd name="connsiteY0" fmla="*/ 156050 h 1080435"/>
              <a:gd name="connsiteX1" fmla="*/ 1579603 w 2645652"/>
              <a:gd name="connsiteY1" fmla="*/ 124484 h 1080435"/>
              <a:gd name="connsiteX2" fmla="*/ 2645652 w 2645652"/>
              <a:gd name="connsiteY2" fmla="*/ 212487 h 1080435"/>
              <a:gd name="connsiteX0" fmla="*/ 187157 w 2645652"/>
              <a:gd name="connsiteY0" fmla="*/ 641659 h 1098859"/>
              <a:gd name="connsiteX1" fmla="*/ 644357 w 2645652"/>
              <a:gd name="connsiteY1" fmla="*/ 1098859 h 1098859"/>
              <a:gd name="connsiteX2" fmla="*/ 187157 w 2645652"/>
              <a:gd name="connsiteY2" fmla="*/ 1098859 h 1098859"/>
              <a:gd name="connsiteX3" fmla="*/ 187157 w 2645652"/>
              <a:gd name="connsiteY3" fmla="*/ 641659 h 1098859"/>
              <a:gd name="connsiteX0" fmla="*/ 9378 w 2645652"/>
              <a:gd name="connsiteY0" fmla="*/ 174474 h 1098859"/>
              <a:gd name="connsiteX1" fmla="*/ 1561055 w 2645652"/>
              <a:gd name="connsiteY1" fmla="*/ 111898 h 1098859"/>
              <a:gd name="connsiteX2" fmla="*/ 2645652 w 2645652"/>
              <a:gd name="connsiteY2" fmla="*/ 230911 h 1098859"/>
              <a:gd name="connsiteX0" fmla="*/ 187157 w 2645652"/>
              <a:gd name="connsiteY0" fmla="*/ 641659 h 1098859"/>
              <a:gd name="connsiteX1" fmla="*/ 644357 w 2645652"/>
              <a:gd name="connsiteY1" fmla="*/ 1098859 h 1098859"/>
              <a:gd name="connsiteX2" fmla="*/ 187157 w 2645652"/>
              <a:gd name="connsiteY2" fmla="*/ 1098859 h 1098859"/>
              <a:gd name="connsiteX3" fmla="*/ 187157 w 2645652"/>
              <a:gd name="connsiteY3" fmla="*/ 641659 h 1098859"/>
              <a:gd name="connsiteX0" fmla="*/ 9378 w 2645652"/>
              <a:gd name="connsiteY0" fmla="*/ 174474 h 1098859"/>
              <a:gd name="connsiteX1" fmla="*/ 1561055 w 2645652"/>
              <a:gd name="connsiteY1" fmla="*/ 111898 h 1098859"/>
              <a:gd name="connsiteX2" fmla="*/ 2645652 w 2645652"/>
              <a:gd name="connsiteY2" fmla="*/ 230911 h 1098859"/>
              <a:gd name="connsiteX0" fmla="*/ 187157 w 2645652"/>
              <a:gd name="connsiteY0" fmla="*/ 641659 h 1098859"/>
              <a:gd name="connsiteX1" fmla="*/ 644357 w 2645652"/>
              <a:gd name="connsiteY1" fmla="*/ 1098859 h 1098859"/>
              <a:gd name="connsiteX2" fmla="*/ 187157 w 2645652"/>
              <a:gd name="connsiteY2" fmla="*/ 1098859 h 1098859"/>
              <a:gd name="connsiteX3" fmla="*/ 187157 w 2645652"/>
              <a:gd name="connsiteY3" fmla="*/ 641659 h 1098859"/>
              <a:gd name="connsiteX0" fmla="*/ 9378 w 2645652"/>
              <a:gd name="connsiteY0" fmla="*/ 174474 h 1098859"/>
              <a:gd name="connsiteX1" fmla="*/ 1561055 w 2645652"/>
              <a:gd name="connsiteY1" fmla="*/ 111898 h 1098859"/>
              <a:gd name="connsiteX2" fmla="*/ 2645652 w 2645652"/>
              <a:gd name="connsiteY2" fmla="*/ 230911 h 1098859"/>
              <a:gd name="connsiteX0" fmla="*/ 187157 w 2565281"/>
              <a:gd name="connsiteY0" fmla="*/ 648375 h 1105575"/>
              <a:gd name="connsiteX1" fmla="*/ 644357 w 2565281"/>
              <a:gd name="connsiteY1" fmla="*/ 1105575 h 1105575"/>
              <a:gd name="connsiteX2" fmla="*/ 187157 w 2565281"/>
              <a:gd name="connsiteY2" fmla="*/ 1105575 h 1105575"/>
              <a:gd name="connsiteX3" fmla="*/ 187157 w 2565281"/>
              <a:gd name="connsiteY3" fmla="*/ 648375 h 1105575"/>
              <a:gd name="connsiteX0" fmla="*/ 9378 w 2565281"/>
              <a:gd name="connsiteY0" fmla="*/ 181190 h 1105575"/>
              <a:gd name="connsiteX1" fmla="*/ 1561055 w 2565281"/>
              <a:gd name="connsiteY1" fmla="*/ 118614 h 1105575"/>
              <a:gd name="connsiteX2" fmla="*/ 2565281 w 2565281"/>
              <a:gd name="connsiteY2" fmla="*/ 183360 h 1105575"/>
              <a:gd name="connsiteX0" fmla="*/ 187157 w 2565281"/>
              <a:gd name="connsiteY0" fmla="*/ 641660 h 1098860"/>
              <a:gd name="connsiteX1" fmla="*/ 644357 w 2565281"/>
              <a:gd name="connsiteY1" fmla="*/ 1098860 h 1098860"/>
              <a:gd name="connsiteX2" fmla="*/ 187157 w 2565281"/>
              <a:gd name="connsiteY2" fmla="*/ 1098860 h 1098860"/>
              <a:gd name="connsiteX3" fmla="*/ 187157 w 2565281"/>
              <a:gd name="connsiteY3" fmla="*/ 641660 h 1098860"/>
              <a:gd name="connsiteX0" fmla="*/ 9378 w 2565281"/>
              <a:gd name="connsiteY0" fmla="*/ 174475 h 1098860"/>
              <a:gd name="connsiteX1" fmla="*/ 1561055 w 2565281"/>
              <a:gd name="connsiteY1" fmla="*/ 111899 h 1098860"/>
              <a:gd name="connsiteX2" fmla="*/ 2565281 w 2565281"/>
              <a:gd name="connsiteY2" fmla="*/ 176645 h 1098860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711382 h 1168582"/>
              <a:gd name="connsiteX1" fmla="*/ 644357 w 2565281"/>
              <a:gd name="connsiteY1" fmla="*/ 1168582 h 1168582"/>
              <a:gd name="connsiteX2" fmla="*/ 187157 w 2565281"/>
              <a:gd name="connsiteY2" fmla="*/ 1168582 h 1168582"/>
              <a:gd name="connsiteX3" fmla="*/ 187157 w 2565281"/>
              <a:gd name="connsiteY3" fmla="*/ 711382 h 1168582"/>
              <a:gd name="connsiteX0" fmla="*/ 9378 w 2565281"/>
              <a:gd name="connsiteY0" fmla="*/ 244197 h 1168582"/>
              <a:gd name="connsiteX1" fmla="*/ 981878 w 2565281"/>
              <a:gd name="connsiteY1" fmla="*/ 82240 h 1168582"/>
              <a:gd name="connsiteX2" fmla="*/ 2565281 w 2565281"/>
              <a:gd name="connsiteY2" fmla="*/ 246367 h 1168582"/>
              <a:gd name="connsiteX0" fmla="*/ 187157 w 2565281"/>
              <a:gd name="connsiteY0" fmla="*/ 711382 h 1168582"/>
              <a:gd name="connsiteX1" fmla="*/ 644357 w 2565281"/>
              <a:gd name="connsiteY1" fmla="*/ 1168582 h 1168582"/>
              <a:gd name="connsiteX2" fmla="*/ 187157 w 2565281"/>
              <a:gd name="connsiteY2" fmla="*/ 1168582 h 1168582"/>
              <a:gd name="connsiteX3" fmla="*/ 187157 w 2565281"/>
              <a:gd name="connsiteY3" fmla="*/ 711382 h 1168582"/>
              <a:gd name="connsiteX0" fmla="*/ 9378 w 2565281"/>
              <a:gd name="connsiteY0" fmla="*/ 244197 h 1168582"/>
              <a:gd name="connsiteX1" fmla="*/ 981878 w 2565281"/>
              <a:gd name="connsiteY1" fmla="*/ 82240 h 1168582"/>
              <a:gd name="connsiteX2" fmla="*/ 2565281 w 2565281"/>
              <a:gd name="connsiteY2" fmla="*/ 246367 h 1168582"/>
              <a:gd name="connsiteX0" fmla="*/ 187157 w 2705503"/>
              <a:gd name="connsiteY0" fmla="*/ 711382 h 1168582"/>
              <a:gd name="connsiteX1" fmla="*/ 644357 w 2705503"/>
              <a:gd name="connsiteY1" fmla="*/ 1168582 h 1168582"/>
              <a:gd name="connsiteX2" fmla="*/ 187157 w 2705503"/>
              <a:gd name="connsiteY2" fmla="*/ 1168582 h 1168582"/>
              <a:gd name="connsiteX3" fmla="*/ 187157 w 2705503"/>
              <a:gd name="connsiteY3" fmla="*/ 711382 h 1168582"/>
              <a:gd name="connsiteX0" fmla="*/ 9378 w 2705503"/>
              <a:gd name="connsiteY0" fmla="*/ 244197 h 1168582"/>
              <a:gd name="connsiteX1" fmla="*/ 981878 w 2705503"/>
              <a:gd name="connsiteY1" fmla="*/ 82240 h 1168582"/>
              <a:gd name="connsiteX2" fmla="*/ 2705503 w 2705503"/>
              <a:gd name="connsiteY2" fmla="*/ 116408 h 1168582"/>
              <a:gd name="connsiteX0" fmla="*/ 187157 w 2705503"/>
              <a:gd name="connsiteY0" fmla="*/ 832083 h 1289283"/>
              <a:gd name="connsiteX1" fmla="*/ 644357 w 2705503"/>
              <a:gd name="connsiteY1" fmla="*/ 1289283 h 1289283"/>
              <a:gd name="connsiteX2" fmla="*/ 187157 w 2705503"/>
              <a:gd name="connsiteY2" fmla="*/ 1289283 h 1289283"/>
              <a:gd name="connsiteX3" fmla="*/ 187157 w 2705503"/>
              <a:gd name="connsiteY3" fmla="*/ 832083 h 1289283"/>
              <a:gd name="connsiteX0" fmla="*/ 9378 w 2705503"/>
              <a:gd name="connsiteY0" fmla="*/ 364898 h 1289283"/>
              <a:gd name="connsiteX1" fmla="*/ 1012361 w 2705503"/>
              <a:gd name="connsiteY1" fmla="*/ 57692 h 1289283"/>
              <a:gd name="connsiteX2" fmla="*/ 2705503 w 2705503"/>
              <a:gd name="connsiteY2" fmla="*/ 237109 h 1289283"/>
              <a:gd name="connsiteX0" fmla="*/ 187157 w 2705503"/>
              <a:gd name="connsiteY0" fmla="*/ 832083 h 1289283"/>
              <a:gd name="connsiteX1" fmla="*/ 644357 w 2705503"/>
              <a:gd name="connsiteY1" fmla="*/ 1289283 h 1289283"/>
              <a:gd name="connsiteX2" fmla="*/ 187157 w 2705503"/>
              <a:gd name="connsiteY2" fmla="*/ 1289283 h 1289283"/>
              <a:gd name="connsiteX3" fmla="*/ 187157 w 2705503"/>
              <a:gd name="connsiteY3" fmla="*/ 832083 h 1289283"/>
              <a:gd name="connsiteX0" fmla="*/ 9378 w 2705503"/>
              <a:gd name="connsiteY0" fmla="*/ 364898 h 1289283"/>
              <a:gd name="connsiteX1" fmla="*/ 1012361 w 2705503"/>
              <a:gd name="connsiteY1" fmla="*/ 57692 h 1289283"/>
              <a:gd name="connsiteX2" fmla="*/ 2705503 w 2705503"/>
              <a:gd name="connsiteY2" fmla="*/ 237109 h 1289283"/>
              <a:gd name="connsiteX0" fmla="*/ 195998 w 2714344"/>
              <a:gd name="connsiteY0" fmla="*/ 848831 h 1306031"/>
              <a:gd name="connsiteX1" fmla="*/ 653198 w 2714344"/>
              <a:gd name="connsiteY1" fmla="*/ 1306031 h 1306031"/>
              <a:gd name="connsiteX2" fmla="*/ 195998 w 2714344"/>
              <a:gd name="connsiteY2" fmla="*/ 1306031 h 1306031"/>
              <a:gd name="connsiteX3" fmla="*/ 195998 w 2714344"/>
              <a:gd name="connsiteY3" fmla="*/ 848831 h 1306031"/>
              <a:gd name="connsiteX0" fmla="*/ 0 w 2714344"/>
              <a:gd name="connsiteY0" fmla="*/ 273135 h 1306031"/>
              <a:gd name="connsiteX1" fmla="*/ 1021202 w 2714344"/>
              <a:gd name="connsiteY1" fmla="*/ 74440 h 1306031"/>
              <a:gd name="connsiteX2" fmla="*/ 2714344 w 2714344"/>
              <a:gd name="connsiteY2" fmla="*/ 253857 h 1306031"/>
              <a:gd name="connsiteX0" fmla="*/ 195998 w 2714344"/>
              <a:gd name="connsiteY0" fmla="*/ 881321 h 1338521"/>
              <a:gd name="connsiteX1" fmla="*/ 653198 w 2714344"/>
              <a:gd name="connsiteY1" fmla="*/ 1338521 h 1338521"/>
              <a:gd name="connsiteX2" fmla="*/ 195998 w 2714344"/>
              <a:gd name="connsiteY2" fmla="*/ 1338521 h 1338521"/>
              <a:gd name="connsiteX3" fmla="*/ 195998 w 2714344"/>
              <a:gd name="connsiteY3" fmla="*/ 881321 h 1338521"/>
              <a:gd name="connsiteX0" fmla="*/ 0 w 2714344"/>
              <a:gd name="connsiteY0" fmla="*/ 305625 h 1338521"/>
              <a:gd name="connsiteX1" fmla="*/ 1021202 w 2714344"/>
              <a:gd name="connsiteY1" fmla="*/ 106930 h 1338521"/>
              <a:gd name="connsiteX2" fmla="*/ 2714344 w 2714344"/>
              <a:gd name="connsiteY2" fmla="*/ 286347 h 1338521"/>
              <a:gd name="connsiteX0" fmla="*/ 195998 w 2714344"/>
              <a:gd name="connsiteY0" fmla="*/ 917470 h 1374670"/>
              <a:gd name="connsiteX1" fmla="*/ 653198 w 2714344"/>
              <a:gd name="connsiteY1" fmla="*/ 1374670 h 1374670"/>
              <a:gd name="connsiteX2" fmla="*/ 195998 w 2714344"/>
              <a:gd name="connsiteY2" fmla="*/ 1374670 h 1374670"/>
              <a:gd name="connsiteX3" fmla="*/ 195998 w 2714344"/>
              <a:gd name="connsiteY3" fmla="*/ 917470 h 1374670"/>
              <a:gd name="connsiteX0" fmla="*/ 0 w 2714344"/>
              <a:gd name="connsiteY0" fmla="*/ 341774 h 1374670"/>
              <a:gd name="connsiteX1" fmla="*/ 1021202 w 2714344"/>
              <a:gd name="connsiteY1" fmla="*/ 143079 h 1374670"/>
              <a:gd name="connsiteX2" fmla="*/ 2714344 w 2714344"/>
              <a:gd name="connsiteY2" fmla="*/ 322496 h 1374670"/>
              <a:gd name="connsiteX0" fmla="*/ 195998 w 2714344"/>
              <a:gd name="connsiteY0" fmla="*/ 917470 h 1374670"/>
              <a:gd name="connsiteX1" fmla="*/ 653198 w 2714344"/>
              <a:gd name="connsiteY1" fmla="*/ 1374670 h 1374670"/>
              <a:gd name="connsiteX2" fmla="*/ 195998 w 2714344"/>
              <a:gd name="connsiteY2" fmla="*/ 1374670 h 1374670"/>
              <a:gd name="connsiteX3" fmla="*/ 195998 w 2714344"/>
              <a:gd name="connsiteY3" fmla="*/ 917470 h 1374670"/>
              <a:gd name="connsiteX0" fmla="*/ 0 w 2714344"/>
              <a:gd name="connsiteY0" fmla="*/ 341774 h 1374670"/>
              <a:gd name="connsiteX1" fmla="*/ 1021202 w 2714344"/>
              <a:gd name="connsiteY1" fmla="*/ 143079 h 1374670"/>
              <a:gd name="connsiteX2" fmla="*/ 2714344 w 2714344"/>
              <a:gd name="connsiteY2" fmla="*/ 322496 h 1374670"/>
              <a:gd name="connsiteX0" fmla="*/ 195998 w 2714344"/>
              <a:gd name="connsiteY0" fmla="*/ 917470 h 1374670"/>
              <a:gd name="connsiteX1" fmla="*/ 653198 w 2714344"/>
              <a:gd name="connsiteY1" fmla="*/ 1374670 h 1374670"/>
              <a:gd name="connsiteX2" fmla="*/ 195998 w 2714344"/>
              <a:gd name="connsiteY2" fmla="*/ 1374670 h 1374670"/>
              <a:gd name="connsiteX3" fmla="*/ 195998 w 2714344"/>
              <a:gd name="connsiteY3" fmla="*/ 917470 h 1374670"/>
              <a:gd name="connsiteX0" fmla="*/ 0 w 2714344"/>
              <a:gd name="connsiteY0" fmla="*/ 341774 h 1374670"/>
              <a:gd name="connsiteX1" fmla="*/ 1021202 w 2714344"/>
              <a:gd name="connsiteY1" fmla="*/ 143079 h 1374670"/>
              <a:gd name="connsiteX2" fmla="*/ 2714344 w 2714344"/>
              <a:gd name="connsiteY2" fmla="*/ 322496 h 1374670"/>
              <a:gd name="connsiteX0" fmla="*/ 195998 w 2714344"/>
              <a:gd name="connsiteY0" fmla="*/ 594974 h 1052174"/>
              <a:gd name="connsiteX1" fmla="*/ 653198 w 2714344"/>
              <a:gd name="connsiteY1" fmla="*/ 1052174 h 1052174"/>
              <a:gd name="connsiteX2" fmla="*/ 195998 w 2714344"/>
              <a:gd name="connsiteY2" fmla="*/ 1052174 h 1052174"/>
              <a:gd name="connsiteX3" fmla="*/ 195998 w 2714344"/>
              <a:gd name="connsiteY3" fmla="*/ 594974 h 1052174"/>
              <a:gd name="connsiteX0" fmla="*/ 0 w 2714344"/>
              <a:gd name="connsiteY0" fmla="*/ 19278 h 1052174"/>
              <a:gd name="connsiteX1" fmla="*/ 2714344 w 2714344"/>
              <a:gd name="connsiteY1" fmla="*/ 0 h 1052174"/>
              <a:gd name="connsiteX0" fmla="*/ 195998 w 2714344"/>
              <a:gd name="connsiteY0" fmla="*/ 1656582 h 2113782"/>
              <a:gd name="connsiteX1" fmla="*/ 653198 w 2714344"/>
              <a:gd name="connsiteY1" fmla="*/ 2113782 h 2113782"/>
              <a:gd name="connsiteX2" fmla="*/ 195998 w 2714344"/>
              <a:gd name="connsiteY2" fmla="*/ 2113782 h 2113782"/>
              <a:gd name="connsiteX3" fmla="*/ 195998 w 2714344"/>
              <a:gd name="connsiteY3" fmla="*/ 1656582 h 2113782"/>
              <a:gd name="connsiteX0" fmla="*/ 0 w 2714344"/>
              <a:gd name="connsiteY0" fmla="*/ 1080886 h 2113782"/>
              <a:gd name="connsiteX1" fmla="*/ 2714344 w 2714344"/>
              <a:gd name="connsiteY1" fmla="*/ 1061608 h 2113782"/>
              <a:gd name="connsiteX0" fmla="*/ 195998 w 2714344"/>
              <a:gd name="connsiteY0" fmla="*/ 2002794 h 2459994"/>
              <a:gd name="connsiteX1" fmla="*/ 653198 w 2714344"/>
              <a:gd name="connsiteY1" fmla="*/ 2459994 h 2459994"/>
              <a:gd name="connsiteX2" fmla="*/ 195998 w 2714344"/>
              <a:gd name="connsiteY2" fmla="*/ 2459994 h 2459994"/>
              <a:gd name="connsiteX3" fmla="*/ 195998 w 2714344"/>
              <a:gd name="connsiteY3" fmla="*/ 2002794 h 2459994"/>
              <a:gd name="connsiteX0" fmla="*/ 0 w 2714344"/>
              <a:gd name="connsiteY0" fmla="*/ 1427098 h 2459994"/>
              <a:gd name="connsiteX1" fmla="*/ 2714344 w 2714344"/>
              <a:gd name="connsiteY1" fmla="*/ 1407820 h 2459994"/>
              <a:gd name="connsiteX0" fmla="*/ 195998 w 2734017"/>
              <a:gd name="connsiteY0" fmla="*/ 2073653 h 2530853"/>
              <a:gd name="connsiteX1" fmla="*/ 653198 w 2734017"/>
              <a:gd name="connsiteY1" fmla="*/ 2530853 h 2530853"/>
              <a:gd name="connsiteX2" fmla="*/ 195998 w 2734017"/>
              <a:gd name="connsiteY2" fmla="*/ 2530853 h 2530853"/>
              <a:gd name="connsiteX3" fmla="*/ 195998 w 2734017"/>
              <a:gd name="connsiteY3" fmla="*/ 2073653 h 2530853"/>
              <a:gd name="connsiteX0" fmla="*/ 0 w 2734017"/>
              <a:gd name="connsiteY0" fmla="*/ 1497957 h 2530853"/>
              <a:gd name="connsiteX1" fmla="*/ 2734017 w 2734017"/>
              <a:gd name="connsiteY1" fmla="*/ 1306001 h 2530853"/>
              <a:gd name="connsiteX0" fmla="*/ 195998 w 2734017"/>
              <a:gd name="connsiteY0" fmla="*/ 2081924 h 2539124"/>
              <a:gd name="connsiteX1" fmla="*/ 653198 w 2734017"/>
              <a:gd name="connsiteY1" fmla="*/ 2539124 h 2539124"/>
              <a:gd name="connsiteX2" fmla="*/ 195998 w 2734017"/>
              <a:gd name="connsiteY2" fmla="*/ 2539124 h 2539124"/>
              <a:gd name="connsiteX3" fmla="*/ 195998 w 2734017"/>
              <a:gd name="connsiteY3" fmla="*/ 2081924 h 2539124"/>
              <a:gd name="connsiteX0" fmla="*/ 0 w 2734017"/>
              <a:gd name="connsiteY0" fmla="*/ 1506228 h 2539124"/>
              <a:gd name="connsiteX1" fmla="*/ 2734017 w 2734017"/>
              <a:gd name="connsiteY1" fmla="*/ 1314272 h 2539124"/>
              <a:gd name="connsiteX0" fmla="*/ 195998 w 2783199"/>
              <a:gd name="connsiteY0" fmla="*/ 2103294 h 2560494"/>
              <a:gd name="connsiteX1" fmla="*/ 653198 w 2783199"/>
              <a:gd name="connsiteY1" fmla="*/ 2560494 h 2560494"/>
              <a:gd name="connsiteX2" fmla="*/ 195998 w 2783199"/>
              <a:gd name="connsiteY2" fmla="*/ 2560494 h 2560494"/>
              <a:gd name="connsiteX3" fmla="*/ 195998 w 2783199"/>
              <a:gd name="connsiteY3" fmla="*/ 2103294 h 2560494"/>
              <a:gd name="connsiteX0" fmla="*/ 0 w 2783199"/>
              <a:gd name="connsiteY0" fmla="*/ 1527598 h 2560494"/>
              <a:gd name="connsiteX1" fmla="*/ 2783199 w 2783199"/>
              <a:gd name="connsiteY1" fmla="*/ 1286305 h 2560494"/>
              <a:gd name="connsiteX0" fmla="*/ 195998 w 2783199"/>
              <a:gd name="connsiteY0" fmla="*/ 2025053 h 2482253"/>
              <a:gd name="connsiteX1" fmla="*/ 653198 w 2783199"/>
              <a:gd name="connsiteY1" fmla="*/ 2482253 h 2482253"/>
              <a:gd name="connsiteX2" fmla="*/ 195998 w 2783199"/>
              <a:gd name="connsiteY2" fmla="*/ 2482253 h 2482253"/>
              <a:gd name="connsiteX3" fmla="*/ 195998 w 2783199"/>
              <a:gd name="connsiteY3" fmla="*/ 2025053 h 2482253"/>
              <a:gd name="connsiteX0" fmla="*/ 0 w 2783199"/>
              <a:gd name="connsiteY0" fmla="*/ 1449357 h 2482253"/>
              <a:gd name="connsiteX1" fmla="*/ 2783199 w 2783199"/>
              <a:gd name="connsiteY1" fmla="*/ 1208064 h 2482253"/>
              <a:gd name="connsiteX0" fmla="*/ 195998 w 2783199"/>
              <a:gd name="connsiteY0" fmla="*/ 2214454 h 2671654"/>
              <a:gd name="connsiteX1" fmla="*/ 653198 w 2783199"/>
              <a:gd name="connsiteY1" fmla="*/ 2671654 h 2671654"/>
              <a:gd name="connsiteX2" fmla="*/ 195998 w 2783199"/>
              <a:gd name="connsiteY2" fmla="*/ 2671654 h 2671654"/>
              <a:gd name="connsiteX3" fmla="*/ 195998 w 2783199"/>
              <a:gd name="connsiteY3" fmla="*/ 2214454 h 2671654"/>
              <a:gd name="connsiteX0" fmla="*/ 0 w 2783199"/>
              <a:gd name="connsiteY0" fmla="*/ 1638758 h 2671654"/>
              <a:gd name="connsiteX1" fmla="*/ 2783199 w 2783199"/>
              <a:gd name="connsiteY1" fmla="*/ 1397465 h 2671654"/>
              <a:gd name="connsiteX0" fmla="*/ 187158 w 2774359"/>
              <a:gd name="connsiteY0" fmla="*/ 2296067 h 2753267"/>
              <a:gd name="connsiteX1" fmla="*/ 644358 w 2774359"/>
              <a:gd name="connsiteY1" fmla="*/ 2753267 h 2753267"/>
              <a:gd name="connsiteX2" fmla="*/ 187158 w 2774359"/>
              <a:gd name="connsiteY2" fmla="*/ 2753267 h 2753267"/>
              <a:gd name="connsiteX3" fmla="*/ 187158 w 2774359"/>
              <a:gd name="connsiteY3" fmla="*/ 2296067 h 2753267"/>
              <a:gd name="connsiteX0" fmla="*/ 40663 w 2774359"/>
              <a:gd name="connsiteY0" fmla="*/ 1589580 h 2753267"/>
              <a:gd name="connsiteX1" fmla="*/ 2774359 w 2774359"/>
              <a:gd name="connsiteY1" fmla="*/ 1479078 h 2753267"/>
              <a:gd name="connsiteX0" fmla="*/ 187158 w 2774359"/>
              <a:gd name="connsiteY0" fmla="*/ 2380144 h 2837344"/>
              <a:gd name="connsiteX1" fmla="*/ 644358 w 2774359"/>
              <a:gd name="connsiteY1" fmla="*/ 2837344 h 2837344"/>
              <a:gd name="connsiteX2" fmla="*/ 187158 w 2774359"/>
              <a:gd name="connsiteY2" fmla="*/ 2837344 h 2837344"/>
              <a:gd name="connsiteX3" fmla="*/ 187158 w 2774359"/>
              <a:gd name="connsiteY3" fmla="*/ 2380144 h 2837344"/>
              <a:gd name="connsiteX0" fmla="*/ 3536 w 2774359"/>
              <a:gd name="connsiteY0" fmla="*/ 1542866 h 2837344"/>
              <a:gd name="connsiteX1" fmla="*/ 2774359 w 2774359"/>
              <a:gd name="connsiteY1" fmla="*/ 1563155 h 2837344"/>
              <a:gd name="connsiteX0" fmla="*/ 187158 w 2774359"/>
              <a:gd name="connsiteY0" fmla="*/ 2267190 h 2724390"/>
              <a:gd name="connsiteX1" fmla="*/ 644358 w 2774359"/>
              <a:gd name="connsiteY1" fmla="*/ 2724390 h 2724390"/>
              <a:gd name="connsiteX2" fmla="*/ 187158 w 2774359"/>
              <a:gd name="connsiteY2" fmla="*/ 2724390 h 2724390"/>
              <a:gd name="connsiteX3" fmla="*/ 187158 w 2774359"/>
              <a:gd name="connsiteY3" fmla="*/ 2267190 h 2724390"/>
              <a:gd name="connsiteX0" fmla="*/ 3536 w 2774359"/>
              <a:gd name="connsiteY0" fmla="*/ 1429912 h 2724390"/>
              <a:gd name="connsiteX1" fmla="*/ 2774359 w 2774359"/>
              <a:gd name="connsiteY1" fmla="*/ 1450201 h 2724390"/>
              <a:gd name="connsiteX0" fmla="*/ 187158 w 2562831"/>
              <a:gd name="connsiteY0" fmla="*/ 2485150 h 2942350"/>
              <a:gd name="connsiteX1" fmla="*/ 644358 w 2562831"/>
              <a:gd name="connsiteY1" fmla="*/ 2942350 h 2942350"/>
              <a:gd name="connsiteX2" fmla="*/ 187158 w 2562831"/>
              <a:gd name="connsiteY2" fmla="*/ 2942350 h 2942350"/>
              <a:gd name="connsiteX3" fmla="*/ 187158 w 2562831"/>
              <a:gd name="connsiteY3" fmla="*/ 2485150 h 2942350"/>
              <a:gd name="connsiteX0" fmla="*/ 3536 w 2562831"/>
              <a:gd name="connsiteY0" fmla="*/ 1647872 h 2942350"/>
              <a:gd name="connsiteX1" fmla="*/ 2562831 w 2562831"/>
              <a:gd name="connsiteY1" fmla="*/ 1126214 h 2942350"/>
              <a:gd name="connsiteX0" fmla="*/ 187158 w 2562831"/>
              <a:gd name="connsiteY0" fmla="*/ 2461679 h 2918879"/>
              <a:gd name="connsiteX1" fmla="*/ 644358 w 2562831"/>
              <a:gd name="connsiteY1" fmla="*/ 2918879 h 2918879"/>
              <a:gd name="connsiteX2" fmla="*/ 187158 w 2562831"/>
              <a:gd name="connsiteY2" fmla="*/ 2918879 h 2918879"/>
              <a:gd name="connsiteX3" fmla="*/ 187158 w 2562831"/>
              <a:gd name="connsiteY3" fmla="*/ 2461679 h 2918879"/>
              <a:gd name="connsiteX0" fmla="*/ 3536 w 2562831"/>
              <a:gd name="connsiteY0" fmla="*/ 1624401 h 2918879"/>
              <a:gd name="connsiteX1" fmla="*/ 2562831 w 2562831"/>
              <a:gd name="connsiteY1" fmla="*/ 1102743 h 2918879"/>
              <a:gd name="connsiteX0" fmla="*/ 187158 w 2658981"/>
              <a:gd name="connsiteY0" fmla="*/ 2451725 h 2908925"/>
              <a:gd name="connsiteX1" fmla="*/ 644358 w 2658981"/>
              <a:gd name="connsiteY1" fmla="*/ 2908925 h 2908925"/>
              <a:gd name="connsiteX2" fmla="*/ 187158 w 2658981"/>
              <a:gd name="connsiteY2" fmla="*/ 2908925 h 2908925"/>
              <a:gd name="connsiteX3" fmla="*/ 187158 w 2658981"/>
              <a:gd name="connsiteY3" fmla="*/ 2451725 h 2908925"/>
              <a:gd name="connsiteX0" fmla="*/ 3536 w 2658981"/>
              <a:gd name="connsiteY0" fmla="*/ 1614447 h 2908925"/>
              <a:gd name="connsiteX1" fmla="*/ 2658981 w 2658981"/>
              <a:gd name="connsiteY1" fmla="*/ 1115369 h 2908925"/>
              <a:gd name="connsiteX0" fmla="*/ 222082 w 2693905"/>
              <a:gd name="connsiteY0" fmla="*/ 2774286 h 3231486"/>
              <a:gd name="connsiteX1" fmla="*/ 679282 w 2693905"/>
              <a:gd name="connsiteY1" fmla="*/ 3231486 h 3231486"/>
              <a:gd name="connsiteX2" fmla="*/ 222082 w 2693905"/>
              <a:gd name="connsiteY2" fmla="*/ 3231486 h 3231486"/>
              <a:gd name="connsiteX3" fmla="*/ 222082 w 2693905"/>
              <a:gd name="connsiteY3" fmla="*/ 2774286 h 3231486"/>
              <a:gd name="connsiteX0" fmla="*/ 0 w 2693905"/>
              <a:gd name="connsiteY0" fmla="*/ 1406352 h 3231486"/>
              <a:gd name="connsiteX1" fmla="*/ 2693905 w 2693905"/>
              <a:gd name="connsiteY1" fmla="*/ 1437930 h 3231486"/>
              <a:gd name="connsiteX0" fmla="*/ 222082 w 2693905"/>
              <a:gd name="connsiteY0" fmla="*/ 2220572 h 2677772"/>
              <a:gd name="connsiteX1" fmla="*/ 679282 w 2693905"/>
              <a:gd name="connsiteY1" fmla="*/ 2677772 h 2677772"/>
              <a:gd name="connsiteX2" fmla="*/ 222082 w 2693905"/>
              <a:gd name="connsiteY2" fmla="*/ 2677772 h 2677772"/>
              <a:gd name="connsiteX3" fmla="*/ 222082 w 2693905"/>
              <a:gd name="connsiteY3" fmla="*/ 2220572 h 2677772"/>
              <a:gd name="connsiteX0" fmla="*/ 0 w 2693905"/>
              <a:gd name="connsiteY0" fmla="*/ 852638 h 2677772"/>
              <a:gd name="connsiteX1" fmla="*/ 2693905 w 2693905"/>
              <a:gd name="connsiteY1" fmla="*/ 884216 h 267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3905" h="2677772" stroke="0" extrusionOk="0">
                <a:moveTo>
                  <a:pt x="222082" y="2220572"/>
                </a:moveTo>
                <a:cubicBezTo>
                  <a:pt x="691156" y="2401046"/>
                  <a:pt x="679282" y="2425267"/>
                  <a:pt x="679282" y="2677772"/>
                </a:cubicBezTo>
                <a:lnTo>
                  <a:pt x="222082" y="2677772"/>
                </a:lnTo>
                <a:cubicBezTo>
                  <a:pt x="222082" y="2525372"/>
                  <a:pt x="-199023" y="2108277"/>
                  <a:pt x="222082" y="2220572"/>
                </a:cubicBezTo>
                <a:close/>
              </a:path>
              <a:path w="2693905" h="2677772" fill="none">
                <a:moveTo>
                  <a:pt x="0" y="852638"/>
                </a:moveTo>
                <a:cubicBezTo>
                  <a:pt x="1289487" y="-449809"/>
                  <a:pt x="2303949" y="-114690"/>
                  <a:pt x="2693905" y="884216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9" name="Arc 8"/>
          <p:cNvSpPr/>
          <p:nvPr/>
        </p:nvSpPr>
        <p:spPr>
          <a:xfrm>
            <a:off x="5541538" y="4336280"/>
            <a:ext cx="2783829" cy="548707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560636"/>
              <a:gd name="connsiteY0" fmla="*/ 359916 h 817116"/>
              <a:gd name="connsiteX1" fmla="*/ 644357 w 2560636"/>
              <a:gd name="connsiteY1" fmla="*/ 817116 h 817116"/>
              <a:gd name="connsiteX2" fmla="*/ 187157 w 2560636"/>
              <a:gd name="connsiteY2" fmla="*/ 817116 h 817116"/>
              <a:gd name="connsiteX3" fmla="*/ 187157 w 2560636"/>
              <a:gd name="connsiteY3" fmla="*/ 359916 h 817116"/>
              <a:gd name="connsiteX0" fmla="*/ 256553 w 2560636"/>
              <a:gd name="connsiteY0" fmla="*/ 124266 h 817116"/>
              <a:gd name="connsiteX1" fmla="*/ 2560636 w 2560636"/>
              <a:gd name="connsiteY1" fmla="*/ 0 h 817116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0771" h="692850" stroke="0" extrusionOk="0">
                <a:moveTo>
                  <a:pt x="187157" y="235650"/>
                </a:moveTo>
                <a:cubicBezTo>
                  <a:pt x="656231" y="416124"/>
                  <a:pt x="644357" y="440345"/>
                  <a:pt x="644357" y="692850"/>
                </a:cubicBezTo>
                <a:lnTo>
                  <a:pt x="187157" y="692850"/>
                </a:lnTo>
                <a:cubicBezTo>
                  <a:pt x="187157" y="540450"/>
                  <a:pt x="-233948" y="123355"/>
                  <a:pt x="187157" y="235650"/>
                </a:cubicBezTo>
                <a:close/>
              </a:path>
              <a:path w="2700771" h="692850" fill="none">
                <a:moveTo>
                  <a:pt x="256553" y="0"/>
                </a:moveTo>
                <a:cubicBezTo>
                  <a:pt x="1351586" y="359325"/>
                  <a:pt x="1554685" y="443478"/>
                  <a:pt x="2700771" y="175491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0" name="Arc 8"/>
          <p:cNvSpPr/>
          <p:nvPr/>
        </p:nvSpPr>
        <p:spPr>
          <a:xfrm>
            <a:off x="6074717" y="3915506"/>
            <a:ext cx="2885791" cy="57344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560636"/>
              <a:gd name="connsiteY0" fmla="*/ 359916 h 817116"/>
              <a:gd name="connsiteX1" fmla="*/ 644357 w 2560636"/>
              <a:gd name="connsiteY1" fmla="*/ 817116 h 817116"/>
              <a:gd name="connsiteX2" fmla="*/ 187157 w 2560636"/>
              <a:gd name="connsiteY2" fmla="*/ 817116 h 817116"/>
              <a:gd name="connsiteX3" fmla="*/ 187157 w 2560636"/>
              <a:gd name="connsiteY3" fmla="*/ 359916 h 817116"/>
              <a:gd name="connsiteX0" fmla="*/ 256553 w 2560636"/>
              <a:gd name="connsiteY0" fmla="*/ 124266 h 817116"/>
              <a:gd name="connsiteX1" fmla="*/ 2560636 w 2560636"/>
              <a:gd name="connsiteY1" fmla="*/ 0 h 817116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9690" h="724087" stroke="0" extrusionOk="0">
                <a:moveTo>
                  <a:pt x="187157" y="266887"/>
                </a:moveTo>
                <a:cubicBezTo>
                  <a:pt x="656231" y="447361"/>
                  <a:pt x="644357" y="471582"/>
                  <a:pt x="644357" y="724087"/>
                </a:cubicBezTo>
                <a:lnTo>
                  <a:pt x="187157" y="724087"/>
                </a:lnTo>
                <a:cubicBezTo>
                  <a:pt x="187157" y="571687"/>
                  <a:pt x="-233948" y="154592"/>
                  <a:pt x="187157" y="266887"/>
                </a:cubicBezTo>
                <a:close/>
              </a:path>
              <a:path w="2799690" h="724087" fill="none">
                <a:moveTo>
                  <a:pt x="256553" y="31237"/>
                </a:moveTo>
                <a:cubicBezTo>
                  <a:pt x="1351586" y="390562"/>
                  <a:pt x="1670090" y="516063"/>
                  <a:pt x="2799690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1" name="Arc 8"/>
          <p:cNvSpPr/>
          <p:nvPr/>
        </p:nvSpPr>
        <p:spPr>
          <a:xfrm>
            <a:off x="6506103" y="3903174"/>
            <a:ext cx="2792326" cy="589818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560636"/>
              <a:gd name="connsiteY0" fmla="*/ 359916 h 817116"/>
              <a:gd name="connsiteX1" fmla="*/ 644357 w 2560636"/>
              <a:gd name="connsiteY1" fmla="*/ 817116 h 817116"/>
              <a:gd name="connsiteX2" fmla="*/ 187157 w 2560636"/>
              <a:gd name="connsiteY2" fmla="*/ 817116 h 817116"/>
              <a:gd name="connsiteX3" fmla="*/ 187157 w 2560636"/>
              <a:gd name="connsiteY3" fmla="*/ 359916 h 817116"/>
              <a:gd name="connsiteX0" fmla="*/ 256553 w 2560636"/>
              <a:gd name="connsiteY0" fmla="*/ 124266 h 817116"/>
              <a:gd name="connsiteX1" fmla="*/ 2560636 w 2560636"/>
              <a:gd name="connsiteY1" fmla="*/ 0 h 817116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  <a:gd name="connsiteX0" fmla="*/ 187157 w 2692527"/>
              <a:gd name="connsiteY0" fmla="*/ 235650 h 692850"/>
              <a:gd name="connsiteX1" fmla="*/ 644357 w 2692527"/>
              <a:gd name="connsiteY1" fmla="*/ 692850 h 692850"/>
              <a:gd name="connsiteX2" fmla="*/ 187157 w 2692527"/>
              <a:gd name="connsiteY2" fmla="*/ 692850 h 692850"/>
              <a:gd name="connsiteX3" fmla="*/ 187157 w 2692527"/>
              <a:gd name="connsiteY3" fmla="*/ 235650 h 692850"/>
              <a:gd name="connsiteX0" fmla="*/ 256553 w 2692527"/>
              <a:gd name="connsiteY0" fmla="*/ 0 h 692850"/>
              <a:gd name="connsiteX1" fmla="*/ 2692527 w 2692527"/>
              <a:gd name="connsiteY1" fmla="*/ 20445 h 692850"/>
              <a:gd name="connsiteX0" fmla="*/ 187157 w 2709014"/>
              <a:gd name="connsiteY0" fmla="*/ 287561 h 744761"/>
              <a:gd name="connsiteX1" fmla="*/ 644357 w 2709014"/>
              <a:gd name="connsiteY1" fmla="*/ 744761 h 744761"/>
              <a:gd name="connsiteX2" fmla="*/ 187157 w 2709014"/>
              <a:gd name="connsiteY2" fmla="*/ 744761 h 744761"/>
              <a:gd name="connsiteX3" fmla="*/ 187157 w 2709014"/>
              <a:gd name="connsiteY3" fmla="*/ 287561 h 744761"/>
              <a:gd name="connsiteX0" fmla="*/ 256553 w 2709014"/>
              <a:gd name="connsiteY0" fmla="*/ 51911 h 744761"/>
              <a:gd name="connsiteX1" fmla="*/ 2709014 w 2709014"/>
              <a:gd name="connsiteY1" fmla="*/ 0 h 744761"/>
              <a:gd name="connsiteX0" fmla="*/ 187157 w 2709014"/>
              <a:gd name="connsiteY0" fmla="*/ 287561 h 744761"/>
              <a:gd name="connsiteX1" fmla="*/ 644357 w 2709014"/>
              <a:gd name="connsiteY1" fmla="*/ 744761 h 744761"/>
              <a:gd name="connsiteX2" fmla="*/ 187157 w 2709014"/>
              <a:gd name="connsiteY2" fmla="*/ 744761 h 744761"/>
              <a:gd name="connsiteX3" fmla="*/ 187157 w 2709014"/>
              <a:gd name="connsiteY3" fmla="*/ 287561 h 744761"/>
              <a:gd name="connsiteX0" fmla="*/ 256553 w 2709014"/>
              <a:gd name="connsiteY0" fmla="*/ 51911 h 744761"/>
              <a:gd name="connsiteX1" fmla="*/ 2709014 w 2709014"/>
              <a:gd name="connsiteY1" fmla="*/ 0 h 74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9014" h="744761" stroke="0" extrusionOk="0">
                <a:moveTo>
                  <a:pt x="187157" y="287561"/>
                </a:moveTo>
                <a:cubicBezTo>
                  <a:pt x="656231" y="468035"/>
                  <a:pt x="644357" y="492256"/>
                  <a:pt x="644357" y="744761"/>
                </a:cubicBezTo>
                <a:lnTo>
                  <a:pt x="187157" y="744761"/>
                </a:lnTo>
                <a:cubicBezTo>
                  <a:pt x="187157" y="592361"/>
                  <a:pt x="-233948" y="175266"/>
                  <a:pt x="187157" y="287561"/>
                </a:cubicBezTo>
                <a:close/>
              </a:path>
              <a:path w="2709014" h="744761" fill="none">
                <a:moveTo>
                  <a:pt x="256553" y="51911"/>
                </a:moveTo>
                <a:cubicBezTo>
                  <a:pt x="1351586" y="411236"/>
                  <a:pt x="1595901" y="660773"/>
                  <a:pt x="2709014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2" name="Arc 8"/>
          <p:cNvSpPr/>
          <p:nvPr/>
        </p:nvSpPr>
        <p:spPr>
          <a:xfrm flipV="1">
            <a:off x="8977578" y="3509183"/>
            <a:ext cx="1794965" cy="61163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2204411"/>
              <a:gd name="connsiteY0" fmla="*/ 18948 h 832412"/>
              <a:gd name="connsiteX1" fmla="*/ 644357 w 2204411"/>
              <a:gd name="connsiteY1" fmla="*/ 476148 h 832412"/>
              <a:gd name="connsiteX2" fmla="*/ 187157 w 2204411"/>
              <a:gd name="connsiteY2" fmla="*/ 476148 h 832412"/>
              <a:gd name="connsiteX3" fmla="*/ 187157 w 2204411"/>
              <a:gd name="connsiteY3" fmla="*/ 18948 h 832412"/>
              <a:gd name="connsiteX0" fmla="*/ 145744 w 2204411"/>
              <a:gd name="connsiteY0" fmla="*/ 394609 h 832412"/>
              <a:gd name="connsiteX1" fmla="*/ 2204411 w 2204411"/>
              <a:gd name="connsiteY1" fmla="*/ 339908 h 832412"/>
              <a:gd name="connsiteX0" fmla="*/ 187157 w 2204411"/>
              <a:gd name="connsiteY0" fmla="*/ 18948 h 1418347"/>
              <a:gd name="connsiteX1" fmla="*/ 644357 w 2204411"/>
              <a:gd name="connsiteY1" fmla="*/ 476148 h 1418347"/>
              <a:gd name="connsiteX2" fmla="*/ 187157 w 2204411"/>
              <a:gd name="connsiteY2" fmla="*/ 476148 h 1418347"/>
              <a:gd name="connsiteX3" fmla="*/ 187157 w 2204411"/>
              <a:gd name="connsiteY3" fmla="*/ 18948 h 1418347"/>
              <a:gd name="connsiteX0" fmla="*/ 145744 w 2204411"/>
              <a:gd name="connsiteY0" fmla="*/ 394609 h 1418347"/>
              <a:gd name="connsiteX1" fmla="*/ 2204411 w 2204411"/>
              <a:gd name="connsiteY1" fmla="*/ 339908 h 1418347"/>
              <a:gd name="connsiteX0" fmla="*/ 187157 w 1758385"/>
              <a:gd name="connsiteY0" fmla="*/ 18948 h 1451946"/>
              <a:gd name="connsiteX1" fmla="*/ 644357 w 1758385"/>
              <a:gd name="connsiteY1" fmla="*/ 476148 h 1451946"/>
              <a:gd name="connsiteX2" fmla="*/ 187157 w 1758385"/>
              <a:gd name="connsiteY2" fmla="*/ 476148 h 1451946"/>
              <a:gd name="connsiteX3" fmla="*/ 187157 w 1758385"/>
              <a:gd name="connsiteY3" fmla="*/ 18948 h 1451946"/>
              <a:gd name="connsiteX0" fmla="*/ 145744 w 1758385"/>
              <a:gd name="connsiteY0" fmla="*/ 394609 h 1451946"/>
              <a:gd name="connsiteX1" fmla="*/ 1758385 w 1758385"/>
              <a:gd name="connsiteY1" fmla="*/ 422600 h 1451946"/>
              <a:gd name="connsiteX0" fmla="*/ 187157 w 1758385"/>
              <a:gd name="connsiteY0" fmla="*/ 18948 h 1019275"/>
              <a:gd name="connsiteX1" fmla="*/ 644357 w 1758385"/>
              <a:gd name="connsiteY1" fmla="*/ 476148 h 1019275"/>
              <a:gd name="connsiteX2" fmla="*/ 187157 w 1758385"/>
              <a:gd name="connsiteY2" fmla="*/ 476148 h 1019275"/>
              <a:gd name="connsiteX3" fmla="*/ 187157 w 1758385"/>
              <a:gd name="connsiteY3" fmla="*/ 18948 h 1019275"/>
              <a:gd name="connsiteX0" fmla="*/ 145744 w 1758385"/>
              <a:gd name="connsiteY0" fmla="*/ 394609 h 1019275"/>
              <a:gd name="connsiteX1" fmla="*/ 1758385 w 1758385"/>
              <a:gd name="connsiteY1" fmla="*/ 422600 h 1019275"/>
              <a:gd name="connsiteX0" fmla="*/ 187157 w 1758385"/>
              <a:gd name="connsiteY0" fmla="*/ 18948 h 858105"/>
              <a:gd name="connsiteX1" fmla="*/ 644357 w 1758385"/>
              <a:gd name="connsiteY1" fmla="*/ 476148 h 858105"/>
              <a:gd name="connsiteX2" fmla="*/ 187157 w 1758385"/>
              <a:gd name="connsiteY2" fmla="*/ 476148 h 858105"/>
              <a:gd name="connsiteX3" fmla="*/ 187157 w 1758385"/>
              <a:gd name="connsiteY3" fmla="*/ 18948 h 858105"/>
              <a:gd name="connsiteX0" fmla="*/ 145744 w 1758385"/>
              <a:gd name="connsiteY0" fmla="*/ 394609 h 858105"/>
              <a:gd name="connsiteX1" fmla="*/ 1758385 w 1758385"/>
              <a:gd name="connsiteY1" fmla="*/ 422600 h 858105"/>
              <a:gd name="connsiteX0" fmla="*/ 187157 w 1449598"/>
              <a:gd name="connsiteY0" fmla="*/ 18948 h 875107"/>
              <a:gd name="connsiteX1" fmla="*/ 644357 w 1449598"/>
              <a:gd name="connsiteY1" fmla="*/ 476148 h 875107"/>
              <a:gd name="connsiteX2" fmla="*/ 187157 w 1449598"/>
              <a:gd name="connsiteY2" fmla="*/ 476148 h 875107"/>
              <a:gd name="connsiteX3" fmla="*/ 187157 w 1449598"/>
              <a:gd name="connsiteY3" fmla="*/ 18948 h 875107"/>
              <a:gd name="connsiteX0" fmla="*/ 145744 w 1449598"/>
              <a:gd name="connsiteY0" fmla="*/ 394609 h 875107"/>
              <a:gd name="connsiteX1" fmla="*/ 1449598 w 1449598"/>
              <a:gd name="connsiteY1" fmla="*/ 453610 h 875107"/>
              <a:gd name="connsiteX0" fmla="*/ 187157 w 1449598"/>
              <a:gd name="connsiteY0" fmla="*/ 18948 h 772304"/>
              <a:gd name="connsiteX1" fmla="*/ 644357 w 1449598"/>
              <a:gd name="connsiteY1" fmla="*/ 476148 h 772304"/>
              <a:gd name="connsiteX2" fmla="*/ 187157 w 1449598"/>
              <a:gd name="connsiteY2" fmla="*/ 476148 h 772304"/>
              <a:gd name="connsiteX3" fmla="*/ 187157 w 1449598"/>
              <a:gd name="connsiteY3" fmla="*/ 18948 h 772304"/>
              <a:gd name="connsiteX0" fmla="*/ 145744 w 1449598"/>
              <a:gd name="connsiteY0" fmla="*/ 394609 h 772304"/>
              <a:gd name="connsiteX1" fmla="*/ 1449598 w 1449598"/>
              <a:gd name="connsiteY1" fmla="*/ 453610 h 77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598" h="772304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1449598" h="772304" fill="none">
                <a:moveTo>
                  <a:pt x="145744" y="394609"/>
                </a:moveTo>
                <a:cubicBezTo>
                  <a:pt x="1020947" y="958149"/>
                  <a:pt x="1038799" y="816772"/>
                  <a:pt x="1449598" y="45361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3" name="Arc 8"/>
          <p:cNvSpPr/>
          <p:nvPr/>
        </p:nvSpPr>
        <p:spPr>
          <a:xfrm flipV="1">
            <a:off x="9395173" y="3475053"/>
            <a:ext cx="1735486" cy="67820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2204411"/>
              <a:gd name="connsiteY0" fmla="*/ 18948 h 832412"/>
              <a:gd name="connsiteX1" fmla="*/ 644357 w 2204411"/>
              <a:gd name="connsiteY1" fmla="*/ 476148 h 832412"/>
              <a:gd name="connsiteX2" fmla="*/ 187157 w 2204411"/>
              <a:gd name="connsiteY2" fmla="*/ 476148 h 832412"/>
              <a:gd name="connsiteX3" fmla="*/ 187157 w 2204411"/>
              <a:gd name="connsiteY3" fmla="*/ 18948 h 832412"/>
              <a:gd name="connsiteX0" fmla="*/ 145744 w 2204411"/>
              <a:gd name="connsiteY0" fmla="*/ 394609 h 832412"/>
              <a:gd name="connsiteX1" fmla="*/ 2204411 w 2204411"/>
              <a:gd name="connsiteY1" fmla="*/ 339908 h 832412"/>
              <a:gd name="connsiteX0" fmla="*/ 187157 w 2204411"/>
              <a:gd name="connsiteY0" fmla="*/ 18948 h 1418347"/>
              <a:gd name="connsiteX1" fmla="*/ 644357 w 2204411"/>
              <a:gd name="connsiteY1" fmla="*/ 476148 h 1418347"/>
              <a:gd name="connsiteX2" fmla="*/ 187157 w 2204411"/>
              <a:gd name="connsiteY2" fmla="*/ 476148 h 1418347"/>
              <a:gd name="connsiteX3" fmla="*/ 187157 w 2204411"/>
              <a:gd name="connsiteY3" fmla="*/ 18948 h 1418347"/>
              <a:gd name="connsiteX0" fmla="*/ 145744 w 2204411"/>
              <a:gd name="connsiteY0" fmla="*/ 394609 h 1418347"/>
              <a:gd name="connsiteX1" fmla="*/ 2204411 w 2204411"/>
              <a:gd name="connsiteY1" fmla="*/ 339908 h 1418347"/>
              <a:gd name="connsiteX0" fmla="*/ 187157 w 1758385"/>
              <a:gd name="connsiteY0" fmla="*/ 18948 h 1451946"/>
              <a:gd name="connsiteX1" fmla="*/ 644357 w 1758385"/>
              <a:gd name="connsiteY1" fmla="*/ 476148 h 1451946"/>
              <a:gd name="connsiteX2" fmla="*/ 187157 w 1758385"/>
              <a:gd name="connsiteY2" fmla="*/ 476148 h 1451946"/>
              <a:gd name="connsiteX3" fmla="*/ 187157 w 1758385"/>
              <a:gd name="connsiteY3" fmla="*/ 18948 h 1451946"/>
              <a:gd name="connsiteX0" fmla="*/ 145744 w 1758385"/>
              <a:gd name="connsiteY0" fmla="*/ 394609 h 1451946"/>
              <a:gd name="connsiteX1" fmla="*/ 1758385 w 1758385"/>
              <a:gd name="connsiteY1" fmla="*/ 422600 h 1451946"/>
              <a:gd name="connsiteX0" fmla="*/ 187157 w 1758385"/>
              <a:gd name="connsiteY0" fmla="*/ 18948 h 1019275"/>
              <a:gd name="connsiteX1" fmla="*/ 644357 w 1758385"/>
              <a:gd name="connsiteY1" fmla="*/ 476148 h 1019275"/>
              <a:gd name="connsiteX2" fmla="*/ 187157 w 1758385"/>
              <a:gd name="connsiteY2" fmla="*/ 476148 h 1019275"/>
              <a:gd name="connsiteX3" fmla="*/ 187157 w 1758385"/>
              <a:gd name="connsiteY3" fmla="*/ 18948 h 1019275"/>
              <a:gd name="connsiteX0" fmla="*/ 145744 w 1758385"/>
              <a:gd name="connsiteY0" fmla="*/ 394609 h 1019275"/>
              <a:gd name="connsiteX1" fmla="*/ 1758385 w 1758385"/>
              <a:gd name="connsiteY1" fmla="*/ 422600 h 1019275"/>
              <a:gd name="connsiteX0" fmla="*/ 187157 w 1758385"/>
              <a:gd name="connsiteY0" fmla="*/ 18948 h 858105"/>
              <a:gd name="connsiteX1" fmla="*/ 644357 w 1758385"/>
              <a:gd name="connsiteY1" fmla="*/ 476148 h 858105"/>
              <a:gd name="connsiteX2" fmla="*/ 187157 w 1758385"/>
              <a:gd name="connsiteY2" fmla="*/ 476148 h 858105"/>
              <a:gd name="connsiteX3" fmla="*/ 187157 w 1758385"/>
              <a:gd name="connsiteY3" fmla="*/ 18948 h 858105"/>
              <a:gd name="connsiteX0" fmla="*/ 145744 w 1758385"/>
              <a:gd name="connsiteY0" fmla="*/ 394609 h 858105"/>
              <a:gd name="connsiteX1" fmla="*/ 1758385 w 1758385"/>
              <a:gd name="connsiteY1" fmla="*/ 422600 h 858105"/>
              <a:gd name="connsiteX0" fmla="*/ 187157 w 1401564"/>
              <a:gd name="connsiteY0" fmla="*/ 18948 h 904733"/>
              <a:gd name="connsiteX1" fmla="*/ 644357 w 1401564"/>
              <a:gd name="connsiteY1" fmla="*/ 476148 h 904733"/>
              <a:gd name="connsiteX2" fmla="*/ 187157 w 1401564"/>
              <a:gd name="connsiteY2" fmla="*/ 476148 h 904733"/>
              <a:gd name="connsiteX3" fmla="*/ 187157 w 1401564"/>
              <a:gd name="connsiteY3" fmla="*/ 18948 h 904733"/>
              <a:gd name="connsiteX0" fmla="*/ 145744 w 1401564"/>
              <a:gd name="connsiteY0" fmla="*/ 394609 h 904733"/>
              <a:gd name="connsiteX1" fmla="*/ 1401564 w 1401564"/>
              <a:gd name="connsiteY1" fmla="*/ 505290 h 904733"/>
              <a:gd name="connsiteX0" fmla="*/ 187157 w 1401564"/>
              <a:gd name="connsiteY0" fmla="*/ 18948 h 841737"/>
              <a:gd name="connsiteX1" fmla="*/ 644357 w 1401564"/>
              <a:gd name="connsiteY1" fmla="*/ 476148 h 841737"/>
              <a:gd name="connsiteX2" fmla="*/ 187157 w 1401564"/>
              <a:gd name="connsiteY2" fmla="*/ 476148 h 841737"/>
              <a:gd name="connsiteX3" fmla="*/ 187157 w 1401564"/>
              <a:gd name="connsiteY3" fmla="*/ 18948 h 841737"/>
              <a:gd name="connsiteX0" fmla="*/ 145744 w 1401564"/>
              <a:gd name="connsiteY0" fmla="*/ 394609 h 841737"/>
              <a:gd name="connsiteX1" fmla="*/ 1401564 w 1401564"/>
              <a:gd name="connsiteY1" fmla="*/ 505290 h 841737"/>
              <a:gd name="connsiteX0" fmla="*/ 187157 w 1401564"/>
              <a:gd name="connsiteY0" fmla="*/ 18948 h 856362"/>
              <a:gd name="connsiteX1" fmla="*/ 644357 w 1401564"/>
              <a:gd name="connsiteY1" fmla="*/ 476148 h 856362"/>
              <a:gd name="connsiteX2" fmla="*/ 187157 w 1401564"/>
              <a:gd name="connsiteY2" fmla="*/ 476148 h 856362"/>
              <a:gd name="connsiteX3" fmla="*/ 187157 w 1401564"/>
              <a:gd name="connsiteY3" fmla="*/ 18948 h 856362"/>
              <a:gd name="connsiteX0" fmla="*/ 145744 w 1401564"/>
              <a:gd name="connsiteY0" fmla="*/ 394609 h 856362"/>
              <a:gd name="connsiteX1" fmla="*/ 1401564 w 1401564"/>
              <a:gd name="connsiteY1" fmla="*/ 505290 h 85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1564" h="856362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1401564" h="856362" fill="none">
                <a:moveTo>
                  <a:pt x="145744" y="394609"/>
                </a:moveTo>
                <a:cubicBezTo>
                  <a:pt x="863123" y="999494"/>
                  <a:pt x="922146" y="982153"/>
                  <a:pt x="1401564" y="50529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4" name="Arc 8"/>
          <p:cNvSpPr/>
          <p:nvPr/>
        </p:nvSpPr>
        <p:spPr>
          <a:xfrm>
            <a:off x="7575285" y="3946418"/>
            <a:ext cx="2860402" cy="557074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733746"/>
              <a:gd name="connsiteY0" fmla="*/ 246215 h 703415"/>
              <a:gd name="connsiteX1" fmla="*/ 644357 w 2733746"/>
              <a:gd name="connsiteY1" fmla="*/ 703415 h 703415"/>
              <a:gd name="connsiteX2" fmla="*/ 187157 w 2733746"/>
              <a:gd name="connsiteY2" fmla="*/ 703415 h 703415"/>
              <a:gd name="connsiteX3" fmla="*/ 187157 w 2733746"/>
              <a:gd name="connsiteY3" fmla="*/ 246215 h 703415"/>
              <a:gd name="connsiteX0" fmla="*/ 256553 w 2733746"/>
              <a:gd name="connsiteY0" fmla="*/ 10565 h 703415"/>
              <a:gd name="connsiteX1" fmla="*/ 2733746 w 2733746"/>
              <a:gd name="connsiteY1" fmla="*/ 0 h 703415"/>
              <a:gd name="connsiteX0" fmla="*/ 187157 w 2733746"/>
              <a:gd name="connsiteY0" fmla="*/ 261532 h 718732"/>
              <a:gd name="connsiteX1" fmla="*/ 644357 w 2733746"/>
              <a:gd name="connsiteY1" fmla="*/ 718732 h 718732"/>
              <a:gd name="connsiteX2" fmla="*/ 187157 w 2733746"/>
              <a:gd name="connsiteY2" fmla="*/ 718732 h 718732"/>
              <a:gd name="connsiteX3" fmla="*/ 187157 w 2733746"/>
              <a:gd name="connsiteY3" fmla="*/ 261532 h 718732"/>
              <a:gd name="connsiteX0" fmla="*/ 256553 w 2733746"/>
              <a:gd name="connsiteY0" fmla="*/ 25882 h 718732"/>
              <a:gd name="connsiteX1" fmla="*/ 2733746 w 2733746"/>
              <a:gd name="connsiteY1" fmla="*/ 15317 h 718732"/>
              <a:gd name="connsiteX0" fmla="*/ 187157 w 2775060"/>
              <a:gd name="connsiteY0" fmla="*/ 261532 h 718732"/>
              <a:gd name="connsiteX1" fmla="*/ 644357 w 2775060"/>
              <a:gd name="connsiteY1" fmla="*/ 718732 h 718732"/>
              <a:gd name="connsiteX2" fmla="*/ 187157 w 2775060"/>
              <a:gd name="connsiteY2" fmla="*/ 718732 h 718732"/>
              <a:gd name="connsiteX3" fmla="*/ 187157 w 2775060"/>
              <a:gd name="connsiteY3" fmla="*/ 261532 h 718732"/>
              <a:gd name="connsiteX0" fmla="*/ 256553 w 2775060"/>
              <a:gd name="connsiteY0" fmla="*/ 25882 h 718732"/>
              <a:gd name="connsiteX1" fmla="*/ 2775060 w 2775060"/>
              <a:gd name="connsiteY1" fmla="*/ 15317 h 718732"/>
              <a:gd name="connsiteX0" fmla="*/ 187157 w 2775060"/>
              <a:gd name="connsiteY0" fmla="*/ 246215 h 703415"/>
              <a:gd name="connsiteX1" fmla="*/ 644357 w 2775060"/>
              <a:gd name="connsiteY1" fmla="*/ 703415 h 703415"/>
              <a:gd name="connsiteX2" fmla="*/ 187157 w 2775060"/>
              <a:gd name="connsiteY2" fmla="*/ 703415 h 703415"/>
              <a:gd name="connsiteX3" fmla="*/ 187157 w 2775060"/>
              <a:gd name="connsiteY3" fmla="*/ 246215 h 703415"/>
              <a:gd name="connsiteX0" fmla="*/ 256553 w 2775060"/>
              <a:gd name="connsiteY0" fmla="*/ 10565 h 703415"/>
              <a:gd name="connsiteX1" fmla="*/ 2775060 w 2775060"/>
              <a:gd name="connsiteY1" fmla="*/ 0 h 70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5060" h="703415" stroke="0" extrusionOk="0">
                <a:moveTo>
                  <a:pt x="187157" y="246215"/>
                </a:moveTo>
                <a:cubicBezTo>
                  <a:pt x="656231" y="426689"/>
                  <a:pt x="644357" y="450910"/>
                  <a:pt x="644357" y="703415"/>
                </a:cubicBezTo>
                <a:lnTo>
                  <a:pt x="187157" y="703415"/>
                </a:lnTo>
                <a:cubicBezTo>
                  <a:pt x="187157" y="551015"/>
                  <a:pt x="-233948" y="133920"/>
                  <a:pt x="187157" y="246215"/>
                </a:cubicBezTo>
                <a:close/>
              </a:path>
              <a:path w="2775060" h="703415" fill="none">
                <a:moveTo>
                  <a:pt x="256553" y="10565"/>
                </a:moveTo>
                <a:cubicBezTo>
                  <a:pt x="1351586" y="369890"/>
                  <a:pt x="1780942" y="448450"/>
                  <a:pt x="2775060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5" name="Arc 8"/>
          <p:cNvSpPr/>
          <p:nvPr/>
        </p:nvSpPr>
        <p:spPr>
          <a:xfrm flipV="1">
            <a:off x="8085984" y="4081481"/>
            <a:ext cx="3580712" cy="594689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3234823"/>
              <a:gd name="connsiteY0" fmla="*/ 18948 h 799299"/>
              <a:gd name="connsiteX1" fmla="*/ 644357 w 3234823"/>
              <a:gd name="connsiteY1" fmla="*/ 476148 h 799299"/>
              <a:gd name="connsiteX2" fmla="*/ 187157 w 3234823"/>
              <a:gd name="connsiteY2" fmla="*/ 476148 h 799299"/>
              <a:gd name="connsiteX3" fmla="*/ 187157 w 3234823"/>
              <a:gd name="connsiteY3" fmla="*/ 18948 h 799299"/>
              <a:gd name="connsiteX0" fmla="*/ 292570 w 3234823"/>
              <a:gd name="connsiteY0" fmla="*/ 213652 h 799299"/>
              <a:gd name="connsiteX1" fmla="*/ 3234823 w 3234823"/>
              <a:gd name="connsiteY1" fmla="*/ 360581 h 799299"/>
              <a:gd name="connsiteX0" fmla="*/ 187157 w 3234823"/>
              <a:gd name="connsiteY0" fmla="*/ 18948 h 629765"/>
              <a:gd name="connsiteX1" fmla="*/ 644357 w 3234823"/>
              <a:gd name="connsiteY1" fmla="*/ 476148 h 629765"/>
              <a:gd name="connsiteX2" fmla="*/ 187157 w 3234823"/>
              <a:gd name="connsiteY2" fmla="*/ 476148 h 629765"/>
              <a:gd name="connsiteX3" fmla="*/ 187157 w 3234823"/>
              <a:gd name="connsiteY3" fmla="*/ 18948 h 629765"/>
              <a:gd name="connsiteX0" fmla="*/ 292570 w 3234823"/>
              <a:gd name="connsiteY0" fmla="*/ 213652 h 629765"/>
              <a:gd name="connsiteX1" fmla="*/ 3234823 w 3234823"/>
              <a:gd name="connsiteY1" fmla="*/ 360581 h 629765"/>
              <a:gd name="connsiteX0" fmla="*/ 187157 w 3234823"/>
              <a:gd name="connsiteY0" fmla="*/ 18948 h 652679"/>
              <a:gd name="connsiteX1" fmla="*/ 644357 w 3234823"/>
              <a:gd name="connsiteY1" fmla="*/ 476148 h 652679"/>
              <a:gd name="connsiteX2" fmla="*/ 187157 w 3234823"/>
              <a:gd name="connsiteY2" fmla="*/ 476148 h 652679"/>
              <a:gd name="connsiteX3" fmla="*/ 187157 w 3234823"/>
              <a:gd name="connsiteY3" fmla="*/ 18948 h 652679"/>
              <a:gd name="connsiteX0" fmla="*/ 292570 w 3234823"/>
              <a:gd name="connsiteY0" fmla="*/ 306680 h 652679"/>
              <a:gd name="connsiteX1" fmla="*/ 3234823 w 3234823"/>
              <a:gd name="connsiteY1" fmla="*/ 360581 h 652679"/>
              <a:gd name="connsiteX0" fmla="*/ 187157 w 3234823"/>
              <a:gd name="connsiteY0" fmla="*/ 18948 h 745556"/>
              <a:gd name="connsiteX1" fmla="*/ 644357 w 3234823"/>
              <a:gd name="connsiteY1" fmla="*/ 476148 h 745556"/>
              <a:gd name="connsiteX2" fmla="*/ 187157 w 3234823"/>
              <a:gd name="connsiteY2" fmla="*/ 476148 h 745556"/>
              <a:gd name="connsiteX3" fmla="*/ 187157 w 3234823"/>
              <a:gd name="connsiteY3" fmla="*/ 18948 h 745556"/>
              <a:gd name="connsiteX0" fmla="*/ 292570 w 3234823"/>
              <a:gd name="connsiteY0" fmla="*/ 306680 h 745556"/>
              <a:gd name="connsiteX1" fmla="*/ 3234823 w 3234823"/>
              <a:gd name="connsiteY1" fmla="*/ 360581 h 745556"/>
              <a:gd name="connsiteX0" fmla="*/ 187157 w 3399689"/>
              <a:gd name="connsiteY0" fmla="*/ 18948 h 771064"/>
              <a:gd name="connsiteX1" fmla="*/ 644357 w 3399689"/>
              <a:gd name="connsiteY1" fmla="*/ 476148 h 771064"/>
              <a:gd name="connsiteX2" fmla="*/ 187157 w 3399689"/>
              <a:gd name="connsiteY2" fmla="*/ 476148 h 771064"/>
              <a:gd name="connsiteX3" fmla="*/ 187157 w 3399689"/>
              <a:gd name="connsiteY3" fmla="*/ 18948 h 771064"/>
              <a:gd name="connsiteX0" fmla="*/ 292570 w 3399689"/>
              <a:gd name="connsiteY0" fmla="*/ 306680 h 771064"/>
              <a:gd name="connsiteX1" fmla="*/ 3399689 w 3399689"/>
              <a:gd name="connsiteY1" fmla="*/ 401925 h 771064"/>
              <a:gd name="connsiteX0" fmla="*/ 187157 w 3399689"/>
              <a:gd name="connsiteY0" fmla="*/ 18948 h 731586"/>
              <a:gd name="connsiteX1" fmla="*/ 644357 w 3399689"/>
              <a:gd name="connsiteY1" fmla="*/ 476148 h 731586"/>
              <a:gd name="connsiteX2" fmla="*/ 187157 w 3399689"/>
              <a:gd name="connsiteY2" fmla="*/ 476148 h 731586"/>
              <a:gd name="connsiteX3" fmla="*/ 187157 w 3399689"/>
              <a:gd name="connsiteY3" fmla="*/ 18948 h 731586"/>
              <a:gd name="connsiteX0" fmla="*/ 292570 w 3399689"/>
              <a:gd name="connsiteY0" fmla="*/ 306680 h 731586"/>
              <a:gd name="connsiteX1" fmla="*/ 3399689 w 3399689"/>
              <a:gd name="connsiteY1" fmla="*/ 401925 h 731586"/>
              <a:gd name="connsiteX0" fmla="*/ 187157 w 3473879"/>
              <a:gd name="connsiteY0" fmla="*/ 18948 h 805225"/>
              <a:gd name="connsiteX1" fmla="*/ 644357 w 3473879"/>
              <a:gd name="connsiteY1" fmla="*/ 476148 h 805225"/>
              <a:gd name="connsiteX2" fmla="*/ 187157 w 3473879"/>
              <a:gd name="connsiteY2" fmla="*/ 476148 h 805225"/>
              <a:gd name="connsiteX3" fmla="*/ 187157 w 3473879"/>
              <a:gd name="connsiteY3" fmla="*/ 18948 h 805225"/>
              <a:gd name="connsiteX0" fmla="*/ 292570 w 3473879"/>
              <a:gd name="connsiteY0" fmla="*/ 306680 h 805225"/>
              <a:gd name="connsiteX1" fmla="*/ 3473879 w 3473879"/>
              <a:gd name="connsiteY1" fmla="*/ 515625 h 805225"/>
              <a:gd name="connsiteX0" fmla="*/ 187157 w 3473879"/>
              <a:gd name="connsiteY0" fmla="*/ 18948 h 750908"/>
              <a:gd name="connsiteX1" fmla="*/ 644357 w 3473879"/>
              <a:gd name="connsiteY1" fmla="*/ 476148 h 750908"/>
              <a:gd name="connsiteX2" fmla="*/ 187157 w 3473879"/>
              <a:gd name="connsiteY2" fmla="*/ 476148 h 750908"/>
              <a:gd name="connsiteX3" fmla="*/ 187157 w 3473879"/>
              <a:gd name="connsiteY3" fmla="*/ 18948 h 750908"/>
              <a:gd name="connsiteX0" fmla="*/ 292570 w 3473879"/>
              <a:gd name="connsiteY0" fmla="*/ 306680 h 750908"/>
              <a:gd name="connsiteX1" fmla="*/ 3473879 w 3473879"/>
              <a:gd name="connsiteY1" fmla="*/ 515625 h 75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3879" h="750908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3473879" h="750908" fill="none">
                <a:moveTo>
                  <a:pt x="292570" y="306680"/>
                </a:moveTo>
                <a:cubicBezTo>
                  <a:pt x="967998" y="740377"/>
                  <a:pt x="2703631" y="940804"/>
                  <a:pt x="3473879" y="51562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6" name="Arc 8"/>
          <p:cNvSpPr/>
          <p:nvPr/>
        </p:nvSpPr>
        <p:spPr>
          <a:xfrm flipV="1">
            <a:off x="8100480" y="4163507"/>
            <a:ext cx="3334304" cy="59045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3234823"/>
              <a:gd name="connsiteY0" fmla="*/ 18948 h 799299"/>
              <a:gd name="connsiteX1" fmla="*/ 644357 w 3234823"/>
              <a:gd name="connsiteY1" fmla="*/ 476148 h 799299"/>
              <a:gd name="connsiteX2" fmla="*/ 187157 w 3234823"/>
              <a:gd name="connsiteY2" fmla="*/ 476148 h 799299"/>
              <a:gd name="connsiteX3" fmla="*/ 187157 w 3234823"/>
              <a:gd name="connsiteY3" fmla="*/ 18948 h 799299"/>
              <a:gd name="connsiteX0" fmla="*/ 292570 w 3234823"/>
              <a:gd name="connsiteY0" fmla="*/ 213652 h 799299"/>
              <a:gd name="connsiteX1" fmla="*/ 3234823 w 3234823"/>
              <a:gd name="connsiteY1" fmla="*/ 360581 h 799299"/>
              <a:gd name="connsiteX0" fmla="*/ 187157 w 3234823"/>
              <a:gd name="connsiteY0" fmla="*/ 18948 h 629765"/>
              <a:gd name="connsiteX1" fmla="*/ 644357 w 3234823"/>
              <a:gd name="connsiteY1" fmla="*/ 476148 h 629765"/>
              <a:gd name="connsiteX2" fmla="*/ 187157 w 3234823"/>
              <a:gd name="connsiteY2" fmla="*/ 476148 h 629765"/>
              <a:gd name="connsiteX3" fmla="*/ 187157 w 3234823"/>
              <a:gd name="connsiteY3" fmla="*/ 18948 h 629765"/>
              <a:gd name="connsiteX0" fmla="*/ 292570 w 3234823"/>
              <a:gd name="connsiteY0" fmla="*/ 213652 h 629765"/>
              <a:gd name="connsiteX1" fmla="*/ 3234823 w 3234823"/>
              <a:gd name="connsiteY1" fmla="*/ 360581 h 629765"/>
              <a:gd name="connsiteX0" fmla="*/ 187157 w 3234823"/>
              <a:gd name="connsiteY0" fmla="*/ 18948 h 652679"/>
              <a:gd name="connsiteX1" fmla="*/ 644357 w 3234823"/>
              <a:gd name="connsiteY1" fmla="*/ 476148 h 652679"/>
              <a:gd name="connsiteX2" fmla="*/ 187157 w 3234823"/>
              <a:gd name="connsiteY2" fmla="*/ 476148 h 652679"/>
              <a:gd name="connsiteX3" fmla="*/ 187157 w 3234823"/>
              <a:gd name="connsiteY3" fmla="*/ 18948 h 652679"/>
              <a:gd name="connsiteX0" fmla="*/ 292570 w 3234823"/>
              <a:gd name="connsiteY0" fmla="*/ 306680 h 652679"/>
              <a:gd name="connsiteX1" fmla="*/ 3234823 w 3234823"/>
              <a:gd name="connsiteY1" fmla="*/ 360581 h 652679"/>
              <a:gd name="connsiteX0" fmla="*/ 187157 w 3234823"/>
              <a:gd name="connsiteY0" fmla="*/ 18948 h 745556"/>
              <a:gd name="connsiteX1" fmla="*/ 644357 w 3234823"/>
              <a:gd name="connsiteY1" fmla="*/ 476148 h 745556"/>
              <a:gd name="connsiteX2" fmla="*/ 187157 w 3234823"/>
              <a:gd name="connsiteY2" fmla="*/ 476148 h 745556"/>
              <a:gd name="connsiteX3" fmla="*/ 187157 w 3234823"/>
              <a:gd name="connsiteY3" fmla="*/ 18948 h 745556"/>
              <a:gd name="connsiteX0" fmla="*/ 292570 w 3234823"/>
              <a:gd name="connsiteY0" fmla="*/ 306680 h 745556"/>
              <a:gd name="connsiteX1" fmla="*/ 3234823 w 3234823"/>
              <a:gd name="connsiteY1" fmla="*/ 360581 h 74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4823" h="745556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3234823" h="745556" fill="none">
                <a:moveTo>
                  <a:pt x="292570" y="306680"/>
                </a:moveTo>
                <a:cubicBezTo>
                  <a:pt x="967998" y="740377"/>
                  <a:pt x="2456331" y="1002824"/>
                  <a:pt x="3234823" y="36058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/>
          <p:cNvGrpSpPr/>
          <p:nvPr/>
        </p:nvGrpSpPr>
        <p:grpSpPr>
          <a:xfrm>
            <a:off x="5630591" y="3789360"/>
            <a:ext cx="445059" cy="512025"/>
            <a:chOff x="5630591" y="3789360"/>
            <a:chExt cx="445059" cy="512025"/>
          </a:xfrm>
        </p:grpSpPr>
        <p:sp>
          <p:nvSpPr>
            <p:cNvPr id="222" name="Oval 221"/>
            <p:cNvSpPr/>
            <p:nvPr/>
          </p:nvSpPr>
          <p:spPr>
            <a:xfrm>
              <a:off x="5771028" y="4123144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7" name="Oval 216"/>
            <p:cNvSpPr/>
            <p:nvPr/>
          </p:nvSpPr>
          <p:spPr>
            <a:xfrm>
              <a:off x="5630591" y="3789360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8" name="Oval 217"/>
            <p:cNvSpPr/>
            <p:nvPr/>
          </p:nvSpPr>
          <p:spPr>
            <a:xfrm>
              <a:off x="5691068" y="3855761"/>
              <a:ext cx="56086" cy="56085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9" name="Oval 218"/>
            <p:cNvSpPr/>
            <p:nvPr/>
          </p:nvSpPr>
          <p:spPr>
            <a:xfrm>
              <a:off x="5827827" y="4192116"/>
              <a:ext cx="56086" cy="56085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0" name="Oval 219"/>
            <p:cNvSpPr/>
            <p:nvPr/>
          </p:nvSpPr>
          <p:spPr>
            <a:xfrm>
              <a:off x="5897409" y="3791086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1" name="Oval 220"/>
            <p:cNvSpPr/>
            <p:nvPr/>
          </p:nvSpPr>
          <p:spPr>
            <a:xfrm>
              <a:off x="5960499" y="3855761"/>
              <a:ext cx="56086" cy="56085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7963674" y="3782413"/>
            <a:ext cx="841539" cy="708539"/>
            <a:chOff x="5630591" y="3784891"/>
            <a:chExt cx="841539" cy="708539"/>
          </a:xfrm>
        </p:grpSpPr>
        <p:sp>
          <p:nvSpPr>
            <p:cNvPr id="224" name="Oval 223"/>
            <p:cNvSpPr/>
            <p:nvPr/>
          </p:nvSpPr>
          <p:spPr>
            <a:xfrm>
              <a:off x="5882538" y="4315189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5" name="Oval 224"/>
            <p:cNvSpPr/>
            <p:nvPr/>
          </p:nvSpPr>
          <p:spPr>
            <a:xfrm>
              <a:off x="5630591" y="3789360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6" name="Oval 225"/>
            <p:cNvSpPr/>
            <p:nvPr/>
          </p:nvSpPr>
          <p:spPr>
            <a:xfrm>
              <a:off x="5691068" y="3855761"/>
              <a:ext cx="56086" cy="56085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7" name="Oval 226"/>
            <p:cNvSpPr/>
            <p:nvPr/>
          </p:nvSpPr>
          <p:spPr>
            <a:xfrm>
              <a:off x="5939337" y="4384161"/>
              <a:ext cx="56086" cy="56085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8" name="Oval 227"/>
            <p:cNvSpPr/>
            <p:nvPr/>
          </p:nvSpPr>
          <p:spPr>
            <a:xfrm>
              <a:off x="6293889" y="3784891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9" name="Oval 228"/>
            <p:cNvSpPr/>
            <p:nvPr/>
          </p:nvSpPr>
          <p:spPr>
            <a:xfrm>
              <a:off x="6356979" y="3849566"/>
              <a:ext cx="56086" cy="56085"/>
            </a:xfrm>
            <a:prstGeom prst="ellipse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5298019" y="4448586"/>
            <a:ext cx="6277493" cy="113505"/>
            <a:chOff x="6886575" y="4535515"/>
            <a:chExt cx="6277493" cy="113505"/>
          </a:xfrm>
        </p:grpSpPr>
        <p:sp>
          <p:nvSpPr>
            <p:cNvPr id="162" name="Rounded Rectangle 161"/>
            <p:cNvSpPr/>
            <p:nvPr/>
          </p:nvSpPr>
          <p:spPr>
            <a:xfrm>
              <a:off x="6886575" y="4544240"/>
              <a:ext cx="98711" cy="98711"/>
            </a:xfrm>
            <a:prstGeom prst="roundRect">
              <a:avLst/>
            </a:prstGeom>
            <a:solidFill>
              <a:srgbClr val="00E2A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7282503" y="4543821"/>
              <a:ext cx="98711" cy="98711"/>
            </a:xfrm>
            <a:prstGeom prst="roundRect">
              <a:avLst/>
            </a:prstGeom>
            <a:solidFill>
              <a:srgbClr val="7F6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7926676" y="4543814"/>
              <a:ext cx="98711" cy="9871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8046114" y="4550309"/>
              <a:ext cx="98711" cy="987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9621517" y="4546635"/>
              <a:ext cx="98711" cy="98711"/>
            </a:xfrm>
            <a:prstGeom prst="roundRect">
              <a:avLst/>
            </a:prstGeom>
            <a:solidFill>
              <a:srgbClr val="00E2A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9914427" y="4546145"/>
              <a:ext cx="98711" cy="98711"/>
            </a:xfrm>
            <a:prstGeom prst="roundRect">
              <a:avLst/>
            </a:prstGeom>
            <a:solidFill>
              <a:srgbClr val="7F6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10121039" y="4539992"/>
              <a:ext cx="98711" cy="9871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10542982" y="4546635"/>
              <a:ext cx="98711" cy="987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291423" y="4541640"/>
              <a:ext cx="98711" cy="98711"/>
            </a:xfrm>
            <a:prstGeom prst="roundRect">
              <a:avLst/>
            </a:prstGeom>
            <a:solidFill>
              <a:srgbClr val="00E2A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479552" y="4536391"/>
              <a:ext cx="98711" cy="9871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12606516" y="4537099"/>
              <a:ext cx="98711" cy="987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12933239" y="4535515"/>
              <a:ext cx="98711" cy="98711"/>
            </a:xfrm>
            <a:prstGeom prst="roundRect">
              <a:avLst/>
            </a:prstGeom>
            <a:solidFill>
              <a:srgbClr val="FF2D2D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13065357" y="4535516"/>
              <a:ext cx="98711" cy="98711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07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6" y="1690688"/>
            <a:ext cx="11342352" cy="3904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52" y="365125"/>
            <a:ext cx="10515600" cy="1325563"/>
          </a:xfrm>
        </p:spPr>
        <p:txBody>
          <a:bodyPr/>
          <a:lstStyle/>
          <a:p>
            <a:r>
              <a:rPr lang="en-US" dirty="0" smtClean="0"/>
              <a:t>III. Visualization &amp; exploration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14229" y="1690687"/>
            <a:ext cx="3769333" cy="3904455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217" name="Rectangle 216"/>
          <p:cNvSpPr/>
          <p:nvPr/>
        </p:nvSpPr>
        <p:spPr>
          <a:xfrm>
            <a:off x="7985443" y="1690687"/>
            <a:ext cx="3769333" cy="3904455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219" name="Rectangle 218"/>
          <p:cNvSpPr/>
          <p:nvPr/>
        </p:nvSpPr>
        <p:spPr>
          <a:xfrm>
            <a:off x="411495" y="1690687"/>
            <a:ext cx="3801793" cy="3904455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606" y="2005263"/>
            <a:ext cx="3549131" cy="22298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025336" y="5595142"/>
            <a:ext cx="258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Patient View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3861764" y="5595142"/>
            <a:ext cx="444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Patient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Grouping View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7733658" y="5614639"/>
            <a:ext cx="4272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Patient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Tracking View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7" y="3487087"/>
            <a:ext cx="10979019" cy="183128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83" name="Group 82"/>
          <p:cNvGrpSpPr/>
          <p:nvPr/>
        </p:nvGrpSpPr>
        <p:grpSpPr>
          <a:xfrm>
            <a:off x="1451189" y="4643031"/>
            <a:ext cx="9792020" cy="484995"/>
            <a:chOff x="1451189" y="4643031"/>
            <a:chExt cx="9792020" cy="484995"/>
          </a:xfrm>
        </p:grpSpPr>
        <p:sp>
          <p:nvSpPr>
            <p:cNvPr id="82" name="TextBox 81"/>
            <p:cNvSpPr txBox="1"/>
            <p:nvPr/>
          </p:nvSpPr>
          <p:spPr>
            <a:xfrm>
              <a:off x="1451189" y="4659122"/>
              <a:ext cx="17210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Word Cloud</a:t>
              </a: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447439" y="4666361"/>
              <a:ext cx="11188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Textual</a:t>
              </a: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6149730" y="4643031"/>
              <a:ext cx="31678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Geometric Embedding</a:t>
              </a: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9636679" y="4666361"/>
              <a:ext cx="16065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Geospatial</a:t>
              </a: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081953" y="2007220"/>
            <a:ext cx="7687678" cy="146288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9257" y="4234881"/>
            <a:ext cx="210440" cy="107234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4253" y="2005834"/>
            <a:ext cx="205444" cy="145293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1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217" grpId="0" animBg="1"/>
      <p:bldP spid="217" grpId="1" animBg="1"/>
      <p:bldP spid="219" grpId="0" animBg="1"/>
      <p:bldP spid="219" grpId="1" animBg="1"/>
      <p:bldP spid="6" grpId="0" animBg="1"/>
      <p:bldP spid="6" grpId="1" animBg="1"/>
      <p:bldP spid="81" grpId="0"/>
      <p:bldP spid="81" grpId="1"/>
      <p:bldP spid="218" grpId="0"/>
      <p:bldP spid="218" grpId="1"/>
      <p:bldP spid="220" grpId="0"/>
      <p:bldP spid="2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7344" y="1374805"/>
            <a:ext cx="4668160" cy="25678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5218017" y="1374805"/>
            <a:ext cx="1159197" cy="675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778224" y="1306519"/>
            <a:ext cx="48114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Extract information</a:t>
            </a:r>
          </a:p>
          <a:p>
            <a:r>
              <a:rPr lang="en-US" sz="2800" dirty="0" smtClean="0"/>
              <a:t>for </a:t>
            </a:r>
            <a:r>
              <a:rPr lang="en-US" sz="3600" dirty="0" smtClean="0"/>
              <a:t>each day </a:t>
            </a:r>
            <a:r>
              <a:rPr lang="en-US" sz="2800" dirty="0" smtClean="0"/>
              <a:t>in a </a:t>
            </a:r>
          </a:p>
          <a:p>
            <a:r>
              <a:rPr lang="en-US" sz="3600" dirty="0" smtClean="0"/>
              <a:t>patient’s hospital stay</a:t>
            </a:r>
            <a:endParaRPr lang="en-US" sz="2800" dirty="0"/>
          </a:p>
        </p:txBody>
      </p:sp>
      <p:sp>
        <p:nvSpPr>
          <p:cNvPr id="55" name="Right Arrow 54"/>
          <p:cNvSpPr/>
          <p:nvPr/>
        </p:nvSpPr>
        <p:spPr>
          <a:xfrm rot="5400000">
            <a:off x="7601620" y="2972100"/>
            <a:ext cx="743870" cy="675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778224" y="3639034"/>
            <a:ext cx="5341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Align </a:t>
            </a:r>
            <a:r>
              <a:rPr lang="en-US" sz="2800" dirty="0"/>
              <a:t>data by </a:t>
            </a:r>
            <a:r>
              <a:rPr lang="en-US" sz="3600" dirty="0" smtClean="0"/>
              <a:t>admission </a:t>
            </a:r>
            <a:r>
              <a:rPr lang="en-US" sz="3600" dirty="0"/>
              <a:t>date</a:t>
            </a:r>
          </a:p>
          <a:p>
            <a:endParaRPr lang="en-US" dirty="0"/>
          </a:p>
        </p:txBody>
      </p:sp>
      <p:sp>
        <p:nvSpPr>
          <p:cNvPr id="57" name="Right Arrow 56"/>
          <p:cNvSpPr/>
          <p:nvPr/>
        </p:nvSpPr>
        <p:spPr>
          <a:xfrm rot="5400000">
            <a:off x="7601619" y="4398041"/>
            <a:ext cx="743870" cy="675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731245" y="5107547"/>
            <a:ext cx="5280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Compute </a:t>
            </a:r>
            <a:r>
              <a:rPr lang="en-US" sz="3600" dirty="0" smtClean="0"/>
              <a:t>patient </a:t>
            </a:r>
            <a:r>
              <a:rPr lang="en-US" sz="3600" dirty="0"/>
              <a:t>hierarchies </a:t>
            </a:r>
            <a:endParaRPr lang="en-US" sz="3600" dirty="0" smtClean="0"/>
          </a:p>
          <a:p>
            <a:r>
              <a:rPr lang="en-US" sz="2800" dirty="0" smtClean="0"/>
              <a:t>&amp;</a:t>
            </a:r>
            <a:r>
              <a:rPr lang="en-US" sz="3600" dirty="0" smtClean="0"/>
              <a:t> meta-graph</a:t>
            </a:r>
            <a:endParaRPr lang="en-US" sz="3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07344" y="4416983"/>
            <a:ext cx="5166388" cy="2483708"/>
            <a:chOff x="450886" y="4170245"/>
            <a:chExt cx="5166388" cy="2483708"/>
          </a:xfrm>
        </p:grpSpPr>
        <p:sp>
          <p:nvSpPr>
            <p:cNvPr id="60" name="Rectangle 59"/>
            <p:cNvSpPr/>
            <p:nvPr/>
          </p:nvSpPr>
          <p:spPr>
            <a:xfrm>
              <a:off x="450886" y="4170245"/>
              <a:ext cx="5151874" cy="22305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ontent Placeholder 2"/>
            <p:cNvSpPr txBox="1">
              <a:spLocks/>
            </p:cNvSpPr>
            <p:nvPr/>
          </p:nvSpPr>
          <p:spPr>
            <a:xfrm>
              <a:off x="577189" y="4184383"/>
              <a:ext cx="5040085" cy="24695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+mj-lt"/>
                </a:rPr>
                <a:t>Dataset</a:t>
              </a:r>
              <a:r>
                <a:rPr lang="en-US" dirty="0" smtClean="0">
                  <a:latin typeface="+mj-lt"/>
                </a:rPr>
                <a:t> after </a:t>
              </a:r>
              <a:r>
                <a:rPr lang="en-US" sz="3600" dirty="0" smtClean="0">
                  <a:latin typeface="+mj-lt"/>
                </a:rPr>
                <a:t>conversion</a:t>
              </a:r>
              <a:endParaRPr lang="en-US" dirty="0" smtClean="0">
                <a:latin typeface="+mj-lt"/>
              </a:endParaRPr>
            </a:p>
            <a:p>
              <a:pPr marL="0" indent="0">
                <a:buNone/>
              </a:pPr>
              <a:r>
                <a:rPr lang="en-US" dirty="0" smtClean="0">
                  <a:latin typeface="+mj-lt"/>
                </a:rPr>
                <a:t>	</a:t>
              </a:r>
              <a:r>
                <a:rPr lang="en-US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38291</a:t>
              </a:r>
              <a:r>
                <a:rPr lang="en-US" dirty="0">
                  <a:latin typeface="+mj-lt"/>
                </a:rPr>
                <a:t> patient </a:t>
              </a:r>
              <a:r>
                <a:rPr lang="en-US" dirty="0" smtClean="0">
                  <a:latin typeface="+mj-lt"/>
                </a:rPr>
                <a:t>admissions	</a:t>
              </a:r>
              <a:r>
                <a:rPr lang="en-US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174</a:t>
              </a:r>
              <a:r>
                <a:rPr lang="en-US" dirty="0" smtClean="0">
                  <a:latin typeface="+mj-lt"/>
                </a:rPr>
                <a:t> days / time steps</a:t>
              </a:r>
              <a:endParaRPr lang="en-US" dirty="0">
                <a:latin typeface="+mj-lt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latin typeface="+mj-lt"/>
                </a:rPr>
                <a:t>	</a:t>
              </a:r>
              <a:r>
                <a:rPr lang="en-US" sz="4000" dirty="0">
                  <a:solidFill>
                    <a:schemeClr val="accent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~</a:t>
              </a:r>
              <a:r>
                <a:rPr lang="en-US" sz="4000" dirty="0" smtClean="0">
                  <a:solidFill>
                    <a:schemeClr val="accent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680</a:t>
              </a:r>
              <a:r>
                <a:rPr lang="en-US" sz="4400" dirty="0" smtClean="0">
                  <a:solidFill>
                    <a:schemeClr val="accent4"/>
                  </a:solidFill>
                  <a:latin typeface="+mj-lt"/>
                </a:rPr>
                <a:t>MB</a:t>
              </a:r>
              <a:endParaRPr lang="en-US" sz="4400" dirty="0">
                <a:solidFill>
                  <a:schemeClr val="accent4"/>
                </a:solidFill>
                <a:latin typeface="+mj-lt"/>
              </a:endParaRPr>
            </a:p>
          </p:txBody>
        </p:sp>
      </p:grpSp>
      <p:sp>
        <p:nvSpPr>
          <p:cNvPr id="62" name="Content Placeholder 2"/>
          <p:cNvSpPr txBox="1">
            <a:spLocks/>
          </p:cNvSpPr>
          <p:nvPr/>
        </p:nvSpPr>
        <p:spPr>
          <a:xfrm>
            <a:off x="549857" y="1465583"/>
            <a:ext cx="5040085" cy="2469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MIMIC II </a:t>
            </a:r>
            <a:r>
              <a:rPr lang="en-US" dirty="0"/>
              <a:t>clinical dataset</a:t>
            </a:r>
          </a:p>
          <a:p>
            <a:pPr marL="0" indent="0">
              <a:buNone/>
            </a:pPr>
            <a:r>
              <a:rPr lang="en-US" dirty="0"/>
              <a:t>	EHRs from ICUs</a:t>
            </a:r>
          </a:p>
          <a:p>
            <a:pPr marL="0" indent="0">
              <a:buNone/>
            </a:pPr>
            <a:r>
              <a:rPr lang="en-US" dirty="0"/>
              <a:t>	2001-2008 period</a:t>
            </a:r>
          </a:p>
          <a:p>
            <a:pPr marL="0" indent="0">
              <a:buNone/>
            </a:pPr>
            <a:r>
              <a:rPr lang="en-US" sz="4400" dirty="0"/>
              <a:t>	</a:t>
            </a:r>
            <a:r>
              <a:rPr lang="en-US" sz="4400" dirty="0">
                <a:solidFill>
                  <a:srgbClr val="FF0000"/>
                </a:solidFill>
              </a:rPr>
              <a:t>~</a:t>
            </a:r>
            <a:r>
              <a: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27</a:t>
            </a:r>
            <a:r>
              <a:rPr lang="en-US" sz="4400" dirty="0">
                <a:solidFill>
                  <a:srgbClr val="FF0000"/>
                </a:solidFill>
              </a:rPr>
              <a:t> GB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502400" y="929287"/>
            <a:ext cx="5617351" cy="57246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flipH="1">
            <a:off x="5643666" y="5370140"/>
            <a:ext cx="750841" cy="675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489424" y="316855"/>
            <a:ext cx="3512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Pre-processing step</a:t>
            </a:r>
            <a:endParaRPr lang="en-US" sz="3200" dirty="0"/>
          </a:p>
        </p:txBody>
      </p:sp>
      <p:sp>
        <p:nvSpPr>
          <p:cNvPr id="66" name="TextBox 65"/>
          <p:cNvSpPr txBox="1"/>
          <p:nvPr/>
        </p:nvSpPr>
        <p:spPr>
          <a:xfrm>
            <a:off x="544274" y="4837173"/>
            <a:ext cx="5773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Personalized mortality prediction driven by electronic medical data and a patient similarity metric. </a:t>
            </a:r>
            <a:r>
              <a:rPr lang="en-US" sz="1400" dirty="0" smtClean="0"/>
              <a:t> J</a:t>
            </a:r>
            <a:r>
              <a:rPr lang="en-US" sz="1400" dirty="0"/>
              <a:t>. Lee, D. M. </a:t>
            </a:r>
            <a:r>
              <a:rPr lang="en-US" sz="1400" dirty="0" err="1"/>
              <a:t>Maslove</a:t>
            </a:r>
            <a:r>
              <a:rPr lang="en-US" sz="1400" dirty="0"/>
              <a:t>, and J. A. </a:t>
            </a:r>
            <a:r>
              <a:rPr lang="en-US" sz="1400" dirty="0" err="1"/>
              <a:t>Dubin</a:t>
            </a:r>
            <a:r>
              <a:rPr lang="en-US" sz="1400" dirty="0"/>
              <a:t>.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</a:t>
            </a:r>
            <a:r>
              <a:rPr lang="en-US" sz="1400" i="1" dirty="0"/>
              <a:t>one</a:t>
            </a:r>
            <a:r>
              <a:rPr lang="en-US" sz="1400" dirty="0"/>
              <a:t>, 10(5):e0127428, 2015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544274" y="4233974"/>
            <a:ext cx="59041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Similarity based on </a:t>
            </a:r>
            <a:r>
              <a:rPr lang="en-US" sz="2800" dirty="0" smtClean="0"/>
              <a:t>metric </a:t>
            </a:r>
            <a:r>
              <a:rPr lang="en-US" sz="2800" dirty="0"/>
              <a:t>by Lee et 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4" grpId="0"/>
      <p:bldP spid="55" grpId="0" animBg="1"/>
      <p:bldP spid="56" grpId="0"/>
      <p:bldP spid="57" grpId="0" animBg="1"/>
      <p:bldP spid="58" grpId="0"/>
      <p:bldP spid="63" grpId="0" animBg="1"/>
      <p:bldP spid="64" grpId="0" animBg="1"/>
      <p:bldP spid="65" grpId="0"/>
      <p:bldP spid="66" grpId="0"/>
      <p:bldP spid="66" grpId="1"/>
      <p:bldP spid="67" grpId="0"/>
      <p:bldP spid="67" grpId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1156</TotalTime>
  <Words>382</Words>
  <Application>Microsoft Office PowerPoint</Application>
  <PresentationFormat>Widescreen</PresentationFormat>
  <Paragraphs>125</Paragraphs>
  <Slides>14</Slides>
  <Notes>2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Courier New</vt:lpstr>
      <vt:lpstr>Wingdings 2</vt:lpstr>
      <vt:lpstr>HDOfficeLightV0</vt:lpstr>
      <vt:lpstr>1_HDOfficeLightV0</vt:lpstr>
      <vt:lpstr>2_HDOfficeLightV0</vt:lpstr>
      <vt:lpstr>Office Theme</vt:lpstr>
      <vt:lpstr>Interactive Visualization &amp; Exploration of  Patient Progression in a Hospital Setting</vt:lpstr>
      <vt:lpstr>Electronic health records (EHRs) produce large volumes of clinical data.</vt:lpstr>
      <vt:lpstr>We allow  interactive visualization &amp; exploration of patient progression over time. </vt:lpstr>
      <vt:lpstr>PowerPoint Presentation</vt:lpstr>
      <vt:lpstr>I. Grouping patients within a time step</vt:lpstr>
      <vt:lpstr>II. Correlating patient groups over time</vt:lpstr>
      <vt:lpstr>II. Correlating patient groups over time</vt:lpstr>
      <vt:lpstr>III. Visualization &amp; exploration</vt:lpstr>
      <vt:lpstr>Results</vt:lpstr>
      <vt:lpstr>Results</vt:lpstr>
      <vt:lpstr>Summary </vt:lpstr>
      <vt:lpstr>Thank You!!!</vt:lpstr>
      <vt:lpstr>Results</vt:lpstr>
      <vt:lpstr>Results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wathsy</dc:creator>
  <cp:lastModifiedBy>wathsy</cp:lastModifiedBy>
  <cp:revision>86</cp:revision>
  <dcterms:created xsi:type="dcterms:W3CDTF">2016-11-10T03:01:57Z</dcterms:created>
  <dcterms:modified xsi:type="dcterms:W3CDTF">2016-11-22T19:09:53Z</dcterms:modified>
</cp:coreProperties>
</file>