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62" r:id="rId2"/>
    <p:sldId id="261" r:id="rId3"/>
    <p:sldId id="263" r:id="rId4"/>
    <p:sldId id="264" r:id="rId5"/>
    <p:sldId id="265" r:id="rId6"/>
    <p:sldId id="266" r:id="rId7"/>
    <p:sldId id="294" r:id="rId8"/>
    <p:sldId id="267" r:id="rId9"/>
    <p:sldId id="269" r:id="rId10"/>
    <p:sldId id="273" r:id="rId11"/>
    <p:sldId id="275" r:id="rId12"/>
    <p:sldId id="274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90" r:id="rId23"/>
    <p:sldId id="293" r:id="rId24"/>
    <p:sldId id="286" r:id="rId25"/>
    <p:sldId id="287" r:id="rId26"/>
    <p:sldId id="268" r:id="rId27"/>
    <p:sldId id="285" r:id="rId28"/>
    <p:sldId id="288" r:id="rId29"/>
    <p:sldId id="291" r:id="rId30"/>
    <p:sldId id="271" r:id="rId31"/>
    <p:sldId id="272" r:id="rId32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76A84A"/>
    <a:srgbClr val="BEE894"/>
    <a:srgbClr val="A7B59B"/>
    <a:srgbClr val="82C14B"/>
    <a:srgbClr val="A1C97A"/>
    <a:srgbClr val="91B46F"/>
    <a:srgbClr val="67A328"/>
    <a:srgbClr val="6FAF1F"/>
    <a:srgbClr val="8EEB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67" autoAdjust="0"/>
    <p:restoredTop sz="57117" autoAdjust="0"/>
  </p:normalViewPr>
  <p:slideViewPr>
    <p:cSldViewPr snapToGrid="0" snapToObjects="1">
      <p:cViewPr varScale="1">
        <p:scale>
          <a:sx n="40" d="100"/>
          <a:sy n="40" d="100"/>
        </p:scale>
        <p:origin x="-210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92CDC1-FEFC-46DE-B947-B7AA11383A38}" type="datetimeFigureOut">
              <a:rPr lang="en-US" smtClean="0"/>
              <a:t>8/14/2013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4599D9-39FD-49F6-A575-2C3E095BF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38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599D9-39FD-49F6-A575-2C3E095BFCC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2550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599D9-39FD-49F6-A575-2C3E095BFCC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774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599D9-39FD-49F6-A575-2C3E095BFCC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1023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599D9-39FD-49F6-A575-2C3E095BFCC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688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599D9-39FD-49F6-A575-2C3E095BFCC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4764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599D9-39FD-49F6-A575-2C3E095BFCC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9655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599D9-39FD-49F6-A575-2C3E095BFCC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673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599D9-39FD-49F6-A575-2C3E095BFCC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3043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599D9-39FD-49F6-A575-2C3E095BFCC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5875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599D9-39FD-49F6-A575-2C3E095BFCC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2853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599D9-39FD-49F6-A575-2C3E095BFCC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20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599D9-39FD-49F6-A575-2C3E095BFCC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4358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599D9-39FD-49F6-A575-2C3E095BFCC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318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599D9-39FD-49F6-A575-2C3E095BFCC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9031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599D9-39FD-49F6-A575-2C3E095BFCC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7835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599D9-39FD-49F6-A575-2C3E095BFCC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7835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599D9-39FD-49F6-A575-2C3E095BFCC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9678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599D9-39FD-49F6-A575-2C3E095BFCC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0162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599D9-39FD-49F6-A575-2C3E095BFCC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0502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599D9-39FD-49F6-A575-2C3E095BFCC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874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599D9-39FD-49F6-A575-2C3E095BFCC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6757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599D9-39FD-49F6-A575-2C3E095BFCC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654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599D9-39FD-49F6-A575-2C3E095BFC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662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599D9-39FD-49F6-A575-2C3E095BFCC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42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599D9-39FD-49F6-A575-2C3E095BFCC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029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599D9-39FD-49F6-A575-2C3E095BFCC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782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599D9-39FD-49F6-A575-2C3E095BFCC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7828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599D9-39FD-49F6-A575-2C3E095BFCC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529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599D9-39FD-49F6-A575-2C3E095BFCC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87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208172" y="747185"/>
            <a:ext cx="6375119" cy="1756863"/>
          </a:xfrm>
        </p:spPr>
        <p:txBody>
          <a:bodyPr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eaLnBrk="1" hangingPunct="1"/>
            <a:r>
              <a:rPr lang="pt-BR" dirty="0" err="1" smtClean="0"/>
              <a:t>Edit</a:t>
            </a:r>
            <a:r>
              <a:rPr lang="pt-BR" dirty="0" smtClean="0"/>
              <a:t> </a:t>
            </a:r>
            <a:r>
              <a:rPr lang="pt-BR" dirty="0" err="1" smtClean="0"/>
              <a:t>this</a:t>
            </a:r>
            <a:r>
              <a:rPr lang="pt-BR" dirty="0" smtClean="0"/>
              <a:t> </a:t>
            </a:r>
            <a:r>
              <a:rPr lang="pt-BR" dirty="0" err="1" smtClean="0"/>
              <a:t>text</a:t>
            </a:r>
            <a:r>
              <a:rPr lang="pt-BR" dirty="0" smtClean="0"/>
              <a:t> </a:t>
            </a:r>
            <a:r>
              <a:rPr lang="pt-BR" dirty="0" err="1" smtClean="0"/>
              <a:t>to</a:t>
            </a:r>
            <a:r>
              <a:rPr lang="pt-BR" dirty="0" smtClean="0"/>
              <a:t> </a:t>
            </a:r>
            <a:r>
              <a:rPr lang="pt-BR" dirty="0" err="1" smtClean="0"/>
              <a:t>create</a:t>
            </a:r>
            <a:r>
              <a:rPr lang="pt-BR" dirty="0" smtClean="0"/>
              <a:t> a </a:t>
            </a:r>
            <a:r>
              <a:rPr lang="pt-BR" dirty="0" err="1" smtClean="0"/>
              <a:t>title</a:t>
            </a:r>
            <a:r>
              <a:rPr lang="pt-BR" dirty="0" smtClean="0"/>
              <a:t> slide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208172" y="2518774"/>
            <a:ext cx="6375119" cy="1214082"/>
          </a:xfrm>
        </p:spPr>
        <p:txBody>
          <a:bodyPr>
            <a:normAutofit/>
          </a:bodyPr>
          <a:lstStyle>
            <a:lvl1pPr marL="0" indent="0" algn="ctr" eaLnBrk="1" hangingPunct="1">
              <a:spcBef>
                <a:spcPct val="20000"/>
              </a:spcBef>
              <a:buFont typeface="Arial" charset="0"/>
              <a:buNone/>
              <a:defRPr sz="2800">
                <a:solidFill>
                  <a:srgbClr val="D9D9D9"/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800" dirty="0" smtClean="0">
                <a:solidFill>
                  <a:srgbClr val="FFFFFF"/>
                </a:solidFill>
                <a:latin typeface="Helvetica" charset="0"/>
              </a:rPr>
              <a:t>And put your subtitle in this area</a:t>
            </a:r>
            <a:endParaRPr lang="en-US" sz="2800" dirty="0">
              <a:solidFill>
                <a:srgbClr val="FFFFFF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093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solidFill>
          <a:schemeClr val="bg1">
            <a:alpha val="1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 userDrawn="1">
            <p:ph type="dt" sz="half" idx="10"/>
          </p:nvPr>
        </p:nvSpPr>
        <p:spPr>
          <a:xfrm>
            <a:off x="0" y="3037"/>
            <a:ext cx="2133600" cy="349957"/>
          </a:xfrm>
        </p:spPr>
        <p:txBody>
          <a:bodyPr/>
          <a:lstStyle/>
          <a:p>
            <a:fld id="{6F855319-B6DA-7444-90A7-1B1D43442779}" type="datetimeFigureOut">
              <a:rPr lang="es-ES" smtClean="0"/>
              <a:t>14/08/2013</a:t>
            </a:fld>
            <a:endParaRPr lang="pt-BR"/>
          </a:p>
        </p:txBody>
      </p:sp>
      <p:sp>
        <p:nvSpPr>
          <p:cNvPr id="5" name="Marcador de pie de página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6440754"/>
            <a:ext cx="2895600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23" name="Marcador de número de diapositiva 5"/>
          <p:cNvSpPr>
            <a:spLocks noGrp="1"/>
          </p:cNvSpPr>
          <p:nvPr userDrawn="1">
            <p:ph type="sldNum" sz="quarter" idx="4"/>
          </p:nvPr>
        </p:nvSpPr>
        <p:spPr>
          <a:xfrm>
            <a:off x="7010400" y="15366"/>
            <a:ext cx="2133600" cy="342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3D0F9-CE90-C342-9634-6BE100BF28D2}" type="slidenum">
              <a:rPr lang="pt-BR" smtClean="0"/>
              <a:t>‹#›</a:t>
            </a:fld>
            <a:endParaRPr lang="pt-BR"/>
          </a:p>
        </p:txBody>
      </p:sp>
      <p:sp>
        <p:nvSpPr>
          <p:cNvPr id="29" name="Acorde 28"/>
          <p:cNvSpPr/>
          <p:nvPr userDrawn="1"/>
        </p:nvSpPr>
        <p:spPr>
          <a:xfrm>
            <a:off x="-401586" y="467485"/>
            <a:ext cx="652420" cy="652420"/>
          </a:xfrm>
          <a:prstGeom prst="chord">
            <a:avLst>
              <a:gd name="adj1" fmla="val 16124792"/>
              <a:gd name="adj2" fmla="val 5536456"/>
            </a:avLst>
          </a:prstGeom>
          <a:solidFill>
            <a:srgbClr val="FFFFFF"/>
          </a:solidFill>
          <a:ln w="38100" cmpd="sng">
            <a:solidFill>
              <a:srgbClr val="87C83C"/>
            </a:solidFill>
          </a:ln>
          <a:effectLst>
            <a:outerShdw blurRad="28575" dist="254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/>
            </a:endParaRPr>
          </a:p>
        </p:txBody>
      </p:sp>
      <p:sp>
        <p:nvSpPr>
          <p:cNvPr id="31" name="Acorde 30"/>
          <p:cNvSpPr/>
          <p:nvPr userDrawn="1"/>
        </p:nvSpPr>
        <p:spPr>
          <a:xfrm>
            <a:off x="-342167" y="553788"/>
            <a:ext cx="491119" cy="491119"/>
          </a:xfrm>
          <a:prstGeom prst="chord">
            <a:avLst>
              <a:gd name="adj1" fmla="val 16124792"/>
              <a:gd name="adj2" fmla="val 5536456"/>
            </a:avLst>
          </a:prstGeom>
          <a:solidFill>
            <a:srgbClr val="FFFFFF"/>
          </a:solidFill>
          <a:ln w="38100" cmpd="sng">
            <a:solidFill>
              <a:srgbClr val="87C83C"/>
            </a:solidFill>
          </a:ln>
          <a:effectLst>
            <a:outerShdw blurRad="28575" dist="254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/>
            </a:endParaRPr>
          </a:p>
        </p:txBody>
      </p:sp>
      <p:sp>
        <p:nvSpPr>
          <p:cNvPr id="9" name="Rectángulo redondeado 8"/>
          <p:cNvSpPr/>
          <p:nvPr userDrawn="1"/>
        </p:nvSpPr>
        <p:spPr>
          <a:xfrm>
            <a:off x="1" y="6134428"/>
            <a:ext cx="9144000" cy="723572"/>
          </a:xfrm>
          <a:prstGeom prst="roundRect">
            <a:avLst>
              <a:gd name="adj" fmla="val 0"/>
            </a:avLst>
          </a:prstGeom>
          <a:blipFill rotWithShape="1">
            <a:blip r:embed="rId2"/>
            <a:tile tx="0" ty="0" sx="100000" sy="100000" flip="none" algn="tl"/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n 1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8469321" y="6231020"/>
            <a:ext cx="534566" cy="526304"/>
          </a:xfrm>
          <a:prstGeom prst="ellipse">
            <a:avLst/>
          </a:prstGeom>
          <a:ln w="19050" cmpd="sng">
            <a:solidFill>
              <a:schemeClr val="bg1"/>
            </a:solidFill>
          </a:ln>
        </p:spPr>
      </p:pic>
      <p:pic>
        <p:nvPicPr>
          <p:cNvPr id="20" name="Imagen 1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1864" y="6237734"/>
            <a:ext cx="537473" cy="537503"/>
          </a:xfrm>
          <a:prstGeom prst="ellipse">
            <a:avLst/>
          </a:prstGeom>
          <a:ln w="19050" cmpd="sng">
            <a:solidFill>
              <a:srgbClr val="FFFFFF"/>
            </a:solidFill>
          </a:ln>
        </p:spPr>
      </p:pic>
      <p:pic>
        <p:nvPicPr>
          <p:cNvPr id="21" name="Imagen 2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5770" y="6228566"/>
            <a:ext cx="534195" cy="534165"/>
          </a:xfrm>
          <a:prstGeom prst="ellipse">
            <a:avLst/>
          </a:prstGeom>
          <a:ln w="19050" cmpd="sng">
            <a:solidFill>
              <a:srgbClr val="FFFFFF"/>
            </a:solidFill>
          </a:ln>
        </p:spPr>
      </p:pic>
      <p:pic>
        <p:nvPicPr>
          <p:cNvPr id="22" name="Imagen 2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14" y="6235280"/>
            <a:ext cx="537890" cy="539957"/>
          </a:xfrm>
          <a:prstGeom prst="ellipse">
            <a:avLst/>
          </a:prstGeom>
          <a:ln w="19050" cmpd="sng">
            <a:solidFill>
              <a:srgbClr val="FFFFFF"/>
            </a:solidFill>
          </a:ln>
        </p:spPr>
      </p:pic>
      <p:pic>
        <p:nvPicPr>
          <p:cNvPr id="32" name="Imagen 31" descr="text_diapos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91" y="6275090"/>
            <a:ext cx="3214374" cy="561295"/>
          </a:xfrm>
          <a:prstGeom prst="rect">
            <a:avLst/>
          </a:prstGeom>
        </p:spPr>
      </p:pic>
      <p:sp>
        <p:nvSpPr>
          <p:cNvPr id="35" name="Marcador de título 1"/>
          <p:cNvSpPr>
            <a:spLocks noGrp="1"/>
          </p:cNvSpPr>
          <p:nvPr userDrawn="1">
            <p:ph type="title" hasCustomPrompt="1"/>
          </p:nvPr>
        </p:nvSpPr>
        <p:spPr>
          <a:xfrm>
            <a:off x="457200" y="358258"/>
            <a:ext cx="8229600" cy="9902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 err="1" smtClean="0"/>
              <a:t>Title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your</a:t>
            </a:r>
            <a:r>
              <a:rPr lang="pt-BR" dirty="0" smtClean="0"/>
              <a:t> slide </a:t>
            </a:r>
            <a:r>
              <a:rPr lang="pt-BR" dirty="0" err="1" smtClean="0"/>
              <a:t>here</a:t>
            </a:r>
            <a:endParaRPr lang="pt-BR" dirty="0"/>
          </a:p>
        </p:txBody>
      </p:sp>
      <p:sp>
        <p:nvSpPr>
          <p:cNvPr id="36" name="Marcador de texto 2"/>
          <p:cNvSpPr>
            <a:spLocks noGrp="1"/>
          </p:cNvSpPr>
          <p:nvPr userDrawn="1">
            <p:ph idx="1"/>
          </p:nvPr>
        </p:nvSpPr>
        <p:spPr>
          <a:xfrm>
            <a:off x="457200" y="1625259"/>
            <a:ext cx="8229600" cy="42147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 smtClean="0"/>
              <a:t>Haga</a:t>
            </a:r>
            <a:r>
              <a:rPr lang="en-US" dirty="0" smtClean="0"/>
              <a:t> </a:t>
            </a:r>
            <a:r>
              <a:rPr lang="en-US" dirty="0" err="1" smtClean="0"/>
              <a:t>clic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modificar</a:t>
            </a:r>
            <a:r>
              <a:rPr lang="en-US" dirty="0" smtClean="0"/>
              <a:t> el </a:t>
            </a:r>
            <a:r>
              <a:rPr lang="en-US" dirty="0" err="1" smtClean="0"/>
              <a:t>estilo</a:t>
            </a:r>
            <a:r>
              <a:rPr lang="en-US" dirty="0" smtClean="0"/>
              <a:t> de </a:t>
            </a:r>
            <a:r>
              <a:rPr lang="en-US" dirty="0" err="1" smtClean="0"/>
              <a:t>texto</a:t>
            </a:r>
            <a:r>
              <a:rPr lang="en-US" dirty="0" smtClean="0"/>
              <a:t> del </a:t>
            </a:r>
            <a:r>
              <a:rPr lang="en-US" dirty="0" err="1" smtClean="0"/>
              <a:t>patrón</a:t>
            </a:r>
            <a:endParaRPr lang="en-US" dirty="0" smtClean="0"/>
          </a:p>
          <a:p>
            <a:pPr lvl="1"/>
            <a:r>
              <a:rPr lang="en-US" dirty="0" smtClean="0"/>
              <a:t>Segundo </a:t>
            </a:r>
            <a:r>
              <a:rPr lang="en-US" dirty="0" err="1" smtClean="0"/>
              <a:t>nivel</a:t>
            </a:r>
            <a:endParaRPr lang="en-US" dirty="0" smtClean="0"/>
          </a:p>
          <a:p>
            <a:pPr lvl="2"/>
            <a:r>
              <a:rPr lang="en-US" dirty="0" err="1" smtClean="0"/>
              <a:t>Tercer</a:t>
            </a:r>
            <a:r>
              <a:rPr lang="en-US" dirty="0" smtClean="0"/>
              <a:t> </a:t>
            </a:r>
            <a:r>
              <a:rPr lang="en-US" dirty="0" err="1" smtClean="0"/>
              <a:t>nivel</a:t>
            </a:r>
            <a:endParaRPr lang="en-US" dirty="0" smtClean="0"/>
          </a:p>
          <a:p>
            <a:pPr lvl="3"/>
            <a:r>
              <a:rPr lang="en-US" dirty="0" smtClean="0"/>
              <a:t>Cuarto </a:t>
            </a:r>
            <a:r>
              <a:rPr lang="en-US" dirty="0" err="1" smtClean="0"/>
              <a:t>nivel</a:t>
            </a:r>
            <a:endParaRPr lang="en-US" dirty="0" smtClean="0"/>
          </a:p>
          <a:p>
            <a:pPr lvl="4"/>
            <a:r>
              <a:rPr lang="en-US" dirty="0" err="1" smtClean="0"/>
              <a:t>Quinto</a:t>
            </a:r>
            <a:r>
              <a:rPr lang="en-US" dirty="0" smtClean="0"/>
              <a:t> </a:t>
            </a:r>
            <a:r>
              <a:rPr lang="en-US" dirty="0" err="1" smtClean="0"/>
              <a:t>nivel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38093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grupar 7"/>
          <p:cNvGrpSpPr/>
          <p:nvPr userDrawn="1"/>
        </p:nvGrpSpPr>
        <p:grpSpPr>
          <a:xfrm>
            <a:off x="1" y="6134428"/>
            <a:ext cx="9144000" cy="723572"/>
            <a:chOff x="1" y="6134428"/>
            <a:chExt cx="9144000" cy="723572"/>
          </a:xfrm>
        </p:grpSpPr>
        <p:sp>
          <p:nvSpPr>
            <p:cNvPr id="9" name="Rectángulo redondeado 8"/>
            <p:cNvSpPr/>
            <p:nvPr userDrawn="1"/>
          </p:nvSpPr>
          <p:spPr>
            <a:xfrm>
              <a:off x="1" y="6134428"/>
              <a:ext cx="9144000" cy="723572"/>
            </a:xfrm>
            <a:prstGeom prst="roundRect">
              <a:avLst>
                <a:gd name="adj" fmla="val 0"/>
              </a:avLst>
            </a:prstGeom>
            <a:blipFill rotWithShape="1">
              <a:blip r:embed="rId2"/>
              <a:tile tx="0" ty="0" sx="100000" sy="100000" flip="none" algn="tl"/>
            </a:blip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0" name="Imagen 9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"/>
            <a:stretch/>
          </p:blipFill>
          <p:spPr>
            <a:xfrm>
              <a:off x="8469321" y="6231020"/>
              <a:ext cx="534566" cy="526304"/>
            </a:xfrm>
            <a:prstGeom prst="ellipse">
              <a:avLst/>
            </a:prstGeom>
            <a:ln w="19050" cmpd="sng">
              <a:solidFill>
                <a:schemeClr val="bg1"/>
              </a:solidFill>
            </a:ln>
          </p:spPr>
        </p:pic>
        <p:pic>
          <p:nvPicPr>
            <p:cNvPr id="11" name="Imagen 10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01864" y="6237734"/>
              <a:ext cx="537473" cy="537503"/>
            </a:xfrm>
            <a:prstGeom prst="ellipse">
              <a:avLst/>
            </a:prstGeom>
            <a:ln w="19050" cmpd="sng">
              <a:solidFill>
                <a:srgbClr val="FFFFFF"/>
              </a:solidFill>
            </a:ln>
          </p:spPr>
        </p:pic>
        <p:pic>
          <p:nvPicPr>
            <p:cNvPr id="12" name="Imagen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85770" y="6228566"/>
              <a:ext cx="534195" cy="534165"/>
            </a:xfrm>
            <a:prstGeom prst="ellipse">
              <a:avLst/>
            </a:prstGeom>
            <a:ln w="19050" cmpd="sng">
              <a:solidFill>
                <a:srgbClr val="FFFFFF"/>
              </a:solidFill>
            </a:ln>
          </p:spPr>
        </p:pic>
        <p:pic>
          <p:nvPicPr>
            <p:cNvPr id="13" name="Imagen 12"/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14914" y="6235280"/>
              <a:ext cx="537890" cy="539957"/>
            </a:xfrm>
            <a:prstGeom prst="ellipse">
              <a:avLst/>
            </a:prstGeom>
            <a:ln w="19050" cmpd="sng">
              <a:solidFill>
                <a:srgbClr val="FFFFFF"/>
              </a:solidFill>
            </a:ln>
          </p:spPr>
        </p:pic>
        <p:pic>
          <p:nvPicPr>
            <p:cNvPr id="14" name="Imagen 13" descr="text_diapos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891" y="6275090"/>
              <a:ext cx="3214374" cy="561295"/>
            </a:xfrm>
            <a:prstGeom prst="rect">
              <a:avLst/>
            </a:prstGeom>
          </p:spPr>
        </p:pic>
      </p:grp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Title of your slide here</a:t>
            </a:r>
            <a:endParaRPr lang="pt-BR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 smtClean="0"/>
              <a:t>Haga</a:t>
            </a:r>
            <a:r>
              <a:rPr lang="en-US" dirty="0" smtClean="0"/>
              <a:t> </a:t>
            </a:r>
            <a:r>
              <a:rPr lang="en-US" dirty="0" err="1" smtClean="0"/>
              <a:t>clic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modificar</a:t>
            </a:r>
            <a:r>
              <a:rPr lang="en-US" dirty="0" smtClean="0"/>
              <a:t> el </a:t>
            </a:r>
            <a:r>
              <a:rPr lang="en-US" dirty="0" err="1" smtClean="0"/>
              <a:t>estilo</a:t>
            </a:r>
            <a:r>
              <a:rPr lang="en-US" dirty="0" smtClean="0"/>
              <a:t> de </a:t>
            </a:r>
            <a:r>
              <a:rPr lang="en-US" dirty="0" err="1" smtClean="0"/>
              <a:t>texto</a:t>
            </a:r>
            <a:r>
              <a:rPr lang="en-US" dirty="0" smtClean="0"/>
              <a:t> del </a:t>
            </a:r>
            <a:r>
              <a:rPr lang="en-US" dirty="0" err="1" smtClean="0"/>
              <a:t>patrón</a:t>
            </a:r>
            <a:endParaRPr lang="en-US" dirty="0" smtClean="0"/>
          </a:p>
          <a:p>
            <a:pPr lvl="1"/>
            <a:r>
              <a:rPr lang="en-US" dirty="0" smtClean="0"/>
              <a:t>Segundo </a:t>
            </a:r>
            <a:r>
              <a:rPr lang="en-US" dirty="0" err="1" smtClean="0"/>
              <a:t>nivel</a:t>
            </a:r>
            <a:endParaRPr lang="en-US" dirty="0" smtClean="0"/>
          </a:p>
          <a:p>
            <a:pPr lvl="2"/>
            <a:r>
              <a:rPr lang="en-US" dirty="0" err="1" smtClean="0"/>
              <a:t>Tercer</a:t>
            </a:r>
            <a:r>
              <a:rPr lang="en-US" dirty="0" smtClean="0"/>
              <a:t> </a:t>
            </a:r>
            <a:r>
              <a:rPr lang="en-US" dirty="0" err="1" smtClean="0"/>
              <a:t>nivel</a:t>
            </a:r>
            <a:endParaRPr lang="en-US" dirty="0" smtClean="0"/>
          </a:p>
          <a:p>
            <a:pPr lvl="3"/>
            <a:r>
              <a:rPr lang="en-US" dirty="0" smtClean="0"/>
              <a:t>Cuarto </a:t>
            </a:r>
            <a:r>
              <a:rPr lang="en-US" dirty="0" err="1" smtClean="0"/>
              <a:t>nivel</a:t>
            </a:r>
            <a:endParaRPr lang="en-US" dirty="0" smtClean="0"/>
          </a:p>
          <a:p>
            <a:pPr lvl="4"/>
            <a:r>
              <a:rPr lang="en-US" dirty="0" err="1" smtClean="0"/>
              <a:t>Quinto</a:t>
            </a:r>
            <a:r>
              <a:rPr lang="en-US" dirty="0" smtClean="0"/>
              <a:t> </a:t>
            </a:r>
            <a:r>
              <a:rPr lang="en-US" dirty="0" err="1" smtClean="0"/>
              <a:t>nivel</a:t>
            </a:r>
            <a:endParaRPr lang="pt-BR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pt-B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55319-B6DA-7444-90A7-1B1D43442779}" type="datetimeFigureOut">
              <a:rPr lang="es-ES" smtClean="0"/>
              <a:t>14/08/2013</a:t>
            </a:fld>
            <a:endParaRPr lang="pt-B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D0F9-CE90-C342-9634-6BE100BF28D2}" type="slidenum">
              <a:rPr lang="pt-BR" smtClean="0"/>
              <a:t>‹#›</a:t>
            </a:fld>
            <a:endParaRPr lang="pt-BR"/>
          </a:p>
        </p:txBody>
      </p:sp>
      <p:sp>
        <p:nvSpPr>
          <p:cNvPr id="15" name="Acorde 14"/>
          <p:cNvSpPr/>
          <p:nvPr userDrawn="1"/>
        </p:nvSpPr>
        <p:spPr>
          <a:xfrm>
            <a:off x="-401586" y="467485"/>
            <a:ext cx="652420" cy="652420"/>
          </a:xfrm>
          <a:prstGeom prst="chord">
            <a:avLst>
              <a:gd name="adj1" fmla="val 16124792"/>
              <a:gd name="adj2" fmla="val 5536456"/>
            </a:avLst>
          </a:prstGeom>
          <a:solidFill>
            <a:srgbClr val="FFFFFF"/>
          </a:solidFill>
          <a:ln w="38100" cmpd="sng">
            <a:solidFill>
              <a:srgbClr val="87C83C"/>
            </a:solidFill>
          </a:ln>
          <a:effectLst>
            <a:outerShdw blurRad="28575" dist="254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/>
            </a:endParaRPr>
          </a:p>
        </p:txBody>
      </p:sp>
      <p:sp>
        <p:nvSpPr>
          <p:cNvPr id="16" name="Acorde 15"/>
          <p:cNvSpPr/>
          <p:nvPr userDrawn="1"/>
        </p:nvSpPr>
        <p:spPr>
          <a:xfrm>
            <a:off x="-342167" y="553788"/>
            <a:ext cx="491119" cy="491119"/>
          </a:xfrm>
          <a:prstGeom prst="chord">
            <a:avLst>
              <a:gd name="adj1" fmla="val 16124792"/>
              <a:gd name="adj2" fmla="val 5536456"/>
            </a:avLst>
          </a:prstGeom>
          <a:solidFill>
            <a:srgbClr val="FFFFFF"/>
          </a:solidFill>
          <a:ln w="38100" cmpd="sng">
            <a:solidFill>
              <a:srgbClr val="87C83C"/>
            </a:solidFill>
          </a:ln>
          <a:effectLst>
            <a:outerShdw blurRad="28575" dist="254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65325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/>
          <p:cNvGrpSpPr/>
          <p:nvPr userDrawn="1"/>
        </p:nvGrpSpPr>
        <p:grpSpPr>
          <a:xfrm>
            <a:off x="1" y="6134428"/>
            <a:ext cx="9144000" cy="723572"/>
            <a:chOff x="1" y="6134428"/>
            <a:chExt cx="9144000" cy="723572"/>
          </a:xfrm>
        </p:grpSpPr>
        <p:sp>
          <p:nvSpPr>
            <p:cNvPr id="7" name="Rectángulo redondeado 6"/>
            <p:cNvSpPr/>
            <p:nvPr userDrawn="1"/>
          </p:nvSpPr>
          <p:spPr>
            <a:xfrm>
              <a:off x="1" y="6134428"/>
              <a:ext cx="9144000" cy="723572"/>
            </a:xfrm>
            <a:prstGeom prst="roundRect">
              <a:avLst>
                <a:gd name="adj" fmla="val 0"/>
              </a:avLst>
            </a:prstGeom>
            <a:blipFill rotWithShape="1">
              <a:blip r:embed="rId2"/>
              <a:tile tx="0" ty="0" sx="100000" sy="100000" flip="none" algn="tl"/>
            </a:blip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8" name="Imagen 7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"/>
            <a:stretch/>
          </p:blipFill>
          <p:spPr>
            <a:xfrm>
              <a:off x="8469321" y="6231020"/>
              <a:ext cx="534566" cy="526304"/>
            </a:xfrm>
            <a:prstGeom prst="ellipse">
              <a:avLst/>
            </a:prstGeom>
            <a:ln w="19050" cmpd="sng">
              <a:solidFill>
                <a:schemeClr val="bg1"/>
              </a:solidFill>
            </a:ln>
          </p:spPr>
        </p:pic>
        <p:pic>
          <p:nvPicPr>
            <p:cNvPr id="9" name="Imagen 8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01864" y="6237734"/>
              <a:ext cx="537473" cy="537503"/>
            </a:xfrm>
            <a:prstGeom prst="ellipse">
              <a:avLst/>
            </a:prstGeom>
            <a:ln w="19050" cmpd="sng">
              <a:solidFill>
                <a:srgbClr val="FFFFFF"/>
              </a:solidFill>
            </a:ln>
          </p:spPr>
        </p:pic>
        <p:pic>
          <p:nvPicPr>
            <p:cNvPr id="10" name="Imagen 9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85770" y="6228566"/>
              <a:ext cx="534195" cy="534165"/>
            </a:xfrm>
            <a:prstGeom prst="ellipse">
              <a:avLst/>
            </a:prstGeom>
            <a:ln w="19050" cmpd="sng">
              <a:solidFill>
                <a:srgbClr val="FFFFFF"/>
              </a:solidFill>
            </a:ln>
          </p:spPr>
        </p:pic>
        <p:pic>
          <p:nvPicPr>
            <p:cNvPr id="11" name="Imagen 10"/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14914" y="6235280"/>
              <a:ext cx="537890" cy="539957"/>
            </a:xfrm>
            <a:prstGeom prst="ellipse">
              <a:avLst/>
            </a:prstGeom>
            <a:ln w="19050" cmpd="sng">
              <a:solidFill>
                <a:srgbClr val="FFFFFF"/>
              </a:solidFill>
            </a:ln>
          </p:spPr>
        </p:pic>
        <p:pic>
          <p:nvPicPr>
            <p:cNvPr id="12" name="Imagen 11" descr="text_diapos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891" y="6275090"/>
              <a:ext cx="3214374" cy="561295"/>
            </a:xfrm>
            <a:prstGeom prst="rect">
              <a:avLst/>
            </a:prstGeom>
          </p:spPr>
        </p:pic>
      </p:grp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Title of your slide here</a:t>
            </a:r>
            <a:endParaRPr lang="pt-BR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55319-B6DA-7444-90A7-1B1D43442779}" type="datetimeFigureOut">
              <a:rPr lang="es-ES" smtClean="0"/>
              <a:t>14/08/2013</a:t>
            </a:fld>
            <a:endParaRPr lang="pt-B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D0F9-CE90-C342-9634-6BE100BF28D2}" type="slidenum">
              <a:rPr lang="pt-BR" smtClean="0"/>
              <a:t>‹#›</a:t>
            </a:fld>
            <a:endParaRPr lang="pt-BR"/>
          </a:p>
        </p:txBody>
      </p:sp>
      <p:sp>
        <p:nvSpPr>
          <p:cNvPr id="13" name="Acorde 12"/>
          <p:cNvSpPr/>
          <p:nvPr userDrawn="1"/>
        </p:nvSpPr>
        <p:spPr>
          <a:xfrm>
            <a:off x="-401586" y="467485"/>
            <a:ext cx="652420" cy="652420"/>
          </a:xfrm>
          <a:prstGeom prst="chord">
            <a:avLst>
              <a:gd name="adj1" fmla="val 16124792"/>
              <a:gd name="adj2" fmla="val 5536456"/>
            </a:avLst>
          </a:prstGeom>
          <a:solidFill>
            <a:srgbClr val="FFFFFF"/>
          </a:solidFill>
          <a:ln w="38100" cmpd="sng">
            <a:solidFill>
              <a:srgbClr val="87C83C"/>
            </a:solidFill>
          </a:ln>
          <a:effectLst>
            <a:outerShdw blurRad="28575" dist="254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/>
            </a:endParaRPr>
          </a:p>
        </p:txBody>
      </p:sp>
      <p:sp>
        <p:nvSpPr>
          <p:cNvPr id="14" name="Acorde 13"/>
          <p:cNvSpPr/>
          <p:nvPr userDrawn="1"/>
        </p:nvSpPr>
        <p:spPr>
          <a:xfrm>
            <a:off x="-342167" y="553788"/>
            <a:ext cx="491119" cy="491119"/>
          </a:xfrm>
          <a:prstGeom prst="chord">
            <a:avLst>
              <a:gd name="adj1" fmla="val 16124792"/>
              <a:gd name="adj2" fmla="val 5536456"/>
            </a:avLst>
          </a:prstGeom>
          <a:solidFill>
            <a:srgbClr val="FFFFFF"/>
          </a:solidFill>
          <a:ln w="38100" cmpd="sng">
            <a:solidFill>
              <a:srgbClr val="87C83C"/>
            </a:solidFill>
          </a:ln>
          <a:effectLst>
            <a:outerShdw blurRad="28575" dist="254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1174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55319-B6DA-7444-90A7-1B1D43442779}" type="datetimeFigureOut">
              <a:rPr lang="es-ES" smtClean="0"/>
              <a:t>14/08/2013</a:t>
            </a:fld>
            <a:endParaRPr lang="pt-BR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D0F9-CE90-C342-9634-6BE100BF28D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302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grupar 7"/>
          <p:cNvGrpSpPr/>
          <p:nvPr userDrawn="1"/>
        </p:nvGrpSpPr>
        <p:grpSpPr>
          <a:xfrm>
            <a:off x="1" y="6134428"/>
            <a:ext cx="9144000" cy="723572"/>
            <a:chOff x="1" y="6134428"/>
            <a:chExt cx="9144000" cy="723572"/>
          </a:xfrm>
        </p:grpSpPr>
        <p:sp>
          <p:nvSpPr>
            <p:cNvPr id="9" name="Rectángulo redondeado 8"/>
            <p:cNvSpPr/>
            <p:nvPr userDrawn="1"/>
          </p:nvSpPr>
          <p:spPr>
            <a:xfrm>
              <a:off x="1" y="6134428"/>
              <a:ext cx="9144000" cy="723572"/>
            </a:xfrm>
            <a:prstGeom prst="roundRect">
              <a:avLst>
                <a:gd name="adj" fmla="val 0"/>
              </a:avLst>
            </a:prstGeom>
            <a:blipFill rotWithShape="1">
              <a:blip r:embed="rId2"/>
              <a:tile tx="0" ty="0" sx="100000" sy="100000" flip="none" algn="tl"/>
            </a:blip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0" name="Imagen 9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"/>
            <a:stretch/>
          </p:blipFill>
          <p:spPr>
            <a:xfrm>
              <a:off x="8469321" y="6231020"/>
              <a:ext cx="534566" cy="526304"/>
            </a:xfrm>
            <a:prstGeom prst="ellipse">
              <a:avLst/>
            </a:prstGeom>
            <a:ln w="19050" cmpd="sng">
              <a:solidFill>
                <a:schemeClr val="bg1"/>
              </a:solidFill>
            </a:ln>
          </p:spPr>
        </p:pic>
        <p:pic>
          <p:nvPicPr>
            <p:cNvPr id="11" name="Imagen 10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01864" y="6237734"/>
              <a:ext cx="537473" cy="537503"/>
            </a:xfrm>
            <a:prstGeom prst="ellipse">
              <a:avLst/>
            </a:prstGeom>
            <a:ln w="19050" cmpd="sng">
              <a:solidFill>
                <a:srgbClr val="FFFFFF"/>
              </a:solidFill>
            </a:ln>
          </p:spPr>
        </p:pic>
        <p:pic>
          <p:nvPicPr>
            <p:cNvPr id="12" name="Imagen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85770" y="6228566"/>
              <a:ext cx="534195" cy="534165"/>
            </a:xfrm>
            <a:prstGeom prst="ellipse">
              <a:avLst/>
            </a:prstGeom>
            <a:ln w="19050" cmpd="sng">
              <a:solidFill>
                <a:srgbClr val="FFFFFF"/>
              </a:solidFill>
            </a:ln>
          </p:spPr>
        </p:pic>
        <p:pic>
          <p:nvPicPr>
            <p:cNvPr id="13" name="Imagen 12"/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14914" y="6235280"/>
              <a:ext cx="537890" cy="539957"/>
            </a:xfrm>
            <a:prstGeom prst="ellipse">
              <a:avLst/>
            </a:prstGeom>
            <a:ln w="19050" cmpd="sng">
              <a:solidFill>
                <a:srgbClr val="FFFFFF"/>
              </a:solidFill>
            </a:ln>
          </p:spPr>
        </p:pic>
        <p:pic>
          <p:nvPicPr>
            <p:cNvPr id="14" name="Imagen 13" descr="text_diapos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891" y="6275090"/>
              <a:ext cx="3214374" cy="561295"/>
            </a:xfrm>
            <a:prstGeom prst="rect">
              <a:avLst/>
            </a:prstGeom>
          </p:spPr>
        </p:pic>
      </p:grp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Title of your slide here</a:t>
            </a:r>
            <a:endParaRPr lang="pt-BR" dirty="0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55319-B6DA-7444-90A7-1B1D43442779}" type="datetimeFigureOut">
              <a:rPr lang="es-ES" smtClean="0"/>
              <a:t>14/08/2013</a:t>
            </a:fld>
            <a:endParaRPr lang="pt-B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D0F9-CE90-C342-9634-6BE100BF28D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3608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358258"/>
            <a:ext cx="8229600" cy="9902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 err="1" smtClean="0"/>
              <a:t>Title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your</a:t>
            </a:r>
            <a:r>
              <a:rPr lang="pt-BR" dirty="0" smtClean="0"/>
              <a:t> slide </a:t>
            </a:r>
            <a:r>
              <a:rPr lang="pt-BR" dirty="0" err="1" smtClean="0"/>
              <a:t>here</a:t>
            </a:r>
            <a:endParaRPr lang="pt-BR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25259"/>
            <a:ext cx="8229600" cy="42147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 smtClean="0"/>
              <a:t>Haga</a:t>
            </a:r>
            <a:r>
              <a:rPr lang="en-US" dirty="0" smtClean="0"/>
              <a:t> </a:t>
            </a:r>
            <a:r>
              <a:rPr lang="en-US" dirty="0" err="1" smtClean="0"/>
              <a:t>clic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modificar</a:t>
            </a:r>
            <a:r>
              <a:rPr lang="en-US" dirty="0" smtClean="0"/>
              <a:t> el </a:t>
            </a:r>
            <a:r>
              <a:rPr lang="en-US" dirty="0" err="1" smtClean="0"/>
              <a:t>estilo</a:t>
            </a:r>
            <a:r>
              <a:rPr lang="en-US" dirty="0" smtClean="0"/>
              <a:t> de </a:t>
            </a:r>
            <a:r>
              <a:rPr lang="en-US" dirty="0" err="1" smtClean="0"/>
              <a:t>texto</a:t>
            </a:r>
            <a:r>
              <a:rPr lang="en-US" dirty="0" smtClean="0"/>
              <a:t> del </a:t>
            </a:r>
            <a:r>
              <a:rPr lang="en-US" dirty="0" err="1" smtClean="0"/>
              <a:t>patrón</a:t>
            </a:r>
            <a:endParaRPr lang="en-US" dirty="0" smtClean="0"/>
          </a:p>
          <a:p>
            <a:pPr lvl="1"/>
            <a:r>
              <a:rPr lang="en-US" dirty="0" smtClean="0"/>
              <a:t>Segundo </a:t>
            </a:r>
            <a:r>
              <a:rPr lang="en-US" dirty="0" err="1" smtClean="0"/>
              <a:t>nivel</a:t>
            </a:r>
            <a:endParaRPr lang="en-US" dirty="0" smtClean="0"/>
          </a:p>
          <a:p>
            <a:pPr lvl="2"/>
            <a:r>
              <a:rPr lang="en-US" dirty="0" err="1" smtClean="0"/>
              <a:t>Tercer</a:t>
            </a:r>
            <a:r>
              <a:rPr lang="en-US" dirty="0" smtClean="0"/>
              <a:t> </a:t>
            </a:r>
            <a:r>
              <a:rPr lang="en-US" dirty="0" err="1" smtClean="0"/>
              <a:t>nivel</a:t>
            </a:r>
            <a:endParaRPr lang="en-US" dirty="0" smtClean="0"/>
          </a:p>
          <a:p>
            <a:pPr lvl="3"/>
            <a:r>
              <a:rPr lang="en-US" dirty="0" smtClean="0"/>
              <a:t>Cuarto </a:t>
            </a:r>
            <a:r>
              <a:rPr lang="en-US" dirty="0" err="1" smtClean="0"/>
              <a:t>nivel</a:t>
            </a:r>
            <a:endParaRPr lang="en-US" dirty="0" smtClean="0"/>
          </a:p>
          <a:p>
            <a:pPr lvl="4"/>
            <a:r>
              <a:rPr lang="en-US" dirty="0" err="1" smtClean="0"/>
              <a:t>Quinto</a:t>
            </a:r>
            <a:r>
              <a:rPr lang="en-US" dirty="0" smtClean="0"/>
              <a:t> </a:t>
            </a:r>
            <a:r>
              <a:rPr lang="en-US" dirty="0" err="1" smtClean="0"/>
              <a:t>nivel</a:t>
            </a:r>
            <a:endParaRPr lang="pt-BR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0" y="7585"/>
            <a:ext cx="2133600" cy="3257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55319-B6DA-7444-90A7-1B1D43442779}" type="datetimeFigureOut">
              <a:rPr lang="es-ES" smtClean="0"/>
              <a:t>14/08/2013</a:t>
            </a:fld>
            <a:endParaRPr lang="pt-B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44351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7010400" y="1"/>
            <a:ext cx="2133600" cy="3333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3D0F9-CE90-C342-9634-6BE100BF28D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4054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7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3000" b="1" kern="1200" baseline="0">
          <a:solidFill>
            <a:schemeClr val="tx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24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4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tiff"/><Relationship Id="rId5" Type="http://schemas.openxmlformats.org/officeDocument/2006/relationships/image" Target="../media/image42.tiff"/><Relationship Id="rId4" Type="http://schemas.openxmlformats.org/officeDocument/2006/relationships/image" Target="../media/image41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6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2.png"/><Relationship Id="rId15" Type="http://schemas.microsoft.com/office/2007/relationships/hdphoto" Target="../media/hdphoto6.wdp"/><Relationship Id="rId10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/>
          <p:cNvGrpSpPr/>
          <p:nvPr/>
        </p:nvGrpSpPr>
        <p:grpSpPr>
          <a:xfrm>
            <a:off x="443345" y="1135623"/>
            <a:ext cx="5581045" cy="2136924"/>
            <a:chOff x="443345" y="1135623"/>
            <a:chExt cx="5581045" cy="2136924"/>
          </a:xfrm>
        </p:grpSpPr>
        <p:sp>
          <p:nvSpPr>
            <p:cNvPr id="5" name="Rectángulo redondeado 4"/>
            <p:cNvSpPr/>
            <p:nvPr/>
          </p:nvSpPr>
          <p:spPr>
            <a:xfrm>
              <a:off x="443345" y="1135623"/>
              <a:ext cx="5581045" cy="2136924"/>
            </a:xfrm>
            <a:prstGeom prst="roundRect">
              <a:avLst/>
            </a:prstGeom>
            <a:blipFill rotWithShape="1"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" name="Imagen 5" descr="test_first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9749" y="1480410"/>
              <a:ext cx="4887919" cy="1491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611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l"/>
            <a:r>
              <a:rPr lang="en-US" dirty="0"/>
              <a:t>Panorama Construction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path through the Ray Graph</a:t>
            </a:r>
          </a:p>
          <a:p>
            <a:r>
              <a:rPr lang="en-US" dirty="0"/>
              <a:t>Traversal algorithm is defined using a simple set of rules </a:t>
            </a:r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89421" y="2756084"/>
            <a:ext cx="4053979" cy="3326108"/>
            <a:chOff x="289421" y="3505200"/>
            <a:chExt cx="4053979" cy="3326108"/>
          </a:xfrm>
        </p:grpSpPr>
        <p:sp>
          <p:nvSpPr>
            <p:cNvPr id="5" name="Oval 4"/>
            <p:cNvSpPr/>
            <p:nvPr/>
          </p:nvSpPr>
          <p:spPr>
            <a:xfrm>
              <a:off x="289421" y="3886200"/>
              <a:ext cx="668325" cy="54582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00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1231367" y="3886200"/>
              <a:ext cx="668325" cy="54582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01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173313" y="3886200"/>
              <a:ext cx="668325" cy="54582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02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3217875" y="3886200"/>
              <a:ext cx="668325" cy="54582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03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2003921" y="4978979"/>
              <a:ext cx="1289022" cy="162849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2003921" y="4978979"/>
              <a:ext cx="436990" cy="162849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 flipV="1">
              <a:off x="1644090" y="4978977"/>
              <a:ext cx="359832" cy="162849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 flipV="1">
              <a:off x="729690" y="4978977"/>
              <a:ext cx="1274232" cy="162849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1928001" y="6526508"/>
              <a:ext cx="147638" cy="14763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75639" y="6431198"/>
              <a:ext cx="40748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C</a:t>
              </a:r>
              <a:r>
                <a:rPr lang="en-US" sz="2000" baseline="-25000" dirty="0" smtClean="0"/>
                <a:t>0</a:t>
              </a:r>
              <a:endParaRPr lang="en-US" sz="2000" baseline="-250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281978" y="3505200"/>
              <a:ext cx="15449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Camera Rays</a:t>
              </a:r>
              <a:endParaRPr lang="en-US" sz="2000" b="1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849236" y="4419600"/>
              <a:ext cx="668325" cy="54582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10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791182" y="4419600"/>
              <a:ext cx="668325" cy="54582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11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2733128" y="4419600"/>
              <a:ext cx="668325" cy="54582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12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3675075" y="4419600"/>
              <a:ext cx="668325" cy="54582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13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cxnSp>
          <p:nvCxnSpPr>
            <p:cNvPr id="20" name="Straight Arrow Connector 19"/>
            <p:cNvCxnSpPr>
              <a:stCxn id="24" idx="7"/>
            </p:cNvCxnSpPr>
            <p:nvPr/>
          </p:nvCxnSpPr>
          <p:spPr>
            <a:xfrm flipV="1">
              <a:off x="2760707" y="4978978"/>
              <a:ext cx="1075766" cy="1569151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24" idx="0"/>
            </p:cNvCxnSpPr>
            <p:nvPr/>
          </p:nvCxnSpPr>
          <p:spPr>
            <a:xfrm flipV="1">
              <a:off x="2708509" y="4978979"/>
              <a:ext cx="281284" cy="1547529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24" idx="0"/>
            </p:cNvCxnSpPr>
            <p:nvPr/>
          </p:nvCxnSpPr>
          <p:spPr>
            <a:xfrm flipH="1" flipV="1">
              <a:off x="2173314" y="4978978"/>
              <a:ext cx="535195" cy="1547530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24" idx="1"/>
            </p:cNvCxnSpPr>
            <p:nvPr/>
          </p:nvCxnSpPr>
          <p:spPr>
            <a:xfrm flipH="1" flipV="1">
              <a:off x="1231368" y="4978978"/>
              <a:ext cx="1424943" cy="1569151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/>
            <p:cNvSpPr/>
            <p:nvPr/>
          </p:nvSpPr>
          <p:spPr>
            <a:xfrm>
              <a:off x="2634690" y="6526508"/>
              <a:ext cx="147638" cy="14763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782328" y="6431198"/>
              <a:ext cx="40748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C</a:t>
              </a:r>
              <a:r>
                <a:rPr lang="en-US" sz="2000" baseline="-25000" dirty="0" smtClean="0"/>
                <a:t>1</a:t>
              </a:r>
              <a:endParaRPr lang="en-US" sz="2000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724400" y="3892565"/>
            <a:ext cx="4191000" cy="2133600"/>
            <a:chOff x="4724400" y="3276600"/>
            <a:chExt cx="4191000" cy="2133600"/>
          </a:xfrm>
        </p:grpSpPr>
        <p:sp>
          <p:nvSpPr>
            <p:cNvPr id="27" name="Oval 26"/>
            <p:cNvSpPr/>
            <p:nvPr/>
          </p:nvSpPr>
          <p:spPr>
            <a:xfrm>
              <a:off x="4876801" y="3806466"/>
              <a:ext cx="665446" cy="452474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00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978898" y="3806466"/>
              <a:ext cx="665446" cy="452474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01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7030755" y="3806466"/>
              <a:ext cx="665446" cy="452474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02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8021355" y="3806466"/>
              <a:ext cx="665446" cy="452474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03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113763" y="3317382"/>
              <a:ext cx="1107473" cy="297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Ray Graph</a:t>
              </a:r>
              <a:endParaRPr lang="en-US" sz="2000" b="1" dirty="0"/>
            </a:p>
          </p:txBody>
        </p:sp>
        <p:sp>
          <p:nvSpPr>
            <p:cNvPr id="32" name="Oval 31"/>
            <p:cNvSpPr/>
            <p:nvPr/>
          </p:nvSpPr>
          <p:spPr>
            <a:xfrm>
              <a:off x="4876801" y="4747273"/>
              <a:ext cx="665446" cy="45247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10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978898" y="4747273"/>
              <a:ext cx="665446" cy="45247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>
                  <a:solidFill>
                    <a:schemeClr val="tx1"/>
                  </a:solidFill>
                </a:rPr>
                <a:t>1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1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7030755" y="4747273"/>
              <a:ext cx="665446" cy="45247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>
                  <a:solidFill>
                    <a:schemeClr val="tx1"/>
                  </a:solidFill>
                </a:rPr>
                <a:t>1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2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8021355" y="4747273"/>
              <a:ext cx="665446" cy="45247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>
                  <a:solidFill>
                    <a:schemeClr val="tx1"/>
                  </a:solidFill>
                </a:rPr>
                <a:t>1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3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724400" y="3276600"/>
              <a:ext cx="4191000" cy="213360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2052"/>
            <p:cNvCxnSpPr>
              <a:stCxn id="27" idx="6"/>
              <a:endCxn id="28" idx="2"/>
            </p:cNvCxnSpPr>
            <p:nvPr/>
          </p:nvCxnSpPr>
          <p:spPr>
            <a:xfrm>
              <a:off x="5542247" y="4032703"/>
              <a:ext cx="43665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2052"/>
            <p:cNvCxnSpPr/>
            <p:nvPr/>
          </p:nvCxnSpPr>
          <p:spPr>
            <a:xfrm>
              <a:off x="5542246" y="4973510"/>
              <a:ext cx="43665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2052"/>
            <p:cNvCxnSpPr/>
            <p:nvPr/>
          </p:nvCxnSpPr>
          <p:spPr>
            <a:xfrm>
              <a:off x="6649949" y="4030340"/>
              <a:ext cx="43665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2052"/>
            <p:cNvCxnSpPr/>
            <p:nvPr/>
          </p:nvCxnSpPr>
          <p:spPr>
            <a:xfrm>
              <a:off x="6649948" y="4971147"/>
              <a:ext cx="43665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2052"/>
            <p:cNvCxnSpPr/>
            <p:nvPr/>
          </p:nvCxnSpPr>
          <p:spPr>
            <a:xfrm>
              <a:off x="7640549" y="4030340"/>
              <a:ext cx="43665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2052"/>
            <p:cNvCxnSpPr/>
            <p:nvPr/>
          </p:nvCxnSpPr>
          <p:spPr>
            <a:xfrm>
              <a:off x="7640548" y="4971147"/>
              <a:ext cx="43665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2052"/>
            <p:cNvCxnSpPr>
              <a:stCxn id="27" idx="4"/>
              <a:endCxn id="32" idx="0"/>
            </p:cNvCxnSpPr>
            <p:nvPr/>
          </p:nvCxnSpPr>
          <p:spPr>
            <a:xfrm>
              <a:off x="5209524" y="4258940"/>
              <a:ext cx="0" cy="488333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2052"/>
            <p:cNvCxnSpPr/>
            <p:nvPr/>
          </p:nvCxnSpPr>
          <p:spPr>
            <a:xfrm>
              <a:off x="6324600" y="4285347"/>
              <a:ext cx="0" cy="488333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2052"/>
            <p:cNvCxnSpPr/>
            <p:nvPr/>
          </p:nvCxnSpPr>
          <p:spPr>
            <a:xfrm>
              <a:off x="7315200" y="4254214"/>
              <a:ext cx="0" cy="488333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2052"/>
            <p:cNvCxnSpPr/>
            <p:nvPr/>
          </p:nvCxnSpPr>
          <p:spPr>
            <a:xfrm>
              <a:off x="8382000" y="4254214"/>
              <a:ext cx="0" cy="488333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Oval 46"/>
          <p:cNvSpPr/>
          <p:nvPr/>
        </p:nvSpPr>
        <p:spPr>
          <a:xfrm>
            <a:off x="4876800" y="4420068"/>
            <a:ext cx="665446" cy="4524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r</a:t>
            </a:r>
            <a:r>
              <a:rPr lang="en-US" sz="2200" baseline="-25000" dirty="0" smtClean="0">
                <a:solidFill>
                  <a:schemeClr val="tx1"/>
                </a:solidFill>
              </a:rPr>
              <a:t>00</a:t>
            </a:r>
            <a:endParaRPr lang="en-US" sz="2200" baseline="-25000" dirty="0">
              <a:solidFill>
                <a:schemeClr val="tx1"/>
              </a:solidFill>
            </a:endParaRPr>
          </a:p>
        </p:txBody>
      </p:sp>
      <p:cxnSp>
        <p:nvCxnSpPr>
          <p:cNvPr id="48" name="Straight Connector 2052"/>
          <p:cNvCxnSpPr/>
          <p:nvPr/>
        </p:nvCxnSpPr>
        <p:spPr>
          <a:xfrm>
            <a:off x="5542247" y="4648668"/>
            <a:ext cx="436651" cy="0"/>
          </a:xfrm>
          <a:prstGeom prst="straightConnector1">
            <a:avLst/>
          </a:prstGeom>
          <a:ln w="28575"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2052"/>
          <p:cNvCxnSpPr/>
          <p:nvPr/>
        </p:nvCxnSpPr>
        <p:spPr>
          <a:xfrm>
            <a:off x="6649949" y="4646305"/>
            <a:ext cx="436651" cy="0"/>
          </a:xfrm>
          <a:prstGeom prst="straightConnector1">
            <a:avLst/>
          </a:prstGeom>
          <a:ln w="28575"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2052"/>
          <p:cNvCxnSpPr/>
          <p:nvPr/>
        </p:nvCxnSpPr>
        <p:spPr>
          <a:xfrm>
            <a:off x="7309596" y="4870179"/>
            <a:ext cx="0" cy="488333"/>
          </a:xfrm>
          <a:prstGeom prst="straightConnector1">
            <a:avLst/>
          </a:prstGeom>
          <a:ln w="28575"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2052"/>
          <p:cNvCxnSpPr/>
          <p:nvPr/>
        </p:nvCxnSpPr>
        <p:spPr>
          <a:xfrm>
            <a:off x="7640549" y="5589475"/>
            <a:ext cx="436651" cy="0"/>
          </a:xfrm>
          <a:prstGeom prst="straightConnector1">
            <a:avLst/>
          </a:prstGeom>
          <a:ln w="28575"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778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89421" y="2756084"/>
            <a:ext cx="4053979" cy="3326108"/>
            <a:chOff x="289421" y="3505200"/>
            <a:chExt cx="4053979" cy="3326108"/>
          </a:xfrm>
        </p:grpSpPr>
        <p:sp>
          <p:nvSpPr>
            <p:cNvPr id="5" name="Oval 4"/>
            <p:cNvSpPr/>
            <p:nvPr/>
          </p:nvSpPr>
          <p:spPr>
            <a:xfrm>
              <a:off x="289421" y="3886200"/>
              <a:ext cx="668325" cy="54582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00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1231367" y="3886200"/>
              <a:ext cx="668325" cy="54582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01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173313" y="3886200"/>
              <a:ext cx="668325" cy="54582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02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3217875" y="3886200"/>
              <a:ext cx="668325" cy="54582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03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2003921" y="4978979"/>
              <a:ext cx="1289022" cy="162849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2003921" y="4978979"/>
              <a:ext cx="436990" cy="162849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 flipV="1">
              <a:off x="1644090" y="4978977"/>
              <a:ext cx="359832" cy="162849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 flipV="1">
              <a:off x="729690" y="4978977"/>
              <a:ext cx="1274232" cy="162849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1928001" y="6526508"/>
              <a:ext cx="147638" cy="14763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75639" y="6431198"/>
              <a:ext cx="40748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C</a:t>
              </a:r>
              <a:r>
                <a:rPr lang="en-US" sz="2000" baseline="-25000" dirty="0" smtClean="0"/>
                <a:t>0</a:t>
              </a:r>
              <a:endParaRPr lang="en-US" sz="2000" baseline="-250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281978" y="3505200"/>
              <a:ext cx="15449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Camera Rays</a:t>
              </a:r>
              <a:endParaRPr lang="en-US" sz="2000" b="1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849236" y="4419600"/>
              <a:ext cx="668325" cy="54582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10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791182" y="4419600"/>
              <a:ext cx="668325" cy="54582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11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2733128" y="4419600"/>
              <a:ext cx="668325" cy="54582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12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3675075" y="4419600"/>
              <a:ext cx="668325" cy="54582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13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cxnSp>
          <p:nvCxnSpPr>
            <p:cNvPr id="20" name="Straight Arrow Connector 19"/>
            <p:cNvCxnSpPr>
              <a:stCxn id="24" idx="7"/>
            </p:cNvCxnSpPr>
            <p:nvPr/>
          </p:nvCxnSpPr>
          <p:spPr>
            <a:xfrm flipV="1">
              <a:off x="2760707" y="4978978"/>
              <a:ext cx="1075766" cy="1569151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24" idx="0"/>
            </p:cNvCxnSpPr>
            <p:nvPr/>
          </p:nvCxnSpPr>
          <p:spPr>
            <a:xfrm flipV="1">
              <a:off x="2708509" y="4978979"/>
              <a:ext cx="281284" cy="1547529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24" idx="0"/>
            </p:cNvCxnSpPr>
            <p:nvPr/>
          </p:nvCxnSpPr>
          <p:spPr>
            <a:xfrm flipH="1" flipV="1">
              <a:off x="2173314" y="4978978"/>
              <a:ext cx="535195" cy="1547530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24" idx="1"/>
            </p:cNvCxnSpPr>
            <p:nvPr/>
          </p:nvCxnSpPr>
          <p:spPr>
            <a:xfrm flipH="1" flipV="1">
              <a:off x="1231368" y="4978978"/>
              <a:ext cx="1424943" cy="1569151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/>
            <p:cNvSpPr/>
            <p:nvPr/>
          </p:nvSpPr>
          <p:spPr>
            <a:xfrm>
              <a:off x="2634690" y="6526508"/>
              <a:ext cx="147638" cy="14763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782328" y="6431198"/>
              <a:ext cx="40748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C</a:t>
              </a:r>
              <a:r>
                <a:rPr lang="en-US" sz="2000" baseline="-25000" dirty="0" smtClean="0"/>
                <a:t>1</a:t>
              </a:r>
              <a:endParaRPr lang="en-US" sz="2000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724400" y="3892565"/>
            <a:ext cx="4191000" cy="2133600"/>
            <a:chOff x="4724400" y="3276600"/>
            <a:chExt cx="4191000" cy="2133600"/>
          </a:xfrm>
        </p:grpSpPr>
        <p:sp>
          <p:nvSpPr>
            <p:cNvPr id="27" name="Oval 26"/>
            <p:cNvSpPr/>
            <p:nvPr/>
          </p:nvSpPr>
          <p:spPr>
            <a:xfrm>
              <a:off x="4876801" y="3806466"/>
              <a:ext cx="665446" cy="452474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00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978898" y="3806466"/>
              <a:ext cx="665446" cy="452474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01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7030755" y="3806466"/>
              <a:ext cx="665446" cy="452474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02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8021355" y="3806466"/>
              <a:ext cx="665446" cy="452474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03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113763" y="3317382"/>
              <a:ext cx="1107473" cy="297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Ray Graph</a:t>
              </a:r>
              <a:endParaRPr lang="en-US" sz="2000" b="1" dirty="0"/>
            </a:p>
          </p:txBody>
        </p:sp>
        <p:sp>
          <p:nvSpPr>
            <p:cNvPr id="32" name="Oval 31"/>
            <p:cNvSpPr/>
            <p:nvPr/>
          </p:nvSpPr>
          <p:spPr>
            <a:xfrm>
              <a:off x="4876801" y="4747273"/>
              <a:ext cx="665446" cy="45247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10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978898" y="4747273"/>
              <a:ext cx="665446" cy="45247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>
                  <a:solidFill>
                    <a:schemeClr val="tx1"/>
                  </a:solidFill>
                </a:rPr>
                <a:t>1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1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7030755" y="4747273"/>
              <a:ext cx="665446" cy="45247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>
                  <a:solidFill>
                    <a:schemeClr val="tx1"/>
                  </a:solidFill>
                </a:rPr>
                <a:t>1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2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8021355" y="4747273"/>
              <a:ext cx="665446" cy="45247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>
                  <a:solidFill>
                    <a:schemeClr val="tx1"/>
                  </a:solidFill>
                </a:rPr>
                <a:t>1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3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724400" y="3276600"/>
              <a:ext cx="4191000" cy="213360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2052"/>
            <p:cNvCxnSpPr>
              <a:stCxn id="27" idx="6"/>
              <a:endCxn id="28" idx="2"/>
            </p:cNvCxnSpPr>
            <p:nvPr/>
          </p:nvCxnSpPr>
          <p:spPr>
            <a:xfrm>
              <a:off x="5542247" y="4032703"/>
              <a:ext cx="43665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2052"/>
            <p:cNvCxnSpPr/>
            <p:nvPr/>
          </p:nvCxnSpPr>
          <p:spPr>
            <a:xfrm>
              <a:off x="5542246" y="4973510"/>
              <a:ext cx="43665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2052"/>
            <p:cNvCxnSpPr/>
            <p:nvPr/>
          </p:nvCxnSpPr>
          <p:spPr>
            <a:xfrm>
              <a:off x="6649949" y="4030340"/>
              <a:ext cx="43665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2052"/>
            <p:cNvCxnSpPr/>
            <p:nvPr/>
          </p:nvCxnSpPr>
          <p:spPr>
            <a:xfrm>
              <a:off x="6649948" y="4971147"/>
              <a:ext cx="43665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2052"/>
            <p:cNvCxnSpPr/>
            <p:nvPr/>
          </p:nvCxnSpPr>
          <p:spPr>
            <a:xfrm>
              <a:off x="7640549" y="4030340"/>
              <a:ext cx="43665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2052"/>
            <p:cNvCxnSpPr/>
            <p:nvPr/>
          </p:nvCxnSpPr>
          <p:spPr>
            <a:xfrm>
              <a:off x="7640548" y="4971147"/>
              <a:ext cx="43665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2052"/>
            <p:cNvCxnSpPr>
              <a:stCxn id="27" idx="4"/>
              <a:endCxn id="32" idx="0"/>
            </p:cNvCxnSpPr>
            <p:nvPr/>
          </p:nvCxnSpPr>
          <p:spPr>
            <a:xfrm>
              <a:off x="5209524" y="4258940"/>
              <a:ext cx="0" cy="488333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2052"/>
            <p:cNvCxnSpPr/>
            <p:nvPr/>
          </p:nvCxnSpPr>
          <p:spPr>
            <a:xfrm>
              <a:off x="6324600" y="4285347"/>
              <a:ext cx="0" cy="488333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2052"/>
            <p:cNvCxnSpPr/>
            <p:nvPr/>
          </p:nvCxnSpPr>
          <p:spPr>
            <a:xfrm>
              <a:off x="7315200" y="4254214"/>
              <a:ext cx="0" cy="488333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2052"/>
            <p:cNvCxnSpPr/>
            <p:nvPr/>
          </p:nvCxnSpPr>
          <p:spPr>
            <a:xfrm>
              <a:off x="8382000" y="4254214"/>
              <a:ext cx="0" cy="488333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Oval 46"/>
          <p:cNvSpPr/>
          <p:nvPr/>
        </p:nvSpPr>
        <p:spPr>
          <a:xfrm>
            <a:off x="4876800" y="4420068"/>
            <a:ext cx="665446" cy="4524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r</a:t>
            </a:r>
            <a:r>
              <a:rPr lang="en-US" sz="2200" baseline="-25000" dirty="0" smtClean="0">
                <a:solidFill>
                  <a:schemeClr val="tx1"/>
                </a:solidFill>
              </a:rPr>
              <a:t>00</a:t>
            </a:r>
            <a:endParaRPr lang="en-US" sz="2200" baseline="-25000" dirty="0">
              <a:solidFill>
                <a:schemeClr val="tx1"/>
              </a:solidFill>
            </a:endParaRPr>
          </a:p>
        </p:txBody>
      </p:sp>
      <p:cxnSp>
        <p:nvCxnSpPr>
          <p:cNvPr id="48" name="Straight Connector 2052"/>
          <p:cNvCxnSpPr/>
          <p:nvPr/>
        </p:nvCxnSpPr>
        <p:spPr>
          <a:xfrm>
            <a:off x="5542247" y="4648668"/>
            <a:ext cx="436651" cy="0"/>
          </a:xfrm>
          <a:prstGeom prst="straightConnector1">
            <a:avLst/>
          </a:prstGeom>
          <a:ln w="28575"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2052"/>
          <p:cNvCxnSpPr/>
          <p:nvPr/>
        </p:nvCxnSpPr>
        <p:spPr>
          <a:xfrm>
            <a:off x="7309596" y="4870179"/>
            <a:ext cx="0" cy="488333"/>
          </a:xfrm>
          <a:prstGeom prst="straightConnector1">
            <a:avLst/>
          </a:prstGeom>
          <a:ln w="28575"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851" y="135899"/>
            <a:ext cx="5002301" cy="3081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" name="Oval 87"/>
          <p:cNvSpPr/>
          <p:nvPr/>
        </p:nvSpPr>
        <p:spPr>
          <a:xfrm>
            <a:off x="6506552" y="871705"/>
            <a:ext cx="252413" cy="25241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048414" y="1507499"/>
            <a:ext cx="4815544" cy="2286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4053208" y="1736099"/>
            <a:ext cx="4815544" cy="2286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4043722" y="1893152"/>
            <a:ext cx="4815544" cy="2286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4053208" y="2117099"/>
            <a:ext cx="4815544" cy="2286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4068152" y="1278899"/>
            <a:ext cx="612111" cy="2286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4077766" y="2336942"/>
            <a:ext cx="2180437" cy="6096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978897" y="4422431"/>
            <a:ext cx="665446" cy="4524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r</a:t>
            </a:r>
            <a:r>
              <a:rPr lang="en-US" sz="2200" baseline="-25000" dirty="0" smtClean="0">
                <a:solidFill>
                  <a:schemeClr val="tx1"/>
                </a:solidFill>
              </a:rPr>
              <a:t>01</a:t>
            </a:r>
            <a:endParaRPr lang="en-US" sz="2200" baseline="-25000" dirty="0">
              <a:solidFill>
                <a:schemeClr val="tx1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7030755" y="4425543"/>
            <a:ext cx="665446" cy="4524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r</a:t>
            </a:r>
            <a:r>
              <a:rPr lang="en-US" sz="2200" baseline="-25000" dirty="0" smtClean="0">
                <a:solidFill>
                  <a:schemeClr val="tx1"/>
                </a:solidFill>
              </a:rPr>
              <a:t>02</a:t>
            </a:r>
            <a:endParaRPr lang="en-US" sz="2200" baseline="-25000" dirty="0">
              <a:solidFill>
                <a:schemeClr val="tx1"/>
              </a:solidFill>
            </a:endParaRPr>
          </a:p>
        </p:txBody>
      </p:sp>
      <p:cxnSp>
        <p:nvCxnSpPr>
          <p:cNvPr id="49" name="Straight Connector 2052"/>
          <p:cNvCxnSpPr/>
          <p:nvPr/>
        </p:nvCxnSpPr>
        <p:spPr>
          <a:xfrm>
            <a:off x="6649949" y="4646305"/>
            <a:ext cx="436651" cy="0"/>
          </a:xfrm>
          <a:prstGeom prst="straightConnector1">
            <a:avLst/>
          </a:prstGeom>
          <a:ln w="28575"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/>
          <p:cNvSpPr/>
          <p:nvPr/>
        </p:nvSpPr>
        <p:spPr>
          <a:xfrm>
            <a:off x="7030755" y="5380117"/>
            <a:ext cx="665446" cy="4524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r</a:t>
            </a:r>
            <a:r>
              <a:rPr lang="en-US" sz="2200" baseline="-25000" dirty="0" smtClean="0">
                <a:solidFill>
                  <a:schemeClr val="tx1"/>
                </a:solidFill>
              </a:rPr>
              <a:t>12</a:t>
            </a:r>
            <a:endParaRPr lang="en-US" sz="2200" baseline="-25000" dirty="0">
              <a:solidFill>
                <a:schemeClr val="tx1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8027127" y="5363238"/>
            <a:ext cx="665446" cy="4524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r</a:t>
            </a:r>
            <a:r>
              <a:rPr lang="en-US" sz="2200" baseline="-25000" dirty="0" smtClean="0">
                <a:solidFill>
                  <a:schemeClr val="tx1"/>
                </a:solidFill>
              </a:rPr>
              <a:t>13</a:t>
            </a:r>
            <a:endParaRPr lang="en-US" sz="2200" baseline="-25000" dirty="0">
              <a:solidFill>
                <a:schemeClr val="tx1"/>
              </a:solidFill>
            </a:endParaRPr>
          </a:p>
        </p:txBody>
      </p:sp>
      <p:cxnSp>
        <p:nvCxnSpPr>
          <p:cNvPr id="51" name="Straight Connector 2052"/>
          <p:cNvCxnSpPr/>
          <p:nvPr/>
        </p:nvCxnSpPr>
        <p:spPr>
          <a:xfrm>
            <a:off x="7640549" y="5589475"/>
            <a:ext cx="436651" cy="0"/>
          </a:xfrm>
          <a:prstGeom prst="straightConnector1">
            <a:avLst/>
          </a:prstGeom>
          <a:ln w="28575"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099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7" grpId="2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66" grpId="0" animBg="1"/>
      <p:bldP spid="67" grpId="0" animBg="1"/>
      <p:bldP spid="68" grpId="0" animBg="1"/>
      <p:bldP spid="6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l"/>
            <a:r>
              <a:rPr lang="en-US" dirty="0"/>
              <a:t>360</a:t>
            </a:r>
            <a:r>
              <a:rPr lang="en-US" baseline="30000" dirty="0"/>
              <a:t>0</a:t>
            </a:r>
            <a:r>
              <a:rPr lang="en-US" dirty="0"/>
              <a:t> Panorama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5259"/>
            <a:ext cx="4325815" cy="4214782"/>
          </a:xfrm>
        </p:spPr>
        <p:txBody>
          <a:bodyPr/>
          <a:lstStyle/>
          <a:p>
            <a:r>
              <a:rPr lang="en-US" dirty="0"/>
              <a:t>Maintain directional coherency by varying the view direction</a:t>
            </a:r>
          </a:p>
          <a:p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6642764" y="639947"/>
            <a:ext cx="578224" cy="45720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700" dirty="0" smtClean="0"/>
              <a:t>r</a:t>
            </a:r>
            <a:r>
              <a:rPr lang="en-US" sz="1700" baseline="-25000" dirty="0" smtClean="0"/>
              <a:t>0</a:t>
            </a:r>
            <a:endParaRPr lang="en-US" sz="1700" baseline="-25000" dirty="0"/>
          </a:p>
        </p:txBody>
      </p:sp>
      <p:sp>
        <p:nvSpPr>
          <p:cNvPr id="5" name="Oval 4"/>
          <p:cNvSpPr/>
          <p:nvPr/>
        </p:nvSpPr>
        <p:spPr>
          <a:xfrm>
            <a:off x="7615435" y="819241"/>
            <a:ext cx="578224" cy="45720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</a:t>
            </a:r>
            <a:r>
              <a:rPr lang="en-US" sz="1700" baseline="-25000" dirty="0" smtClean="0"/>
              <a:t>1</a:t>
            </a:r>
            <a:endParaRPr lang="en-US" sz="1700" baseline="-25000" dirty="0"/>
          </a:p>
        </p:txBody>
      </p:sp>
      <p:sp>
        <p:nvSpPr>
          <p:cNvPr id="6" name="Oval 5"/>
          <p:cNvSpPr/>
          <p:nvPr/>
        </p:nvSpPr>
        <p:spPr>
          <a:xfrm>
            <a:off x="5634235" y="819241"/>
            <a:ext cx="578224" cy="45720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</a:t>
            </a:r>
            <a:r>
              <a:rPr lang="en-US" sz="1700" baseline="-25000" dirty="0" smtClean="0"/>
              <a:t>10</a:t>
            </a:r>
            <a:endParaRPr lang="en-US" sz="1700" baseline="-25000" dirty="0"/>
          </a:p>
        </p:txBody>
      </p:sp>
      <p:sp>
        <p:nvSpPr>
          <p:cNvPr id="7" name="Oval 6"/>
          <p:cNvSpPr/>
          <p:nvPr/>
        </p:nvSpPr>
        <p:spPr>
          <a:xfrm>
            <a:off x="5122525" y="1531935"/>
            <a:ext cx="578224" cy="45720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</a:t>
            </a:r>
            <a:r>
              <a:rPr lang="en-US" sz="1700" baseline="-25000" dirty="0" smtClean="0"/>
              <a:t>9</a:t>
            </a:r>
            <a:endParaRPr lang="en-US" sz="1700" baseline="-25000" dirty="0"/>
          </a:p>
        </p:txBody>
      </p:sp>
      <p:sp>
        <p:nvSpPr>
          <p:cNvPr id="8" name="Oval 7"/>
          <p:cNvSpPr/>
          <p:nvPr/>
        </p:nvSpPr>
        <p:spPr>
          <a:xfrm>
            <a:off x="8225035" y="1531935"/>
            <a:ext cx="578224" cy="45720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</a:t>
            </a:r>
            <a:r>
              <a:rPr lang="en-US" sz="1700" baseline="-25000" dirty="0" smtClean="0"/>
              <a:t>2</a:t>
            </a:r>
            <a:endParaRPr lang="en-US" sz="1700" baseline="-25000" dirty="0"/>
          </a:p>
        </p:txBody>
      </p:sp>
      <p:sp>
        <p:nvSpPr>
          <p:cNvPr id="9" name="Oval 8"/>
          <p:cNvSpPr/>
          <p:nvPr/>
        </p:nvSpPr>
        <p:spPr>
          <a:xfrm>
            <a:off x="8238482" y="2370135"/>
            <a:ext cx="578224" cy="45720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</a:t>
            </a:r>
            <a:r>
              <a:rPr lang="en-US" sz="1700" baseline="-25000" dirty="0" smtClean="0"/>
              <a:t>3</a:t>
            </a:r>
            <a:endParaRPr lang="en-US" sz="1700" baseline="-25000" dirty="0"/>
          </a:p>
        </p:txBody>
      </p:sp>
      <p:sp>
        <p:nvSpPr>
          <p:cNvPr id="10" name="Oval 9"/>
          <p:cNvSpPr/>
          <p:nvPr/>
        </p:nvSpPr>
        <p:spPr>
          <a:xfrm>
            <a:off x="5064254" y="2370135"/>
            <a:ext cx="578224" cy="45720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</a:t>
            </a:r>
            <a:r>
              <a:rPr lang="en-US" sz="1700" baseline="-25000" dirty="0" smtClean="0"/>
              <a:t>8</a:t>
            </a:r>
            <a:endParaRPr lang="en-US" sz="1700" baseline="-25000" dirty="0"/>
          </a:p>
        </p:txBody>
      </p:sp>
      <p:sp>
        <p:nvSpPr>
          <p:cNvPr id="11" name="Oval 10"/>
          <p:cNvSpPr/>
          <p:nvPr/>
        </p:nvSpPr>
        <p:spPr>
          <a:xfrm>
            <a:off x="5376499" y="3132135"/>
            <a:ext cx="578224" cy="45720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</a:t>
            </a:r>
            <a:r>
              <a:rPr lang="en-US" sz="1700" baseline="-25000" dirty="0" smtClean="0"/>
              <a:t>7</a:t>
            </a:r>
            <a:endParaRPr lang="en-US" sz="1700" baseline="-25000" dirty="0"/>
          </a:p>
        </p:txBody>
      </p:sp>
      <p:sp>
        <p:nvSpPr>
          <p:cNvPr id="12" name="Oval 11"/>
          <p:cNvSpPr/>
          <p:nvPr/>
        </p:nvSpPr>
        <p:spPr>
          <a:xfrm>
            <a:off x="7882135" y="3132135"/>
            <a:ext cx="578224" cy="45720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</a:t>
            </a:r>
            <a:r>
              <a:rPr lang="en-US" sz="1700" baseline="-25000" dirty="0" smtClean="0"/>
              <a:t>4</a:t>
            </a:r>
            <a:endParaRPr lang="en-US" sz="1700" baseline="-25000" dirty="0"/>
          </a:p>
        </p:txBody>
      </p:sp>
      <p:sp>
        <p:nvSpPr>
          <p:cNvPr id="13" name="Oval 12"/>
          <p:cNvSpPr/>
          <p:nvPr/>
        </p:nvSpPr>
        <p:spPr>
          <a:xfrm>
            <a:off x="6149706" y="3589335"/>
            <a:ext cx="578224" cy="45720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</a:t>
            </a:r>
            <a:r>
              <a:rPr lang="en-US" sz="1700" baseline="-25000" dirty="0" smtClean="0"/>
              <a:t>6</a:t>
            </a:r>
            <a:endParaRPr lang="en-US" sz="1700" baseline="-25000" dirty="0"/>
          </a:p>
        </p:txBody>
      </p:sp>
      <p:sp>
        <p:nvSpPr>
          <p:cNvPr id="14" name="Oval 13"/>
          <p:cNvSpPr/>
          <p:nvPr/>
        </p:nvSpPr>
        <p:spPr>
          <a:xfrm>
            <a:off x="7189611" y="3589335"/>
            <a:ext cx="578224" cy="45720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</a:t>
            </a:r>
            <a:r>
              <a:rPr lang="en-US" sz="1700" baseline="-25000" dirty="0" smtClean="0"/>
              <a:t>5</a:t>
            </a:r>
            <a:endParaRPr lang="en-US" sz="1700" baseline="-25000" dirty="0"/>
          </a:p>
        </p:txBody>
      </p:sp>
      <p:cxnSp>
        <p:nvCxnSpPr>
          <p:cNvPr id="15" name="Straight Arrow Connector 14"/>
          <p:cNvCxnSpPr>
            <a:stCxn id="26" idx="0"/>
          </p:cNvCxnSpPr>
          <p:nvPr/>
        </p:nvCxnSpPr>
        <p:spPr>
          <a:xfrm flipV="1">
            <a:off x="6956529" y="1150935"/>
            <a:ext cx="0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26" idx="7"/>
          </p:cNvCxnSpPr>
          <p:nvPr/>
        </p:nvCxnSpPr>
        <p:spPr>
          <a:xfrm flipV="1">
            <a:off x="7010411" y="1303335"/>
            <a:ext cx="726047" cy="9367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26" idx="3"/>
          </p:cNvCxnSpPr>
          <p:nvPr/>
        </p:nvCxnSpPr>
        <p:spPr>
          <a:xfrm flipH="1">
            <a:off x="5923346" y="2347817"/>
            <a:ext cx="979301" cy="8605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26" idx="6"/>
          </p:cNvCxnSpPr>
          <p:nvPr/>
        </p:nvCxnSpPr>
        <p:spPr>
          <a:xfrm flipV="1">
            <a:off x="7032729" y="1874835"/>
            <a:ext cx="1129553" cy="419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26" idx="6"/>
          </p:cNvCxnSpPr>
          <p:nvPr/>
        </p:nvCxnSpPr>
        <p:spPr>
          <a:xfrm>
            <a:off x="7032729" y="2293935"/>
            <a:ext cx="1129553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26" idx="5"/>
          </p:cNvCxnSpPr>
          <p:nvPr/>
        </p:nvCxnSpPr>
        <p:spPr>
          <a:xfrm>
            <a:off x="7010411" y="2347817"/>
            <a:ext cx="907534" cy="7843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26" idx="1"/>
          </p:cNvCxnSpPr>
          <p:nvPr/>
        </p:nvCxnSpPr>
        <p:spPr>
          <a:xfrm flipH="1" flipV="1">
            <a:off x="6122811" y="1303335"/>
            <a:ext cx="779836" cy="9367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26" idx="2"/>
          </p:cNvCxnSpPr>
          <p:nvPr/>
        </p:nvCxnSpPr>
        <p:spPr>
          <a:xfrm flipH="1" flipV="1">
            <a:off x="5741811" y="1874835"/>
            <a:ext cx="1138518" cy="419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6" idx="2"/>
          </p:cNvCxnSpPr>
          <p:nvPr/>
        </p:nvCxnSpPr>
        <p:spPr>
          <a:xfrm flipH="1">
            <a:off x="5669373" y="2293935"/>
            <a:ext cx="1210956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6" idx="4"/>
          </p:cNvCxnSpPr>
          <p:nvPr/>
        </p:nvCxnSpPr>
        <p:spPr>
          <a:xfrm flipH="1">
            <a:off x="6580011" y="2370135"/>
            <a:ext cx="376518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6" idx="4"/>
          </p:cNvCxnSpPr>
          <p:nvPr/>
        </p:nvCxnSpPr>
        <p:spPr>
          <a:xfrm>
            <a:off x="6956529" y="2370135"/>
            <a:ext cx="385482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6880329" y="2217735"/>
            <a:ext cx="152400" cy="152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7220987" y="868547"/>
            <a:ext cx="376518" cy="53788"/>
          </a:xfrm>
          <a:prstGeom prst="straightConnector1">
            <a:avLst/>
          </a:prstGeom>
          <a:ln w="28575">
            <a:solidFill>
              <a:srgbClr val="0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6224737" y="868547"/>
            <a:ext cx="376518" cy="53788"/>
          </a:xfrm>
          <a:prstGeom prst="straightConnector1">
            <a:avLst/>
          </a:prstGeom>
          <a:ln w="28575">
            <a:solidFill>
              <a:srgbClr val="0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6" idx="3"/>
          </p:cNvCxnSpPr>
          <p:nvPr/>
        </p:nvCxnSpPr>
        <p:spPr>
          <a:xfrm flipV="1">
            <a:off x="5481114" y="1209486"/>
            <a:ext cx="237800" cy="258416"/>
          </a:xfrm>
          <a:prstGeom prst="straightConnector1">
            <a:avLst/>
          </a:prstGeom>
          <a:ln w="28575">
            <a:solidFill>
              <a:srgbClr val="0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0" idx="0"/>
            <a:endCxn id="7" idx="4"/>
          </p:cNvCxnSpPr>
          <p:nvPr/>
        </p:nvCxnSpPr>
        <p:spPr>
          <a:xfrm flipV="1">
            <a:off x="5353366" y="1989135"/>
            <a:ext cx="58271" cy="381000"/>
          </a:xfrm>
          <a:prstGeom prst="straightConnector1">
            <a:avLst/>
          </a:prstGeom>
          <a:ln w="28575">
            <a:solidFill>
              <a:srgbClr val="000000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0" idx="4"/>
          </p:cNvCxnSpPr>
          <p:nvPr/>
        </p:nvCxnSpPr>
        <p:spPr>
          <a:xfrm flipH="1" flipV="1">
            <a:off x="5353366" y="2827335"/>
            <a:ext cx="127748" cy="304800"/>
          </a:xfrm>
          <a:prstGeom prst="straightConnector1">
            <a:avLst/>
          </a:prstGeom>
          <a:ln w="28575">
            <a:solidFill>
              <a:srgbClr val="000000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839980" y="3605553"/>
            <a:ext cx="294668" cy="166347"/>
          </a:xfrm>
          <a:prstGeom prst="straightConnector1">
            <a:avLst/>
          </a:prstGeom>
          <a:ln w="28575">
            <a:solidFill>
              <a:srgbClr val="0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768270" y="3901108"/>
            <a:ext cx="395728" cy="0"/>
          </a:xfrm>
          <a:prstGeom prst="straightConnector1">
            <a:avLst/>
          </a:prstGeom>
          <a:ln w="28575">
            <a:solidFill>
              <a:srgbClr val="0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2" idx="3"/>
          </p:cNvCxnSpPr>
          <p:nvPr/>
        </p:nvCxnSpPr>
        <p:spPr>
          <a:xfrm flipH="1">
            <a:off x="7736460" y="3522380"/>
            <a:ext cx="230354" cy="256272"/>
          </a:xfrm>
          <a:prstGeom prst="straightConnector1">
            <a:avLst/>
          </a:prstGeom>
          <a:ln w="28575">
            <a:solidFill>
              <a:srgbClr val="0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8104011" y="1273519"/>
            <a:ext cx="257736" cy="258416"/>
          </a:xfrm>
          <a:prstGeom prst="straightConnector1">
            <a:avLst/>
          </a:prstGeom>
          <a:ln w="28575">
            <a:solidFill>
              <a:srgbClr val="0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4"/>
            <a:endCxn id="9" idx="0"/>
          </p:cNvCxnSpPr>
          <p:nvPr/>
        </p:nvCxnSpPr>
        <p:spPr>
          <a:xfrm>
            <a:off x="8514147" y="1989135"/>
            <a:ext cx="13447" cy="381000"/>
          </a:xfrm>
          <a:prstGeom prst="straightConnector1">
            <a:avLst/>
          </a:prstGeom>
          <a:ln w="28575">
            <a:solidFill>
              <a:srgbClr val="0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12" idx="7"/>
          </p:cNvCxnSpPr>
          <p:nvPr/>
        </p:nvCxnSpPr>
        <p:spPr>
          <a:xfrm flipH="1">
            <a:off x="8375680" y="2850527"/>
            <a:ext cx="151914" cy="348563"/>
          </a:xfrm>
          <a:prstGeom prst="straightConnector1">
            <a:avLst/>
          </a:prstGeom>
          <a:ln w="28575">
            <a:solidFill>
              <a:srgbClr val="0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732411" y="2305603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39" name="Oval 38"/>
          <p:cNvSpPr/>
          <p:nvPr/>
        </p:nvSpPr>
        <p:spPr>
          <a:xfrm>
            <a:off x="6642764" y="639947"/>
            <a:ext cx="578224" cy="457200"/>
          </a:xfrm>
          <a:prstGeom prst="ellipse">
            <a:avLst/>
          </a:prstGeom>
          <a:solidFill>
            <a:schemeClr val="bg2">
              <a:lumMod val="50000"/>
            </a:schemeClr>
          </a:solidFill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</a:t>
            </a:r>
            <a:r>
              <a:rPr lang="en-US" sz="1700" baseline="-25000" dirty="0" smtClean="0"/>
              <a:t>0</a:t>
            </a:r>
            <a:endParaRPr lang="en-US" sz="1700" baseline="-25000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7223475" y="872168"/>
            <a:ext cx="376518" cy="53788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6219910" y="872168"/>
            <a:ext cx="376518" cy="53788"/>
          </a:xfrm>
          <a:prstGeom prst="straightConnector1">
            <a:avLst/>
          </a:prstGeom>
          <a:ln w="381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5476287" y="1213107"/>
            <a:ext cx="237800" cy="258416"/>
          </a:xfrm>
          <a:prstGeom prst="straightConnector1">
            <a:avLst/>
          </a:prstGeom>
          <a:ln w="381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5348539" y="1992756"/>
            <a:ext cx="58271" cy="381000"/>
          </a:xfrm>
          <a:prstGeom prst="straightConnector1">
            <a:avLst/>
          </a:prstGeom>
          <a:ln w="38100">
            <a:solidFill>
              <a:srgbClr val="C0000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 flipV="1">
            <a:off x="5348539" y="2830956"/>
            <a:ext cx="127748" cy="304800"/>
          </a:xfrm>
          <a:prstGeom prst="straightConnector1">
            <a:avLst/>
          </a:prstGeom>
          <a:ln w="38100">
            <a:solidFill>
              <a:srgbClr val="C0000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5835153" y="3609174"/>
            <a:ext cx="294668" cy="166347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7731633" y="3526001"/>
            <a:ext cx="230354" cy="256272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8106499" y="1269825"/>
            <a:ext cx="257736" cy="258416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8509320" y="1992756"/>
            <a:ext cx="13447" cy="38100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8370853" y="2854148"/>
            <a:ext cx="151914" cy="348563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5288851" y="158203"/>
            <a:ext cx="3222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Constructor</a:t>
            </a:r>
            <a:endParaRPr lang="en-US" sz="2000" dirty="0"/>
          </a:p>
        </p:txBody>
      </p:sp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415528"/>
            <a:ext cx="8067675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2" name="Straight Arrow Connector 51"/>
          <p:cNvCxnSpPr/>
          <p:nvPr/>
        </p:nvCxnSpPr>
        <p:spPr>
          <a:xfrm>
            <a:off x="4643437" y="3960285"/>
            <a:ext cx="0" cy="398515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4643437" y="4432885"/>
            <a:ext cx="0" cy="1407156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4783015" y="4347160"/>
            <a:ext cx="3718310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715840" y="4312820"/>
            <a:ext cx="3718310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190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1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6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1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l"/>
            <a:r>
              <a:rPr lang="en-US" dirty="0"/>
              <a:t>360</a:t>
            </a:r>
            <a:r>
              <a:rPr lang="en-US" baseline="30000" dirty="0"/>
              <a:t>0</a:t>
            </a:r>
            <a:r>
              <a:rPr lang="en-US" dirty="0"/>
              <a:t> Panorama</a:t>
            </a:r>
          </a:p>
        </p:txBody>
      </p:sp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415528"/>
            <a:ext cx="8067675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1107836"/>
            <a:ext cx="8067675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2790257"/>
            <a:ext cx="806767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01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l"/>
            <a:r>
              <a:rPr lang="en-US" dirty="0"/>
              <a:t>Street Panorama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25259"/>
            <a:ext cx="3690868" cy="4214782"/>
          </a:xfrm>
        </p:spPr>
        <p:txBody>
          <a:bodyPr/>
          <a:lstStyle/>
          <a:p>
            <a:r>
              <a:rPr lang="en-US" dirty="0"/>
              <a:t>Maintain directional and spatial coherency by selecting rays in the same direction, from different viewpoints</a:t>
            </a:r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110567" y="779023"/>
            <a:ext cx="4876800" cy="2914650"/>
            <a:chOff x="2667000" y="3257550"/>
            <a:chExt cx="4876800" cy="2914650"/>
          </a:xfrm>
        </p:grpSpPr>
        <p:sp>
          <p:nvSpPr>
            <p:cNvPr id="15" name="Oval 14"/>
            <p:cNvSpPr/>
            <p:nvPr/>
          </p:nvSpPr>
          <p:spPr>
            <a:xfrm>
              <a:off x="3086100" y="3257550"/>
              <a:ext cx="685800" cy="6477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r</a:t>
              </a:r>
              <a:r>
                <a:rPr lang="en-US" sz="2000" baseline="-25000" dirty="0"/>
                <a:t>0</a:t>
              </a:r>
              <a:r>
                <a:rPr lang="en-US" sz="2000" baseline="-25000" dirty="0" smtClean="0"/>
                <a:t>3</a:t>
              </a:r>
              <a:endParaRPr lang="en-US" sz="2000" baseline="-25000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3429000" y="3984171"/>
              <a:ext cx="0" cy="1807029"/>
            </a:xfrm>
            <a:prstGeom prst="straightConnector1">
              <a:avLst/>
            </a:prstGeom>
            <a:ln>
              <a:solidFill>
                <a:schemeClr val="accent3">
                  <a:lumMod val="40000"/>
                  <a:lumOff val="60000"/>
                </a:schemeClr>
              </a:solidFill>
              <a:tailEnd type="arrow"/>
            </a:ln>
            <a:effectLst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3429000" y="3984171"/>
              <a:ext cx="228600" cy="1807029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  <a:effectLst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3429000" y="3984171"/>
              <a:ext cx="457200" cy="1807029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  <a:effectLst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3429000" y="3984171"/>
              <a:ext cx="685800" cy="1807030"/>
            </a:xfrm>
            <a:prstGeom prst="straightConnector1">
              <a:avLst/>
            </a:prstGeom>
            <a:ln>
              <a:solidFill>
                <a:schemeClr val="accent3">
                  <a:lumMod val="40000"/>
                  <a:lumOff val="60000"/>
                </a:schemeClr>
              </a:solidFill>
              <a:tailEnd type="arrow"/>
            </a:ln>
            <a:effectLst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 flipV="1">
              <a:off x="2667000" y="3984172"/>
              <a:ext cx="763814" cy="1807030"/>
            </a:xfrm>
            <a:prstGeom prst="straightConnector1">
              <a:avLst/>
            </a:prstGeom>
            <a:ln>
              <a:solidFill>
                <a:schemeClr val="accent3">
                  <a:lumMod val="40000"/>
                  <a:lumOff val="60000"/>
                </a:schemeClr>
              </a:solidFill>
              <a:tailEnd type="arrow"/>
            </a:ln>
            <a:effectLst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 flipV="1">
              <a:off x="2971800" y="3984172"/>
              <a:ext cx="459014" cy="1807030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  <a:effectLst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 flipV="1">
              <a:off x="3200400" y="3984172"/>
              <a:ext cx="230414" cy="1807030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  <a:effectLst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3352800" y="5715000"/>
              <a:ext cx="114300" cy="1143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429000" y="5710535"/>
              <a:ext cx="4523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C</a:t>
              </a:r>
              <a:r>
                <a:rPr lang="en-US" sz="2400" baseline="-25000" dirty="0"/>
                <a:t>0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4229100" y="3257550"/>
              <a:ext cx="685800" cy="6477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r</a:t>
              </a:r>
              <a:r>
                <a:rPr lang="en-US" sz="2000" baseline="-25000" dirty="0"/>
                <a:t>1</a:t>
              </a:r>
              <a:r>
                <a:rPr lang="en-US" sz="2000" baseline="-25000" dirty="0" smtClean="0"/>
                <a:t>3</a:t>
              </a:r>
              <a:endParaRPr lang="en-US" sz="2000" baseline="-25000" dirty="0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V="1">
              <a:off x="4572000" y="3984171"/>
              <a:ext cx="0" cy="1807029"/>
            </a:xfrm>
            <a:prstGeom prst="straightConnector1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  <a:tailEnd type="arrow"/>
            </a:ln>
            <a:effectLst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V="1">
              <a:off x="4572000" y="3984171"/>
              <a:ext cx="228600" cy="1807029"/>
            </a:xfrm>
            <a:prstGeom prst="straightConnector1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  <a:tailEnd type="arrow"/>
            </a:ln>
            <a:effectLst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4572000" y="3984171"/>
              <a:ext cx="457200" cy="1807029"/>
            </a:xfrm>
            <a:prstGeom prst="straightConnector1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  <a:tailEnd type="arrow"/>
            </a:ln>
            <a:effectLst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4572000" y="3984171"/>
              <a:ext cx="685800" cy="1807030"/>
            </a:xfrm>
            <a:prstGeom prst="straightConnector1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  <a:tailEnd type="arrow"/>
            </a:ln>
            <a:effectLst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 flipV="1">
              <a:off x="3810000" y="3984172"/>
              <a:ext cx="763814" cy="1807030"/>
            </a:xfrm>
            <a:prstGeom prst="straightConnector1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  <a:tailEnd type="arrow"/>
            </a:ln>
            <a:effectLst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H="1" flipV="1">
              <a:off x="4114800" y="3984172"/>
              <a:ext cx="459014" cy="1807030"/>
            </a:xfrm>
            <a:prstGeom prst="straightConnector1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  <a:tailEnd type="arrow"/>
            </a:ln>
            <a:effectLst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H="1" flipV="1">
              <a:off x="4343400" y="3984172"/>
              <a:ext cx="230414" cy="1807030"/>
            </a:xfrm>
            <a:prstGeom prst="straightConnector1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  <a:tailEnd type="arrow"/>
            </a:ln>
            <a:effectLst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33" name="Oval 32"/>
            <p:cNvSpPr/>
            <p:nvPr/>
          </p:nvSpPr>
          <p:spPr>
            <a:xfrm>
              <a:off x="4495800" y="5715000"/>
              <a:ext cx="114300" cy="1143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572000" y="5710535"/>
              <a:ext cx="4523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C</a:t>
              </a:r>
              <a:r>
                <a:rPr lang="en-US" sz="2400" baseline="-25000" dirty="0" smtClean="0"/>
                <a:t>1</a:t>
              </a:r>
              <a:endParaRPr lang="en-US" sz="2400" baseline="-25000" dirty="0"/>
            </a:p>
          </p:txBody>
        </p:sp>
        <p:sp>
          <p:nvSpPr>
            <p:cNvPr id="35" name="Oval 34"/>
            <p:cNvSpPr/>
            <p:nvPr/>
          </p:nvSpPr>
          <p:spPr>
            <a:xfrm>
              <a:off x="5372100" y="3257550"/>
              <a:ext cx="685800" cy="6477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r</a:t>
              </a:r>
              <a:r>
                <a:rPr lang="en-US" sz="2000" baseline="-25000" dirty="0" smtClean="0"/>
                <a:t>23</a:t>
              </a:r>
              <a:endParaRPr lang="en-US" sz="2000" baseline="-25000" dirty="0"/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V="1">
              <a:off x="5715000" y="3984171"/>
              <a:ext cx="0" cy="1807029"/>
            </a:xfrm>
            <a:prstGeom prst="straightConnector1">
              <a:avLst/>
            </a:prstGeom>
            <a:ln>
              <a:solidFill>
                <a:schemeClr val="accent6">
                  <a:lumMod val="40000"/>
                  <a:lumOff val="60000"/>
                </a:schemeClr>
              </a:solidFill>
              <a:tailEnd type="arrow"/>
            </a:ln>
            <a:effectLst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V="1">
              <a:off x="5715000" y="3984171"/>
              <a:ext cx="228600" cy="1807029"/>
            </a:xfrm>
            <a:prstGeom prst="straightConnector1">
              <a:avLst/>
            </a:prstGeom>
            <a:ln>
              <a:solidFill>
                <a:schemeClr val="accent6">
                  <a:lumMod val="40000"/>
                  <a:lumOff val="60000"/>
                </a:schemeClr>
              </a:solidFill>
              <a:tailEnd type="arrow"/>
            </a:ln>
            <a:effectLst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5715000" y="3984171"/>
              <a:ext cx="457200" cy="1807029"/>
            </a:xfrm>
            <a:prstGeom prst="straightConnector1">
              <a:avLst/>
            </a:prstGeom>
            <a:ln>
              <a:solidFill>
                <a:schemeClr val="accent6">
                  <a:lumMod val="40000"/>
                  <a:lumOff val="60000"/>
                </a:schemeClr>
              </a:solidFill>
              <a:tailEnd type="arrow"/>
            </a:ln>
            <a:effectLst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5715000" y="3984171"/>
              <a:ext cx="685800" cy="1807030"/>
            </a:xfrm>
            <a:prstGeom prst="straightConnector1">
              <a:avLst/>
            </a:prstGeom>
            <a:ln>
              <a:solidFill>
                <a:schemeClr val="accent6">
                  <a:lumMod val="40000"/>
                  <a:lumOff val="60000"/>
                </a:schemeClr>
              </a:solidFill>
              <a:tailEnd type="arrow"/>
            </a:ln>
            <a:effectLst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H="1" flipV="1">
              <a:off x="4953000" y="3984172"/>
              <a:ext cx="763814" cy="1807030"/>
            </a:xfrm>
            <a:prstGeom prst="straightConnector1">
              <a:avLst/>
            </a:prstGeom>
            <a:ln>
              <a:solidFill>
                <a:schemeClr val="accent6">
                  <a:lumMod val="40000"/>
                  <a:lumOff val="60000"/>
                </a:schemeClr>
              </a:solidFill>
              <a:tailEnd type="arrow"/>
            </a:ln>
            <a:effectLst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H="1" flipV="1">
              <a:off x="5257800" y="3984172"/>
              <a:ext cx="459014" cy="1807030"/>
            </a:xfrm>
            <a:prstGeom prst="straightConnector1">
              <a:avLst/>
            </a:prstGeom>
            <a:ln>
              <a:solidFill>
                <a:schemeClr val="accent6">
                  <a:lumMod val="40000"/>
                  <a:lumOff val="60000"/>
                </a:schemeClr>
              </a:solidFill>
              <a:tailEnd type="arrow"/>
            </a:ln>
            <a:effectLst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H="1" flipV="1">
              <a:off x="5486400" y="3984172"/>
              <a:ext cx="230414" cy="1807030"/>
            </a:xfrm>
            <a:prstGeom prst="straightConnector1">
              <a:avLst/>
            </a:prstGeom>
            <a:ln>
              <a:solidFill>
                <a:schemeClr val="accent6">
                  <a:lumMod val="40000"/>
                  <a:lumOff val="60000"/>
                </a:schemeClr>
              </a:solidFill>
              <a:tailEnd type="arrow"/>
            </a:ln>
            <a:effectLst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43" name="Oval 42"/>
            <p:cNvSpPr/>
            <p:nvPr/>
          </p:nvSpPr>
          <p:spPr>
            <a:xfrm>
              <a:off x="5638800" y="5715000"/>
              <a:ext cx="114300" cy="1143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715000" y="5710535"/>
              <a:ext cx="4523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C</a:t>
              </a:r>
              <a:r>
                <a:rPr lang="en-US" sz="2400" baseline="-25000" dirty="0" smtClean="0"/>
                <a:t>2</a:t>
              </a:r>
              <a:endParaRPr lang="en-US" sz="2400" baseline="-25000" dirty="0"/>
            </a:p>
          </p:txBody>
        </p:sp>
        <p:sp>
          <p:nvSpPr>
            <p:cNvPr id="45" name="Oval 44"/>
            <p:cNvSpPr/>
            <p:nvPr/>
          </p:nvSpPr>
          <p:spPr>
            <a:xfrm>
              <a:off x="6515100" y="3257550"/>
              <a:ext cx="685800" cy="6477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r</a:t>
              </a:r>
              <a:r>
                <a:rPr lang="en-US" sz="2000" baseline="-25000" dirty="0"/>
                <a:t>3</a:t>
              </a:r>
              <a:r>
                <a:rPr lang="en-US" sz="2000" baseline="-25000" dirty="0" smtClean="0"/>
                <a:t>3</a:t>
              </a:r>
              <a:endParaRPr lang="en-US" sz="2000" baseline="-25000" dirty="0"/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 flipV="1">
              <a:off x="6858000" y="3984171"/>
              <a:ext cx="0" cy="1807029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  <a:effectLst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6858000" y="3984171"/>
              <a:ext cx="228600" cy="1807029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  <a:effectLst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V="1">
              <a:off x="6858000" y="3984171"/>
              <a:ext cx="457200" cy="1807029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  <a:effectLst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V="1">
              <a:off x="6858000" y="3984171"/>
              <a:ext cx="685800" cy="1807030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  <a:effectLst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H="1" flipV="1">
              <a:off x="6096000" y="3984172"/>
              <a:ext cx="763814" cy="1807030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  <a:effectLst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H="1" flipV="1">
              <a:off x="6400800" y="3984172"/>
              <a:ext cx="459014" cy="1807030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  <a:effectLst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H="1" flipV="1">
              <a:off x="6629400" y="3984172"/>
              <a:ext cx="230414" cy="1807030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  <a:effectLst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53" name="Oval 52"/>
            <p:cNvSpPr/>
            <p:nvPr/>
          </p:nvSpPr>
          <p:spPr>
            <a:xfrm>
              <a:off x="6781800" y="5715000"/>
              <a:ext cx="114300" cy="1143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858000" y="5710535"/>
              <a:ext cx="4523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C</a:t>
              </a:r>
              <a:r>
                <a:rPr lang="en-US" sz="2400" baseline="-25000" dirty="0" smtClean="0"/>
                <a:t>3</a:t>
              </a:r>
              <a:endParaRPr lang="en-US" sz="2400" baseline="-25000" dirty="0"/>
            </a:p>
          </p:txBody>
        </p:sp>
        <p:cxnSp>
          <p:nvCxnSpPr>
            <p:cNvPr id="71" name="Straight Arrow Connector 70"/>
            <p:cNvCxnSpPr/>
            <p:nvPr/>
          </p:nvCxnSpPr>
          <p:spPr>
            <a:xfrm flipV="1">
              <a:off x="3424168" y="3984173"/>
              <a:ext cx="228600" cy="1807029"/>
            </a:xfrm>
            <a:prstGeom prst="straightConnector1">
              <a:avLst/>
            </a:prstGeom>
            <a:ln>
              <a:solidFill>
                <a:schemeClr val="accent3">
                  <a:lumMod val="40000"/>
                  <a:lumOff val="60000"/>
                </a:schemeClr>
              </a:solidFill>
              <a:tailEnd type="arrow"/>
            </a:ln>
            <a:effectLst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 flipV="1">
              <a:off x="3424168" y="3984173"/>
              <a:ext cx="457200" cy="1807029"/>
            </a:xfrm>
            <a:prstGeom prst="straightConnector1">
              <a:avLst/>
            </a:prstGeom>
            <a:ln>
              <a:solidFill>
                <a:schemeClr val="accent3">
                  <a:lumMod val="40000"/>
                  <a:lumOff val="60000"/>
                </a:schemeClr>
              </a:solidFill>
              <a:tailEnd type="arrow"/>
            </a:ln>
            <a:effectLst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H="1" flipV="1">
              <a:off x="2966968" y="3984174"/>
              <a:ext cx="459014" cy="1807030"/>
            </a:xfrm>
            <a:prstGeom prst="straightConnector1">
              <a:avLst/>
            </a:prstGeom>
            <a:ln>
              <a:solidFill>
                <a:schemeClr val="accent3">
                  <a:lumMod val="40000"/>
                  <a:lumOff val="60000"/>
                </a:schemeClr>
              </a:solidFill>
              <a:tailEnd type="arrow"/>
            </a:ln>
            <a:effectLst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 flipH="1" flipV="1">
              <a:off x="3195568" y="3984174"/>
              <a:ext cx="230414" cy="1807030"/>
            </a:xfrm>
            <a:prstGeom prst="straightConnector1">
              <a:avLst/>
            </a:prstGeom>
            <a:ln>
              <a:solidFill>
                <a:schemeClr val="accent3">
                  <a:lumMod val="40000"/>
                  <a:lumOff val="60000"/>
                </a:schemeClr>
              </a:solidFill>
              <a:tailEnd type="arrow"/>
            </a:ln>
            <a:effectLst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55" name="Oval 54"/>
          <p:cNvSpPr/>
          <p:nvPr/>
        </p:nvSpPr>
        <p:spPr>
          <a:xfrm>
            <a:off x="4531481" y="792031"/>
            <a:ext cx="685800" cy="647700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r</a:t>
            </a:r>
            <a:r>
              <a:rPr lang="en-US" sz="2000" baseline="-25000" dirty="0" smtClean="0"/>
              <a:t>03</a:t>
            </a:r>
            <a:endParaRPr lang="en-US" sz="2000" baseline="-25000" dirty="0"/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5247978" y="1102873"/>
            <a:ext cx="395728" cy="0"/>
          </a:xfrm>
          <a:prstGeom prst="straightConnector1">
            <a:avLst/>
          </a:prstGeom>
          <a:ln w="28575">
            <a:solidFill>
              <a:srgbClr val="0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6385676" y="1102873"/>
            <a:ext cx="395728" cy="0"/>
          </a:xfrm>
          <a:prstGeom prst="straightConnector1">
            <a:avLst/>
          </a:prstGeom>
          <a:ln w="28575">
            <a:solidFill>
              <a:srgbClr val="0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7533389" y="1102873"/>
            <a:ext cx="395728" cy="0"/>
          </a:xfrm>
          <a:prstGeom prst="straightConnector1">
            <a:avLst/>
          </a:prstGeom>
          <a:ln w="28575">
            <a:solidFill>
              <a:srgbClr val="0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5253567" y="1102873"/>
            <a:ext cx="395728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6396567" y="1102873"/>
            <a:ext cx="395728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7539567" y="1102873"/>
            <a:ext cx="395728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4935148" y="370540"/>
            <a:ext cx="3222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Constructor</a:t>
            </a:r>
            <a:endParaRPr lang="en-US" sz="2000" dirty="0"/>
          </a:p>
        </p:txBody>
      </p:sp>
      <p:pic>
        <p:nvPicPr>
          <p:cNvPr id="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44"/>
          <a:stretch/>
        </p:blipFill>
        <p:spPr bwMode="auto">
          <a:xfrm>
            <a:off x="637736" y="4220215"/>
            <a:ext cx="8006860" cy="1718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6" name="Straight Arrow Connector 55"/>
          <p:cNvCxnSpPr/>
          <p:nvPr/>
        </p:nvCxnSpPr>
        <p:spPr>
          <a:xfrm>
            <a:off x="669957" y="3747615"/>
            <a:ext cx="0" cy="398515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669957" y="4220215"/>
            <a:ext cx="0" cy="1619826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809535" y="4134490"/>
            <a:ext cx="7661467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V="1">
            <a:off x="4874381" y="1516850"/>
            <a:ext cx="0" cy="1807029"/>
          </a:xfrm>
          <a:prstGeom prst="straightConnector1">
            <a:avLst/>
          </a:prstGeom>
          <a:ln>
            <a:solidFill>
              <a:srgbClr val="76A84A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6017381" y="1516850"/>
            <a:ext cx="0" cy="18070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7160381" y="1516850"/>
            <a:ext cx="0" cy="18070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V="1">
            <a:off x="8303381" y="1516850"/>
            <a:ext cx="0" cy="18070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26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l"/>
            <a:r>
              <a:rPr lang="en-US" dirty="0"/>
              <a:t>Street Panorama</a:t>
            </a:r>
          </a:p>
        </p:txBody>
      </p:sp>
      <p:pic>
        <p:nvPicPr>
          <p:cNvPr id="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44"/>
          <a:stretch/>
        </p:blipFill>
        <p:spPr bwMode="auto">
          <a:xfrm>
            <a:off x="637736" y="4220215"/>
            <a:ext cx="8006860" cy="1718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52"/>
          <a:stretch/>
        </p:blipFill>
        <p:spPr bwMode="auto">
          <a:xfrm>
            <a:off x="637736" y="2339362"/>
            <a:ext cx="8006860" cy="1729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02" y="1111338"/>
            <a:ext cx="8198534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103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apezoid 4"/>
          <p:cNvSpPr/>
          <p:nvPr/>
        </p:nvSpPr>
        <p:spPr>
          <a:xfrm rot="5400000">
            <a:off x="4302771" y="1787655"/>
            <a:ext cx="4076520" cy="1262510"/>
          </a:xfrm>
          <a:custGeom>
            <a:avLst/>
            <a:gdLst>
              <a:gd name="connsiteX0" fmla="*/ 0 w 2743200"/>
              <a:gd name="connsiteY0" fmla="*/ 1600200 h 1600200"/>
              <a:gd name="connsiteX1" fmla="*/ 400050 w 2743200"/>
              <a:gd name="connsiteY1" fmla="*/ 0 h 1600200"/>
              <a:gd name="connsiteX2" fmla="*/ 2343150 w 2743200"/>
              <a:gd name="connsiteY2" fmla="*/ 0 h 1600200"/>
              <a:gd name="connsiteX3" fmla="*/ 2743200 w 2743200"/>
              <a:gd name="connsiteY3" fmla="*/ 1600200 h 1600200"/>
              <a:gd name="connsiteX4" fmla="*/ 0 w 2743200"/>
              <a:gd name="connsiteY4" fmla="*/ 1600200 h 1600200"/>
              <a:gd name="connsiteX0" fmla="*/ 0 w 3713018"/>
              <a:gd name="connsiteY0" fmla="*/ 1627909 h 1627909"/>
              <a:gd name="connsiteX1" fmla="*/ 1369868 w 3713018"/>
              <a:gd name="connsiteY1" fmla="*/ 0 h 1627909"/>
              <a:gd name="connsiteX2" fmla="*/ 3312968 w 3713018"/>
              <a:gd name="connsiteY2" fmla="*/ 0 h 1627909"/>
              <a:gd name="connsiteX3" fmla="*/ 3713018 w 3713018"/>
              <a:gd name="connsiteY3" fmla="*/ 1600200 h 1627909"/>
              <a:gd name="connsiteX4" fmla="*/ 0 w 3713018"/>
              <a:gd name="connsiteY4" fmla="*/ 1627909 h 1627909"/>
              <a:gd name="connsiteX0" fmla="*/ 0 w 4752112"/>
              <a:gd name="connsiteY0" fmla="*/ 1627909 h 1627909"/>
              <a:gd name="connsiteX1" fmla="*/ 1369868 w 4752112"/>
              <a:gd name="connsiteY1" fmla="*/ 0 h 1627909"/>
              <a:gd name="connsiteX2" fmla="*/ 3312968 w 4752112"/>
              <a:gd name="connsiteY2" fmla="*/ 0 h 1627909"/>
              <a:gd name="connsiteX3" fmla="*/ 4752112 w 4752112"/>
              <a:gd name="connsiteY3" fmla="*/ 1627909 h 1627909"/>
              <a:gd name="connsiteX4" fmla="*/ 0 w 4752112"/>
              <a:gd name="connsiteY4" fmla="*/ 1627909 h 1627909"/>
              <a:gd name="connsiteX0" fmla="*/ 0 w 4752112"/>
              <a:gd name="connsiteY0" fmla="*/ 1627909 h 1627909"/>
              <a:gd name="connsiteX1" fmla="*/ 1369868 w 4752112"/>
              <a:gd name="connsiteY1" fmla="*/ 0 h 1627909"/>
              <a:gd name="connsiteX2" fmla="*/ 3299115 w 4752112"/>
              <a:gd name="connsiteY2" fmla="*/ 27709 h 1627909"/>
              <a:gd name="connsiteX3" fmla="*/ 4752112 w 4752112"/>
              <a:gd name="connsiteY3" fmla="*/ 1627909 h 1627909"/>
              <a:gd name="connsiteX4" fmla="*/ 0 w 4752112"/>
              <a:gd name="connsiteY4" fmla="*/ 1627909 h 1627909"/>
              <a:gd name="connsiteX0" fmla="*/ 0 w 4733065"/>
              <a:gd name="connsiteY0" fmla="*/ 1627909 h 1627909"/>
              <a:gd name="connsiteX1" fmla="*/ 1369868 w 4733065"/>
              <a:gd name="connsiteY1" fmla="*/ 0 h 1627909"/>
              <a:gd name="connsiteX2" fmla="*/ 3299115 w 4733065"/>
              <a:gd name="connsiteY2" fmla="*/ 27709 h 1627909"/>
              <a:gd name="connsiteX3" fmla="*/ 4733065 w 4733065"/>
              <a:gd name="connsiteY3" fmla="*/ 1627909 h 1627909"/>
              <a:gd name="connsiteX4" fmla="*/ 0 w 4733065"/>
              <a:gd name="connsiteY4" fmla="*/ 1627909 h 1627909"/>
              <a:gd name="connsiteX0" fmla="*/ 0 w 4733065"/>
              <a:gd name="connsiteY0" fmla="*/ 1637434 h 1637434"/>
              <a:gd name="connsiteX1" fmla="*/ 1417493 w 4733065"/>
              <a:gd name="connsiteY1" fmla="*/ 0 h 1637434"/>
              <a:gd name="connsiteX2" fmla="*/ 3299115 w 4733065"/>
              <a:gd name="connsiteY2" fmla="*/ 37234 h 1637434"/>
              <a:gd name="connsiteX3" fmla="*/ 4733065 w 4733065"/>
              <a:gd name="connsiteY3" fmla="*/ 1637434 h 1637434"/>
              <a:gd name="connsiteX4" fmla="*/ 0 w 4733065"/>
              <a:gd name="connsiteY4" fmla="*/ 1637434 h 1637434"/>
              <a:gd name="connsiteX0" fmla="*/ 0 w 4704493"/>
              <a:gd name="connsiteY0" fmla="*/ 1637434 h 1656484"/>
              <a:gd name="connsiteX1" fmla="*/ 1417493 w 4704493"/>
              <a:gd name="connsiteY1" fmla="*/ 0 h 1656484"/>
              <a:gd name="connsiteX2" fmla="*/ 3299115 w 4704493"/>
              <a:gd name="connsiteY2" fmla="*/ 37234 h 1656484"/>
              <a:gd name="connsiteX3" fmla="*/ 4704493 w 4704493"/>
              <a:gd name="connsiteY3" fmla="*/ 1656484 h 1656484"/>
              <a:gd name="connsiteX4" fmla="*/ 0 w 4704493"/>
              <a:gd name="connsiteY4" fmla="*/ 1637434 h 1656484"/>
              <a:gd name="connsiteX0" fmla="*/ 0 w 4704493"/>
              <a:gd name="connsiteY0" fmla="*/ 1637434 h 1656484"/>
              <a:gd name="connsiteX1" fmla="*/ 1417493 w 4704493"/>
              <a:gd name="connsiteY1" fmla="*/ 0 h 1656484"/>
              <a:gd name="connsiteX2" fmla="*/ 3241967 w 4704493"/>
              <a:gd name="connsiteY2" fmla="*/ 46759 h 1656484"/>
              <a:gd name="connsiteX3" fmla="*/ 4704493 w 4704493"/>
              <a:gd name="connsiteY3" fmla="*/ 1656484 h 1656484"/>
              <a:gd name="connsiteX4" fmla="*/ 0 w 4704493"/>
              <a:gd name="connsiteY4" fmla="*/ 1637434 h 1656484"/>
              <a:gd name="connsiteX0" fmla="*/ 0 w 4677597"/>
              <a:gd name="connsiteY0" fmla="*/ 1637434 h 1656484"/>
              <a:gd name="connsiteX1" fmla="*/ 1390597 w 4677597"/>
              <a:gd name="connsiteY1" fmla="*/ 0 h 1656484"/>
              <a:gd name="connsiteX2" fmla="*/ 3215071 w 4677597"/>
              <a:gd name="connsiteY2" fmla="*/ 46759 h 1656484"/>
              <a:gd name="connsiteX3" fmla="*/ 4677597 w 4677597"/>
              <a:gd name="connsiteY3" fmla="*/ 1656484 h 1656484"/>
              <a:gd name="connsiteX4" fmla="*/ 0 w 4677597"/>
              <a:gd name="connsiteY4" fmla="*/ 1637434 h 1656484"/>
              <a:gd name="connsiteX0" fmla="*/ 0 w 4677597"/>
              <a:gd name="connsiteY0" fmla="*/ 1637434 h 1656484"/>
              <a:gd name="connsiteX1" fmla="*/ 1390597 w 4677597"/>
              <a:gd name="connsiteY1" fmla="*/ 0 h 1656484"/>
              <a:gd name="connsiteX2" fmla="*/ 3270679 w 4677597"/>
              <a:gd name="connsiteY2" fmla="*/ 22046 h 1656484"/>
              <a:gd name="connsiteX3" fmla="*/ 4677597 w 4677597"/>
              <a:gd name="connsiteY3" fmla="*/ 1656484 h 1656484"/>
              <a:gd name="connsiteX4" fmla="*/ 0 w 4677597"/>
              <a:gd name="connsiteY4" fmla="*/ 1637434 h 1656484"/>
              <a:gd name="connsiteX0" fmla="*/ 0 w 4677597"/>
              <a:gd name="connsiteY0" fmla="*/ 1637434 h 1656484"/>
              <a:gd name="connsiteX1" fmla="*/ 11876 w 4677597"/>
              <a:gd name="connsiteY1" fmla="*/ 1570628 h 1656484"/>
              <a:gd name="connsiteX2" fmla="*/ 1390597 w 4677597"/>
              <a:gd name="connsiteY2" fmla="*/ 0 h 1656484"/>
              <a:gd name="connsiteX3" fmla="*/ 3270679 w 4677597"/>
              <a:gd name="connsiteY3" fmla="*/ 22046 h 1656484"/>
              <a:gd name="connsiteX4" fmla="*/ 4677597 w 4677597"/>
              <a:gd name="connsiteY4" fmla="*/ 1656484 h 1656484"/>
              <a:gd name="connsiteX5" fmla="*/ 0 w 4677597"/>
              <a:gd name="connsiteY5" fmla="*/ 1637434 h 1656484"/>
              <a:gd name="connsiteX0" fmla="*/ 0 w 4677597"/>
              <a:gd name="connsiteY0" fmla="*/ 1637434 h 1656484"/>
              <a:gd name="connsiteX1" fmla="*/ 50298 w 4677597"/>
              <a:gd name="connsiteY1" fmla="*/ 1601364 h 1656484"/>
              <a:gd name="connsiteX2" fmla="*/ 1390597 w 4677597"/>
              <a:gd name="connsiteY2" fmla="*/ 0 h 1656484"/>
              <a:gd name="connsiteX3" fmla="*/ 3270679 w 4677597"/>
              <a:gd name="connsiteY3" fmla="*/ 22046 h 1656484"/>
              <a:gd name="connsiteX4" fmla="*/ 4677597 w 4677597"/>
              <a:gd name="connsiteY4" fmla="*/ 1656484 h 1656484"/>
              <a:gd name="connsiteX5" fmla="*/ 0 w 4677597"/>
              <a:gd name="connsiteY5" fmla="*/ 1637434 h 1656484"/>
              <a:gd name="connsiteX0" fmla="*/ 0 w 4655927"/>
              <a:gd name="connsiteY0" fmla="*/ 1568096 h 1656484"/>
              <a:gd name="connsiteX1" fmla="*/ 28628 w 4655927"/>
              <a:gd name="connsiteY1" fmla="*/ 1601364 h 1656484"/>
              <a:gd name="connsiteX2" fmla="*/ 1368927 w 4655927"/>
              <a:gd name="connsiteY2" fmla="*/ 0 h 1656484"/>
              <a:gd name="connsiteX3" fmla="*/ 3249009 w 4655927"/>
              <a:gd name="connsiteY3" fmla="*/ 22046 h 1656484"/>
              <a:gd name="connsiteX4" fmla="*/ 4655927 w 4655927"/>
              <a:gd name="connsiteY4" fmla="*/ 1656484 h 1656484"/>
              <a:gd name="connsiteX5" fmla="*/ 0 w 4655927"/>
              <a:gd name="connsiteY5" fmla="*/ 1568096 h 1656484"/>
              <a:gd name="connsiteX0" fmla="*/ 0 w 4655927"/>
              <a:gd name="connsiteY0" fmla="*/ 1568096 h 1656484"/>
              <a:gd name="connsiteX1" fmla="*/ 2628 w 4655927"/>
              <a:gd name="connsiteY1" fmla="*/ 1558027 h 1656484"/>
              <a:gd name="connsiteX2" fmla="*/ 1368927 w 4655927"/>
              <a:gd name="connsiteY2" fmla="*/ 0 h 1656484"/>
              <a:gd name="connsiteX3" fmla="*/ 3249009 w 4655927"/>
              <a:gd name="connsiteY3" fmla="*/ 22046 h 1656484"/>
              <a:gd name="connsiteX4" fmla="*/ 4655927 w 4655927"/>
              <a:gd name="connsiteY4" fmla="*/ 1656484 h 1656484"/>
              <a:gd name="connsiteX5" fmla="*/ 0 w 4655927"/>
              <a:gd name="connsiteY5" fmla="*/ 1568096 h 1656484"/>
              <a:gd name="connsiteX0" fmla="*/ 32084 w 4653340"/>
              <a:gd name="connsiteY0" fmla="*/ 1568096 h 1656484"/>
              <a:gd name="connsiteX1" fmla="*/ 41 w 4653340"/>
              <a:gd name="connsiteY1" fmla="*/ 1558027 h 1656484"/>
              <a:gd name="connsiteX2" fmla="*/ 1366340 w 4653340"/>
              <a:gd name="connsiteY2" fmla="*/ 0 h 1656484"/>
              <a:gd name="connsiteX3" fmla="*/ 3246422 w 4653340"/>
              <a:gd name="connsiteY3" fmla="*/ 22046 h 1656484"/>
              <a:gd name="connsiteX4" fmla="*/ 4653340 w 4653340"/>
              <a:gd name="connsiteY4" fmla="*/ 1656484 h 1656484"/>
              <a:gd name="connsiteX5" fmla="*/ 32084 w 4653340"/>
              <a:gd name="connsiteY5" fmla="*/ 1568096 h 1656484"/>
              <a:gd name="connsiteX0" fmla="*/ 32084 w 4658688"/>
              <a:gd name="connsiteY0" fmla="*/ 1568096 h 1576274"/>
              <a:gd name="connsiteX1" fmla="*/ 41 w 4658688"/>
              <a:gd name="connsiteY1" fmla="*/ 1558027 h 1576274"/>
              <a:gd name="connsiteX2" fmla="*/ 1366340 w 4658688"/>
              <a:gd name="connsiteY2" fmla="*/ 0 h 1576274"/>
              <a:gd name="connsiteX3" fmla="*/ 3246422 w 4658688"/>
              <a:gd name="connsiteY3" fmla="*/ 22046 h 1576274"/>
              <a:gd name="connsiteX4" fmla="*/ 4658688 w 4658688"/>
              <a:gd name="connsiteY4" fmla="*/ 1576274 h 1576274"/>
              <a:gd name="connsiteX5" fmla="*/ 32084 w 4658688"/>
              <a:gd name="connsiteY5" fmla="*/ 1568096 h 1576274"/>
              <a:gd name="connsiteX0" fmla="*/ 0 w 4626604"/>
              <a:gd name="connsiteY0" fmla="*/ 1568096 h 1576274"/>
              <a:gd name="connsiteX1" fmla="*/ 257888 w 4626604"/>
              <a:gd name="connsiteY1" fmla="*/ 1227951 h 1576274"/>
              <a:gd name="connsiteX2" fmla="*/ 1334256 w 4626604"/>
              <a:gd name="connsiteY2" fmla="*/ 0 h 1576274"/>
              <a:gd name="connsiteX3" fmla="*/ 3214338 w 4626604"/>
              <a:gd name="connsiteY3" fmla="*/ 22046 h 1576274"/>
              <a:gd name="connsiteX4" fmla="*/ 4626604 w 4626604"/>
              <a:gd name="connsiteY4" fmla="*/ 1576274 h 1576274"/>
              <a:gd name="connsiteX5" fmla="*/ 0 w 4626604"/>
              <a:gd name="connsiteY5" fmla="*/ 1568096 h 1576274"/>
              <a:gd name="connsiteX0" fmla="*/ 0 w 4372356"/>
              <a:gd name="connsiteY0" fmla="*/ 1229099 h 1576274"/>
              <a:gd name="connsiteX1" fmla="*/ 3640 w 4372356"/>
              <a:gd name="connsiteY1" fmla="*/ 1227951 h 1576274"/>
              <a:gd name="connsiteX2" fmla="*/ 1080008 w 4372356"/>
              <a:gd name="connsiteY2" fmla="*/ 0 h 1576274"/>
              <a:gd name="connsiteX3" fmla="*/ 2960090 w 4372356"/>
              <a:gd name="connsiteY3" fmla="*/ 22046 h 1576274"/>
              <a:gd name="connsiteX4" fmla="*/ 4372356 w 4372356"/>
              <a:gd name="connsiteY4" fmla="*/ 1576274 h 1576274"/>
              <a:gd name="connsiteX5" fmla="*/ 0 w 4372356"/>
              <a:gd name="connsiteY5" fmla="*/ 1229099 h 1576274"/>
              <a:gd name="connsiteX0" fmla="*/ 0 w 4076520"/>
              <a:gd name="connsiteY0" fmla="*/ 1229099 h 1262510"/>
              <a:gd name="connsiteX1" fmla="*/ 3640 w 4076520"/>
              <a:gd name="connsiteY1" fmla="*/ 1227951 h 1262510"/>
              <a:gd name="connsiteX2" fmla="*/ 1080008 w 4076520"/>
              <a:gd name="connsiteY2" fmla="*/ 0 h 1262510"/>
              <a:gd name="connsiteX3" fmla="*/ 2960090 w 4076520"/>
              <a:gd name="connsiteY3" fmla="*/ 22046 h 1262510"/>
              <a:gd name="connsiteX4" fmla="*/ 4076520 w 4076520"/>
              <a:gd name="connsiteY4" fmla="*/ 1262510 h 1262510"/>
              <a:gd name="connsiteX5" fmla="*/ 0 w 4076520"/>
              <a:gd name="connsiteY5" fmla="*/ 1229099 h 1262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76520" h="1262510">
                <a:moveTo>
                  <a:pt x="0" y="1229099"/>
                </a:moveTo>
                <a:cubicBezTo>
                  <a:pt x="1396" y="1219637"/>
                  <a:pt x="2244" y="1237413"/>
                  <a:pt x="3640" y="1227951"/>
                </a:cubicBezTo>
                <a:lnTo>
                  <a:pt x="1080008" y="0"/>
                </a:lnTo>
                <a:lnTo>
                  <a:pt x="2960090" y="22046"/>
                </a:lnTo>
                <a:lnTo>
                  <a:pt x="4076520" y="1262510"/>
                </a:lnTo>
                <a:lnTo>
                  <a:pt x="0" y="122909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l"/>
            <a:r>
              <a:rPr lang="en-US" dirty="0"/>
              <a:t>Centipede Panorama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5259"/>
            <a:ext cx="4128868" cy="4214782"/>
          </a:xfrm>
        </p:spPr>
        <p:txBody>
          <a:bodyPr/>
          <a:lstStyle/>
          <a:p>
            <a:r>
              <a:rPr lang="en-US" dirty="0"/>
              <a:t>First new </a:t>
            </a:r>
            <a:r>
              <a:rPr lang="en-US" dirty="0" smtClean="0"/>
              <a:t>panorama</a:t>
            </a:r>
            <a:endParaRPr lang="en-US" dirty="0"/>
          </a:p>
          <a:p>
            <a:r>
              <a:rPr lang="en-US" dirty="0"/>
              <a:t>Integrates both wide-angle and wide-area </a:t>
            </a:r>
            <a:r>
              <a:rPr lang="en-US" dirty="0" smtClean="0"/>
              <a:t>views</a:t>
            </a:r>
            <a:endParaRPr lang="en-US" dirty="0"/>
          </a:p>
          <a:p>
            <a:r>
              <a:rPr lang="en-US" dirty="0"/>
              <a:t>Combines the advantages of both 360</a:t>
            </a:r>
            <a:r>
              <a:rPr lang="en-US" baseline="30000" dirty="0"/>
              <a:t>0</a:t>
            </a:r>
            <a:r>
              <a:rPr lang="en-US" dirty="0"/>
              <a:t> and street panoramas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rapezoid 4"/>
          <p:cNvSpPr/>
          <p:nvPr/>
        </p:nvSpPr>
        <p:spPr>
          <a:xfrm rot="5400000" flipV="1">
            <a:off x="5545332" y="1786687"/>
            <a:ext cx="4078523" cy="1292820"/>
          </a:xfrm>
          <a:custGeom>
            <a:avLst/>
            <a:gdLst>
              <a:gd name="connsiteX0" fmla="*/ 0 w 2743200"/>
              <a:gd name="connsiteY0" fmla="*/ 1600200 h 1600200"/>
              <a:gd name="connsiteX1" fmla="*/ 400050 w 2743200"/>
              <a:gd name="connsiteY1" fmla="*/ 0 h 1600200"/>
              <a:gd name="connsiteX2" fmla="*/ 2343150 w 2743200"/>
              <a:gd name="connsiteY2" fmla="*/ 0 h 1600200"/>
              <a:gd name="connsiteX3" fmla="*/ 2743200 w 2743200"/>
              <a:gd name="connsiteY3" fmla="*/ 1600200 h 1600200"/>
              <a:gd name="connsiteX4" fmla="*/ 0 w 2743200"/>
              <a:gd name="connsiteY4" fmla="*/ 1600200 h 1600200"/>
              <a:gd name="connsiteX0" fmla="*/ 0 w 3713018"/>
              <a:gd name="connsiteY0" fmla="*/ 1627909 h 1627909"/>
              <a:gd name="connsiteX1" fmla="*/ 1369868 w 3713018"/>
              <a:gd name="connsiteY1" fmla="*/ 0 h 1627909"/>
              <a:gd name="connsiteX2" fmla="*/ 3312968 w 3713018"/>
              <a:gd name="connsiteY2" fmla="*/ 0 h 1627909"/>
              <a:gd name="connsiteX3" fmla="*/ 3713018 w 3713018"/>
              <a:gd name="connsiteY3" fmla="*/ 1600200 h 1627909"/>
              <a:gd name="connsiteX4" fmla="*/ 0 w 3713018"/>
              <a:gd name="connsiteY4" fmla="*/ 1627909 h 1627909"/>
              <a:gd name="connsiteX0" fmla="*/ 0 w 4752112"/>
              <a:gd name="connsiteY0" fmla="*/ 1627909 h 1627909"/>
              <a:gd name="connsiteX1" fmla="*/ 1369868 w 4752112"/>
              <a:gd name="connsiteY1" fmla="*/ 0 h 1627909"/>
              <a:gd name="connsiteX2" fmla="*/ 3312968 w 4752112"/>
              <a:gd name="connsiteY2" fmla="*/ 0 h 1627909"/>
              <a:gd name="connsiteX3" fmla="*/ 4752112 w 4752112"/>
              <a:gd name="connsiteY3" fmla="*/ 1627909 h 1627909"/>
              <a:gd name="connsiteX4" fmla="*/ 0 w 4752112"/>
              <a:gd name="connsiteY4" fmla="*/ 1627909 h 1627909"/>
              <a:gd name="connsiteX0" fmla="*/ 0 w 4752112"/>
              <a:gd name="connsiteY0" fmla="*/ 1627909 h 1627909"/>
              <a:gd name="connsiteX1" fmla="*/ 1369868 w 4752112"/>
              <a:gd name="connsiteY1" fmla="*/ 0 h 1627909"/>
              <a:gd name="connsiteX2" fmla="*/ 3299115 w 4752112"/>
              <a:gd name="connsiteY2" fmla="*/ 27709 h 1627909"/>
              <a:gd name="connsiteX3" fmla="*/ 4752112 w 4752112"/>
              <a:gd name="connsiteY3" fmla="*/ 1627909 h 1627909"/>
              <a:gd name="connsiteX4" fmla="*/ 0 w 4752112"/>
              <a:gd name="connsiteY4" fmla="*/ 1627909 h 1627909"/>
              <a:gd name="connsiteX0" fmla="*/ 0 w 4733065"/>
              <a:gd name="connsiteY0" fmla="*/ 1627909 h 1627909"/>
              <a:gd name="connsiteX1" fmla="*/ 1369868 w 4733065"/>
              <a:gd name="connsiteY1" fmla="*/ 0 h 1627909"/>
              <a:gd name="connsiteX2" fmla="*/ 3299115 w 4733065"/>
              <a:gd name="connsiteY2" fmla="*/ 27709 h 1627909"/>
              <a:gd name="connsiteX3" fmla="*/ 4733065 w 4733065"/>
              <a:gd name="connsiteY3" fmla="*/ 1627909 h 1627909"/>
              <a:gd name="connsiteX4" fmla="*/ 0 w 4733065"/>
              <a:gd name="connsiteY4" fmla="*/ 1627909 h 1627909"/>
              <a:gd name="connsiteX0" fmla="*/ 0 w 4733065"/>
              <a:gd name="connsiteY0" fmla="*/ 1637434 h 1637434"/>
              <a:gd name="connsiteX1" fmla="*/ 1417493 w 4733065"/>
              <a:gd name="connsiteY1" fmla="*/ 0 h 1637434"/>
              <a:gd name="connsiteX2" fmla="*/ 3299115 w 4733065"/>
              <a:gd name="connsiteY2" fmla="*/ 37234 h 1637434"/>
              <a:gd name="connsiteX3" fmla="*/ 4733065 w 4733065"/>
              <a:gd name="connsiteY3" fmla="*/ 1637434 h 1637434"/>
              <a:gd name="connsiteX4" fmla="*/ 0 w 4733065"/>
              <a:gd name="connsiteY4" fmla="*/ 1637434 h 1637434"/>
              <a:gd name="connsiteX0" fmla="*/ 0 w 4704493"/>
              <a:gd name="connsiteY0" fmla="*/ 1637434 h 1656484"/>
              <a:gd name="connsiteX1" fmla="*/ 1417493 w 4704493"/>
              <a:gd name="connsiteY1" fmla="*/ 0 h 1656484"/>
              <a:gd name="connsiteX2" fmla="*/ 3299115 w 4704493"/>
              <a:gd name="connsiteY2" fmla="*/ 37234 h 1656484"/>
              <a:gd name="connsiteX3" fmla="*/ 4704493 w 4704493"/>
              <a:gd name="connsiteY3" fmla="*/ 1656484 h 1656484"/>
              <a:gd name="connsiteX4" fmla="*/ 0 w 4704493"/>
              <a:gd name="connsiteY4" fmla="*/ 1637434 h 1656484"/>
              <a:gd name="connsiteX0" fmla="*/ 0 w 4704493"/>
              <a:gd name="connsiteY0" fmla="*/ 1637434 h 1656484"/>
              <a:gd name="connsiteX1" fmla="*/ 1417493 w 4704493"/>
              <a:gd name="connsiteY1" fmla="*/ 0 h 1656484"/>
              <a:gd name="connsiteX2" fmla="*/ 3241967 w 4704493"/>
              <a:gd name="connsiteY2" fmla="*/ 46759 h 1656484"/>
              <a:gd name="connsiteX3" fmla="*/ 4704493 w 4704493"/>
              <a:gd name="connsiteY3" fmla="*/ 1656484 h 1656484"/>
              <a:gd name="connsiteX4" fmla="*/ 0 w 4704493"/>
              <a:gd name="connsiteY4" fmla="*/ 1637434 h 1656484"/>
              <a:gd name="connsiteX0" fmla="*/ 0 w 4599715"/>
              <a:gd name="connsiteY0" fmla="*/ 1646848 h 1656484"/>
              <a:gd name="connsiteX1" fmla="*/ 1312715 w 4599715"/>
              <a:gd name="connsiteY1" fmla="*/ 0 h 1656484"/>
              <a:gd name="connsiteX2" fmla="*/ 3137189 w 4599715"/>
              <a:gd name="connsiteY2" fmla="*/ 46759 h 1656484"/>
              <a:gd name="connsiteX3" fmla="*/ 4599715 w 4599715"/>
              <a:gd name="connsiteY3" fmla="*/ 1656484 h 1656484"/>
              <a:gd name="connsiteX4" fmla="*/ 0 w 4599715"/>
              <a:gd name="connsiteY4" fmla="*/ 1646848 h 1656484"/>
              <a:gd name="connsiteX0" fmla="*/ 0 w 4599715"/>
              <a:gd name="connsiteY0" fmla="*/ 1646848 h 1656484"/>
              <a:gd name="connsiteX1" fmla="*/ 1312715 w 4599715"/>
              <a:gd name="connsiteY1" fmla="*/ 0 h 1656484"/>
              <a:gd name="connsiteX2" fmla="*/ 3222916 w 4599715"/>
              <a:gd name="connsiteY2" fmla="*/ 9114 h 1656484"/>
              <a:gd name="connsiteX3" fmla="*/ 4599715 w 4599715"/>
              <a:gd name="connsiteY3" fmla="*/ 1656484 h 1656484"/>
              <a:gd name="connsiteX4" fmla="*/ 0 w 4599715"/>
              <a:gd name="connsiteY4" fmla="*/ 1646848 h 1656484"/>
              <a:gd name="connsiteX0" fmla="*/ 0 w 4599715"/>
              <a:gd name="connsiteY0" fmla="*/ 1637734 h 1647370"/>
              <a:gd name="connsiteX1" fmla="*/ 1341293 w 4599715"/>
              <a:gd name="connsiteY1" fmla="*/ 28536 h 1647370"/>
              <a:gd name="connsiteX2" fmla="*/ 3222916 w 4599715"/>
              <a:gd name="connsiteY2" fmla="*/ 0 h 1647370"/>
              <a:gd name="connsiteX3" fmla="*/ 4599715 w 4599715"/>
              <a:gd name="connsiteY3" fmla="*/ 1647370 h 1647370"/>
              <a:gd name="connsiteX4" fmla="*/ 0 w 4599715"/>
              <a:gd name="connsiteY4" fmla="*/ 1637734 h 1647370"/>
              <a:gd name="connsiteX0" fmla="*/ 0 w 4628293"/>
              <a:gd name="connsiteY0" fmla="*/ 1637734 h 1637734"/>
              <a:gd name="connsiteX1" fmla="*/ 1341293 w 4628293"/>
              <a:gd name="connsiteY1" fmla="*/ 28536 h 1637734"/>
              <a:gd name="connsiteX2" fmla="*/ 3222916 w 4628293"/>
              <a:gd name="connsiteY2" fmla="*/ 0 h 1637734"/>
              <a:gd name="connsiteX3" fmla="*/ 4628293 w 4628293"/>
              <a:gd name="connsiteY3" fmla="*/ 1600313 h 1637734"/>
              <a:gd name="connsiteX4" fmla="*/ 0 w 4628293"/>
              <a:gd name="connsiteY4" fmla="*/ 1637734 h 1637734"/>
              <a:gd name="connsiteX0" fmla="*/ 0 w 4673115"/>
              <a:gd name="connsiteY0" fmla="*/ 1637736 h 1637736"/>
              <a:gd name="connsiteX1" fmla="*/ 1386115 w 4673115"/>
              <a:gd name="connsiteY1" fmla="*/ 28536 h 1637736"/>
              <a:gd name="connsiteX2" fmla="*/ 3267738 w 4673115"/>
              <a:gd name="connsiteY2" fmla="*/ 0 h 1637736"/>
              <a:gd name="connsiteX3" fmla="*/ 4673115 w 4673115"/>
              <a:gd name="connsiteY3" fmla="*/ 1600313 h 1637736"/>
              <a:gd name="connsiteX4" fmla="*/ 0 w 4673115"/>
              <a:gd name="connsiteY4" fmla="*/ 1637736 h 1637736"/>
              <a:gd name="connsiteX0" fmla="*/ 0 w 4628295"/>
              <a:gd name="connsiteY0" fmla="*/ 1637736 h 1637736"/>
              <a:gd name="connsiteX1" fmla="*/ 1386115 w 4628295"/>
              <a:gd name="connsiteY1" fmla="*/ 28536 h 1637736"/>
              <a:gd name="connsiteX2" fmla="*/ 3267738 w 4628295"/>
              <a:gd name="connsiteY2" fmla="*/ 0 h 1637736"/>
              <a:gd name="connsiteX3" fmla="*/ 4628295 w 4628295"/>
              <a:gd name="connsiteY3" fmla="*/ 1609174 h 1637736"/>
              <a:gd name="connsiteX4" fmla="*/ 0 w 4628295"/>
              <a:gd name="connsiteY4" fmla="*/ 1637736 h 1637736"/>
              <a:gd name="connsiteX0" fmla="*/ 0 w 4655192"/>
              <a:gd name="connsiteY0" fmla="*/ 1637736 h 1637736"/>
              <a:gd name="connsiteX1" fmla="*/ 1386115 w 4655192"/>
              <a:gd name="connsiteY1" fmla="*/ 28536 h 1637736"/>
              <a:gd name="connsiteX2" fmla="*/ 3267738 w 4655192"/>
              <a:gd name="connsiteY2" fmla="*/ 0 h 1637736"/>
              <a:gd name="connsiteX3" fmla="*/ 4655192 w 4655192"/>
              <a:gd name="connsiteY3" fmla="*/ 1600319 h 1637736"/>
              <a:gd name="connsiteX4" fmla="*/ 0 w 4655192"/>
              <a:gd name="connsiteY4" fmla="*/ 1637736 h 1637736"/>
              <a:gd name="connsiteX0" fmla="*/ 0 w 4632140"/>
              <a:gd name="connsiteY0" fmla="*/ 1652921 h 1652921"/>
              <a:gd name="connsiteX1" fmla="*/ 1363063 w 4632140"/>
              <a:gd name="connsiteY1" fmla="*/ 28536 h 1652921"/>
              <a:gd name="connsiteX2" fmla="*/ 3244686 w 4632140"/>
              <a:gd name="connsiteY2" fmla="*/ 0 h 1652921"/>
              <a:gd name="connsiteX3" fmla="*/ 4632140 w 4632140"/>
              <a:gd name="connsiteY3" fmla="*/ 1600319 h 1652921"/>
              <a:gd name="connsiteX4" fmla="*/ 0 w 4632140"/>
              <a:gd name="connsiteY4" fmla="*/ 1652921 h 1652921"/>
              <a:gd name="connsiteX0" fmla="*/ 0 w 4637487"/>
              <a:gd name="connsiteY0" fmla="*/ 1594799 h 1600319"/>
              <a:gd name="connsiteX1" fmla="*/ 1368410 w 4637487"/>
              <a:gd name="connsiteY1" fmla="*/ 28536 h 1600319"/>
              <a:gd name="connsiteX2" fmla="*/ 3250033 w 4637487"/>
              <a:gd name="connsiteY2" fmla="*/ 0 h 1600319"/>
              <a:gd name="connsiteX3" fmla="*/ 4637487 w 4637487"/>
              <a:gd name="connsiteY3" fmla="*/ 1600319 h 1600319"/>
              <a:gd name="connsiteX4" fmla="*/ 0 w 4637487"/>
              <a:gd name="connsiteY4" fmla="*/ 1594799 h 1600319"/>
              <a:gd name="connsiteX0" fmla="*/ 0 w 4365394"/>
              <a:gd name="connsiteY0" fmla="*/ 1277461 h 1600319"/>
              <a:gd name="connsiteX1" fmla="*/ 1096317 w 4365394"/>
              <a:gd name="connsiteY1" fmla="*/ 28536 h 1600319"/>
              <a:gd name="connsiteX2" fmla="*/ 2977940 w 4365394"/>
              <a:gd name="connsiteY2" fmla="*/ 0 h 1600319"/>
              <a:gd name="connsiteX3" fmla="*/ 4365394 w 4365394"/>
              <a:gd name="connsiteY3" fmla="*/ 1600319 h 1600319"/>
              <a:gd name="connsiteX4" fmla="*/ 0 w 4365394"/>
              <a:gd name="connsiteY4" fmla="*/ 1277461 h 1600319"/>
              <a:gd name="connsiteX0" fmla="*/ 0 w 4114382"/>
              <a:gd name="connsiteY0" fmla="*/ 1277461 h 1316857"/>
              <a:gd name="connsiteX1" fmla="*/ 1096317 w 4114382"/>
              <a:gd name="connsiteY1" fmla="*/ 28536 h 1316857"/>
              <a:gd name="connsiteX2" fmla="*/ 2977940 w 4114382"/>
              <a:gd name="connsiteY2" fmla="*/ 0 h 1316857"/>
              <a:gd name="connsiteX3" fmla="*/ 4114382 w 4114382"/>
              <a:gd name="connsiteY3" fmla="*/ 1316857 h 1316857"/>
              <a:gd name="connsiteX4" fmla="*/ 0 w 4114382"/>
              <a:gd name="connsiteY4" fmla="*/ 1277461 h 1316857"/>
              <a:gd name="connsiteX0" fmla="*/ 0 w 4060594"/>
              <a:gd name="connsiteY0" fmla="*/ 1277461 h 1277461"/>
              <a:gd name="connsiteX1" fmla="*/ 1096317 w 4060594"/>
              <a:gd name="connsiteY1" fmla="*/ 28536 h 1277461"/>
              <a:gd name="connsiteX2" fmla="*/ 2977940 w 4060594"/>
              <a:gd name="connsiteY2" fmla="*/ 0 h 1277461"/>
              <a:gd name="connsiteX3" fmla="*/ 4060594 w 4060594"/>
              <a:gd name="connsiteY3" fmla="*/ 1254850 h 1277461"/>
              <a:gd name="connsiteX4" fmla="*/ 0 w 4060594"/>
              <a:gd name="connsiteY4" fmla="*/ 1277461 h 1277461"/>
              <a:gd name="connsiteX0" fmla="*/ 0 w 4078523"/>
              <a:gd name="connsiteY0" fmla="*/ 1277461 h 1281424"/>
              <a:gd name="connsiteX1" fmla="*/ 1096317 w 4078523"/>
              <a:gd name="connsiteY1" fmla="*/ 28536 h 1281424"/>
              <a:gd name="connsiteX2" fmla="*/ 2977940 w 4078523"/>
              <a:gd name="connsiteY2" fmla="*/ 0 h 1281424"/>
              <a:gd name="connsiteX3" fmla="*/ 4078523 w 4078523"/>
              <a:gd name="connsiteY3" fmla="*/ 1281424 h 1281424"/>
              <a:gd name="connsiteX4" fmla="*/ 0 w 4078523"/>
              <a:gd name="connsiteY4" fmla="*/ 1277461 h 1281424"/>
              <a:gd name="connsiteX0" fmla="*/ 0 w 4078523"/>
              <a:gd name="connsiteY0" fmla="*/ 1277461 h 1277461"/>
              <a:gd name="connsiteX1" fmla="*/ 1096317 w 4078523"/>
              <a:gd name="connsiteY1" fmla="*/ 28536 h 1277461"/>
              <a:gd name="connsiteX2" fmla="*/ 2977940 w 4078523"/>
              <a:gd name="connsiteY2" fmla="*/ 0 h 1277461"/>
              <a:gd name="connsiteX3" fmla="*/ 4078523 w 4078523"/>
              <a:gd name="connsiteY3" fmla="*/ 1263708 h 1277461"/>
              <a:gd name="connsiteX4" fmla="*/ 0 w 4078523"/>
              <a:gd name="connsiteY4" fmla="*/ 1277461 h 127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8523" h="1277461">
                <a:moveTo>
                  <a:pt x="0" y="1277461"/>
                </a:moveTo>
                <a:lnTo>
                  <a:pt x="1096317" y="28536"/>
                </a:lnTo>
                <a:lnTo>
                  <a:pt x="2977940" y="0"/>
                </a:lnTo>
                <a:lnTo>
                  <a:pt x="4078523" y="1263708"/>
                </a:lnTo>
                <a:lnTo>
                  <a:pt x="0" y="127746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3"/>
          <p:cNvSpPr/>
          <p:nvPr/>
        </p:nvSpPr>
        <p:spPr>
          <a:xfrm flipV="1">
            <a:off x="5743315" y="384054"/>
            <a:ext cx="2484158" cy="1086129"/>
          </a:xfrm>
          <a:custGeom>
            <a:avLst/>
            <a:gdLst>
              <a:gd name="connsiteX0" fmla="*/ 0 w 3213826"/>
              <a:gd name="connsiteY0" fmla="*/ 1371600 h 1371600"/>
              <a:gd name="connsiteX1" fmla="*/ 1575546 w 3213826"/>
              <a:gd name="connsiteY1" fmla="*/ 0 h 1371600"/>
              <a:gd name="connsiteX2" fmla="*/ 3213826 w 3213826"/>
              <a:gd name="connsiteY2" fmla="*/ 1371600 h 1371600"/>
              <a:gd name="connsiteX3" fmla="*/ 0 w 3213826"/>
              <a:gd name="connsiteY3" fmla="*/ 1371600 h 1371600"/>
              <a:gd name="connsiteX0" fmla="*/ 0 w 3165700"/>
              <a:gd name="connsiteY0" fmla="*/ 1371600 h 1376948"/>
              <a:gd name="connsiteX1" fmla="*/ 1575546 w 3165700"/>
              <a:gd name="connsiteY1" fmla="*/ 0 h 1376948"/>
              <a:gd name="connsiteX2" fmla="*/ 3165700 w 3165700"/>
              <a:gd name="connsiteY2" fmla="*/ 1376948 h 1376948"/>
              <a:gd name="connsiteX3" fmla="*/ 0 w 3165700"/>
              <a:gd name="connsiteY3" fmla="*/ 1371600 h 1376948"/>
              <a:gd name="connsiteX0" fmla="*/ 0 w 3160352"/>
              <a:gd name="connsiteY0" fmla="*/ 1371600 h 1371600"/>
              <a:gd name="connsiteX1" fmla="*/ 1575546 w 3160352"/>
              <a:gd name="connsiteY1" fmla="*/ 0 h 1371600"/>
              <a:gd name="connsiteX2" fmla="*/ 3160352 w 3160352"/>
              <a:gd name="connsiteY2" fmla="*/ 1366254 h 1371600"/>
              <a:gd name="connsiteX3" fmla="*/ 0 w 3160352"/>
              <a:gd name="connsiteY3" fmla="*/ 1371600 h 1371600"/>
              <a:gd name="connsiteX0" fmla="*/ 0 w 3144310"/>
              <a:gd name="connsiteY0" fmla="*/ 1371600 h 1371600"/>
              <a:gd name="connsiteX1" fmla="*/ 1559504 w 3144310"/>
              <a:gd name="connsiteY1" fmla="*/ 0 h 1371600"/>
              <a:gd name="connsiteX2" fmla="*/ 3144310 w 3144310"/>
              <a:gd name="connsiteY2" fmla="*/ 1366254 h 1371600"/>
              <a:gd name="connsiteX3" fmla="*/ 0 w 3144310"/>
              <a:gd name="connsiteY3" fmla="*/ 1371600 h 1371600"/>
              <a:gd name="connsiteX0" fmla="*/ 0 w 2791932"/>
              <a:gd name="connsiteY0" fmla="*/ 1371600 h 1371600"/>
              <a:gd name="connsiteX1" fmla="*/ 1559504 w 2791932"/>
              <a:gd name="connsiteY1" fmla="*/ 0 h 1371600"/>
              <a:gd name="connsiteX2" fmla="*/ 2791932 w 2791932"/>
              <a:gd name="connsiteY2" fmla="*/ 1054020 h 1371600"/>
              <a:gd name="connsiteX3" fmla="*/ 0 w 2791932"/>
              <a:gd name="connsiteY3" fmla="*/ 1371600 h 1371600"/>
              <a:gd name="connsiteX0" fmla="*/ 0 w 2461856"/>
              <a:gd name="connsiteY0" fmla="*/ 1086129 h 1086129"/>
              <a:gd name="connsiteX1" fmla="*/ 1229428 w 2461856"/>
              <a:gd name="connsiteY1" fmla="*/ 0 h 1086129"/>
              <a:gd name="connsiteX2" fmla="*/ 2461856 w 2461856"/>
              <a:gd name="connsiteY2" fmla="*/ 1054020 h 1086129"/>
              <a:gd name="connsiteX3" fmla="*/ 0 w 2461856"/>
              <a:gd name="connsiteY3" fmla="*/ 1086129 h 1086129"/>
              <a:gd name="connsiteX0" fmla="*/ 0 w 2484158"/>
              <a:gd name="connsiteY0" fmla="*/ 1086129 h 1086129"/>
              <a:gd name="connsiteX1" fmla="*/ 1229428 w 2484158"/>
              <a:gd name="connsiteY1" fmla="*/ 0 h 1086129"/>
              <a:gd name="connsiteX2" fmla="*/ 2484158 w 2484158"/>
              <a:gd name="connsiteY2" fmla="*/ 1076323 h 1086129"/>
              <a:gd name="connsiteX3" fmla="*/ 0 w 2484158"/>
              <a:gd name="connsiteY3" fmla="*/ 1086129 h 1086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4158" h="1086129">
                <a:moveTo>
                  <a:pt x="0" y="1086129"/>
                </a:moveTo>
                <a:lnTo>
                  <a:pt x="1229428" y="0"/>
                </a:lnTo>
                <a:lnTo>
                  <a:pt x="2484158" y="1076323"/>
                </a:lnTo>
                <a:lnTo>
                  <a:pt x="0" y="1086129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>
            <a:off x="5715790" y="3354632"/>
            <a:ext cx="2472486" cy="1097190"/>
          </a:xfrm>
          <a:custGeom>
            <a:avLst/>
            <a:gdLst>
              <a:gd name="connsiteX0" fmla="*/ 0 w 3223319"/>
              <a:gd name="connsiteY0" fmla="*/ 1447800 h 1447800"/>
              <a:gd name="connsiteX1" fmla="*/ 1580200 w 3223319"/>
              <a:gd name="connsiteY1" fmla="*/ 0 h 1447800"/>
              <a:gd name="connsiteX2" fmla="*/ 3223319 w 3223319"/>
              <a:gd name="connsiteY2" fmla="*/ 1447800 h 1447800"/>
              <a:gd name="connsiteX3" fmla="*/ 0 w 3223319"/>
              <a:gd name="connsiteY3" fmla="*/ 1447800 h 1447800"/>
              <a:gd name="connsiteX0" fmla="*/ 0 w 3223319"/>
              <a:gd name="connsiteY0" fmla="*/ 1416909 h 1416909"/>
              <a:gd name="connsiteX1" fmla="*/ 1604913 w 3223319"/>
              <a:gd name="connsiteY1" fmla="*/ 0 h 1416909"/>
              <a:gd name="connsiteX2" fmla="*/ 3223319 w 3223319"/>
              <a:gd name="connsiteY2" fmla="*/ 1416909 h 1416909"/>
              <a:gd name="connsiteX3" fmla="*/ 0 w 3223319"/>
              <a:gd name="connsiteY3" fmla="*/ 1416909 h 1416909"/>
              <a:gd name="connsiteX0" fmla="*/ 0 w 3223319"/>
              <a:gd name="connsiteY0" fmla="*/ 1398374 h 1398374"/>
              <a:gd name="connsiteX1" fmla="*/ 1604913 w 3223319"/>
              <a:gd name="connsiteY1" fmla="*/ 0 h 1398374"/>
              <a:gd name="connsiteX2" fmla="*/ 3223319 w 3223319"/>
              <a:gd name="connsiteY2" fmla="*/ 1398374 h 1398374"/>
              <a:gd name="connsiteX3" fmla="*/ 0 w 3223319"/>
              <a:gd name="connsiteY3" fmla="*/ 1398374 h 1398374"/>
              <a:gd name="connsiteX0" fmla="*/ 0 w 3159151"/>
              <a:gd name="connsiteY0" fmla="*/ 1414416 h 1414416"/>
              <a:gd name="connsiteX1" fmla="*/ 1540745 w 3159151"/>
              <a:gd name="connsiteY1" fmla="*/ 0 h 1414416"/>
              <a:gd name="connsiteX2" fmla="*/ 3159151 w 3159151"/>
              <a:gd name="connsiteY2" fmla="*/ 1398374 h 1414416"/>
              <a:gd name="connsiteX3" fmla="*/ 0 w 3159151"/>
              <a:gd name="connsiteY3" fmla="*/ 1414416 h 1414416"/>
              <a:gd name="connsiteX0" fmla="*/ 0 w 3153804"/>
              <a:gd name="connsiteY0" fmla="*/ 1393026 h 1398374"/>
              <a:gd name="connsiteX1" fmla="*/ 1535398 w 3153804"/>
              <a:gd name="connsiteY1" fmla="*/ 0 h 1398374"/>
              <a:gd name="connsiteX2" fmla="*/ 3153804 w 3153804"/>
              <a:gd name="connsiteY2" fmla="*/ 1398374 h 1398374"/>
              <a:gd name="connsiteX3" fmla="*/ 0 w 3153804"/>
              <a:gd name="connsiteY3" fmla="*/ 1393026 h 1398374"/>
              <a:gd name="connsiteX0" fmla="*/ 0 w 2804180"/>
              <a:gd name="connsiteY0" fmla="*/ 1393026 h 1393026"/>
              <a:gd name="connsiteX1" fmla="*/ 1535398 w 2804180"/>
              <a:gd name="connsiteY1" fmla="*/ 0 h 1393026"/>
              <a:gd name="connsiteX2" fmla="*/ 2804180 w 2804180"/>
              <a:gd name="connsiteY2" fmla="*/ 1084609 h 1393026"/>
              <a:gd name="connsiteX3" fmla="*/ 0 w 2804180"/>
              <a:gd name="connsiteY3" fmla="*/ 1393026 h 1393026"/>
              <a:gd name="connsiteX0" fmla="*/ 0 w 2472486"/>
              <a:gd name="connsiteY0" fmla="*/ 1097190 h 1097190"/>
              <a:gd name="connsiteX1" fmla="*/ 1203704 w 2472486"/>
              <a:gd name="connsiteY1" fmla="*/ 0 h 1097190"/>
              <a:gd name="connsiteX2" fmla="*/ 2472486 w 2472486"/>
              <a:gd name="connsiteY2" fmla="*/ 1084609 h 1097190"/>
              <a:gd name="connsiteX3" fmla="*/ 0 w 2472486"/>
              <a:gd name="connsiteY3" fmla="*/ 1097190 h 1097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2486" h="1097190">
                <a:moveTo>
                  <a:pt x="0" y="1097190"/>
                </a:moveTo>
                <a:lnTo>
                  <a:pt x="1203704" y="0"/>
                </a:lnTo>
                <a:lnTo>
                  <a:pt x="2472486" y="1084609"/>
                </a:lnTo>
                <a:lnTo>
                  <a:pt x="0" y="109719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apezoid 4"/>
          <p:cNvSpPr/>
          <p:nvPr/>
        </p:nvSpPr>
        <p:spPr>
          <a:xfrm rot="5400000" flipV="1">
            <a:off x="5553384" y="1785491"/>
            <a:ext cx="4056221" cy="1292821"/>
          </a:xfrm>
          <a:custGeom>
            <a:avLst/>
            <a:gdLst>
              <a:gd name="connsiteX0" fmla="*/ 0 w 2743200"/>
              <a:gd name="connsiteY0" fmla="*/ 1600200 h 1600200"/>
              <a:gd name="connsiteX1" fmla="*/ 400050 w 2743200"/>
              <a:gd name="connsiteY1" fmla="*/ 0 h 1600200"/>
              <a:gd name="connsiteX2" fmla="*/ 2343150 w 2743200"/>
              <a:gd name="connsiteY2" fmla="*/ 0 h 1600200"/>
              <a:gd name="connsiteX3" fmla="*/ 2743200 w 2743200"/>
              <a:gd name="connsiteY3" fmla="*/ 1600200 h 1600200"/>
              <a:gd name="connsiteX4" fmla="*/ 0 w 2743200"/>
              <a:gd name="connsiteY4" fmla="*/ 1600200 h 1600200"/>
              <a:gd name="connsiteX0" fmla="*/ 0 w 3713018"/>
              <a:gd name="connsiteY0" fmla="*/ 1627909 h 1627909"/>
              <a:gd name="connsiteX1" fmla="*/ 1369868 w 3713018"/>
              <a:gd name="connsiteY1" fmla="*/ 0 h 1627909"/>
              <a:gd name="connsiteX2" fmla="*/ 3312968 w 3713018"/>
              <a:gd name="connsiteY2" fmla="*/ 0 h 1627909"/>
              <a:gd name="connsiteX3" fmla="*/ 3713018 w 3713018"/>
              <a:gd name="connsiteY3" fmla="*/ 1600200 h 1627909"/>
              <a:gd name="connsiteX4" fmla="*/ 0 w 3713018"/>
              <a:gd name="connsiteY4" fmla="*/ 1627909 h 1627909"/>
              <a:gd name="connsiteX0" fmla="*/ 0 w 4752112"/>
              <a:gd name="connsiteY0" fmla="*/ 1627909 h 1627909"/>
              <a:gd name="connsiteX1" fmla="*/ 1369868 w 4752112"/>
              <a:gd name="connsiteY1" fmla="*/ 0 h 1627909"/>
              <a:gd name="connsiteX2" fmla="*/ 3312968 w 4752112"/>
              <a:gd name="connsiteY2" fmla="*/ 0 h 1627909"/>
              <a:gd name="connsiteX3" fmla="*/ 4752112 w 4752112"/>
              <a:gd name="connsiteY3" fmla="*/ 1627909 h 1627909"/>
              <a:gd name="connsiteX4" fmla="*/ 0 w 4752112"/>
              <a:gd name="connsiteY4" fmla="*/ 1627909 h 1627909"/>
              <a:gd name="connsiteX0" fmla="*/ 0 w 4752112"/>
              <a:gd name="connsiteY0" fmla="*/ 1627909 h 1627909"/>
              <a:gd name="connsiteX1" fmla="*/ 1369868 w 4752112"/>
              <a:gd name="connsiteY1" fmla="*/ 0 h 1627909"/>
              <a:gd name="connsiteX2" fmla="*/ 3299115 w 4752112"/>
              <a:gd name="connsiteY2" fmla="*/ 27709 h 1627909"/>
              <a:gd name="connsiteX3" fmla="*/ 4752112 w 4752112"/>
              <a:gd name="connsiteY3" fmla="*/ 1627909 h 1627909"/>
              <a:gd name="connsiteX4" fmla="*/ 0 w 4752112"/>
              <a:gd name="connsiteY4" fmla="*/ 1627909 h 1627909"/>
              <a:gd name="connsiteX0" fmla="*/ 0 w 4733065"/>
              <a:gd name="connsiteY0" fmla="*/ 1627909 h 1627909"/>
              <a:gd name="connsiteX1" fmla="*/ 1369868 w 4733065"/>
              <a:gd name="connsiteY1" fmla="*/ 0 h 1627909"/>
              <a:gd name="connsiteX2" fmla="*/ 3299115 w 4733065"/>
              <a:gd name="connsiteY2" fmla="*/ 27709 h 1627909"/>
              <a:gd name="connsiteX3" fmla="*/ 4733065 w 4733065"/>
              <a:gd name="connsiteY3" fmla="*/ 1627909 h 1627909"/>
              <a:gd name="connsiteX4" fmla="*/ 0 w 4733065"/>
              <a:gd name="connsiteY4" fmla="*/ 1627909 h 1627909"/>
              <a:gd name="connsiteX0" fmla="*/ 0 w 4733065"/>
              <a:gd name="connsiteY0" fmla="*/ 1637434 h 1637434"/>
              <a:gd name="connsiteX1" fmla="*/ 1417493 w 4733065"/>
              <a:gd name="connsiteY1" fmla="*/ 0 h 1637434"/>
              <a:gd name="connsiteX2" fmla="*/ 3299115 w 4733065"/>
              <a:gd name="connsiteY2" fmla="*/ 37234 h 1637434"/>
              <a:gd name="connsiteX3" fmla="*/ 4733065 w 4733065"/>
              <a:gd name="connsiteY3" fmla="*/ 1637434 h 1637434"/>
              <a:gd name="connsiteX4" fmla="*/ 0 w 4733065"/>
              <a:gd name="connsiteY4" fmla="*/ 1637434 h 1637434"/>
              <a:gd name="connsiteX0" fmla="*/ 0 w 4704493"/>
              <a:gd name="connsiteY0" fmla="*/ 1637434 h 1656484"/>
              <a:gd name="connsiteX1" fmla="*/ 1417493 w 4704493"/>
              <a:gd name="connsiteY1" fmla="*/ 0 h 1656484"/>
              <a:gd name="connsiteX2" fmla="*/ 3299115 w 4704493"/>
              <a:gd name="connsiteY2" fmla="*/ 37234 h 1656484"/>
              <a:gd name="connsiteX3" fmla="*/ 4704493 w 4704493"/>
              <a:gd name="connsiteY3" fmla="*/ 1656484 h 1656484"/>
              <a:gd name="connsiteX4" fmla="*/ 0 w 4704493"/>
              <a:gd name="connsiteY4" fmla="*/ 1637434 h 1656484"/>
              <a:gd name="connsiteX0" fmla="*/ 0 w 4704493"/>
              <a:gd name="connsiteY0" fmla="*/ 1637434 h 1656484"/>
              <a:gd name="connsiteX1" fmla="*/ 1417493 w 4704493"/>
              <a:gd name="connsiteY1" fmla="*/ 0 h 1656484"/>
              <a:gd name="connsiteX2" fmla="*/ 3241967 w 4704493"/>
              <a:gd name="connsiteY2" fmla="*/ 46759 h 1656484"/>
              <a:gd name="connsiteX3" fmla="*/ 4704493 w 4704493"/>
              <a:gd name="connsiteY3" fmla="*/ 1656484 h 1656484"/>
              <a:gd name="connsiteX4" fmla="*/ 0 w 4704493"/>
              <a:gd name="connsiteY4" fmla="*/ 1637434 h 1656484"/>
              <a:gd name="connsiteX0" fmla="*/ 0 w 4599715"/>
              <a:gd name="connsiteY0" fmla="*/ 1646848 h 1656484"/>
              <a:gd name="connsiteX1" fmla="*/ 1312715 w 4599715"/>
              <a:gd name="connsiteY1" fmla="*/ 0 h 1656484"/>
              <a:gd name="connsiteX2" fmla="*/ 3137189 w 4599715"/>
              <a:gd name="connsiteY2" fmla="*/ 46759 h 1656484"/>
              <a:gd name="connsiteX3" fmla="*/ 4599715 w 4599715"/>
              <a:gd name="connsiteY3" fmla="*/ 1656484 h 1656484"/>
              <a:gd name="connsiteX4" fmla="*/ 0 w 4599715"/>
              <a:gd name="connsiteY4" fmla="*/ 1646848 h 1656484"/>
              <a:gd name="connsiteX0" fmla="*/ 0 w 4599715"/>
              <a:gd name="connsiteY0" fmla="*/ 1646848 h 1656484"/>
              <a:gd name="connsiteX1" fmla="*/ 1312715 w 4599715"/>
              <a:gd name="connsiteY1" fmla="*/ 0 h 1656484"/>
              <a:gd name="connsiteX2" fmla="*/ 3222916 w 4599715"/>
              <a:gd name="connsiteY2" fmla="*/ 9114 h 1656484"/>
              <a:gd name="connsiteX3" fmla="*/ 4599715 w 4599715"/>
              <a:gd name="connsiteY3" fmla="*/ 1656484 h 1656484"/>
              <a:gd name="connsiteX4" fmla="*/ 0 w 4599715"/>
              <a:gd name="connsiteY4" fmla="*/ 1646848 h 1656484"/>
              <a:gd name="connsiteX0" fmla="*/ 0 w 4599715"/>
              <a:gd name="connsiteY0" fmla="*/ 1637734 h 1647370"/>
              <a:gd name="connsiteX1" fmla="*/ 1341293 w 4599715"/>
              <a:gd name="connsiteY1" fmla="*/ 28536 h 1647370"/>
              <a:gd name="connsiteX2" fmla="*/ 3222916 w 4599715"/>
              <a:gd name="connsiteY2" fmla="*/ 0 h 1647370"/>
              <a:gd name="connsiteX3" fmla="*/ 4599715 w 4599715"/>
              <a:gd name="connsiteY3" fmla="*/ 1647370 h 1647370"/>
              <a:gd name="connsiteX4" fmla="*/ 0 w 4599715"/>
              <a:gd name="connsiteY4" fmla="*/ 1637734 h 1647370"/>
              <a:gd name="connsiteX0" fmla="*/ 0 w 4628293"/>
              <a:gd name="connsiteY0" fmla="*/ 1637734 h 1637734"/>
              <a:gd name="connsiteX1" fmla="*/ 1341293 w 4628293"/>
              <a:gd name="connsiteY1" fmla="*/ 28536 h 1637734"/>
              <a:gd name="connsiteX2" fmla="*/ 3222916 w 4628293"/>
              <a:gd name="connsiteY2" fmla="*/ 0 h 1637734"/>
              <a:gd name="connsiteX3" fmla="*/ 4628293 w 4628293"/>
              <a:gd name="connsiteY3" fmla="*/ 1600313 h 1637734"/>
              <a:gd name="connsiteX4" fmla="*/ 0 w 4628293"/>
              <a:gd name="connsiteY4" fmla="*/ 1637734 h 1637734"/>
              <a:gd name="connsiteX0" fmla="*/ 0 w 4673115"/>
              <a:gd name="connsiteY0" fmla="*/ 1637736 h 1637736"/>
              <a:gd name="connsiteX1" fmla="*/ 1386115 w 4673115"/>
              <a:gd name="connsiteY1" fmla="*/ 28536 h 1637736"/>
              <a:gd name="connsiteX2" fmla="*/ 3267738 w 4673115"/>
              <a:gd name="connsiteY2" fmla="*/ 0 h 1637736"/>
              <a:gd name="connsiteX3" fmla="*/ 4673115 w 4673115"/>
              <a:gd name="connsiteY3" fmla="*/ 1600313 h 1637736"/>
              <a:gd name="connsiteX4" fmla="*/ 0 w 4673115"/>
              <a:gd name="connsiteY4" fmla="*/ 1637736 h 1637736"/>
              <a:gd name="connsiteX0" fmla="*/ 0 w 4628295"/>
              <a:gd name="connsiteY0" fmla="*/ 1637736 h 1637736"/>
              <a:gd name="connsiteX1" fmla="*/ 1386115 w 4628295"/>
              <a:gd name="connsiteY1" fmla="*/ 28536 h 1637736"/>
              <a:gd name="connsiteX2" fmla="*/ 3267738 w 4628295"/>
              <a:gd name="connsiteY2" fmla="*/ 0 h 1637736"/>
              <a:gd name="connsiteX3" fmla="*/ 4628295 w 4628295"/>
              <a:gd name="connsiteY3" fmla="*/ 1609174 h 1637736"/>
              <a:gd name="connsiteX4" fmla="*/ 0 w 4628295"/>
              <a:gd name="connsiteY4" fmla="*/ 1637736 h 1637736"/>
              <a:gd name="connsiteX0" fmla="*/ 0 w 4655192"/>
              <a:gd name="connsiteY0" fmla="*/ 1637736 h 1637736"/>
              <a:gd name="connsiteX1" fmla="*/ 1386115 w 4655192"/>
              <a:gd name="connsiteY1" fmla="*/ 28536 h 1637736"/>
              <a:gd name="connsiteX2" fmla="*/ 3267738 w 4655192"/>
              <a:gd name="connsiteY2" fmla="*/ 0 h 1637736"/>
              <a:gd name="connsiteX3" fmla="*/ 4655192 w 4655192"/>
              <a:gd name="connsiteY3" fmla="*/ 1600319 h 1637736"/>
              <a:gd name="connsiteX4" fmla="*/ 0 w 4655192"/>
              <a:gd name="connsiteY4" fmla="*/ 1637736 h 1637736"/>
              <a:gd name="connsiteX0" fmla="*/ 0 w 4632140"/>
              <a:gd name="connsiteY0" fmla="*/ 1652921 h 1652921"/>
              <a:gd name="connsiteX1" fmla="*/ 1363063 w 4632140"/>
              <a:gd name="connsiteY1" fmla="*/ 28536 h 1652921"/>
              <a:gd name="connsiteX2" fmla="*/ 3244686 w 4632140"/>
              <a:gd name="connsiteY2" fmla="*/ 0 h 1652921"/>
              <a:gd name="connsiteX3" fmla="*/ 4632140 w 4632140"/>
              <a:gd name="connsiteY3" fmla="*/ 1600319 h 1652921"/>
              <a:gd name="connsiteX4" fmla="*/ 0 w 4632140"/>
              <a:gd name="connsiteY4" fmla="*/ 1652921 h 1652921"/>
              <a:gd name="connsiteX0" fmla="*/ 0 w 4637487"/>
              <a:gd name="connsiteY0" fmla="*/ 1594799 h 1600319"/>
              <a:gd name="connsiteX1" fmla="*/ 1368410 w 4637487"/>
              <a:gd name="connsiteY1" fmla="*/ 28536 h 1600319"/>
              <a:gd name="connsiteX2" fmla="*/ 3250033 w 4637487"/>
              <a:gd name="connsiteY2" fmla="*/ 0 h 1600319"/>
              <a:gd name="connsiteX3" fmla="*/ 4637487 w 4637487"/>
              <a:gd name="connsiteY3" fmla="*/ 1600319 h 1600319"/>
              <a:gd name="connsiteX4" fmla="*/ 0 w 4637487"/>
              <a:gd name="connsiteY4" fmla="*/ 1594799 h 1600319"/>
              <a:gd name="connsiteX0" fmla="*/ 0 w 4343092"/>
              <a:gd name="connsiteY0" fmla="*/ 1277462 h 1600319"/>
              <a:gd name="connsiteX1" fmla="*/ 1074015 w 4343092"/>
              <a:gd name="connsiteY1" fmla="*/ 28536 h 1600319"/>
              <a:gd name="connsiteX2" fmla="*/ 2955638 w 4343092"/>
              <a:gd name="connsiteY2" fmla="*/ 0 h 1600319"/>
              <a:gd name="connsiteX3" fmla="*/ 4343092 w 4343092"/>
              <a:gd name="connsiteY3" fmla="*/ 1600319 h 1600319"/>
              <a:gd name="connsiteX4" fmla="*/ 0 w 4343092"/>
              <a:gd name="connsiteY4" fmla="*/ 1277462 h 1600319"/>
              <a:gd name="connsiteX0" fmla="*/ 0 w 4083115"/>
              <a:gd name="connsiteY0" fmla="*/ 1277462 h 1281424"/>
              <a:gd name="connsiteX1" fmla="*/ 1074015 w 4083115"/>
              <a:gd name="connsiteY1" fmla="*/ 28536 h 1281424"/>
              <a:gd name="connsiteX2" fmla="*/ 2955638 w 4083115"/>
              <a:gd name="connsiteY2" fmla="*/ 0 h 1281424"/>
              <a:gd name="connsiteX3" fmla="*/ 4083115 w 4083115"/>
              <a:gd name="connsiteY3" fmla="*/ 1281424 h 1281424"/>
              <a:gd name="connsiteX4" fmla="*/ 0 w 4083115"/>
              <a:gd name="connsiteY4" fmla="*/ 1277462 h 1281424"/>
              <a:gd name="connsiteX0" fmla="*/ 0 w 4056221"/>
              <a:gd name="connsiteY0" fmla="*/ 1277462 h 1277462"/>
              <a:gd name="connsiteX1" fmla="*/ 1074015 w 4056221"/>
              <a:gd name="connsiteY1" fmla="*/ 28536 h 1277462"/>
              <a:gd name="connsiteX2" fmla="*/ 2955638 w 4056221"/>
              <a:gd name="connsiteY2" fmla="*/ 0 h 1277462"/>
              <a:gd name="connsiteX3" fmla="*/ 4056221 w 4056221"/>
              <a:gd name="connsiteY3" fmla="*/ 1263707 h 1277462"/>
              <a:gd name="connsiteX4" fmla="*/ 0 w 4056221"/>
              <a:gd name="connsiteY4" fmla="*/ 1277462 h 127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6221" h="1277462">
                <a:moveTo>
                  <a:pt x="0" y="1277462"/>
                </a:moveTo>
                <a:lnTo>
                  <a:pt x="1074015" y="28536"/>
                </a:lnTo>
                <a:lnTo>
                  <a:pt x="2955638" y="0"/>
                </a:lnTo>
                <a:lnTo>
                  <a:pt x="4056221" y="1263707"/>
                </a:lnTo>
                <a:lnTo>
                  <a:pt x="0" y="1277462"/>
                </a:lnTo>
                <a:close/>
              </a:path>
            </a:pathLst>
          </a:cu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apezoid 4"/>
          <p:cNvSpPr/>
          <p:nvPr/>
        </p:nvSpPr>
        <p:spPr>
          <a:xfrm rot="5400000">
            <a:off x="4306803" y="1800886"/>
            <a:ext cx="4058595" cy="1226651"/>
          </a:xfrm>
          <a:custGeom>
            <a:avLst/>
            <a:gdLst>
              <a:gd name="connsiteX0" fmla="*/ 0 w 2743200"/>
              <a:gd name="connsiteY0" fmla="*/ 1600200 h 1600200"/>
              <a:gd name="connsiteX1" fmla="*/ 400050 w 2743200"/>
              <a:gd name="connsiteY1" fmla="*/ 0 h 1600200"/>
              <a:gd name="connsiteX2" fmla="*/ 2343150 w 2743200"/>
              <a:gd name="connsiteY2" fmla="*/ 0 h 1600200"/>
              <a:gd name="connsiteX3" fmla="*/ 2743200 w 2743200"/>
              <a:gd name="connsiteY3" fmla="*/ 1600200 h 1600200"/>
              <a:gd name="connsiteX4" fmla="*/ 0 w 2743200"/>
              <a:gd name="connsiteY4" fmla="*/ 1600200 h 1600200"/>
              <a:gd name="connsiteX0" fmla="*/ 0 w 3713018"/>
              <a:gd name="connsiteY0" fmla="*/ 1627909 h 1627909"/>
              <a:gd name="connsiteX1" fmla="*/ 1369868 w 3713018"/>
              <a:gd name="connsiteY1" fmla="*/ 0 h 1627909"/>
              <a:gd name="connsiteX2" fmla="*/ 3312968 w 3713018"/>
              <a:gd name="connsiteY2" fmla="*/ 0 h 1627909"/>
              <a:gd name="connsiteX3" fmla="*/ 3713018 w 3713018"/>
              <a:gd name="connsiteY3" fmla="*/ 1600200 h 1627909"/>
              <a:gd name="connsiteX4" fmla="*/ 0 w 3713018"/>
              <a:gd name="connsiteY4" fmla="*/ 1627909 h 1627909"/>
              <a:gd name="connsiteX0" fmla="*/ 0 w 4752112"/>
              <a:gd name="connsiteY0" fmla="*/ 1627909 h 1627909"/>
              <a:gd name="connsiteX1" fmla="*/ 1369868 w 4752112"/>
              <a:gd name="connsiteY1" fmla="*/ 0 h 1627909"/>
              <a:gd name="connsiteX2" fmla="*/ 3312968 w 4752112"/>
              <a:gd name="connsiteY2" fmla="*/ 0 h 1627909"/>
              <a:gd name="connsiteX3" fmla="*/ 4752112 w 4752112"/>
              <a:gd name="connsiteY3" fmla="*/ 1627909 h 1627909"/>
              <a:gd name="connsiteX4" fmla="*/ 0 w 4752112"/>
              <a:gd name="connsiteY4" fmla="*/ 1627909 h 1627909"/>
              <a:gd name="connsiteX0" fmla="*/ 0 w 4752112"/>
              <a:gd name="connsiteY0" fmla="*/ 1627909 h 1627909"/>
              <a:gd name="connsiteX1" fmla="*/ 1369868 w 4752112"/>
              <a:gd name="connsiteY1" fmla="*/ 0 h 1627909"/>
              <a:gd name="connsiteX2" fmla="*/ 3299115 w 4752112"/>
              <a:gd name="connsiteY2" fmla="*/ 27709 h 1627909"/>
              <a:gd name="connsiteX3" fmla="*/ 4752112 w 4752112"/>
              <a:gd name="connsiteY3" fmla="*/ 1627909 h 1627909"/>
              <a:gd name="connsiteX4" fmla="*/ 0 w 4752112"/>
              <a:gd name="connsiteY4" fmla="*/ 1627909 h 1627909"/>
              <a:gd name="connsiteX0" fmla="*/ 0 w 4733065"/>
              <a:gd name="connsiteY0" fmla="*/ 1627909 h 1627909"/>
              <a:gd name="connsiteX1" fmla="*/ 1369868 w 4733065"/>
              <a:gd name="connsiteY1" fmla="*/ 0 h 1627909"/>
              <a:gd name="connsiteX2" fmla="*/ 3299115 w 4733065"/>
              <a:gd name="connsiteY2" fmla="*/ 27709 h 1627909"/>
              <a:gd name="connsiteX3" fmla="*/ 4733065 w 4733065"/>
              <a:gd name="connsiteY3" fmla="*/ 1627909 h 1627909"/>
              <a:gd name="connsiteX4" fmla="*/ 0 w 4733065"/>
              <a:gd name="connsiteY4" fmla="*/ 1627909 h 1627909"/>
              <a:gd name="connsiteX0" fmla="*/ 0 w 4733065"/>
              <a:gd name="connsiteY0" fmla="*/ 1637434 h 1637434"/>
              <a:gd name="connsiteX1" fmla="*/ 1417493 w 4733065"/>
              <a:gd name="connsiteY1" fmla="*/ 0 h 1637434"/>
              <a:gd name="connsiteX2" fmla="*/ 3299115 w 4733065"/>
              <a:gd name="connsiteY2" fmla="*/ 37234 h 1637434"/>
              <a:gd name="connsiteX3" fmla="*/ 4733065 w 4733065"/>
              <a:gd name="connsiteY3" fmla="*/ 1637434 h 1637434"/>
              <a:gd name="connsiteX4" fmla="*/ 0 w 4733065"/>
              <a:gd name="connsiteY4" fmla="*/ 1637434 h 1637434"/>
              <a:gd name="connsiteX0" fmla="*/ 0 w 4704493"/>
              <a:gd name="connsiteY0" fmla="*/ 1637434 h 1656484"/>
              <a:gd name="connsiteX1" fmla="*/ 1417493 w 4704493"/>
              <a:gd name="connsiteY1" fmla="*/ 0 h 1656484"/>
              <a:gd name="connsiteX2" fmla="*/ 3299115 w 4704493"/>
              <a:gd name="connsiteY2" fmla="*/ 37234 h 1656484"/>
              <a:gd name="connsiteX3" fmla="*/ 4704493 w 4704493"/>
              <a:gd name="connsiteY3" fmla="*/ 1656484 h 1656484"/>
              <a:gd name="connsiteX4" fmla="*/ 0 w 4704493"/>
              <a:gd name="connsiteY4" fmla="*/ 1637434 h 1656484"/>
              <a:gd name="connsiteX0" fmla="*/ 0 w 4704493"/>
              <a:gd name="connsiteY0" fmla="*/ 1637434 h 1656484"/>
              <a:gd name="connsiteX1" fmla="*/ 1417493 w 4704493"/>
              <a:gd name="connsiteY1" fmla="*/ 0 h 1656484"/>
              <a:gd name="connsiteX2" fmla="*/ 3241967 w 4704493"/>
              <a:gd name="connsiteY2" fmla="*/ 46759 h 1656484"/>
              <a:gd name="connsiteX3" fmla="*/ 4704493 w 4704493"/>
              <a:gd name="connsiteY3" fmla="*/ 1656484 h 1656484"/>
              <a:gd name="connsiteX4" fmla="*/ 0 w 4704493"/>
              <a:gd name="connsiteY4" fmla="*/ 1637434 h 1656484"/>
              <a:gd name="connsiteX0" fmla="*/ 0 w 4677597"/>
              <a:gd name="connsiteY0" fmla="*/ 1637434 h 1656484"/>
              <a:gd name="connsiteX1" fmla="*/ 1390597 w 4677597"/>
              <a:gd name="connsiteY1" fmla="*/ 0 h 1656484"/>
              <a:gd name="connsiteX2" fmla="*/ 3215071 w 4677597"/>
              <a:gd name="connsiteY2" fmla="*/ 46759 h 1656484"/>
              <a:gd name="connsiteX3" fmla="*/ 4677597 w 4677597"/>
              <a:gd name="connsiteY3" fmla="*/ 1656484 h 1656484"/>
              <a:gd name="connsiteX4" fmla="*/ 0 w 4677597"/>
              <a:gd name="connsiteY4" fmla="*/ 1637434 h 1656484"/>
              <a:gd name="connsiteX0" fmla="*/ 0 w 4677597"/>
              <a:gd name="connsiteY0" fmla="*/ 1637434 h 1656484"/>
              <a:gd name="connsiteX1" fmla="*/ 1390597 w 4677597"/>
              <a:gd name="connsiteY1" fmla="*/ 0 h 1656484"/>
              <a:gd name="connsiteX2" fmla="*/ 3270679 w 4677597"/>
              <a:gd name="connsiteY2" fmla="*/ 22046 h 1656484"/>
              <a:gd name="connsiteX3" fmla="*/ 4677597 w 4677597"/>
              <a:gd name="connsiteY3" fmla="*/ 1656484 h 1656484"/>
              <a:gd name="connsiteX4" fmla="*/ 0 w 4677597"/>
              <a:gd name="connsiteY4" fmla="*/ 1637434 h 1656484"/>
              <a:gd name="connsiteX0" fmla="*/ 0 w 4677597"/>
              <a:gd name="connsiteY0" fmla="*/ 1637434 h 1656484"/>
              <a:gd name="connsiteX1" fmla="*/ 11876 w 4677597"/>
              <a:gd name="connsiteY1" fmla="*/ 1570628 h 1656484"/>
              <a:gd name="connsiteX2" fmla="*/ 1390597 w 4677597"/>
              <a:gd name="connsiteY2" fmla="*/ 0 h 1656484"/>
              <a:gd name="connsiteX3" fmla="*/ 3270679 w 4677597"/>
              <a:gd name="connsiteY3" fmla="*/ 22046 h 1656484"/>
              <a:gd name="connsiteX4" fmla="*/ 4677597 w 4677597"/>
              <a:gd name="connsiteY4" fmla="*/ 1656484 h 1656484"/>
              <a:gd name="connsiteX5" fmla="*/ 0 w 4677597"/>
              <a:gd name="connsiteY5" fmla="*/ 1637434 h 1656484"/>
              <a:gd name="connsiteX0" fmla="*/ 0 w 4677597"/>
              <a:gd name="connsiteY0" fmla="*/ 1637434 h 1656484"/>
              <a:gd name="connsiteX1" fmla="*/ 50298 w 4677597"/>
              <a:gd name="connsiteY1" fmla="*/ 1601364 h 1656484"/>
              <a:gd name="connsiteX2" fmla="*/ 1390597 w 4677597"/>
              <a:gd name="connsiteY2" fmla="*/ 0 h 1656484"/>
              <a:gd name="connsiteX3" fmla="*/ 3270679 w 4677597"/>
              <a:gd name="connsiteY3" fmla="*/ 22046 h 1656484"/>
              <a:gd name="connsiteX4" fmla="*/ 4677597 w 4677597"/>
              <a:gd name="connsiteY4" fmla="*/ 1656484 h 1656484"/>
              <a:gd name="connsiteX5" fmla="*/ 0 w 4677597"/>
              <a:gd name="connsiteY5" fmla="*/ 1637434 h 1656484"/>
              <a:gd name="connsiteX0" fmla="*/ 0 w 4655927"/>
              <a:gd name="connsiteY0" fmla="*/ 1568096 h 1656484"/>
              <a:gd name="connsiteX1" fmla="*/ 28628 w 4655927"/>
              <a:gd name="connsiteY1" fmla="*/ 1601364 h 1656484"/>
              <a:gd name="connsiteX2" fmla="*/ 1368927 w 4655927"/>
              <a:gd name="connsiteY2" fmla="*/ 0 h 1656484"/>
              <a:gd name="connsiteX3" fmla="*/ 3249009 w 4655927"/>
              <a:gd name="connsiteY3" fmla="*/ 22046 h 1656484"/>
              <a:gd name="connsiteX4" fmla="*/ 4655927 w 4655927"/>
              <a:gd name="connsiteY4" fmla="*/ 1656484 h 1656484"/>
              <a:gd name="connsiteX5" fmla="*/ 0 w 4655927"/>
              <a:gd name="connsiteY5" fmla="*/ 1568096 h 1656484"/>
              <a:gd name="connsiteX0" fmla="*/ 0 w 4655927"/>
              <a:gd name="connsiteY0" fmla="*/ 1568096 h 1656484"/>
              <a:gd name="connsiteX1" fmla="*/ 2628 w 4655927"/>
              <a:gd name="connsiteY1" fmla="*/ 1558027 h 1656484"/>
              <a:gd name="connsiteX2" fmla="*/ 1368927 w 4655927"/>
              <a:gd name="connsiteY2" fmla="*/ 0 h 1656484"/>
              <a:gd name="connsiteX3" fmla="*/ 3249009 w 4655927"/>
              <a:gd name="connsiteY3" fmla="*/ 22046 h 1656484"/>
              <a:gd name="connsiteX4" fmla="*/ 4655927 w 4655927"/>
              <a:gd name="connsiteY4" fmla="*/ 1656484 h 1656484"/>
              <a:gd name="connsiteX5" fmla="*/ 0 w 4655927"/>
              <a:gd name="connsiteY5" fmla="*/ 1568096 h 1656484"/>
              <a:gd name="connsiteX0" fmla="*/ 32084 w 4653340"/>
              <a:gd name="connsiteY0" fmla="*/ 1568096 h 1656484"/>
              <a:gd name="connsiteX1" fmla="*/ 41 w 4653340"/>
              <a:gd name="connsiteY1" fmla="*/ 1558027 h 1656484"/>
              <a:gd name="connsiteX2" fmla="*/ 1366340 w 4653340"/>
              <a:gd name="connsiteY2" fmla="*/ 0 h 1656484"/>
              <a:gd name="connsiteX3" fmla="*/ 3246422 w 4653340"/>
              <a:gd name="connsiteY3" fmla="*/ 22046 h 1656484"/>
              <a:gd name="connsiteX4" fmla="*/ 4653340 w 4653340"/>
              <a:gd name="connsiteY4" fmla="*/ 1656484 h 1656484"/>
              <a:gd name="connsiteX5" fmla="*/ 32084 w 4653340"/>
              <a:gd name="connsiteY5" fmla="*/ 1568096 h 1656484"/>
              <a:gd name="connsiteX0" fmla="*/ 32084 w 4658688"/>
              <a:gd name="connsiteY0" fmla="*/ 1568096 h 1576274"/>
              <a:gd name="connsiteX1" fmla="*/ 41 w 4658688"/>
              <a:gd name="connsiteY1" fmla="*/ 1558027 h 1576274"/>
              <a:gd name="connsiteX2" fmla="*/ 1366340 w 4658688"/>
              <a:gd name="connsiteY2" fmla="*/ 0 h 1576274"/>
              <a:gd name="connsiteX3" fmla="*/ 3246422 w 4658688"/>
              <a:gd name="connsiteY3" fmla="*/ 22046 h 1576274"/>
              <a:gd name="connsiteX4" fmla="*/ 4658688 w 4658688"/>
              <a:gd name="connsiteY4" fmla="*/ 1576274 h 1576274"/>
              <a:gd name="connsiteX5" fmla="*/ 32084 w 4658688"/>
              <a:gd name="connsiteY5" fmla="*/ 1568096 h 1576274"/>
              <a:gd name="connsiteX0" fmla="*/ 0 w 4626604"/>
              <a:gd name="connsiteY0" fmla="*/ 1568096 h 1576274"/>
              <a:gd name="connsiteX1" fmla="*/ 262349 w 4626604"/>
              <a:gd name="connsiteY1" fmla="*/ 1205648 h 1576274"/>
              <a:gd name="connsiteX2" fmla="*/ 1334256 w 4626604"/>
              <a:gd name="connsiteY2" fmla="*/ 0 h 1576274"/>
              <a:gd name="connsiteX3" fmla="*/ 3214338 w 4626604"/>
              <a:gd name="connsiteY3" fmla="*/ 22046 h 1576274"/>
              <a:gd name="connsiteX4" fmla="*/ 4626604 w 4626604"/>
              <a:gd name="connsiteY4" fmla="*/ 1576274 h 1576274"/>
              <a:gd name="connsiteX5" fmla="*/ 0 w 4626604"/>
              <a:gd name="connsiteY5" fmla="*/ 1568096 h 1576274"/>
              <a:gd name="connsiteX0" fmla="*/ 0 w 4372357"/>
              <a:gd name="connsiteY0" fmla="*/ 1211257 h 1576274"/>
              <a:gd name="connsiteX1" fmla="*/ 8102 w 4372357"/>
              <a:gd name="connsiteY1" fmla="*/ 1205648 h 1576274"/>
              <a:gd name="connsiteX2" fmla="*/ 1080009 w 4372357"/>
              <a:gd name="connsiteY2" fmla="*/ 0 h 1576274"/>
              <a:gd name="connsiteX3" fmla="*/ 2960091 w 4372357"/>
              <a:gd name="connsiteY3" fmla="*/ 22046 h 1576274"/>
              <a:gd name="connsiteX4" fmla="*/ 4372357 w 4372357"/>
              <a:gd name="connsiteY4" fmla="*/ 1576274 h 1576274"/>
              <a:gd name="connsiteX5" fmla="*/ 0 w 4372357"/>
              <a:gd name="connsiteY5" fmla="*/ 1211257 h 1576274"/>
              <a:gd name="connsiteX0" fmla="*/ 0 w 4058595"/>
              <a:gd name="connsiteY0" fmla="*/ 1211257 h 1226651"/>
              <a:gd name="connsiteX1" fmla="*/ 8102 w 4058595"/>
              <a:gd name="connsiteY1" fmla="*/ 1205648 h 1226651"/>
              <a:gd name="connsiteX2" fmla="*/ 1080009 w 4058595"/>
              <a:gd name="connsiteY2" fmla="*/ 0 h 1226651"/>
              <a:gd name="connsiteX3" fmla="*/ 2960091 w 4058595"/>
              <a:gd name="connsiteY3" fmla="*/ 22046 h 1226651"/>
              <a:gd name="connsiteX4" fmla="*/ 4058595 w 4058595"/>
              <a:gd name="connsiteY4" fmla="*/ 1226651 h 1226651"/>
              <a:gd name="connsiteX5" fmla="*/ 0 w 4058595"/>
              <a:gd name="connsiteY5" fmla="*/ 1211257 h 1226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58595" h="1226651">
                <a:moveTo>
                  <a:pt x="0" y="1211257"/>
                </a:moveTo>
                <a:cubicBezTo>
                  <a:pt x="1396" y="1201795"/>
                  <a:pt x="6706" y="1215110"/>
                  <a:pt x="8102" y="1205648"/>
                </a:cubicBezTo>
                <a:lnTo>
                  <a:pt x="1080009" y="0"/>
                </a:lnTo>
                <a:lnTo>
                  <a:pt x="2960091" y="22046"/>
                </a:lnTo>
                <a:lnTo>
                  <a:pt x="4058595" y="1226651"/>
                </a:lnTo>
                <a:lnTo>
                  <a:pt x="0" y="1211257"/>
                </a:lnTo>
                <a:close/>
              </a:path>
            </a:pathLst>
          </a:cu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3"/>
          <p:cNvSpPr/>
          <p:nvPr/>
        </p:nvSpPr>
        <p:spPr>
          <a:xfrm flipV="1">
            <a:off x="5725668" y="378762"/>
            <a:ext cx="2510920" cy="1095050"/>
          </a:xfrm>
          <a:custGeom>
            <a:avLst/>
            <a:gdLst>
              <a:gd name="connsiteX0" fmla="*/ 0 w 3213826"/>
              <a:gd name="connsiteY0" fmla="*/ 1371600 h 1371600"/>
              <a:gd name="connsiteX1" fmla="*/ 1575546 w 3213826"/>
              <a:gd name="connsiteY1" fmla="*/ 0 h 1371600"/>
              <a:gd name="connsiteX2" fmla="*/ 3213826 w 3213826"/>
              <a:gd name="connsiteY2" fmla="*/ 1371600 h 1371600"/>
              <a:gd name="connsiteX3" fmla="*/ 0 w 3213826"/>
              <a:gd name="connsiteY3" fmla="*/ 1371600 h 1371600"/>
              <a:gd name="connsiteX0" fmla="*/ 0 w 3165700"/>
              <a:gd name="connsiteY0" fmla="*/ 1371600 h 1376948"/>
              <a:gd name="connsiteX1" fmla="*/ 1575546 w 3165700"/>
              <a:gd name="connsiteY1" fmla="*/ 0 h 1376948"/>
              <a:gd name="connsiteX2" fmla="*/ 3165700 w 3165700"/>
              <a:gd name="connsiteY2" fmla="*/ 1376948 h 1376948"/>
              <a:gd name="connsiteX3" fmla="*/ 0 w 3165700"/>
              <a:gd name="connsiteY3" fmla="*/ 1371600 h 1376948"/>
              <a:gd name="connsiteX0" fmla="*/ 0 w 3160352"/>
              <a:gd name="connsiteY0" fmla="*/ 1371600 h 1371600"/>
              <a:gd name="connsiteX1" fmla="*/ 1575546 w 3160352"/>
              <a:gd name="connsiteY1" fmla="*/ 0 h 1371600"/>
              <a:gd name="connsiteX2" fmla="*/ 3160352 w 3160352"/>
              <a:gd name="connsiteY2" fmla="*/ 1366254 h 1371600"/>
              <a:gd name="connsiteX3" fmla="*/ 0 w 3160352"/>
              <a:gd name="connsiteY3" fmla="*/ 1371600 h 1371600"/>
              <a:gd name="connsiteX0" fmla="*/ 0 w 3144310"/>
              <a:gd name="connsiteY0" fmla="*/ 1371600 h 1371600"/>
              <a:gd name="connsiteX1" fmla="*/ 1559504 w 3144310"/>
              <a:gd name="connsiteY1" fmla="*/ 0 h 1371600"/>
              <a:gd name="connsiteX2" fmla="*/ 3144310 w 3144310"/>
              <a:gd name="connsiteY2" fmla="*/ 1366254 h 1371600"/>
              <a:gd name="connsiteX3" fmla="*/ 0 w 3144310"/>
              <a:gd name="connsiteY3" fmla="*/ 1371600 h 1371600"/>
              <a:gd name="connsiteX0" fmla="*/ 0 w 2823154"/>
              <a:gd name="connsiteY0" fmla="*/ 1371600 h 1371600"/>
              <a:gd name="connsiteX1" fmla="*/ 1559504 w 2823154"/>
              <a:gd name="connsiteY1" fmla="*/ 0 h 1371600"/>
              <a:gd name="connsiteX2" fmla="*/ 2823154 w 2823154"/>
              <a:gd name="connsiteY2" fmla="*/ 1085243 h 1371600"/>
              <a:gd name="connsiteX3" fmla="*/ 0 w 2823154"/>
              <a:gd name="connsiteY3" fmla="*/ 1371600 h 1371600"/>
              <a:gd name="connsiteX0" fmla="*/ 0 w 2515380"/>
              <a:gd name="connsiteY0" fmla="*/ 1099510 h 1099510"/>
              <a:gd name="connsiteX1" fmla="*/ 1251730 w 2515380"/>
              <a:gd name="connsiteY1" fmla="*/ 0 h 1099510"/>
              <a:gd name="connsiteX2" fmla="*/ 2515380 w 2515380"/>
              <a:gd name="connsiteY2" fmla="*/ 1085243 h 1099510"/>
              <a:gd name="connsiteX3" fmla="*/ 0 w 2515380"/>
              <a:gd name="connsiteY3" fmla="*/ 1099510 h 1099510"/>
              <a:gd name="connsiteX0" fmla="*/ 0 w 2497538"/>
              <a:gd name="connsiteY0" fmla="*/ 1090589 h 1090589"/>
              <a:gd name="connsiteX1" fmla="*/ 1233888 w 2497538"/>
              <a:gd name="connsiteY1" fmla="*/ 0 h 1090589"/>
              <a:gd name="connsiteX2" fmla="*/ 2497538 w 2497538"/>
              <a:gd name="connsiteY2" fmla="*/ 1085243 h 1090589"/>
              <a:gd name="connsiteX3" fmla="*/ 0 w 2497538"/>
              <a:gd name="connsiteY3" fmla="*/ 1090589 h 1090589"/>
              <a:gd name="connsiteX0" fmla="*/ 0 w 2488617"/>
              <a:gd name="connsiteY0" fmla="*/ 1090589 h 1090589"/>
              <a:gd name="connsiteX1" fmla="*/ 1224967 w 2488617"/>
              <a:gd name="connsiteY1" fmla="*/ 0 h 1090589"/>
              <a:gd name="connsiteX2" fmla="*/ 2488617 w 2488617"/>
              <a:gd name="connsiteY2" fmla="*/ 1085243 h 1090589"/>
              <a:gd name="connsiteX3" fmla="*/ 0 w 2488617"/>
              <a:gd name="connsiteY3" fmla="*/ 1090589 h 1090589"/>
              <a:gd name="connsiteX0" fmla="*/ 0 w 2510920"/>
              <a:gd name="connsiteY0" fmla="*/ 1095050 h 1095050"/>
              <a:gd name="connsiteX1" fmla="*/ 1247270 w 2510920"/>
              <a:gd name="connsiteY1" fmla="*/ 0 h 1095050"/>
              <a:gd name="connsiteX2" fmla="*/ 2510920 w 2510920"/>
              <a:gd name="connsiteY2" fmla="*/ 1085243 h 1095050"/>
              <a:gd name="connsiteX3" fmla="*/ 0 w 2510920"/>
              <a:gd name="connsiteY3" fmla="*/ 1095050 h 1095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0920" h="1095050">
                <a:moveTo>
                  <a:pt x="0" y="1095050"/>
                </a:moveTo>
                <a:lnTo>
                  <a:pt x="1247270" y="0"/>
                </a:lnTo>
                <a:lnTo>
                  <a:pt x="2510920" y="1085243"/>
                </a:lnTo>
                <a:lnTo>
                  <a:pt x="0" y="109505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5"/>
          <p:cNvSpPr/>
          <p:nvPr/>
        </p:nvSpPr>
        <p:spPr>
          <a:xfrm>
            <a:off x="5700184" y="3360854"/>
            <a:ext cx="2499380" cy="1097191"/>
          </a:xfrm>
          <a:custGeom>
            <a:avLst/>
            <a:gdLst>
              <a:gd name="connsiteX0" fmla="*/ 0 w 3223319"/>
              <a:gd name="connsiteY0" fmla="*/ 1447800 h 1447800"/>
              <a:gd name="connsiteX1" fmla="*/ 1580200 w 3223319"/>
              <a:gd name="connsiteY1" fmla="*/ 0 h 1447800"/>
              <a:gd name="connsiteX2" fmla="*/ 3223319 w 3223319"/>
              <a:gd name="connsiteY2" fmla="*/ 1447800 h 1447800"/>
              <a:gd name="connsiteX3" fmla="*/ 0 w 3223319"/>
              <a:gd name="connsiteY3" fmla="*/ 1447800 h 1447800"/>
              <a:gd name="connsiteX0" fmla="*/ 0 w 3223319"/>
              <a:gd name="connsiteY0" fmla="*/ 1416909 h 1416909"/>
              <a:gd name="connsiteX1" fmla="*/ 1604913 w 3223319"/>
              <a:gd name="connsiteY1" fmla="*/ 0 h 1416909"/>
              <a:gd name="connsiteX2" fmla="*/ 3223319 w 3223319"/>
              <a:gd name="connsiteY2" fmla="*/ 1416909 h 1416909"/>
              <a:gd name="connsiteX3" fmla="*/ 0 w 3223319"/>
              <a:gd name="connsiteY3" fmla="*/ 1416909 h 1416909"/>
              <a:gd name="connsiteX0" fmla="*/ 0 w 3223319"/>
              <a:gd name="connsiteY0" fmla="*/ 1398374 h 1398374"/>
              <a:gd name="connsiteX1" fmla="*/ 1604913 w 3223319"/>
              <a:gd name="connsiteY1" fmla="*/ 0 h 1398374"/>
              <a:gd name="connsiteX2" fmla="*/ 3223319 w 3223319"/>
              <a:gd name="connsiteY2" fmla="*/ 1398374 h 1398374"/>
              <a:gd name="connsiteX3" fmla="*/ 0 w 3223319"/>
              <a:gd name="connsiteY3" fmla="*/ 1398374 h 1398374"/>
              <a:gd name="connsiteX0" fmla="*/ 0 w 3159151"/>
              <a:gd name="connsiteY0" fmla="*/ 1414416 h 1414416"/>
              <a:gd name="connsiteX1" fmla="*/ 1540745 w 3159151"/>
              <a:gd name="connsiteY1" fmla="*/ 0 h 1414416"/>
              <a:gd name="connsiteX2" fmla="*/ 3159151 w 3159151"/>
              <a:gd name="connsiteY2" fmla="*/ 1398374 h 1414416"/>
              <a:gd name="connsiteX3" fmla="*/ 0 w 3159151"/>
              <a:gd name="connsiteY3" fmla="*/ 1414416 h 1414416"/>
              <a:gd name="connsiteX0" fmla="*/ 0 w 3153804"/>
              <a:gd name="connsiteY0" fmla="*/ 1393026 h 1398374"/>
              <a:gd name="connsiteX1" fmla="*/ 1535398 w 3153804"/>
              <a:gd name="connsiteY1" fmla="*/ 0 h 1398374"/>
              <a:gd name="connsiteX2" fmla="*/ 3153804 w 3153804"/>
              <a:gd name="connsiteY2" fmla="*/ 1398374 h 1398374"/>
              <a:gd name="connsiteX3" fmla="*/ 0 w 3153804"/>
              <a:gd name="connsiteY3" fmla="*/ 1393026 h 1398374"/>
              <a:gd name="connsiteX0" fmla="*/ 0 w 2849004"/>
              <a:gd name="connsiteY0" fmla="*/ 1097191 h 1398374"/>
              <a:gd name="connsiteX1" fmla="*/ 1230598 w 2849004"/>
              <a:gd name="connsiteY1" fmla="*/ 0 h 1398374"/>
              <a:gd name="connsiteX2" fmla="*/ 2849004 w 2849004"/>
              <a:gd name="connsiteY2" fmla="*/ 1398374 h 1398374"/>
              <a:gd name="connsiteX3" fmla="*/ 0 w 2849004"/>
              <a:gd name="connsiteY3" fmla="*/ 1097191 h 1398374"/>
              <a:gd name="connsiteX0" fmla="*/ 0 w 2499380"/>
              <a:gd name="connsiteY0" fmla="*/ 1097191 h 1097191"/>
              <a:gd name="connsiteX1" fmla="*/ 1230598 w 2499380"/>
              <a:gd name="connsiteY1" fmla="*/ 0 h 1097191"/>
              <a:gd name="connsiteX2" fmla="*/ 2499380 w 2499380"/>
              <a:gd name="connsiteY2" fmla="*/ 1093574 h 1097191"/>
              <a:gd name="connsiteX3" fmla="*/ 0 w 2499380"/>
              <a:gd name="connsiteY3" fmla="*/ 1097191 h 1097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9380" h="1097191">
                <a:moveTo>
                  <a:pt x="0" y="1097191"/>
                </a:moveTo>
                <a:lnTo>
                  <a:pt x="1230598" y="0"/>
                </a:lnTo>
                <a:lnTo>
                  <a:pt x="2499380" y="1093574"/>
                </a:lnTo>
                <a:lnTo>
                  <a:pt x="0" y="1097191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6951059" y="419587"/>
            <a:ext cx="7331" cy="980620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951059" y="493076"/>
            <a:ext cx="334877" cy="907131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6659105" y="493076"/>
            <a:ext cx="281719" cy="907133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6386945" y="636564"/>
            <a:ext cx="548081" cy="763645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993513" y="636564"/>
            <a:ext cx="572721" cy="763643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6990980" y="784383"/>
            <a:ext cx="756983" cy="665748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6184149" y="784383"/>
            <a:ext cx="694359" cy="636606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941430" y="3360855"/>
            <a:ext cx="7997" cy="1044509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7006593" y="978175"/>
            <a:ext cx="873204" cy="726213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6981351" y="1158595"/>
            <a:ext cx="998122" cy="545793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7010119" y="1337976"/>
            <a:ext cx="1015366" cy="376364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6044061" y="978175"/>
            <a:ext cx="910619" cy="768009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5966152" y="1117257"/>
            <a:ext cx="1007190" cy="618975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5884143" y="1278985"/>
            <a:ext cx="1117967" cy="467200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6976301" y="1522852"/>
            <a:ext cx="1101582" cy="490065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6951059" y="1658260"/>
            <a:ext cx="1179732" cy="354658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6979827" y="1808497"/>
            <a:ext cx="1150964" cy="214372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5844791" y="1457402"/>
            <a:ext cx="1079597" cy="597311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5814436" y="1658260"/>
            <a:ext cx="1128614" cy="386502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5814436" y="1851511"/>
            <a:ext cx="1157382" cy="203204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6961916" y="2017625"/>
            <a:ext cx="1168875" cy="246796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6936674" y="2187908"/>
            <a:ext cx="1194117" cy="76516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965442" y="2274373"/>
            <a:ext cx="1165349" cy="106480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5814436" y="1966791"/>
            <a:ext cx="1095568" cy="339426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5814436" y="2136504"/>
            <a:ext cx="1114229" cy="159764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5814436" y="2306219"/>
            <a:ext cx="1142997" cy="12116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6958390" y="2520361"/>
            <a:ext cx="1172401" cy="12166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6971818" y="2542476"/>
            <a:ext cx="1162162" cy="148077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6961916" y="2542477"/>
            <a:ext cx="1172064" cy="304438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5814436" y="2440485"/>
            <a:ext cx="1092043" cy="133837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5814436" y="2564372"/>
            <a:ext cx="1110705" cy="31545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5814436" y="2574323"/>
            <a:ext cx="1139473" cy="210566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6967345" y="2774938"/>
            <a:ext cx="1167945" cy="232959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6942103" y="2774939"/>
            <a:ext cx="1188688" cy="380574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6970871" y="2784889"/>
            <a:ext cx="1107012" cy="540438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5814436" y="2816734"/>
            <a:ext cx="1100999" cy="129656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5814436" y="2806784"/>
            <a:ext cx="1119661" cy="295731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5844791" y="2816735"/>
            <a:ext cx="1118073" cy="478106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6953907" y="3014081"/>
            <a:ext cx="1068389" cy="495933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6947715" y="3029322"/>
            <a:ext cx="988515" cy="650586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6957433" y="3024032"/>
            <a:ext cx="860687" cy="824503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5884143" y="3055877"/>
            <a:ext cx="1017853" cy="418449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5966152" y="3045927"/>
            <a:ext cx="954506" cy="640904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>
            <a:off x="6044061" y="3055878"/>
            <a:ext cx="905366" cy="836651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6936675" y="2187908"/>
            <a:ext cx="1194116" cy="91514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7499660" y="326347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</a:t>
            </a:r>
            <a:endParaRPr lang="en-US" sz="2400" dirty="0"/>
          </a:p>
        </p:txBody>
      </p:sp>
      <p:sp>
        <p:nvSpPr>
          <p:cNvPr id="66" name="TextBox 65"/>
          <p:cNvSpPr txBox="1"/>
          <p:nvPr/>
        </p:nvSpPr>
        <p:spPr>
          <a:xfrm>
            <a:off x="7512377" y="4006891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</a:t>
            </a:r>
            <a:endParaRPr lang="en-US" sz="2400" dirty="0"/>
          </a:p>
        </p:txBody>
      </p:sp>
      <p:sp>
        <p:nvSpPr>
          <p:cNvPr id="67" name="TextBox 66"/>
          <p:cNvSpPr txBox="1"/>
          <p:nvPr/>
        </p:nvSpPr>
        <p:spPr>
          <a:xfrm>
            <a:off x="5387160" y="2081540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</a:t>
            </a:r>
            <a:endParaRPr lang="en-US" sz="2400" dirty="0"/>
          </a:p>
        </p:txBody>
      </p:sp>
      <p:sp>
        <p:nvSpPr>
          <p:cNvPr id="68" name="TextBox 67"/>
          <p:cNvSpPr txBox="1"/>
          <p:nvPr/>
        </p:nvSpPr>
        <p:spPr>
          <a:xfrm>
            <a:off x="8210184" y="2043540"/>
            <a:ext cx="373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</a:t>
            </a:r>
            <a:endParaRPr lang="en-US" sz="2400" dirty="0"/>
          </a:p>
        </p:txBody>
      </p:sp>
      <p:cxnSp>
        <p:nvCxnSpPr>
          <p:cNvPr id="69" name="Straight Arrow Connector 68"/>
          <p:cNvCxnSpPr/>
          <p:nvPr/>
        </p:nvCxnSpPr>
        <p:spPr>
          <a:xfrm flipV="1">
            <a:off x="6953907" y="419587"/>
            <a:ext cx="4483" cy="98127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V="1">
            <a:off x="6948417" y="485805"/>
            <a:ext cx="337519" cy="92167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H="1" flipV="1">
            <a:off x="6659105" y="485805"/>
            <a:ext cx="279077" cy="92167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H="1" flipV="1">
            <a:off x="6384319" y="636564"/>
            <a:ext cx="548065" cy="77091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V="1">
            <a:off x="6990871" y="636564"/>
            <a:ext cx="575363" cy="77091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V="1">
            <a:off x="6988338" y="788012"/>
            <a:ext cx="759625" cy="66939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H="1" flipV="1">
            <a:off x="6184149" y="784383"/>
            <a:ext cx="699837" cy="64387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4976943" y="-14073"/>
            <a:ext cx="4066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Constructor</a:t>
            </a:r>
            <a:endParaRPr lang="en-US" sz="2000" dirty="0"/>
          </a:p>
        </p:txBody>
      </p:sp>
      <p:cxnSp>
        <p:nvCxnSpPr>
          <p:cNvPr id="77" name="Straight Arrow Connector 76"/>
          <p:cNvCxnSpPr/>
          <p:nvPr/>
        </p:nvCxnSpPr>
        <p:spPr>
          <a:xfrm flipV="1">
            <a:off x="6998932" y="978175"/>
            <a:ext cx="884054" cy="71960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V="1">
            <a:off x="6973690" y="1158595"/>
            <a:ext cx="1005783" cy="53918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V="1">
            <a:off x="7002458" y="1337976"/>
            <a:ext cx="1019838" cy="36975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H="1" flipV="1">
            <a:off x="6044061" y="978175"/>
            <a:ext cx="902958" cy="76139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H="1" flipV="1">
            <a:off x="5966152" y="1122707"/>
            <a:ext cx="999529" cy="60691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H="1" flipV="1">
            <a:off x="5884143" y="1285596"/>
            <a:ext cx="1110306" cy="45397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V="1">
            <a:off x="6985589" y="1512361"/>
            <a:ext cx="1092294" cy="50526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H="1" flipV="1">
            <a:off x="5844791" y="1457402"/>
            <a:ext cx="1088885" cy="60201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V="1">
            <a:off x="6954680" y="1658260"/>
            <a:ext cx="1176111" cy="35936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H="1" flipV="1">
            <a:off x="5814436" y="1658260"/>
            <a:ext cx="1132235" cy="39120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V="1">
            <a:off x="6983884" y="1812255"/>
            <a:ext cx="1150096" cy="21437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H="1" flipV="1">
            <a:off x="5814436" y="1851511"/>
            <a:ext cx="1161439" cy="20696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flipV="1">
            <a:off x="6972286" y="2012917"/>
            <a:ext cx="1161694" cy="26145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 flipH="1" flipV="1">
            <a:off x="5814436" y="1966791"/>
            <a:ext cx="1105938" cy="34937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 flipH="1" flipV="1">
            <a:off x="5814436" y="2136504"/>
            <a:ext cx="1106219" cy="15091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 flipV="1">
            <a:off x="6941060" y="2187908"/>
            <a:ext cx="1189731" cy="7338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>
            <a:off x="6963679" y="2264421"/>
            <a:ext cx="1167112" cy="11643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flipH="1">
            <a:off x="5814436" y="2308357"/>
            <a:ext cx="1128613" cy="781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 flipV="1">
            <a:off x="6956965" y="2520361"/>
            <a:ext cx="1173826" cy="1714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H="1" flipV="1">
            <a:off x="5814436" y="2440485"/>
            <a:ext cx="1090618" cy="13881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>
            <a:off x="6976295" y="2542476"/>
            <a:ext cx="1157685" cy="14807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 flipH="1">
            <a:off x="5814436" y="2564372"/>
            <a:ext cx="1115182" cy="3154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>
            <a:off x="6953843" y="2545861"/>
            <a:ext cx="1180137" cy="30105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flipH="1">
            <a:off x="5814436" y="2577707"/>
            <a:ext cx="1131400" cy="20061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>
            <a:off x="6965632" y="2778322"/>
            <a:ext cx="1168348" cy="22703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>
            <a:off x="6940390" y="2778323"/>
            <a:ext cx="1190401" cy="37719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>
            <a:off x="6969158" y="2788273"/>
            <a:ext cx="1108725" cy="53705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 flipH="1">
            <a:off x="5814436" y="2820118"/>
            <a:ext cx="1099286" cy="12627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 flipH="1">
            <a:off x="5814436" y="2810168"/>
            <a:ext cx="1117948" cy="29234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 flipH="1">
            <a:off x="5844791" y="2820119"/>
            <a:ext cx="1116360" cy="47472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>
            <a:off x="6950718" y="3014081"/>
            <a:ext cx="1071578" cy="49593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stCxn id="58" idx="6"/>
          </p:cNvCxnSpPr>
          <p:nvPr/>
        </p:nvCxnSpPr>
        <p:spPr>
          <a:xfrm>
            <a:off x="6991408" y="3046437"/>
            <a:ext cx="944822" cy="64039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>
            <a:off x="6954244" y="3024032"/>
            <a:ext cx="863876" cy="8303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>
            <a:off x="6938557" y="3360623"/>
            <a:ext cx="313783" cy="987591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 flipH="1">
            <a:off x="6612416" y="3360625"/>
            <a:ext cx="315907" cy="987589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 flipH="1">
            <a:off x="6367405" y="3360625"/>
            <a:ext cx="555120" cy="877099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6978478" y="3381173"/>
            <a:ext cx="702482" cy="639381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>
            <a:stCxn id="60" idx="0"/>
          </p:cNvCxnSpPr>
          <p:nvPr/>
        </p:nvCxnSpPr>
        <p:spPr>
          <a:xfrm>
            <a:off x="6938720" y="3381405"/>
            <a:ext cx="597205" cy="795359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 flipH="1">
            <a:off x="5884143" y="3055877"/>
            <a:ext cx="1014664" cy="41844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 flipH="1">
            <a:off x="5966152" y="3045927"/>
            <a:ext cx="951319" cy="64090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 flipH="1">
            <a:off x="6044061" y="3044150"/>
            <a:ext cx="914445" cy="84838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/>
          <p:nvPr/>
        </p:nvCxnSpPr>
        <p:spPr>
          <a:xfrm>
            <a:off x="6935134" y="3348854"/>
            <a:ext cx="323334" cy="99936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/>
          <p:nvPr/>
        </p:nvCxnSpPr>
        <p:spPr>
          <a:xfrm flipH="1">
            <a:off x="6617229" y="3348856"/>
            <a:ext cx="307671" cy="99935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 flipH="1">
            <a:off x="6367405" y="3348856"/>
            <a:ext cx="551697" cy="88886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>
            <a:stCxn id="4" idx="2"/>
          </p:cNvCxnSpPr>
          <p:nvPr/>
        </p:nvCxnSpPr>
        <p:spPr>
          <a:xfrm>
            <a:off x="6938184" y="3371776"/>
            <a:ext cx="588908" cy="8049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/>
          <p:nvPr/>
        </p:nvCxnSpPr>
        <p:spPr>
          <a:xfrm>
            <a:off x="6975055" y="3369404"/>
            <a:ext cx="705905" cy="6511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>
          <a:xfrm flipH="1">
            <a:off x="6161289" y="3381173"/>
            <a:ext cx="724206" cy="711771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 flipH="1">
            <a:off x="6161289" y="3388301"/>
            <a:ext cx="718728" cy="70464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9" name="Oval 58"/>
          <p:cNvSpPr/>
          <p:nvPr/>
        </p:nvSpPr>
        <p:spPr>
          <a:xfrm flipV="1">
            <a:off x="6886031" y="1400205"/>
            <a:ext cx="105377" cy="11215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 flipV="1">
            <a:off x="6886031" y="1658260"/>
            <a:ext cx="105377" cy="11215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 flipV="1">
            <a:off x="6886031" y="2218295"/>
            <a:ext cx="105377" cy="11215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 flipV="1">
            <a:off x="6886031" y="1966791"/>
            <a:ext cx="105377" cy="11215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 flipV="1">
            <a:off x="6886031" y="2734759"/>
            <a:ext cx="105377" cy="11215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 flipV="1">
            <a:off x="6886031" y="2990359"/>
            <a:ext cx="105377" cy="11215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 flipV="1">
            <a:off x="6886031" y="3269249"/>
            <a:ext cx="105377" cy="11215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 flipV="1">
            <a:off x="6886031" y="2476350"/>
            <a:ext cx="105377" cy="11215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05" y="4818407"/>
            <a:ext cx="808672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5" name="Group 1024"/>
          <p:cNvGrpSpPr/>
          <p:nvPr/>
        </p:nvGrpSpPr>
        <p:grpSpPr>
          <a:xfrm>
            <a:off x="67216" y="4818407"/>
            <a:ext cx="8951343" cy="1202029"/>
            <a:chOff x="67216" y="4818407"/>
            <a:chExt cx="8951343" cy="1202029"/>
          </a:xfrm>
        </p:grpSpPr>
        <p:sp>
          <p:nvSpPr>
            <p:cNvPr id="591" name="Rectangle 590"/>
            <p:cNvSpPr/>
            <p:nvPr/>
          </p:nvSpPr>
          <p:spPr>
            <a:xfrm>
              <a:off x="3737113" y="4818407"/>
              <a:ext cx="1650047" cy="1171576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4" name="Straight Connector 593"/>
            <p:cNvCxnSpPr/>
            <p:nvPr/>
          </p:nvCxnSpPr>
          <p:spPr>
            <a:xfrm>
              <a:off x="7979473" y="4832550"/>
              <a:ext cx="0" cy="1171576"/>
            </a:xfrm>
            <a:prstGeom prst="lin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97" name="Straight Connector 596"/>
            <p:cNvCxnSpPr/>
            <p:nvPr/>
          </p:nvCxnSpPr>
          <p:spPr>
            <a:xfrm>
              <a:off x="7997873" y="4860828"/>
              <a:ext cx="466261" cy="0"/>
            </a:xfrm>
            <a:prstGeom prst="lin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99" name="Straight Connector 598"/>
            <p:cNvCxnSpPr/>
            <p:nvPr/>
          </p:nvCxnSpPr>
          <p:spPr>
            <a:xfrm>
              <a:off x="7955145" y="5983439"/>
              <a:ext cx="508989" cy="6544"/>
            </a:xfrm>
            <a:prstGeom prst="lin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01" name="Straight Connector 600"/>
            <p:cNvCxnSpPr/>
            <p:nvPr/>
          </p:nvCxnSpPr>
          <p:spPr>
            <a:xfrm>
              <a:off x="8506551" y="5986090"/>
              <a:ext cx="508989" cy="6544"/>
            </a:xfrm>
            <a:prstGeom prst="line">
              <a:avLst/>
            </a:prstGeom>
            <a:noFill/>
            <a:ln w="5715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02" name="Straight Connector 601"/>
            <p:cNvCxnSpPr/>
            <p:nvPr/>
          </p:nvCxnSpPr>
          <p:spPr>
            <a:xfrm>
              <a:off x="8509570" y="4865351"/>
              <a:ext cx="508989" cy="6544"/>
            </a:xfrm>
            <a:prstGeom prst="line">
              <a:avLst/>
            </a:prstGeom>
            <a:noFill/>
            <a:ln w="5715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03" name="Straight Connector 602"/>
            <p:cNvCxnSpPr/>
            <p:nvPr/>
          </p:nvCxnSpPr>
          <p:spPr>
            <a:xfrm>
              <a:off x="1141876" y="4848860"/>
              <a:ext cx="0" cy="1171576"/>
            </a:xfrm>
            <a:prstGeom prst="lin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04" name="Straight Connector 603"/>
            <p:cNvCxnSpPr/>
            <p:nvPr/>
          </p:nvCxnSpPr>
          <p:spPr>
            <a:xfrm>
              <a:off x="637911" y="4862728"/>
              <a:ext cx="540440" cy="5895"/>
            </a:xfrm>
            <a:prstGeom prst="lin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05" name="Straight Connector 604"/>
            <p:cNvCxnSpPr/>
            <p:nvPr/>
          </p:nvCxnSpPr>
          <p:spPr>
            <a:xfrm>
              <a:off x="632887" y="5985339"/>
              <a:ext cx="508989" cy="6544"/>
            </a:xfrm>
            <a:prstGeom prst="lin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06" name="Straight Connector 605"/>
            <p:cNvCxnSpPr/>
            <p:nvPr/>
          </p:nvCxnSpPr>
          <p:spPr>
            <a:xfrm flipH="1">
              <a:off x="67216" y="5974312"/>
              <a:ext cx="508989" cy="6544"/>
            </a:xfrm>
            <a:prstGeom prst="line">
              <a:avLst/>
            </a:prstGeom>
            <a:noFill/>
            <a:ln w="5715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07" name="Straight Connector 606"/>
            <p:cNvCxnSpPr/>
            <p:nvPr/>
          </p:nvCxnSpPr>
          <p:spPr>
            <a:xfrm flipH="1">
              <a:off x="70235" y="4853573"/>
              <a:ext cx="508989" cy="6544"/>
            </a:xfrm>
            <a:prstGeom prst="line">
              <a:avLst/>
            </a:prstGeom>
            <a:noFill/>
            <a:ln w="5715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027" name="Rectangle 1026"/>
          <p:cNvSpPr/>
          <p:nvPr/>
        </p:nvSpPr>
        <p:spPr>
          <a:xfrm>
            <a:off x="5387160" y="4835263"/>
            <a:ext cx="2549070" cy="1155905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2" name="Rectangle 611"/>
          <p:cNvSpPr/>
          <p:nvPr/>
        </p:nvSpPr>
        <p:spPr>
          <a:xfrm>
            <a:off x="1173145" y="4828135"/>
            <a:ext cx="2549070" cy="1155905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3" name="Straight Arrow Connector 612"/>
          <p:cNvCxnSpPr/>
          <p:nvPr/>
        </p:nvCxnSpPr>
        <p:spPr>
          <a:xfrm>
            <a:off x="4536933" y="4364255"/>
            <a:ext cx="0" cy="398515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4" name="Straight Arrow Connector 613"/>
          <p:cNvCxnSpPr/>
          <p:nvPr/>
        </p:nvCxnSpPr>
        <p:spPr>
          <a:xfrm>
            <a:off x="4540749" y="4818407"/>
            <a:ext cx="0" cy="1171576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" name="Straight Arrow Connector 614"/>
          <p:cNvCxnSpPr/>
          <p:nvPr/>
        </p:nvCxnSpPr>
        <p:spPr>
          <a:xfrm>
            <a:off x="4645058" y="4725113"/>
            <a:ext cx="742102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1" name="Straight Arrow Connector 620"/>
          <p:cNvCxnSpPr/>
          <p:nvPr/>
        </p:nvCxnSpPr>
        <p:spPr>
          <a:xfrm flipH="1">
            <a:off x="3737113" y="4725113"/>
            <a:ext cx="686016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6" name="Straight Arrow Connector 625"/>
          <p:cNvCxnSpPr/>
          <p:nvPr/>
        </p:nvCxnSpPr>
        <p:spPr>
          <a:xfrm>
            <a:off x="5430319" y="4729823"/>
            <a:ext cx="2524826" cy="8657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7" name="Straight Arrow Connector 626"/>
          <p:cNvCxnSpPr/>
          <p:nvPr/>
        </p:nvCxnSpPr>
        <p:spPr>
          <a:xfrm flipH="1">
            <a:off x="1178351" y="4725100"/>
            <a:ext cx="2497835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2" name="Straight Arrow Connector 631"/>
          <p:cNvCxnSpPr/>
          <p:nvPr/>
        </p:nvCxnSpPr>
        <p:spPr>
          <a:xfrm>
            <a:off x="7990924" y="4741097"/>
            <a:ext cx="473210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3" name="Straight Arrow Connector 632"/>
          <p:cNvCxnSpPr/>
          <p:nvPr/>
        </p:nvCxnSpPr>
        <p:spPr>
          <a:xfrm flipH="1">
            <a:off x="637911" y="4723122"/>
            <a:ext cx="503965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915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4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6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2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8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4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5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10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70"/>
                            </p:stCondLst>
                            <p:childTnLst>
                              <p:par>
                                <p:cTn id="129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63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90"/>
                            </p:stCondLst>
                            <p:childTnLst>
                              <p:par>
                                <p:cTn id="135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5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810"/>
                            </p:stCondLst>
                            <p:childTnLst>
                              <p:par>
                                <p:cTn id="141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870"/>
                            </p:stCondLst>
                            <p:childTnLst>
                              <p:par>
                                <p:cTn id="144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930"/>
                            </p:stCondLst>
                            <p:childTnLst>
                              <p:par>
                                <p:cTn id="147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99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50"/>
                            </p:stCondLst>
                            <p:childTnLst>
                              <p:par>
                                <p:cTn id="155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110"/>
                            </p:stCondLst>
                            <p:childTnLst>
                              <p:par>
                                <p:cTn id="160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170"/>
                            </p:stCondLst>
                            <p:childTnLst>
                              <p:par>
                                <p:cTn id="165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230"/>
                            </p:stCondLst>
                            <p:childTnLst>
                              <p:par>
                                <p:cTn id="170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290"/>
                            </p:stCondLst>
                            <p:childTnLst>
                              <p:par>
                                <p:cTn id="175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350"/>
                            </p:stCondLst>
                            <p:childTnLst>
                              <p:par>
                                <p:cTn id="180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9" dur="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50"/>
                            </p:stCondLst>
                            <p:childTnLst>
                              <p:par>
                                <p:cTn id="20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8" dur="5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1"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027" grpId="0" animBg="1"/>
      <p:bldP spid="1027" grpId="1" animBg="1"/>
      <p:bldP spid="612" grpId="0" animBg="1"/>
      <p:bldP spid="61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58258"/>
            <a:ext cx="8229600" cy="9902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dirty="0"/>
              <a:t>Centipede Panorama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4646704"/>
            <a:ext cx="806767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4646703"/>
            <a:ext cx="80772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4" y="4646702"/>
            <a:ext cx="8067675" cy="1457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90" name="Oval 389"/>
          <p:cNvSpPr/>
          <p:nvPr/>
        </p:nvSpPr>
        <p:spPr>
          <a:xfrm flipV="1">
            <a:off x="6927140" y="304587"/>
            <a:ext cx="80025" cy="85173"/>
          </a:xfrm>
          <a:prstGeom prst="ellipse">
            <a:avLst/>
          </a:prstGeom>
          <a:solidFill>
            <a:schemeClr val="tx1">
              <a:alpha val="74902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1" name="Oval 390"/>
          <p:cNvSpPr/>
          <p:nvPr/>
        </p:nvSpPr>
        <p:spPr>
          <a:xfrm flipV="1">
            <a:off x="6927140" y="595765"/>
            <a:ext cx="80025" cy="85173"/>
          </a:xfrm>
          <a:prstGeom prst="ellipse">
            <a:avLst/>
          </a:prstGeom>
          <a:solidFill>
            <a:schemeClr val="tx1">
              <a:alpha val="74902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2" name="Oval 391"/>
          <p:cNvSpPr/>
          <p:nvPr/>
        </p:nvSpPr>
        <p:spPr>
          <a:xfrm flipV="1">
            <a:off x="6927140" y="867347"/>
            <a:ext cx="80025" cy="85173"/>
          </a:xfrm>
          <a:prstGeom prst="ellipse">
            <a:avLst/>
          </a:prstGeom>
          <a:solidFill>
            <a:schemeClr val="tx1">
              <a:alpha val="74902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15" name="Group 3114"/>
          <p:cNvGrpSpPr/>
          <p:nvPr/>
        </p:nvGrpSpPr>
        <p:grpSpPr>
          <a:xfrm>
            <a:off x="5735841" y="1015792"/>
            <a:ext cx="2521229" cy="3515059"/>
            <a:chOff x="5735841" y="1015792"/>
            <a:chExt cx="2521229" cy="3515059"/>
          </a:xfrm>
        </p:grpSpPr>
        <p:sp>
          <p:nvSpPr>
            <p:cNvPr id="11" name="Trapezoid 4"/>
            <p:cNvSpPr/>
            <p:nvPr/>
          </p:nvSpPr>
          <p:spPr>
            <a:xfrm rot="5400000">
              <a:off x="4606077" y="2145556"/>
              <a:ext cx="3515059" cy="1255531"/>
            </a:xfrm>
            <a:custGeom>
              <a:avLst/>
              <a:gdLst>
                <a:gd name="connsiteX0" fmla="*/ 0 w 2743200"/>
                <a:gd name="connsiteY0" fmla="*/ 1600200 h 1600200"/>
                <a:gd name="connsiteX1" fmla="*/ 400050 w 2743200"/>
                <a:gd name="connsiteY1" fmla="*/ 0 h 1600200"/>
                <a:gd name="connsiteX2" fmla="*/ 2343150 w 2743200"/>
                <a:gd name="connsiteY2" fmla="*/ 0 h 1600200"/>
                <a:gd name="connsiteX3" fmla="*/ 2743200 w 2743200"/>
                <a:gd name="connsiteY3" fmla="*/ 1600200 h 1600200"/>
                <a:gd name="connsiteX4" fmla="*/ 0 w 2743200"/>
                <a:gd name="connsiteY4" fmla="*/ 1600200 h 1600200"/>
                <a:gd name="connsiteX0" fmla="*/ 0 w 3713018"/>
                <a:gd name="connsiteY0" fmla="*/ 1627909 h 1627909"/>
                <a:gd name="connsiteX1" fmla="*/ 1369868 w 3713018"/>
                <a:gd name="connsiteY1" fmla="*/ 0 h 1627909"/>
                <a:gd name="connsiteX2" fmla="*/ 3312968 w 3713018"/>
                <a:gd name="connsiteY2" fmla="*/ 0 h 1627909"/>
                <a:gd name="connsiteX3" fmla="*/ 3713018 w 3713018"/>
                <a:gd name="connsiteY3" fmla="*/ 1600200 h 1627909"/>
                <a:gd name="connsiteX4" fmla="*/ 0 w 3713018"/>
                <a:gd name="connsiteY4" fmla="*/ 1627909 h 1627909"/>
                <a:gd name="connsiteX0" fmla="*/ 0 w 4752112"/>
                <a:gd name="connsiteY0" fmla="*/ 1627909 h 1627909"/>
                <a:gd name="connsiteX1" fmla="*/ 1369868 w 4752112"/>
                <a:gd name="connsiteY1" fmla="*/ 0 h 1627909"/>
                <a:gd name="connsiteX2" fmla="*/ 3312968 w 4752112"/>
                <a:gd name="connsiteY2" fmla="*/ 0 h 1627909"/>
                <a:gd name="connsiteX3" fmla="*/ 4752112 w 4752112"/>
                <a:gd name="connsiteY3" fmla="*/ 1627909 h 1627909"/>
                <a:gd name="connsiteX4" fmla="*/ 0 w 4752112"/>
                <a:gd name="connsiteY4" fmla="*/ 1627909 h 1627909"/>
                <a:gd name="connsiteX0" fmla="*/ 0 w 4752112"/>
                <a:gd name="connsiteY0" fmla="*/ 1627909 h 1627909"/>
                <a:gd name="connsiteX1" fmla="*/ 1369868 w 4752112"/>
                <a:gd name="connsiteY1" fmla="*/ 0 h 1627909"/>
                <a:gd name="connsiteX2" fmla="*/ 3299115 w 4752112"/>
                <a:gd name="connsiteY2" fmla="*/ 27709 h 1627909"/>
                <a:gd name="connsiteX3" fmla="*/ 4752112 w 4752112"/>
                <a:gd name="connsiteY3" fmla="*/ 1627909 h 1627909"/>
                <a:gd name="connsiteX4" fmla="*/ 0 w 4752112"/>
                <a:gd name="connsiteY4" fmla="*/ 1627909 h 1627909"/>
                <a:gd name="connsiteX0" fmla="*/ 0 w 4733065"/>
                <a:gd name="connsiteY0" fmla="*/ 1627909 h 1627909"/>
                <a:gd name="connsiteX1" fmla="*/ 1369868 w 4733065"/>
                <a:gd name="connsiteY1" fmla="*/ 0 h 1627909"/>
                <a:gd name="connsiteX2" fmla="*/ 3299115 w 4733065"/>
                <a:gd name="connsiteY2" fmla="*/ 27709 h 1627909"/>
                <a:gd name="connsiteX3" fmla="*/ 4733065 w 4733065"/>
                <a:gd name="connsiteY3" fmla="*/ 1627909 h 1627909"/>
                <a:gd name="connsiteX4" fmla="*/ 0 w 4733065"/>
                <a:gd name="connsiteY4" fmla="*/ 1627909 h 1627909"/>
                <a:gd name="connsiteX0" fmla="*/ 0 w 4733065"/>
                <a:gd name="connsiteY0" fmla="*/ 1637434 h 1637434"/>
                <a:gd name="connsiteX1" fmla="*/ 1417493 w 4733065"/>
                <a:gd name="connsiteY1" fmla="*/ 0 h 1637434"/>
                <a:gd name="connsiteX2" fmla="*/ 3299115 w 4733065"/>
                <a:gd name="connsiteY2" fmla="*/ 37234 h 1637434"/>
                <a:gd name="connsiteX3" fmla="*/ 4733065 w 4733065"/>
                <a:gd name="connsiteY3" fmla="*/ 1637434 h 1637434"/>
                <a:gd name="connsiteX4" fmla="*/ 0 w 4733065"/>
                <a:gd name="connsiteY4" fmla="*/ 1637434 h 1637434"/>
                <a:gd name="connsiteX0" fmla="*/ 0 w 4704493"/>
                <a:gd name="connsiteY0" fmla="*/ 1637434 h 1656484"/>
                <a:gd name="connsiteX1" fmla="*/ 1417493 w 4704493"/>
                <a:gd name="connsiteY1" fmla="*/ 0 h 1656484"/>
                <a:gd name="connsiteX2" fmla="*/ 3299115 w 4704493"/>
                <a:gd name="connsiteY2" fmla="*/ 37234 h 1656484"/>
                <a:gd name="connsiteX3" fmla="*/ 4704493 w 4704493"/>
                <a:gd name="connsiteY3" fmla="*/ 1656484 h 1656484"/>
                <a:gd name="connsiteX4" fmla="*/ 0 w 4704493"/>
                <a:gd name="connsiteY4" fmla="*/ 1637434 h 1656484"/>
                <a:gd name="connsiteX0" fmla="*/ 0 w 4704493"/>
                <a:gd name="connsiteY0" fmla="*/ 1637434 h 1656484"/>
                <a:gd name="connsiteX1" fmla="*/ 1417493 w 4704493"/>
                <a:gd name="connsiteY1" fmla="*/ 0 h 1656484"/>
                <a:gd name="connsiteX2" fmla="*/ 3241967 w 4704493"/>
                <a:gd name="connsiteY2" fmla="*/ 46759 h 1656484"/>
                <a:gd name="connsiteX3" fmla="*/ 4704493 w 4704493"/>
                <a:gd name="connsiteY3" fmla="*/ 1656484 h 1656484"/>
                <a:gd name="connsiteX4" fmla="*/ 0 w 4704493"/>
                <a:gd name="connsiteY4" fmla="*/ 1637434 h 1656484"/>
                <a:gd name="connsiteX0" fmla="*/ 0 w 4677597"/>
                <a:gd name="connsiteY0" fmla="*/ 1637434 h 1656484"/>
                <a:gd name="connsiteX1" fmla="*/ 1390597 w 4677597"/>
                <a:gd name="connsiteY1" fmla="*/ 0 h 1656484"/>
                <a:gd name="connsiteX2" fmla="*/ 3215071 w 4677597"/>
                <a:gd name="connsiteY2" fmla="*/ 46759 h 1656484"/>
                <a:gd name="connsiteX3" fmla="*/ 4677597 w 4677597"/>
                <a:gd name="connsiteY3" fmla="*/ 1656484 h 1656484"/>
                <a:gd name="connsiteX4" fmla="*/ 0 w 4677597"/>
                <a:gd name="connsiteY4" fmla="*/ 1637434 h 1656484"/>
                <a:gd name="connsiteX0" fmla="*/ 0 w 4677597"/>
                <a:gd name="connsiteY0" fmla="*/ 1637434 h 1656484"/>
                <a:gd name="connsiteX1" fmla="*/ 1390597 w 4677597"/>
                <a:gd name="connsiteY1" fmla="*/ 0 h 1656484"/>
                <a:gd name="connsiteX2" fmla="*/ 3270679 w 4677597"/>
                <a:gd name="connsiteY2" fmla="*/ 22046 h 1656484"/>
                <a:gd name="connsiteX3" fmla="*/ 4677597 w 4677597"/>
                <a:gd name="connsiteY3" fmla="*/ 1656484 h 1656484"/>
                <a:gd name="connsiteX4" fmla="*/ 0 w 4677597"/>
                <a:gd name="connsiteY4" fmla="*/ 1637434 h 1656484"/>
                <a:gd name="connsiteX0" fmla="*/ 0 w 4677597"/>
                <a:gd name="connsiteY0" fmla="*/ 1637434 h 1656484"/>
                <a:gd name="connsiteX1" fmla="*/ 11876 w 4677597"/>
                <a:gd name="connsiteY1" fmla="*/ 1570628 h 1656484"/>
                <a:gd name="connsiteX2" fmla="*/ 1390597 w 4677597"/>
                <a:gd name="connsiteY2" fmla="*/ 0 h 1656484"/>
                <a:gd name="connsiteX3" fmla="*/ 3270679 w 4677597"/>
                <a:gd name="connsiteY3" fmla="*/ 22046 h 1656484"/>
                <a:gd name="connsiteX4" fmla="*/ 4677597 w 4677597"/>
                <a:gd name="connsiteY4" fmla="*/ 1656484 h 1656484"/>
                <a:gd name="connsiteX5" fmla="*/ 0 w 4677597"/>
                <a:gd name="connsiteY5" fmla="*/ 1637434 h 1656484"/>
                <a:gd name="connsiteX0" fmla="*/ 0 w 4677597"/>
                <a:gd name="connsiteY0" fmla="*/ 1637434 h 1656484"/>
                <a:gd name="connsiteX1" fmla="*/ 50298 w 4677597"/>
                <a:gd name="connsiteY1" fmla="*/ 1601364 h 1656484"/>
                <a:gd name="connsiteX2" fmla="*/ 1390597 w 4677597"/>
                <a:gd name="connsiteY2" fmla="*/ 0 h 1656484"/>
                <a:gd name="connsiteX3" fmla="*/ 3270679 w 4677597"/>
                <a:gd name="connsiteY3" fmla="*/ 22046 h 1656484"/>
                <a:gd name="connsiteX4" fmla="*/ 4677597 w 4677597"/>
                <a:gd name="connsiteY4" fmla="*/ 1656484 h 1656484"/>
                <a:gd name="connsiteX5" fmla="*/ 0 w 4677597"/>
                <a:gd name="connsiteY5" fmla="*/ 1637434 h 1656484"/>
                <a:gd name="connsiteX0" fmla="*/ 0 w 4655927"/>
                <a:gd name="connsiteY0" fmla="*/ 1568096 h 1656484"/>
                <a:gd name="connsiteX1" fmla="*/ 28628 w 4655927"/>
                <a:gd name="connsiteY1" fmla="*/ 1601364 h 1656484"/>
                <a:gd name="connsiteX2" fmla="*/ 1368927 w 4655927"/>
                <a:gd name="connsiteY2" fmla="*/ 0 h 1656484"/>
                <a:gd name="connsiteX3" fmla="*/ 3249009 w 4655927"/>
                <a:gd name="connsiteY3" fmla="*/ 22046 h 1656484"/>
                <a:gd name="connsiteX4" fmla="*/ 4655927 w 4655927"/>
                <a:gd name="connsiteY4" fmla="*/ 1656484 h 1656484"/>
                <a:gd name="connsiteX5" fmla="*/ 0 w 4655927"/>
                <a:gd name="connsiteY5" fmla="*/ 1568096 h 1656484"/>
                <a:gd name="connsiteX0" fmla="*/ 0 w 4655927"/>
                <a:gd name="connsiteY0" fmla="*/ 1568096 h 1656484"/>
                <a:gd name="connsiteX1" fmla="*/ 2628 w 4655927"/>
                <a:gd name="connsiteY1" fmla="*/ 1558027 h 1656484"/>
                <a:gd name="connsiteX2" fmla="*/ 1368927 w 4655927"/>
                <a:gd name="connsiteY2" fmla="*/ 0 h 1656484"/>
                <a:gd name="connsiteX3" fmla="*/ 3249009 w 4655927"/>
                <a:gd name="connsiteY3" fmla="*/ 22046 h 1656484"/>
                <a:gd name="connsiteX4" fmla="*/ 4655927 w 4655927"/>
                <a:gd name="connsiteY4" fmla="*/ 1656484 h 1656484"/>
                <a:gd name="connsiteX5" fmla="*/ 0 w 4655927"/>
                <a:gd name="connsiteY5" fmla="*/ 1568096 h 1656484"/>
                <a:gd name="connsiteX0" fmla="*/ 32084 w 4653340"/>
                <a:gd name="connsiteY0" fmla="*/ 1568096 h 1656484"/>
                <a:gd name="connsiteX1" fmla="*/ 41 w 4653340"/>
                <a:gd name="connsiteY1" fmla="*/ 1558027 h 1656484"/>
                <a:gd name="connsiteX2" fmla="*/ 1366340 w 4653340"/>
                <a:gd name="connsiteY2" fmla="*/ 0 h 1656484"/>
                <a:gd name="connsiteX3" fmla="*/ 3246422 w 4653340"/>
                <a:gd name="connsiteY3" fmla="*/ 22046 h 1656484"/>
                <a:gd name="connsiteX4" fmla="*/ 4653340 w 4653340"/>
                <a:gd name="connsiteY4" fmla="*/ 1656484 h 1656484"/>
                <a:gd name="connsiteX5" fmla="*/ 32084 w 4653340"/>
                <a:gd name="connsiteY5" fmla="*/ 1568096 h 1656484"/>
                <a:gd name="connsiteX0" fmla="*/ 32084 w 4658688"/>
                <a:gd name="connsiteY0" fmla="*/ 1568096 h 1576274"/>
                <a:gd name="connsiteX1" fmla="*/ 41 w 4658688"/>
                <a:gd name="connsiteY1" fmla="*/ 1558027 h 1576274"/>
                <a:gd name="connsiteX2" fmla="*/ 1366340 w 4658688"/>
                <a:gd name="connsiteY2" fmla="*/ 0 h 1576274"/>
                <a:gd name="connsiteX3" fmla="*/ 3246422 w 4658688"/>
                <a:gd name="connsiteY3" fmla="*/ 22046 h 1576274"/>
                <a:gd name="connsiteX4" fmla="*/ 4658688 w 4658688"/>
                <a:gd name="connsiteY4" fmla="*/ 1576274 h 1576274"/>
                <a:gd name="connsiteX5" fmla="*/ 32084 w 4658688"/>
                <a:gd name="connsiteY5" fmla="*/ 1568096 h 1576274"/>
                <a:gd name="connsiteX0" fmla="*/ 0 w 4626604"/>
                <a:gd name="connsiteY0" fmla="*/ 1568096 h 1576274"/>
                <a:gd name="connsiteX1" fmla="*/ 257888 w 4626604"/>
                <a:gd name="connsiteY1" fmla="*/ 1227951 h 1576274"/>
                <a:gd name="connsiteX2" fmla="*/ 1334256 w 4626604"/>
                <a:gd name="connsiteY2" fmla="*/ 0 h 1576274"/>
                <a:gd name="connsiteX3" fmla="*/ 3214338 w 4626604"/>
                <a:gd name="connsiteY3" fmla="*/ 22046 h 1576274"/>
                <a:gd name="connsiteX4" fmla="*/ 4626604 w 4626604"/>
                <a:gd name="connsiteY4" fmla="*/ 1576274 h 1576274"/>
                <a:gd name="connsiteX5" fmla="*/ 0 w 4626604"/>
                <a:gd name="connsiteY5" fmla="*/ 1568096 h 1576274"/>
                <a:gd name="connsiteX0" fmla="*/ 0 w 4372356"/>
                <a:gd name="connsiteY0" fmla="*/ 1229099 h 1576274"/>
                <a:gd name="connsiteX1" fmla="*/ 3640 w 4372356"/>
                <a:gd name="connsiteY1" fmla="*/ 1227951 h 1576274"/>
                <a:gd name="connsiteX2" fmla="*/ 1080008 w 4372356"/>
                <a:gd name="connsiteY2" fmla="*/ 0 h 1576274"/>
                <a:gd name="connsiteX3" fmla="*/ 2960090 w 4372356"/>
                <a:gd name="connsiteY3" fmla="*/ 22046 h 1576274"/>
                <a:gd name="connsiteX4" fmla="*/ 4372356 w 4372356"/>
                <a:gd name="connsiteY4" fmla="*/ 1576274 h 1576274"/>
                <a:gd name="connsiteX5" fmla="*/ 0 w 4372356"/>
                <a:gd name="connsiteY5" fmla="*/ 1229099 h 1576274"/>
                <a:gd name="connsiteX0" fmla="*/ 0 w 4076520"/>
                <a:gd name="connsiteY0" fmla="*/ 1229099 h 1262510"/>
                <a:gd name="connsiteX1" fmla="*/ 3640 w 4076520"/>
                <a:gd name="connsiteY1" fmla="*/ 1227951 h 1262510"/>
                <a:gd name="connsiteX2" fmla="*/ 1080008 w 4076520"/>
                <a:gd name="connsiteY2" fmla="*/ 0 h 1262510"/>
                <a:gd name="connsiteX3" fmla="*/ 2960090 w 4076520"/>
                <a:gd name="connsiteY3" fmla="*/ 22046 h 1262510"/>
                <a:gd name="connsiteX4" fmla="*/ 4076520 w 4076520"/>
                <a:gd name="connsiteY4" fmla="*/ 1262510 h 1262510"/>
                <a:gd name="connsiteX5" fmla="*/ 0 w 4076520"/>
                <a:gd name="connsiteY5" fmla="*/ 1229099 h 1262510"/>
                <a:gd name="connsiteX0" fmla="*/ 0 w 4076520"/>
                <a:gd name="connsiteY0" fmla="*/ 1207053 h 1240464"/>
                <a:gd name="connsiteX1" fmla="*/ 3640 w 4076520"/>
                <a:gd name="connsiteY1" fmla="*/ 1205905 h 1240464"/>
                <a:gd name="connsiteX2" fmla="*/ 1312913 w 4076520"/>
                <a:gd name="connsiteY2" fmla="*/ 5875 h 1240464"/>
                <a:gd name="connsiteX3" fmla="*/ 2960090 w 4076520"/>
                <a:gd name="connsiteY3" fmla="*/ 0 h 1240464"/>
                <a:gd name="connsiteX4" fmla="*/ 4076520 w 4076520"/>
                <a:gd name="connsiteY4" fmla="*/ 1240464 h 1240464"/>
                <a:gd name="connsiteX5" fmla="*/ 0 w 4076520"/>
                <a:gd name="connsiteY5" fmla="*/ 1207053 h 1240464"/>
                <a:gd name="connsiteX0" fmla="*/ 0 w 4076520"/>
                <a:gd name="connsiteY0" fmla="*/ 1207053 h 1240464"/>
                <a:gd name="connsiteX1" fmla="*/ 3640 w 4076520"/>
                <a:gd name="connsiteY1" fmla="*/ 1205905 h 1240464"/>
                <a:gd name="connsiteX2" fmla="*/ 1356043 w 4076520"/>
                <a:gd name="connsiteY2" fmla="*/ 12855 h 1240464"/>
                <a:gd name="connsiteX3" fmla="*/ 2960090 w 4076520"/>
                <a:gd name="connsiteY3" fmla="*/ 0 h 1240464"/>
                <a:gd name="connsiteX4" fmla="*/ 4076520 w 4076520"/>
                <a:gd name="connsiteY4" fmla="*/ 1240464 h 1240464"/>
                <a:gd name="connsiteX5" fmla="*/ 0 w 4076520"/>
                <a:gd name="connsiteY5" fmla="*/ 1207053 h 1240464"/>
                <a:gd name="connsiteX0" fmla="*/ 0 w 4343930"/>
                <a:gd name="connsiteY0" fmla="*/ 1207053 h 1240464"/>
                <a:gd name="connsiteX1" fmla="*/ 3640 w 4343930"/>
                <a:gd name="connsiteY1" fmla="*/ 1205905 h 1240464"/>
                <a:gd name="connsiteX2" fmla="*/ 1356043 w 4343930"/>
                <a:gd name="connsiteY2" fmla="*/ 12855 h 1240464"/>
                <a:gd name="connsiteX3" fmla="*/ 2960090 w 4343930"/>
                <a:gd name="connsiteY3" fmla="*/ 0 h 1240464"/>
                <a:gd name="connsiteX4" fmla="*/ 4343930 w 4343930"/>
                <a:gd name="connsiteY4" fmla="*/ 1240464 h 1240464"/>
                <a:gd name="connsiteX5" fmla="*/ 0 w 4343930"/>
                <a:gd name="connsiteY5" fmla="*/ 1207053 h 1240464"/>
                <a:gd name="connsiteX0" fmla="*/ 0 w 4343930"/>
                <a:gd name="connsiteY0" fmla="*/ 1222120 h 1255531"/>
                <a:gd name="connsiteX1" fmla="*/ 3640 w 4343930"/>
                <a:gd name="connsiteY1" fmla="*/ 1220972 h 1255531"/>
                <a:gd name="connsiteX2" fmla="*/ 1338795 w 4343930"/>
                <a:gd name="connsiteY2" fmla="*/ 0 h 1255531"/>
                <a:gd name="connsiteX3" fmla="*/ 2960090 w 4343930"/>
                <a:gd name="connsiteY3" fmla="*/ 15067 h 1255531"/>
                <a:gd name="connsiteX4" fmla="*/ 4343930 w 4343930"/>
                <a:gd name="connsiteY4" fmla="*/ 1255531 h 1255531"/>
                <a:gd name="connsiteX5" fmla="*/ 0 w 4343930"/>
                <a:gd name="connsiteY5" fmla="*/ 1222120 h 1255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43930" h="1255531">
                  <a:moveTo>
                    <a:pt x="0" y="1222120"/>
                  </a:moveTo>
                  <a:cubicBezTo>
                    <a:pt x="1396" y="1212658"/>
                    <a:pt x="2244" y="1230434"/>
                    <a:pt x="3640" y="1220972"/>
                  </a:cubicBezTo>
                  <a:lnTo>
                    <a:pt x="1338795" y="0"/>
                  </a:lnTo>
                  <a:lnTo>
                    <a:pt x="2960090" y="15067"/>
                  </a:lnTo>
                  <a:lnTo>
                    <a:pt x="4343930" y="1255531"/>
                  </a:lnTo>
                  <a:lnTo>
                    <a:pt x="0" y="122212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5715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rapezoid 4"/>
            <p:cNvSpPr/>
            <p:nvPr/>
          </p:nvSpPr>
          <p:spPr>
            <a:xfrm rot="5400000" flipV="1">
              <a:off x="5868058" y="2139135"/>
              <a:ext cx="3499170" cy="1278854"/>
            </a:xfrm>
            <a:custGeom>
              <a:avLst/>
              <a:gdLst>
                <a:gd name="connsiteX0" fmla="*/ 0 w 2743200"/>
                <a:gd name="connsiteY0" fmla="*/ 1600200 h 1600200"/>
                <a:gd name="connsiteX1" fmla="*/ 400050 w 2743200"/>
                <a:gd name="connsiteY1" fmla="*/ 0 h 1600200"/>
                <a:gd name="connsiteX2" fmla="*/ 2343150 w 2743200"/>
                <a:gd name="connsiteY2" fmla="*/ 0 h 1600200"/>
                <a:gd name="connsiteX3" fmla="*/ 2743200 w 2743200"/>
                <a:gd name="connsiteY3" fmla="*/ 1600200 h 1600200"/>
                <a:gd name="connsiteX4" fmla="*/ 0 w 2743200"/>
                <a:gd name="connsiteY4" fmla="*/ 1600200 h 1600200"/>
                <a:gd name="connsiteX0" fmla="*/ 0 w 3713018"/>
                <a:gd name="connsiteY0" fmla="*/ 1627909 h 1627909"/>
                <a:gd name="connsiteX1" fmla="*/ 1369868 w 3713018"/>
                <a:gd name="connsiteY1" fmla="*/ 0 h 1627909"/>
                <a:gd name="connsiteX2" fmla="*/ 3312968 w 3713018"/>
                <a:gd name="connsiteY2" fmla="*/ 0 h 1627909"/>
                <a:gd name="connsiteX3" fmla="*/ 3713018 w 3713018"/>
                <a:gd name="connsiteY3" fmla="*/ 1600200 h 1627909"/>
                <a:gd name="connsiteX4" fmla="*/ 0 w 3713018"/>
                <a:gd name="connsiteY4" fmla="*/ 1627909 h 1627909"/>
                <a:gd name="connsiteX0" fmla="*/ 0 w 4752112"/>
                <a:gd name="connsiteY0" fmla="*/ 1627909 h 1627909"/>
                <a:gd name="connsiteX1" fmla="*/ 1369868 w 4752112"/>
                <a:gd name="connsiteY1" fmla="*/ 0 h 1627909"/>
                <a:gd name="connsiteX2" fmla="*/ 3312968 w 4752112"/>
                <a:gd name="connsiteY2" fmla="*/ 0 h 1627909"/>
                <a:gd name="connsiteX3" fmla="*/ 4752112 w 4752112"/>
                <a:gd name="connsiteY3" fmla="*/ 1627909 h 1627909"/>
                <a:gd name="connsiteX4" fmla="*/ 0 w 4752112"/>
                <a:gd name="connsiteY4" fmla="*/ 1627909 h 1627909"/>
                <a:gd name="connsiteX0" fmla="*/ 0 w 4752112"/>
                <a:gd name="connsiteY0" fmla="*/ 1627909 h 1627909"/>
                <a:gd name="connsiteX1" fmla="*/ 1369868 w 4752112"/>
                <a:gd name="connsiteY1" fmla="*/ 0 h 1627909"/>
                <a:gd name="connsiteX2" fmla="*/ 3299115 w 4752112"/>
                <a:gd name="connsiteY2" fmla="*/ 27709 h 1627909"/>
                <a:gd name="connsiteX3" fmla="*/ 4752112 w 4752112"/>
                <a:gd name="connsiteY3" fmla="*/ 1627909 h 1627909"/>
                <a:gd name="connsiteX4" fmla="*/ 0 w 4752112"/>
                <a:gd name="connsiteY4" fmla="*/ 1627909 h 1627909"/>
                <a:gd name="connsiteX0" fmla="*/ 0 w 4733065"/>
                <a:gd name="connsiteY0" fmla="*/ 1627909 h 1627909"/>
                <a:gd name="connsiteX1" fmla="*/ 1369868 w 4733065"/>
                <a:gd name="connsiteY1" fmla="*/ 0 h 1627909"/>
                <a:gd name="connsiteX2" fmla="*/ 3299115 w 4733065"/>
                <a:gd name="connsiteY2" fmla="*/ 27709 h 1627909"/>
                <a:gd name="connsiteX3" fmla="*/ 4733065 w 4733065"/>
                <a:gd name="connsiteY3" fmla="*/ 1627909 h 1627909"/>
                <a:gd name="connsiteX4" fmla="*/ 0 w 4733065"/>
                <a:gd name="connsiteY4" fmla="*/ 1627909 h 1627909"/>
                <a:gd name="connsiteX0" fmla="*/ 0 w 4733065"/>
                <a:gd name="connsiteY0" fmla="*/ 1637434 h 1637434"/>
                <a:gd name="connsiteX1" fmla="*/ 1417493 w 4733065"/>
                <a:gd name="connsiteY1" fmla="*/ 0 h 1637434"/>
                <a:gd name="connsiteX2" fmla="*/ 3299115 w 4733065"/>
                <a:gd name="connsiteY2" fmla="*/ 37234 h 1637434"/>
                <a:gd name="connsiteX3" fmla="*/ 4733065 w 4733065"/>
                <a:gd name="connsiteY3" fmla="*/ 1637434 h 1637434"/>
                <a:gd name="connsiteX4" fmla="*/ 0 w 4733065"/>
                <a:gd name="connsiteY4" fmla="*/ 1637434 h 1637434"/>
                <a:gd name="connsiteX0" fmla="*/ 0 w 4704493"/>
                <a:gd name="connsiteY0" fmla="*/ 1637434 h 1656484"/>
                <a:gd name="connsiteX1" fmla="*/ 1417493 w 4704493"/>
                <a:gd name="connsiteY1" fmla="*/ 0 h 1656484"/>
                <a:gd name="connsiteX2" fmla="*/ 3299115 w 4704493"/>
                <a:gd name="connsiteY2" fmla="*/ 37234 h 1656484"/>
                <a:gd name="connsiteX3" fmla="*/ 4704493 w 4704493"/>
                <a:gd name="connsiteY3" fmla="*/ 1656484 h 1656484"/>
                <a:gd name="connsiteX4" fmla="*/ 0 w 4704493"/>
                <a:gd name="connsiteY4" fmla="*/ 1637434 h 1656484"/>
                <a:gd name="connsiteX0" fmla="*/ 0 w 4704493"/>
                <a:gd name="connsiteY0" fmla="*/ 1637434 h 1656484"/>
                <a:gd name="connsiteX1" fmla="*/ 1417493 w 4704493"/>
                <a:gd name="connsiteY1" fmla="*/ 0 h 1656484"/>
                <a:gd name="connsiteX2" fmla="*/ 3241967 w 4704493"/>
                <a:gd name="connsiteY2" fmla="*/ 46759 h 1656484"/>
                <a:gd name="connsiteX3" fmla="*/ 4704493 w 4704493"/>
                <a:gd name="connsiteY3" fmla="*/ 1656484 h 1656484"/>
                <a:gd name="connsiteX4" fmla="*/ 0 w 4704493"/>
                <a:gd name="connsiteY4" fmla="*/ 1637434 h 1656484"/>
                <a:gd name="connsiteX0" fmla="*/ 0 w 4599715"/>
                <a:gd name="connsiteY0" fmla="*/ 1646848 h 1656484"/>
                <a:gd name="connsiteX1" fmla="*/ 1312715 w 4599715"/>
                <a:gd name="connsiteY1" fmla="*/ 0 h 1656484"/>
                <a:gd name="connsiteX2" fmla="*/ 3137189 w 4599715"/>
                <a:gd name="connsiteY2" fmla="*/ 46759 h 1656484"/>
                <a:gd name="connsiteX3" fmla="*/ 4599715 w 4599715"/>
                <a:gd name="connsiteY3" fmla="*/ 1656484 h 1656484"/>
                <a:gd name="connsiteX4" fmla="*/ 0 w 4599715"/>
                <a:gd name="connsiteY4" fmla="*/ 1646848 h 1656484"/>
                <a:gd name="connsiteX0" fmla="*/ 0 w 4599715"/>
                <a:gd name="connsiteY0" fmla="*/ 1646848 h 1656484"/>
                <a:gd name="connsiteX1" fmla="*/ 1312715 w 4599715"/>
                <a:gd name="connsiteY1" fmla="*/ 0 h 1656484"/>
                <a:gd name="connsiteX2" fmla="*/ 3222916 w 4599715"/>
                <a:gd name="connsiteY2" fmla="*/ 9114 h 1656484"/>
                <a:gd name="connsiteX3" fmla="*/ 4599715 w 4599715"/>
                <a:gd name="connsiteY3" fmla="*/ 1656484 h 1656484"/>
                <a:gd name="connsiteX4" fmla="*/ 0 w 4599715"/>
                <a:gd name="connsiteY4" fmla="*/ 1646848 h 1656484"/>
                <a:gd name="connsiteX0" fmla="*/ 0 w 4599715"/>
                <a:gd name="connsiteY0" fmla="*/ 1637734 h 1647370"/>
                <a:gd name="connsiteX1" fmla="*/ 1341293 w 4599715"/>
                <a:gd name="connsiteY1" fmla="*/ 28536 h 1647370"/>
                <a:gd name="connsiteX2" fmla="*/ 3222916 w 4599715"/>
                <a:gd name="connsiteY2" fmla="*/ 0 h 1647370"/>
                <a:gd name="connsiteX3" fmla="*/ 4599715 w 4599715"/>
                <a:gd name="connsiteY3" fmla="*/ 1647370 h 1647370"/>
                <a:gd name="connsiteX4" fmla="*/ 0 w 4599715"/>
                <a:gd name="connsiteY4" fmla="*/ 1637734 h 1647370"/>
                <a:gd name="connsiteX0" fmla="*/ 0 w 4628293"/>
                <a:gd name="connsiteY0" fmla="*/ 1637734 h 1637734"/>
                <a:gd name="connsiteX1" fmla="*/ 1341293 w 4628293"/>
                <a:gd name="connsiteY1" fmla="*/ 28536 h 1637734"/>
                <a:gd name="connsiteX2" fmla="*/ 3222916 w 4628293"/>
                <a:gd name="connsiteY2" fmla="*/ 0 h 1637734"/>
                <a:gd name="connsiteX3" fmla="*/ 4628293 w 4628293"/>
                <a:gd name="connsiteY3" fmla="*/ 1600313 h 1637734"/>
                <a:gd name="connsiteX4" fmla="*/ 0 w 4628293"/>
                <a:gd name="connsiteY4" fmla="*/ 1637734 h 1637734"/>
                <a:gd name="connsiteX0" fmla="*/ 0 w 4673115"/>
                <a:gd name="connsiteY0" fmla="*/ 1637736 h 1637736"/>
                <a:gd name="connsiteX1" fmla="*/ 1386115 w 4673115"/>
                <a:gd name="connsiteY1" fmla="*/ 28536 h 1637736"/>
                <a:gd name="connsiteX2" fmla="*/ 3267738 w 4673115"/>
                <a:gd name="connsiteY2" fmla="*/ 0 h 1637736"/>
                <a:gd name="connsiteX3" fmla="*/ 4673115 w 4673115"/>
                <a:gd name="connsiteY3" fmla="*/ 1600313 h 1637736"/>
                <a:gd name="connsiteX4" fmla="*/ 0 w 4673115"/>
                <a:gd name="connsiteY4" fmla="*/ 1637736 h 1637736"/>
                <a:gd name="connsiteX0" fmla="*/ 0 w 4628295"/>
                <a:gd name="connsiteY0" fmla="*/ 1637736 h 1637736"/>
                <a:gd name="connsiteX1" fmla="*/ 1386115 w 4628295"/>
                <a:gd name="connsiteY1" fmla="*/ 28536 h 1637736"/>
                <a:gd name="connsiteX2" fmla="*/ 3267738 w 4628295"/>
                <a:gd name="connsiteY2" fmla="*/ 0 h 1637736"/>
                <a:gd name="connsiteX3" fmla="*/ 4628295 w 4628295"/>
                <a:gd name="connsiteY3" fmla="*/ 1609174 h 1637736"/>
                <a:gd name="connsiteX4" fmla="*/ 0 w 4628295"/>
                <a:gd name="connsiteY4" fmla="*/ 1637736 h 1637736"/>
                <a:gd name="connsiteX0" fmla="*/ 0 w 4655192"/>
                <a:gd name="connsiteY0" fmla="*/ 1637736 h 1637736"/>
                <a:gd name="connsiteX1" fmla="*/ 1386115 w 4655192"/>
                <a:gd name="connsiteY1" fmla="*/ 28536 h 1637736"/>
                <a:gd name="connsiteX2" fmla="*/ 3267738 w 4655192"/>
                <a:gd name="connsiteY2" fmla="*/ 0 h 1637736"/>
                <a:gd name="connsiteX3" fmla="*/ 4655192 w 4655192"/>
                <a:gd name="connsiteY3" fmla="*/ 1600319 h 1637736"/>
                <a:gd name="connsiteX4" fmla="*/ 0 w 4655192"/>
                <a:gd name="connsiteY4" fmla="*/ 1637736 h 1637736"/>
                <a:gd name="connsiteX0" fmla="*/ 0 w 4632140"/>
                <a:gd name="connsiteY0" fmla="*/ 1652921 h 1652921"/>
                <a:gd name="connsiteX1" fmla="*/ 1363063 w 4632140"/>
                <a:gd name="connsiteY1" fmla="*/ 28536 h 1652921"/>
                <a:gd name="connsiteX2" fmla="*/ 3244686 w 4632140"/>
                <a:gd name="connsiteY2" fmla="*/ 0 h 1652921"/>
                <a:gd name="connsiteX3" fmla="*/ 4632140 w 4632140"/>
                <a:gd name="connsiteY3" fmla="*/ 1600319 h 1652921"/>
                <a:gd name="connsiteX4" fmla="*/ 0 w 4632140"/>
                <a:gd name="connsiteY4" fmla="*/ 1652921 h 1652921"/>
                <a:gd name="connsiteX0" fmla="*/ 0 w 4637487"/>
                <a:gd name="connsiteY0" fmla="*/ 1594799 h 1600319"/>
                <a:gd name="connsiteX1" fmla="*/ 1368410 w 4637487"/>
                <a:gd name="connsiteY1" fmla="*/ 28536 h 1600319"/>
                <a:gd name="connsiteX2" fmla="*/ 3250033 w 4637487"/>
                <a:gd name="connsiteY2" fmla="*/ 0 h 1600319"/>
                <a:gd name="connsiteX3" fmla="*/ 4637487 w 4637487"/>
                <a:gd name="connsiteY3" fmla="*/ 1600319 h 1600319"/>
                <a:gd name="connsiteX4" fmla="*/ 0 w 4637487"/>
                <a:gd name="connsiteY4" fmla="*/ 1594799 h 1600319"/>
                <a:gd name="connsiteX0" fmla="*/ 0 w 4365394"/>
                <a:gd name="connsiteY0" fmla="*/ 1277461 h 1600319"/>
                <a:gd name="connsiteX1" fmla="*/ 1096317 w 4365394"/>
                <a:gd name="connsiteY1" fmla="*/ 28536 h 1600319"/>
                <a:gd name="connsiteX2" fmla="*/ 2977940 w 4365394"/>
                <a:gd name="connsiteY2" fmla="*/ 0 h 1600319"/>
                <a:gd name="connsiteX3" fmla="*/ 4365394 w 4365394"/>
                <a:gd name="connsiteY3" fmla="*/ 1600319 h 1600319"/>
                <a:gd name="connsiteX4" fmla="*/ 0 w 4365394"/>
                <a:gd name="connsiteY4" fmla="*/ 1277461 h 1600319"/>
                <a:gd name="connsiteX0" fmla="*/ 0 w 4114382"/>
                <a:gd name="connsiteY0" fmla="*/ 1277461 h 1316857"/>
                <a:gd name="connsiteX1" fmla="*/ 1096317 w 4114382"/>
                <a:gd name="connsiteY1" fmla="*/ 28536 h 1316857"/>
                <a:gd name="connsiteX2" fmla="*/ 2977940 w 4114382"/>
                <a:gd name="connsiteY2" fmla="*/ 0 h 1316857"/>
                <a:gd name="connsiteX3" fmla="*/ 4114382 w 4114382"/>
                <a:gd name="connsiteY3" fmla="*/ 1316857 h 1316857"/>
                <a:gd name="connsiteX4" fmla="*/ 0 w 4114382"/>
                <a:gd name="connsiteY4" fmla="*/ 1277461 h 1316857"/>
                <a:gd name="connsiteX0" fmla="*/ 0 w 4060594"/>
                <a:gd name="connsiteY0" fmla="*/ 1277461 h 1277461"/>
                <a:gd name="connsiteX1" fmla="*/ 1096317 w 4060594"/>
                <a:gd name="connsiteY1" fmla="*/ 28536 h 1277461"/>
                <a:gd name="connsiteX2" fmla="*/ 2977940 w 4060594"/>
                <a:gd name="connsiteY2" fmla="*/ 0 h 1277461"/>
                <a:gd name="connsiteX3" fmla="*/ 4060594 w 4060594"/>
                <a:gd name="connsiteY3" fmla="*/ 1254850 h 1277461"/>
                <a:gd name="connsiteX4" fmla="*/ 0 w 4060594"/>
                <a:gd name="connsiteY4" fmla="*/ 1277461 h 1277461"/>
                <a:gd name="connsiteX0" fmla="*/ 0 w 4078523"/>
                <a:gd name="connsiteY0" fmla="*/ 1277461 h 1281424"/>
                <a:gd name="connsiteX1" fmla="*/ 1096317 w 4078523"/>
                <a:gd name="connsiteY1" fmla="*/ 28536 h 1281424"/>
                <a:gd name="connsiteX2" fmla="*/ 2977940 w 4078523"/>
                <a:gd name="connsiteY2" fmla="*/ 0 h 1281424"/>
                <a:gd name="connsiteX3" fmla="*/ 4078523 w 4078523"/>
                <a:gd name="connsiteY3" fmla="*/ 1281424 h 1281424"/>
                <a:gd name="connsiteX4" fmla="*/ 0 w 4078523"/>
                <a:gd name="connsiteY4" fmla="*/ 1277461 h 1281424"/>
                <a:gd name="connsiteX0" fmla="*/ 0 w 4078523"/>
                <a:gd name="connsiteY0" fmla="*/ 1277461 h 1277461"/>
                <a:gd name="connsiteX1" fmla="*/ 1096317 w 4078523"/>
                <a:gd name="connsiteY1" fmla="*/ 28536 h 1277461"/>
                <a:gd name="connsiteX2" fmla="*/ 2977940 w 4078523"/>
                <a:gd name="connsiteY2" fmla="*/ 0 h 1277461"/>
                <a:gd name="connsiteX3" fmla="*/ 4078523 w 4078523"/>
                <a:gd name="connsiteY3" fmla="*/ 1263708 h 1277461"/>
                <a:gd name="connsiteX4" fmla="*/ 0 w 4078523"/>
                <a:gd name="connsiteY4" fmla="*/ 1277461 h 1277461"/>
                <a:gd name="connsiteX0" fmla="*/ 0 w 4078523"/>
                <a:gd name="connsiteY0" fmla="*/ 1270561 h 1270561"/>
                <a:gd name="connsiteX1" fmla="*/ 1096317 w 4078523"/>
                <a:gd name="connsiteY1" fmla="*/ 21636 h 1270561"/>
                <a:gd name="connsiteX2" fmla="*/ 2384630 w 4078523"/>
                <a:gd name="connsiteY2" fmla="*/ 0 h 1270561"/>
                <a:gd name="connsiteX3" fmla="*/ 4078523 w 4078523"/>
                <a:gd name="connsiteY3" fmla="*/ 1256808 h 1270561"/>
                <a:gd name="connsiteX4" fmla="*/ 0 w 4078523"/>
                <a:gd name="connsiteY4" fmla="*/ 1270561 h 1270561"/>
                <a:gd name="connsiteX0" fmla="*/ 0 w 3499170"/>
                <a:gd name="connsiteY0" fmla="*/ 1270561 h 1270561"/>
                <a:gd name="connsiteX1" fmla="*/ 1096317 w 3499170"/>
                <a:gd name="connsiteY1" fmla="*/ 21636 h 1270561"/>
                <a:gd name="connsiteX2" fmla="*/ 2384630 w 3499170"/>
                <a:gd name="connsiteY2" fmla="*/ 0 h 1270561"/>
                <a:gd name="connsiteX3" fmla="*/ 3499170 w 3499170"/>
                <a:gd name="connsiteY3" fmla="*/ 1249911 h 1270561"/>
                <a:gd name="connsiteX4" fmla="*/ 0 w 3499170"/>
                <a:gd name="connsiteY4" fmla="*/ 1270561 h 1270561"/>
                <a:gd name="connsiteX0" fmla="*/ 0 w 3499170"/>
                <a:gd name="connsiteY0" fmla="*/ 1263661 h 1263661"/>
                <a:gd name="connsiteX1" fmla="*/ 1096317 w 3499170"/>
                <a:gd name="connsiteY1" fmla="*/ 14736 h 1263661"/>
                <a:gd name="connsiteX2" fmla="*/ 2433494 w 3499170"/>
                <a:gd name="connsiteY2" fmla="*/ 0 h 1263661"/>
                <a:gd name="connsiteX3" fmla="*/ 3499170 w 3499170"/>
                <a:gd name="connsiteY3" fmla="*/ 1243011 h 1263661"/>
                <a:gd name="connsiteX4" fmla="*/ 0 w 3499170"/>
                <a:gd name="connsiteY4" fmla="*/ 1263661 h 126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99170" h="1263661">
                  <a:moveTo>
                    <a:pt x="0" y="1263661"/>
                  </a:moveTo>
                  <a:lnTo>
                    <a:pt x="1096317" y="14736"/>
                  </a:lnTo>
                  <a:lnTo>
                    <a:pt x="2433494" y="0"/>
                  </a:lnTo>
                  <a:lnTo>
                    <a:pt x="3499170" y="1243011"/>
                  </a:lnTo>
                  <a:lnTo>
                    <a:pt x="0" y="1263661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5715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3"/>
            <p:cNvSpPr/>
            <p:nvPr/>
          </p:nvSpPr>
          <p:spPr>
            <a:xfrm flipV="1">
              <a:off x="5769380" y="1019196"/>
              <a:ext cx="2484158" cy="1086129"/>
            </a:xfrm>
            <a:custGeom>
              <a:avLst/>
              <a:gdLst>
                <a:gd name="connsiteX0" fmla="*/ 0 w 3213826"/>
                <a:gd name="connsiteY0" fmla="*/ 1371600 h 1371600"/>
                <a:gd name="connsiteX1" fmla="*/ 1575546 w 3213826"/>
                <a:gd name="connsiteY1" fmla="*/ 0 h 1371600"/>
                <a:gd name="connsiteX2" fmla="*/ 3213826 w 3213826"/>
                <a:gd name="connsiteY2" fmla="*/ 1371600 h 1371600"/>
                <a:gd name="connsiteX3" fmla="*/ 0 w 3213826"/>
                <a:gd name="connsiteY3" fmla="*/ 1371600 h 1371600"/>
                <a:gd name="connsiteX0" fmla="*/ 0 w 3165700"/>
                <a:gd name="connsiteY0" fmla="*/ 1371600 h 1376948"/>
                <a:gd name="connsiteX1" fmla="*/ 1575546 w 3165700"/>
                <a:gd name="connsiteY1" fmla="*/ 0 h 1376948"/>
                <a:gd name="connsiteX2" fmla="*/ 3165700 w 3165700"/>
                <a:gd name="connsiteY2" fmla="*/ 1376948 h 1376948"/>
                <a:gd name="connsiteX3" fmla="*/ 0 w 3165700"/>
                <a:gd name="connsiteY3" fmla="*/ 1371600 h 1376948"/>
                <a:gd name="connsiteX0" fmla="*/ 0 w 3160352"/>
                <a:gd name="connsiteY0" fmla="*/ 1371600 h 1371600"/>
                <a:gd name="connsiteX1" fmla="*/ 1575546 w 3160352"/>
                <a:gd name="connsiteY1" fmla="*/ 0 h 1371600"/>
                <a:gd name="connsiteX2" fmla="*/ 3160352 w 3160352"/>
                <a:gd name="connsiteY2" fmla="*/ 1366254 h 1371600"/>
                <a:gd name="connsiteX3" fmla="*/ 0 w 3160352"/>
                <a:gd name="connsiteY3" fmla="*/ 1371600 h 1371600"/>
                <a:gd name="connsiteX0" fmla="*/ 0 w 3144310"/>
                <a:gd name="connsiteY0" fmla="*/ 1371600 h 1371600"/>
                <a:gd name="connsiteX1" fmla="*/ 1559504 w 3144310"/>
                <a:gd name="connsiteY1" fmla="*/ 0 h 1371600"/>
                <a:gd name="connsiteX2" fmla="*/ 3144310 w 3144310"/>
                <a:gd name="connsiteY2" fmla="*/ 1366254 h 1371600"/>
                <a:gd name="connsiteX3" fmla="*/ 0 w 3144310"/>
                <a:gd name="connsiteY3" fmla="*/ 1371600 h 1371600"/>
                <a:gd name="connsiteX0" fmla="*/ 0 w 2791932"/>
                <a:gd name="connsiteY0" fmla="*/ 1371600 h 1371600"/>
                <a:gd name="connsiteX1" fmla="*/ 1559504 w 2791932"/>
                <a:gd name="connsiteY1" fmla="*/ 0 h 1371600"/>
                <a:gd name="connsiteX2" fmla="*/ 2791932 w 2791932"/>
                <a:gd name="connsiteY2" fmla="*/ 1054020 h 1371600"/>
                <a:gd name="connsiteX3" fmla="*/ 0 w 2791932"/>
                <a:gd name="connsiteY3" fmla="*/ 1371600 h 1371600"/>
                <a:gd name="connsiteX0" fmla="*/ 0 w 2461856"/>
                <a:gd name="connsiteY0" fmla="*/ 1086129 h 1086129"/>
                <a:gd name="connsiteX1" fmla="*/ 1229428 w 2461856"/>
                <a:gd name="connsiteY1" fmla="*/ 0 h 1086129"/>
                <a:gd name="connsiteX2" fmla="*/ 2461856 w 2461856"/>
                <a:gd name="connsiteY2" fmla="*/ 1054020 h 1086129"/>
                <a:gd name="connsiteX3" fmla="*/ 0 w 2461856"/>
                <a:gd name="connsiteY3" fmla="*/ 1086129 h 1086129"/>
                <a:gd name="connsiteX0" fmla="*/ 0 w 2484158"/>
                <a:gd name="connsiteY0" fmla="*/ 1086129 h 1086129"/>
                <a:gd name="connsiteX1" fmla="*/ 1229428 w 2484158"/>
                <a:gd name="connsiteY1" fmla="*/ 0 h 1086129"/>
                <a:gd name="connsiteX2" fmla="*/ 2484158 w 2484158"/>
                <a:gd name="connsiteY2" fmla="*/ 1076323 h 1086129"/>
                <a:gd name="connsiteX3" fmla="*/ 0 w 2484158"/>
                <a:gd name="connsiteY3" fmla="*/ 1086129 h 1086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4158" h="1086129">
                  <a:moveTo>
                    <a:pt x="0" y="1086129"/>
                  </a:moveTo>
                  <a:lnTo>
                    <a:pt x="1229428" y="0"/>
                  </a:lnTo>
                  <a:lnTo>
                    <a:pt x="2484158" y="1076323"/>
                  </a:lnTo>
                  <a:lnTo>
                    <a:pt x="0" y="1086129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Isosceles Triangle 5"/>
            <p:cNvSpPr/>
            <p:nvPr/>
          </p:nvSpPr>
          <p:spPr>
            <a:xfrm>
              <a:off x="5741855" y="3431374"/>
              <a:ext cx="2472486" cy="1097190"/>
            </a:xfrm>
            <a:custGeom>
              <a:avLst/>
              <a:gdLst>
                <a:gd name="connsiteX0" fmla="*/ 0 w 3223319"/>
                <a:gd name="connsiteY0" fmla="*/ 1447800 h 1447800"/>
                <a:gd name="connsiteX1" fmla="*/ 1580200 w 3223319"/>
                <a:gd name="connsiteY1" fmla="*/ 0 h 1447800"/>
                <a:gd name="connsiteX2" fmla="*/ 3223319 w 3223319"/>
                <a:gd name="connsiteY2" fmla="*/ 1447800 h 1447800"/>
                <a:gd name="connsiteX3" fmla="*/ 0 w 3223319"/>
                <a:gd name="connsiteY3" fmla="*/ 1447800 h 1447800"/>
                <a:gd name="connsiteX0" fmla="*/ 0 w 3223319"/>
                <a:gd name="connsiteY0" fmla="*/ 1416909 h 1416909"/>
                <a:gd name="connsiteX1" fmla="*/ 1604913 w 3223319"/>
                <a:gd name="connsiteY1" fmla="*/ 0 h 1416909"/>
                <a:gd name="connsiteX2" fmla="*/ 3223319 w 3223319"/>
                <a:gd name="connsiteY2" fmla="*/ 1416909 h 1416909"/>
                <a:gd name="connsiteX3" fmla="*/ 0 w 3223319"/>
                <a:gd name="connsiteY3" fmla="*/ 1416909 h 1416909"/>
                <a:gd name="connsiteX0" fmla="*/ 0 w 3223319"/>
                <a:gd name="connsiteY0" fmla="*/ 1398374 h 1398374"/>
                <a:gd name="connsiteX1" fmla="*/ 1604913 w 3223319"/>
                <a:gd name="connsiteY1" fmla="*/ 0 h 1398374"/>
                <a:gd name="connsiteX2" fmla="*/ 3223319 w 3223319"/>
                <a:gd name="connsiteY2" fmla="*/ 1398374 h 1398374"/>
                <a:gd name="connsiteX3" fmla="*/ 0 w 3223319"/>
                <a:gd name="connsiteY3" fmla="*/ 1398374 h 1398374"/>
                <a:gd name="connsiteX0" fmla="*/ 0 w 3159151"/>
                <a:gd name="connsiteY0" fmla="*/ 1414416 h 1414416"/>
                <a:gd name="connsiteX1" fmla="*/ 1540745 w 3159151"/>
                <a:gd name="connsiteY1" fmla="*/ 0 h 1414416"/>
                <a:gd name="connsiteX2" fmla="*/ 3159151 w 3159151"/>
                <a:gd name="connsiteY2" fmla="*/ 1398374 h 1414416"/>
                <a:gd name="connsiteX3" fmla="*/ 0 w 3159151"/>
                <a:gd name="connsiteY3" fmla="*/ 1414416 h 1414416"/>
                <a:gd name="connsiteX0" fmla="*/ 0 w 3153804"/>
                <a:gd name="connsiteY0" fmla="*/ 1393026 h 1398374"/>
                <a:gd name="connsiteX1" fmla="*/ 1535398 w 3153804"/>
                <a:gd name="connsiteY1" fmla="*/ 0 h 1398374"/>
                <a:gd name="connsiteX2" fmla="*/ 3153804 w 3153804"/>
                <a:gd name="connsiteY2" fmla="*/ 1398374 h 1398374"/>
                <a:gd name="connsiteX3" fmla="*/ 0 w 3153804"/>
                <a:gd name="connsiteY3" fmla="*/ 1393026 h 1398374"/>
                <a:gd name="connsiteX0" fmla="*/ 0 w 2804180"/>
                <a:gd name="connsiteY0" fmla="*/ 1393026 h 1393026"/>
                <a:gd name="connsiteX1" fmla="*/ 1535398 w 2804180"/>
                <a:gd name="connsiteY1" fmla="*/ 0 h 1393026"/>
                <a:gd name="connsiteX2" fmla="*/ 2804180 w 2804180"/>
                <a:gd name="connsiteY2" fmla="*/ 1084609 h 1393026"/>
                <a:gd name="connsiteX3" fmla="*/ 0 w 2804180"/>
                <a:gd name="connsiteY3" fmla="*/ 1393026 h 1393026"/>
                <a:gd name="connsiteX0" fmla="*/ 0 w 2472486"/>
                <a:gd name="connsiteY0" fmla="*/ 1097190 h 1097190"/>
                <a:gd name="connsiteX1" fmla="*/ 1203704 w 2472486"/>
                <a:gd name="connsiteY1" fmla="*/ 0 h 1097190"/>
                <a:gd name="connsiteX2" fmla="*/ 2472486 w 2472486"/>
                <a:gd name="connsiteY2" fmla="*/ 1084609 h 1097190"/>
                <a:gd name="connsiteX3" fmla="*/ 0 w 2472486"/>
                <a:gd name="connsiteY3" fmla="*/ 1097190 h 1097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2486" h="1097190">
                  <a:moveTo>
                    <a:pt x="0" y="1097190"/>
                  </a:moveTo>
                  <a:lnTo>
                    <a:pt x="1203704" y="0"/>
                  </a:lnTo>
                  <a:lnTo>
                    <a:pt x="2472486" y="1084609"/>
                  </a:lnTo>
                  <a:lnTo>
                    <a:pt x="0" y="109719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6977124" y="1128218"/>
              <a:ext cx="334877" cy="90713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 flipV="1">
              <a:off x="6685170" y="1128218"/>
              <a:ext cx="281719" cy="907133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 flipV="1">
              <a:off x="6413010" y="1271706"/>
              <a:ext cx="548081" cy="763645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7019578" y="1271706"/>
              <a:ext cx="572721" cy="763643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7017045" y="1419525"/>
              <a:ext cx="756983" cy="66574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 flipV="1">
              <a:off x="6210214" y="1419525"/>
              <a:ext cx="694359" cy="636606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7032658" y="1613317"/>
              <a:ext cx="811178" cy="72621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7007416" y="1856669"/>
              <a:ext cx="927162" cy="48286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7036184" y="2056131"/>
              <a:ext cx="969354" cy="29335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 flipV="1">
              <a:off x="6119738" y="1613317"/>
              <a:ext cx="861008" cy="76801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H="1" flipV="1">
              <a:off x="6070126" y="1807808"/>
              <a:ext cx="929281" cy="563567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 flipV="1">
              <a:off x="5992217" y="1997322"/>
              <a:ext cx="1035959" cy="384005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7002366" y="2240577"/>
              <a:ext cx="1049184" cy="407483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6977124" y="2470731"/>
              <a:ext cx="1095185" cy="177329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7005892" y="2658011"/>
              <a:ext cx="1066417" cy="5607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H="1" flipV="1">
              <a:off x="5931148" y="2202806"/>
              <a:ext cx="1019307" cy="48705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 flipV="1">
              <a:off x="5931148" y="2444318"/>
              <a:ext cx="1037967" cy="235586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>
              <a:off x="5910208" y="2689857"/>
              <a:ext cx="1087676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6987981" y="2899563"/>
              <a:ext cx="1084328" cy="15923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6991507" y="2909515"/>
              <a:ext cx="1060043" cy="436476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H="1" flipV="1">
              <a:off x="5910208" y="2899563"/>
              <a:ext cx="1032842" cy="6896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H="1">
              <a:off x="5910208" y="2931411"/>
              <a:ext cx="1044524" cy="18008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H="1">
              <a:off x="5931148" y="2941361"/>
              <a:ext cx="1052352" cy="353219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6984455" y="3167669"/>
              <a:ext cx="1021083" cy="35909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6976943" y="3163658"/>
              <a:ext cx="957635" cy="54275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6987981" y="3177619"/>
              <a:ext cx="855855" cy="698297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H="1">
              <a:off x="5931148" y="3174565"/>
              <a:ext cx="1022338" cy="35220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H="1">
              <a:off x="5992217" y="3199514"/>
              <a:ext cx="958990" cy="520855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H="1">
              <a:off x="6070126" y="3209465"/>
              <a:ext cx="909849" cy="721695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6983499" y="2914564"/>
              <a:ext cx="1088810" cy="19692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/>
            <p:nvPr/>
          </p:nvCxnSpPr>
          <p:spPr>
            <a:xfrm>
              <a:off x="6964622" y="3437365"/>
              <a:ext cx="313783" cy="98759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/>
            <p:nvPr/>
          </p:nvCxnSpPr>
          <p:spPr>
            <a:xfrm flipH="1">
              <a:off x="6638481" y="3437367"/>
              <a:ext cx="315907" cy="987589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3" name="Straight Arrow Connector 102"/>
            <p:cNvCxnSpPr/>
            <p:nvPr/>
          </p:nvCxnSpPr>
          <p:spPr>
            <a:xfrm flipH="1">
              <a:off x="6393470" y="3437367"/>
              <a:ext cx="555120" cy="877099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>
              <a:off x="7004543" y="3457915"/>
              <a:ext cx="702482" cy="63938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>
              <a:stCxn id="122" idx="0"/>
            </p:cNvCxnSpPr>
            <p:nvPr/>
          </p:nvCxnSpPr>
          <p:spPr>
            <a:xfrm>
              <a:off x="6964785" y="3458147"/>
              <a:ext cx="597205" cy="795359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/>
            <p:nvPr/>
          </p:nvCxnSpPr>
          <p:spPr>
            <a:xfrm flipH="1">
              <a:off x="6187354" y="3457915"/>
              <a:ext cx="724206" cy="71177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16" name="Oval 115"/>
            <p:cNvSpPr/>
            <p:nvPr/>
          </p:nvSpPr>
          <p:spPr>
            <a:xfrm flipV="1">
              <a:off x="6912096" y="2035347"/>
              <a:ext cx="105377" cy="11215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 flipV="1">
              <a:off x="6912096" y="2293402"/>
              <a:ext cx="105377" cy="11215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 flipV="1">
              <a:off x="6912096" y="2853437"/>
              <a:ext cx="105377" cy="11215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 flipV="1">
              <a:off x="6912096" y="2601933"/>
              <a:ext cx="105377" cy="11215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 flipV="1">
              <a:off x="6912096" y="3345991"/>
              <a:ext cx="105377" cy="11215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 flipV="1">
              <a:off x="6912096" y="3111492"/>
              <a:ext cx="105377" cy="11215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Oval 372"/>
            <p:cNvSpPr/>
            <p:nvPr/>
          </p:nvSpPr>
          <p:spPr>
            <a:xfrm flipV="1">
              <a:off x="6926530" y="3677313"/>
              <a:ext cx="80025" cy="85173"/>
            </a:xfrm>
            <a:prstGeom prst="ellipse">
              <a:avLst/>
            </a:prstGeom>
            <a:solidFill>
              <a:schemeClr val="tx1">
                <a:alpha val="74902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Oval 373"/>
            <p:cNvSpPr/>
            <p:nvPr/>
          </p:nvSpPr>
          <p:spPr>
            <a:xfrm flipV="1">
              <a:off x="6928150" y="3968491"/>
              <a:ext cx="80025" cy="85173"/>
            </a:xfrm>
            <a:prstGeom prst="ellipse">
              <a:avLst/>
            </a:prstGeom>
            <a:solidFill>
              <a:schemeClr val="tx1">
                <a:alpha val="74902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Oval 374"/>
            <p:cNvSpPr/>
            <p:nvPr/>
          </p:nvSpPr>
          <p:spPr>
            <a:xfrm flipV="1">
              <a:off x="6928149" y="4240073"/>
              <a:ext cx="80025" cy="85173"/>
            </a:xfrm>
            <a:prstGeom prst="ellipse">
              <a:avLst/>
            </a:prstGeom>
            <a:solidFill>
              <a:schemeClr val="tx1">
                <a:alpha val="74902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Arrow Connector 22"/>
            <p:cNvCxnSpPr>
              <a:stCxn id="122" idx="0"/>
            </p:cNvCxnSpPr>
            <p:nvPr/>
          </p:nvCxnSpPr>
          <p:spPr>
            <a:xfrm>
              <a:off x="6964785" y="3458147"/>
              <a:ext cx="10707" cy="1023959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387" name="Oval 386"/>
            <p:cNvSpPr/>
            <p:nvPr/>
          </p:nvSpPr>
          <p:spPr>
            <a:xfrm flipV="1">
              <a:off x="6926121" y="1157374"/>
              <a:ext cx="80025" cy="85173"/>
            </a:xfrm>
            <a:prstGeom prst="ellipse">
              <a:avLst/>
            </a:prstGeom>
            <a:solidFill>
              <a:schemeClr val="tx1">
                <a:alpha val="74902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Oval 387"/>
            <p:cNvSpPr/>
            <p:nvPr/>
          </p:nvSpPr>
          <p:spPr>
            <a:xfrm flipV="1">
              <a:off x="6927741" y="1448552"/>
              <a:ext cx="80025" cy="85173"/>
            </a:xfrm>
            <a:prstGeom prst="ellipse">
              <a:avLst/>
            </a:prstGeom>
            <a:solidFill>
              <a:schemeClr val="tx1">
                <a:alpha val="74902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Oval 388"/>
            <p:cNvSpPr/>
            <p:nvPr/>
          </p:nvSpPr>
          <p:spPr>
            <a:xfrm flipV="1">
              <a:off x="6927740" y="1720134"/>
              <a:ext cx="80025" cy="85173"/>
            </a:xfrm>
            <a:prstGeom prst="ellipse">
              <a:avLst/>
            </a:prstGeom>
            <a:solidFill>
              <a:schemeClr val="tx1">
                <a:alpha val="74902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6977124" y="1054729"/>
              <a:ext cx="7331" cy="98062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3117" name="Group 3116"/>
          <p:cNvGrpSpPr/>
          <p:nvPr/>
        </p:nvGrpSpPr>
        <p:grpSpPr>
          <a:xfrm>
            <a:off x="5747560" y="535872"/>
            <a:ext cx="2521229" cy="3791443"/>
            <a:chOff x="5747560" y="535872"/>
            <a:chExt cx="2521229" cy="3791443"/>
          </a:xfrm>
        </p:grpSpPr>
        <p:grpSp>
          <p:nvGrpSpPr>
            <p:cNvPr id="3116" name="Group 3115"/>
            <p:cNvGrpSpPr/>
            <p:nvPr/>
          </p:nvGrpSpPr>
          <p:grpSpPr>
            <a:xfrm>
              <a:off x="5747560" y="535872"/>
              <a:ext cx="2521229" cy="3553870"/>
              <a:chOff x="5747560" y="535872"/>
              <a:chExt cx="2521229" cy="3553870"/>
            </a:xfrm>
          </p:grpSpPr>
          <p:grpSp>
            <p:nvGrpSpPr>
              <p:cNvPr id="450" name="Group 449"/>
              <p:cNvGrpSpPr/>
              <p:nvPr/>
            </p:nvGrpSpPr>
            <p:grpSpPr>
              <a:xfrm>
                <a:off x="5747560" y="535872"/>
                <a:ext cx="2521229" cy="3515059"/>
                <a:chOff x="5735841" y="1015792"/>
                <a:chExt cx="2521229" cy="3515059"/>
              </a:xfrm>
            </p:grpSpPr>
            <p:sp>
              <p:nvSpPr>
                <p:cNvPr id="451" name="Trapezoid 4"/>
                <p:cNvSpPr/>
                <p:nvPr/>
              </p:nvSpPr>
              <p:spPr>
                <a:xfrm rot="5400000">
                  <a:off x="4606077" y="2145556"/>
                  <a:ext cx="3515059" cy="1255531"/>
                </a:xfrm>
                <a:custGeom>
                  <a:avLst/>
                  <a:gdLst>
                    <a:gd name="connsiteX0" fmla="*/ 0 w 2743200"/>
                    <a:gd name="connsiteY0" fmla="*/ 1600200 h 1600200"/>
                    <a:gd name="connsiteX1" fmla="*/ 400050 w 2743200"/>
                    <a:gd name="connsiteY1" fmla="*/ 0 h 1600200"/>
                    <a:gd name="connsiteX2" fmla="*/ 2343150 w 2743200"/>
                    <a:gd name="connsiteY2" fmla="*/ 0 h 1600200"/>
                    <a:gd name="connsiteX3" fmla="*/ 2743200 w 2743200"/>
                    <a:gd name="connsiteY3" fmla="*/ 1600200 h 1600200"/>
                    <a:gd name="connsiteX4" fmla="*/ 0 w 2743200"/>
                    <a:gd name="connsiteY4" fmla="*/ 1600200 h 1600200"/>
                    <a:gd name="connsiteX0" fmla="*/ 0 w 3713018"/>
                    <a:gd name="connsiteY0" fmla="*/ 1627909 h 1627909"/>
                    <a:gd name="connsiteX1" fmla="*/ 1369868 w 3713018"/>
                    <a:gd name="connsiteY1" fmla="*/ 0 h 1627909"/>
                    <a:gd name="connsiteX2" fmla="*/ 3312968 w 3713018"/>
                    <a:gd name="connsiteY2" fmla="*/ 0 h 1627909"/>
                    <a:gd name="connsiteX3" fmla="*/ 3713018 w 3713018"/>
                    <a:gd name="connsiteY3" fmla="*/ 1600200 h 1627909"/>
                    <a:gd name="connsiteX4" fmla="*/ 0 w 3713018"/>
                    <a:gd name="connsiteY4" fmla="*/ 1627909 h 1627909"/>
                    <a:gd name="connsiteX0" fmla="*/ 0 w 4752112"/>
                    <a:gd name="connsiteY0" fmla="*/ 1627909 h 1627909"/>
                    <a:gd name="connsiteX1" fmla="*/ 1369868 w 4752112"/>
                    <a:gd name="connsiteY1" fmla="*/ 0 h 1627909"/>
                    <a:gd name="connsiteX2" fmla="*/ 3312968 w 4752112"/>
                    <a:gd name="connsiteY2" fmla="*/ 0 h 1627909"/>
                    <a:gd name="connsiteX3" fmla="*/ 4752112 w 4752112"/>
                    <a:gd name="connsiteY3" fmla="*/ 1627909 h 1627909"/>
                    <a:gd name="connsiteX4" fmla="*/ 0 w 4752112"/>
                    <a:gd name="connsiteY4" fmla="*/ 1627909 h 1627909"/>
                    <a:gd name="connsiteX0" fmla="*/ 0 w 4752112"/>
                    <a:gd name="connsiteY0" fmla="*/ 1627909 h 1627909"/>
                    <a:gd name="connsiteX1" fmla="*/ 1369868 w 4752112"/>
                    <a:gd name="connsiteY1" fmla="*/ 0 h 1627909"/>
                    <a:gd name="connsiteX2" fmla="*/ 3299115 w 4752112"/>
                    <a:gd name="connsiteY2" fmla="*/ 27709 h 1627909"/>
                    <a:gd name="connsiteX3" fmla="*/ 4752112 w 4752112"/>
                    <a:gd name="connsiteY3" fmla="*/ 1627909 h 1627909"/>
                    <a:gd name="connsiteX4" fmla="*/ 0 w 4752112"/>
                    <a:gd name="connsiteY4" fmla="*/ 1627909 h 1627909"/>
                    <a:gd name="connsiteX0" fmla="*/ 0 w 4733065"/>
                    <a:gd name="connsiteY0" fmla="*/ 1627909 h 1627909"/>
                    <a:gd name="connsiteX1" fmla="*/ 1369868 w 4733065"/>
                    <a:gd name="connsiteY1" fmla="*/ 0 h 1627909"/>
                    <a:gd name="connsiteX2" fmla="*/ 3299115 w 4733065"/>
                    <a:gd name="connsiteY2" fmla="*/ 27709 h 1627909"/>
                    <a:gd name="connsiteX3" fmla="*/ 4733065 w 4733065"/>
                    <a:gd name="connsiteY3" fmla="*/ 1627909 h 1627909"/>
                    <a:gd name="connsiteX4" fmla="*/ 0 w 4733065"/>
                    <a:gd name="connsiteY4" fmla="*/ 1627909 h 1627909"/>
                    <a:gd name="connsiteX0" fmla="*/ 0 w 4733065"/>
                    <a:gd name="connsiteY0" fmla="*/ 1637434 h 1637434"/>
                    <a:gd name="connsiteX1" fmla="*/ 1417493 w 4733065"/>
                    <a:gd name="connsiteY1" fmla="*/ 0 h 1637434"/>
                    <a:gd name="connsiteX2" fmla="*/ 3299115 w 4733065"/>
                    <a:gd name="connsiteY2" fmla="*/ 37234 h 1637434"/>
                    <a:gd name="connsiteX3" fmla="*/ 4733065 w 4733065"/>
                    <a:gd name="connsiteY3" fmla="*/ 1637434 h 1637434"/>
                    <a:gd name="connsiteX4" fmla="*/ 0 w 4733065"/>
                    <a:gd name="connsiteY4" fmla="*/ 1637434 h 1637434"/>
                    <a:gd name="connsiteX0" fmla="*/ 0 w 4704493"/>
                    <a:gd name="connsiteY0" fmla="*/ 1637434 h 1656484"/>
                    <a:gd name="connsiteX1" fmla="*/ 1417493 w 4704493"/>
                    <a:gd name="connsiteY1" fmla="*/ 0 h 1656484"/>
                    <a:gd name="connsiteX2" fmla="*/ 3299115 w 4704493"/>
                    <a:gd name="connsiteY2" fmla="*/ 37234 h 1656484"/>
                    <a:gd name="connsiteX3" fmla="*/ 4704493 w 4704493"/>
                    <a:gd name="connsiteY3" fmla="*/ 1656484 h 1656484"/>
                    <a:gd name="connsiteX4" fmla="*/ 0 w 4704493"/>
                    <a:gd name="connsiteY4" fmla="*/ 1637434 h 1656484"/>
                    <a:gd name="connsiteX0" fmla="*/ 0 w 4704493"/>
                    <a:gd name="connsiteY0" fmla="*/ 1637434 h 1656484"/>
                    <a:gd name="connsiteX1" fmla="*/ 1417493 w 4704493"/>
                    <a:gd name="connsiteY1" fmla="*/ 0 h 1656484"/>
                    <a:gd name="connsiteX2" fmla="*/ 3241967 w 4704493"/>
                    <a:gd name="connsiteY2" fmla="*/ 46759 h 1656484"/>
                    <a:gd name="connsiteX3" fmla="*/ 4704493 w 4704493"/>
                    <a:gd name="connsiteY3" fmla="*/ 1656484 h 1656484"/>
                    <a:gd name="connsiteX4" fmla="*/ 0 w 4704493"/>
                    <a:gd name="connsiteY4" fmla="*/ 1637434 h 1656484"/>
                    <a:gd name="connsiteX0" fmla="*/ 0 w 4677597"/>
                    <a:gd name="connsiteY0" fmla="*/ 1637434 h 1656484"/>
                    <a:gd name="connsiteX1" fmla="*/ 1390597 w 4677597"/>
                    <a:gd name="connsiteY1" fmla="*/ 0 h 1656484"/>
                    <a:gd name="connsiteX2" fmla="*/ 3215071 w 4677597"/>
                    <a:gd name="connsiteY2" fmla="*/ 46759 h 1656484"/>
                    <a:gd name="connsiteX3" fmla="*/ 4677597 w 4677597"/>
                    <a:gd name="connsiteY3" fmla="*/ 1656484 h 1656484"/>
                    <a:gd name="connsiteX4" fmla="*/ 0 w 4677597"/>
                    <a:gd name="connsiteY4" fmla="*/ 1637434 h 1656484"/>
                    <a:gd name="connsiteX0" fmla="*/ 0 w 4677597"/>
                    <a:gd name="connsiteY0" fmla="*/ 1637434 h 1656484"/>
                    <a:gd name="connsiteX1" fmla="*/ 1390597 w 4677597"/>
                    <a:gd name="connsiteY1" fmla="*/ 0 h 1656484"/>
                    <a:gd name="connsiteX2" fmla="*/ 3270679 w 4677597"/>
                    <a:gd name="connsiteY2" fmla="*/ 22046 h 1656484"/>
                    <a:gd name="connsiteX3" fmla="*/ 4677597 w 4677597"/>
                    <a:gd name="connsiteY3" fmla="*/ 1656484 h 1656484"/>
                    <a:gd name="connsiteX4" fmla="*/ 0 w 4677597"/>
                    <a:gd name="connsiteY4" fmla="*/ 1637434 h 1656484"/>
                    <a:gd name="connsiteX0" fmla="*/ 0 w 4677597"/>
                    <a:gd name="connsiteY0" fmla="*/ 1637434 h 1656484"/>
                    <a:gd name="connsiteX1" fmla="*/ 11876 w 4677597"/>
                    <a:gd name="connsiteY1" fmla="*/ 1570628 h 1656484"/>
                    <a:gd name="connsiteX2" fmla="*/ 1390597 w 4677597"/>
                    <a:gd name="connsiteY2" fmla="*/ 0 h 1656484"/>
                    <a:gd name="connsiteX3" fmla="*/ 3270679 w 4677597"/>
                    <a:gd name="connsiteY3" fmla="*/ 22046 h 1656484"/>
                    <a:gd name="connsiteX4" fmla="*/ 4677597 w 4677597"/>
                    <a:gd name="connsiteY4" fmla="*/ 1656484 h 1656484"/>
                    <a:gd name="connsiteX5" fmla="*/ 0 w 4677597"/>
                    <a:gd name="connsiteY5" fmla="*/ 1637434 h 1656484"/>
                    <a:gd name="connsiteX0" fmla="*/ 0 w 4677597"/>
                    <a:gd name="connsiteY0" fmla="*/ 1637434 h 1656484"/>
                    <a:gd name="connsiteX1" fmla="*/ 50298 w 4677597"/>
                    <a:gd name="connsiteY1" fmla="*/ 1601364 h 1656484"/>
                    <a:gd name="connsiteX2" fmla="*/ 1390597 w 4677597"/>
                    <a:gd name="connsiteY2" fmla="*/ 0 h 1656484"/>
                    <a:gd name="connsiteX3" fmla="*/ 3270679 w 4677597"/>
                    <a:gd name="connsiteY3" fmla="*/ 22046 h 1656484"/>
                    <a:gd name="connsiteX4" fmla="*/ 4677597 w 4677597"/>
                    <a:gd name="connsiteY4" fmla="*/ 1656484 h 1656484"/>
                    <a:gd name="connsiteX5" fmla="*/ 0 w 4677597"/>
                    <a:gd name="connsiteY5" fmla="*/ 1637434 h 1656484"/>
                    <a:gd name="connsiteX0" fmla="*/ 0 w 4655927"/>
                    <a:gd name="connsiteY0" fmla="*/ 1568096 h 1656484"/>
                    <a:gd name="connsiteX1" fmla="*/ 28628 w 4655927"/>
                    <a:gd name="connsiteY1" fmla="*/ 1601364 h 1656484"/>
                    <a:gd name="connsiteX2" fmla="*/ 1368927 w 4655927"/>
                    <a:gd name="connsiteY2" fmla="*/ 0 h 1656484"/>
                    <a:gd name="connsiteX3" fmla="*/ 3249009 w 4655927"/>
                    <a:gd name="connsiteY3" fmla="*/ 22046 h 1656484"/>
                    <a:gd name="connsiteX4" fmla="*/ 4655927 w 4655927"/>
                    <a:gd name="connsiteY4" fmla="*/ 1656484 h 1656484"/>
                    <a:gd name="connsiteX5" fmla="*/ 0 w 4655927"/>
                    <a:gd name="connsiteY5" fmla="*/ 1568096 h 1656484"/>
                    <a:gd name="connsiteX0" fmla="*/ 0 w 4655927"/>
                    <a:gd name="connsiteY0" fmla="*/ 1568096 h 1656484"/>
                    <a:gd name="connsiteX1" fmla="*/ 2628 w 4655927"/>
                    <a:gd name="connsiteY1" fmla="*/ 1558027 h 1656484"/>
                    <a:gd name="connsiteX2" fmla="*/ 1368927 w 4655927"/>
                    <a:gd name="connsiteY2" fmla="*/ 0 h 1656484"/>
                    <a:gd name="connsiteX3" fmla="*/ 3249009 w 4655927"/>
                    <a:gd name="connsiteY3" fmla="*/ 22046 h 1656484"/>
                    <a:gd name="connsiteX4" fmla="*/ 4655927 w 4655927"/>
                    <a:gd name="connsiteY4" fmla="*/ 1656484 h 1656484"/>
                    <a:gd name="connsiteX5" fmla="*/ 0 w 4655927"/>
                    <a:gd name="connsiteY5" fmla="*/ 1568096 h 1656484"/>
                    <a:gd name="connsiteX0" fmla="*/ 32084 w 4653340"/>
                    <a:gd name="connsiteY0" fmla="*/ 1568096 h 1656484"/>
                    <a:gd name="connsiteX1" fmla="*/ 41 w 4653340"/>
                    <a:gd name="connsiteY1" fmla="*/ 1558027 h 1656484"/>
                    <a:gd name="connsiteX2" fmla="*/ 1366340 w 4653340"/>
                    <a:gd name="connsiteY2" fmla="*/ 0 h 1656484"/>
                    <a:gd name="connsiteX3" fmla="*/ 3246422 w 4653340"/>
                    <a:gd name="connsiteY3" fmla="*/ 22046 h 1656484"/>
                    <a:gd name="connsiteX4" fmla="*/ 4653340 w 4653340"/>
                    <a:gd name="connsiteY4" fmla="*/ 1656484 h 1656484"/>
                    <a:gd name="connsiteX5" fmla="*/ 32084 w 4653340"/>
                    <a:gd name="connsiteY5" fmla="*/ 1568096 h 1656484"/>
                    <a:gd name="connsiteX0" fmla="*/ 32084 w 4658688"/>
                    <a:gd name="connsiteY0" fmla="*/ 1568096 h 1576274"/>
                    <a:gd name="connsiteX1" fmla="*/ 41 w 4658688"/>
                    <a:gd name="connsiteY1" fmla="*/ 1558027 h 1576274"/>
                    <a:gd name="connsiteX2" fmla="*/ 1366340 w 4658688"/>
                    <a:gd name="connsiteY2" fmla="*/ 0 h 1576274"/>
                    <a:gd name="connsiteX3" fmla="*/ 3246422 w 4658688"/>
                    <a:gd name="connsiteY3" fmla="*/ 22046 h 1576274"/>
                    <a:gd name="connsiteX4" fmla="*/ 4658688 w 4658688"/>
                    <a:gd name="connsiteY4" fmla="*/ 1576274 h 1576274"/>
                    <a:gd name="connsiteX5" fmla="*/ 32084 w 4658688"/>
                    <a:gd name="connsiteY5" fmla="*/ 1568096 h 1576274"/>
                    <a:gd name="connsiteX0" fmla="*/ 0 w 4626604"/>
                    <a:gd name="connsiteY0" fmla="*/ 1568096 h 1576274"/>
                    <a:gd name="connsiteX1" fmla="*/ 257888 w 4626604"/>
                    <a:gd name="connsiteY1" fmla="*/ 1227951 h 1576274"/>
                    <a:gd name="connsiteX2" fmla="*/ 1334256 w 4626604"/>
                    <a:gd name="connsiteY2" fmla="*/ 0 h 1576274"/>
                    <a:gd name="connsiteX3" fmla="*/ 3214338 w 4626604"/>
                    <a:gd name="connsiteY3" fmla="*/ 22046 h 1576274"/>
                    <a:gd name="connsiteX4" fmla="*/ 4626604 w 4626604"/>
                    <a:gd name="connsiteY4" fmla="*/ 1576274 h 1576274"/>
                    <a:gd name="connsiteX5" fmla="*/ 0 w 4626604"/>
                    <a:gd name="connsiteY5" fmla="*/ 1568096 h 1576274"/>
                    <a:gd name="connsiteX0" fmla="*/ 0 w 4372356"/>
                    <a:gd name="connsiteY0" fmla="*/ 1229099 h 1576274"/>
                    <a:gd name="connsiteX1" fmla="*/ 3640 w 4372356"/>
                    <a:gd name="connsiteY1" fmla="*/ 1227951 h 1576274"/>
                    <a:gd name="connsiteX2" fmla="*/ 1080008 w 4372356"/>
                    <a:gd name="connsiteY2" fmla="*/ 0 h 1576274"/>
                    <a:gd name="connsiteX3" fmla="*/ 2960090 w 4372356"/>
                    <a:gd name="connsiteY3" fmla="*/ 22046 h 1576274"/>
                    <a:gd name="connsiteX4" fmla="*/ 4372356 w 4372356"/>
                    <a:gd name="connsiteY4" fmla="*/ 1576274 h 1576274"/>
                    <a:gd name="connsiteX5" fmla="*/ 0 w 4372356"/>
                    <a:gd name="connsiteY5" fmla="*/ 1229099 h 1576274"/>
                    <a:gd name="connsiteX0" fmla="*/ 0 w 4076520"/>
                    <a:gd name="connsiteY0" fmla="*/ 1229099 h 1262510"/>
                    <a:gd name="connsiteX1" fmla="*/ 3640 w 4076520"/>
                    <a:gd name="connsiteY1" fmla="*/ 1227951 h 1262510"/>
                    <a:gd name="connsiteX2" fmla="*/ 1080008 w 4076520"/>
                    <a:gd name="connsiteY2" fmla="*/ 0 h 1262510"/>
                    <a:gd name="connsiteX3" fmla="*/ 2960090 w 4076520"/>
                    <a:gd name="connsiteY3" fmla="*/ 22046 h 1262510"/>
                    <a:gd name="connsiteX4" fmla="*/ 4076520 w 4076520"/>
                    <a:gd name="connsiteY4" fmla="*/ 1262510 h 1262510"/>
                    <a:gd name="connsiteX5" fmla="*/ 0 w 4076520"/>
                    <a:gd name="connsiteY5" fmla="*/ 1229099 h 1262510"/>
                    <a:gd name="connsiteX0" fmla="*/ 0 w 4076520"/>
                    <a:gd name="connsiteY0" fmla="*/ 1207053 h 1240464"/>
                    <a:gd name="connsiteX1" fmla="*/ 3640 w 4076520"/>
                    <a:gd name="connsiteY1" fmla="*/ 1205905 h 1240464"/>
                    <a:gd name="connsiteX2" fmla="*/ 1312913 w 4076520"/>
                    <a:gd name="connsiteY2" fmla="*/ 5875 h 1240464"/>
                    <a:gd name="connsiteX3" fmla="*/ 2960090 w 4076520"/>
                    <a:gd name="connsiteY3" fmla="*/ 0 h 1240464"/>
                    <a:gd name="connsiteX4" fmla="*/ 4076520 w 4076520"/>
                    <a:gd name="connsiteY4" fmla="*/ 1240464 h 1240464"/>
                    <a:gd name="connsiteX5" fmla="*/ 0 w 4076520"/>
                    <a:gd name="connsiteY5" fmla="*/ 1207053 h 1240464"/>
                    <a:gd name="connsiteX0" fmla="*/ 0 w 4076520"/>
                    <a:gd name="connsiteY0" fmla="*/ 1207053 h 1240464"/>
                    <a:gd name="connsiteX1" fmla="*/ 3640 w 4076520"/>
                    <a:gd name="connsiteY1" fmla="*/ 1205905 h 1240464"/>
                    <a:gd name="connsiteX2" fmla="*/ 1356043 w 4076520"/>
                    <a:gd name="connsiteY2" fmla="*/ 12855 h 1240464"/>
                    <a:gd name="connsiteX3" fmla="*/ 2960090 w 4076520"/>
                    <a:gd name="connsiteY3" fmla="*/ 0 h 1240464"/>
                    <a:gd name="connsiteX4" fmla="*/ 4076520 w 4076520"/>
                    <a:gd name="connsiteY4" fmla="*/ 1240464 h 1240464"/>
                    <a:gd name="connsiteX5" fmla="*/ 0 w 4076520"/>
                    <a:gd name="connsiteY5" fmla="*/ 1207053 h 1240464"/>
                    <a:gd name="connsiteX0" fmla="*/ 0 w 4343930"/>
                    <a:gd name="connsiteY0" fmla="*/ 1207053 h 1240464"/>
                    <a:gd name="connsiteX1" fmla="*/ 3640 w 4343930"/>
                    <a:gd name="connsiteY1" fmla="*/ 1205905 h 1240464"/>
                    <a:gd name="connsiteX2" fmla="*/ 1356043 w 4343930"/>
                    <a:gd name="connsiteY2" fmla="*/ 12855 h 1240464"/>
                    <a:gd name="connsiteX3" fmla="*/ 2960090 w 4343930"/>
                    <a:gd name="connsiteY3" fmla="*/ 0 h 1240464"/>
                    <a:gd name="connsiteX4" fmla="*/ 4343930 w 4343930"/>
                    <a:gd name="connsiteY4" fmla="*/ 1240464 h 1240464"/>
                    <a:gd name="connsiteX5" fmla="*/ 0 w 4343930"/>
                    <a:gd name="connsiteY5" fmla="*/ 1207053 h 1240464"/>
                    <a:gd name="connsiteX0" fmla="*/ 0 w 4343930"/>
                    <a:gd name="connsiteY0" fmla="*/ 1222120 h 1255531"/>
                    <a:gd name="connsiteX1" fmla="*/ 3640 w 4343930"/>
                    <a:gd name="connsiteY1" fmla="*/ 1220972 h 1255531"/>
                    <a:gd name="connsiteX2" fmla="*/ 1338795 w 4343930"/>
                    <a:gd name="connsiteY2" fmla="*/ 0 h 1255531"/>
                    <a:gd name="connsiteX3" fmla="*/ 2960090 w 4343930"/>
                    <a:gd name="connsiteY3" fmla="*/ 15067 h 1255531"/>
                    <a:gd name="connsiteX4" fmla="*/ 4343930 w 4343930"/>
                    <a:gd name="connsiteY4" fmla="*/ 1255531 h 1255531"/>
                    <a:gd name="connsiteX5" fmla="*/ 0 w 4343930"/>
                    <a:gd name="connsiteY5" fmla="*/ 1222120 h 1255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343930" h="1255531">
                      <a:moveTo>
                        <a:pt x="0" y="1222120"/>
                      </a:moveTo>
                      <a:cubicBezTo>
                        <a:pt x="1396" y="1212658"/>
                        <a:pt x="2244" y="1230434"/>
                        <a:pt x="3640" y="1220972"/>
                      </a:cubicBezTo>
                      <a:lnTo>
                        <a:pt x="1338795" y="0"/>
                      </a:lnTo>
                      <a:lnTo>
                        <a:pt x="2960090" y="15067"/>
                      </a:lnTo>
                      <a:lnTo>
                        <a:pt x="4343930" y="1255531"/>
                      </a:lnTo>
                      <a:lnTo>
                        <a:pt x="0" y="1222120"/>
                      </a:ln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5715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2" name="Trapezoid 4"/>
                <p:cNvSpPr/>
                <p:nvPr/>
              </p:nvSpPr>
              <p:spPr>
                <a:xfrm rot="5400000" flipV="1">
                  <a:off x="5868058" y="2139135"/>
                  <a:ext cx="3499170" cy="1278854"/>
                </a:xfrm>
                <a:custGeom>
                  <a:avLst/>
                  <a:gdLst>
                    <a:gd name="connsiteX0" fmla="*/ 0 w 2743200"/>
                    <a:gd name="connsiteY0" fmla="*/ 1600200 h 1600200"/>
                    <a:gd name="connsiteX1" fmla="*/ 400050 w 2743200"/>
                    <a:gd name="connsiteY1" fmla="*/ 0 h 1600200"/>
                    <a:gd name="connsiteX2" fmla="*/ 2343150 w 2743200"/>
                    <a:gd name="connsiteY2" fmla="*/ 0 h 1600200"/>
                    <a:gd name="connsiteX3" fmla="*/ 2743200 w 2743200"/>
                    <a:gd name="connsiteY3" fmla="*/ 1600200 h 1600200"/>
                    <a:gd name="connsiteX4" fmla="*/ 0 w 2743200"/>
                    <a:gd name="connsiteY4" fmla="*/ 1600200 h 1600200"/>
                    <a:gd name="connsiteX0" fmla="*/ 0 w 3713018"/>
                    <a:gd name="connsiteY0" fmla="*/ 1627909 h 1627909"/>
                    <a:gd name="connsiteX1" fmla="*/ 1369868 w 3713018"/>
                    <a:gd name="connsiteY1" fmla="*/ 0 h 1627909"/>
                    <a:gd name="connsiteX2" fmla="*/ 3312968 w 3713018"/>
                    <a:gd name="connsiteY2" fmla="*/ 0 h 1627909"/>
                    <a:gd name="connsiteX3" fmla="*/ 3713018 w 3713018"/>
                    <a:gd name="connsiteY3" fmla="*/ 1600200 h 1627909"/>
                    <a:gd name="connsiteX4" fmla="*/ 0 w 3713018"/>
                    <a:gd name="connsiteY4" fmla="*/ 1627909 h 1627909"/>
                    <a:gd name="connsiteX0" fmla="*/ 0 w 4752112"/>
                    <a:gd name="connsiteY0" fmla="*/ 1627909 h 1627909"/>
                    <a:gd name="connsiteX1" fmla="*/ 1369868 w 4752112"/>
                    <a:gd name="connsiteY1" fmla="*/ 0 h 1627909"/>
                    <a:gd name="connsiteX2" fmla="*/ 3312968 w 4752112"/>
                    <a:gd name="connsiteY2" fmla="*/ 0 h 1627909"/>
                    <a:gd name="connsiteX3" fmla="*/ 4752112 w 4752112"/>
                    <a:gd name="connsiteY3" fmla="*/ 1627909 h 1627909"/>
                    <a:gd name="connsiteX4" fmla="*/ 0 w 4752112"/>
                    <a:gd name="connsiteY4" fmla="*/ 1627909 h 1627909"/>
                    <a:gd name="connsiteX0" fmla="*/ 0 w 4752112"/>
                    <a:gd name="connsiteY0" fmla="*/ 1627909 h 1627909"/>
                    <a:gd name="connsiteX1" fmla="*/ 1369868 w 4752112"/>
                    <a:gd name="connsiteY1" fmla="*/ 0 h 1627909"/>
                    <a:gd name="connsiteX2" fmla="*/ 3299115 w 4752112"/>
                    <a:gd name="connsiteY2" fmla="*/ 27709 h 1627909"/>
                    <a:gd name="connsiteX3" fmla="*/ 4752112 w 4752112"/>
                    <a:gd name="connsiteY3" fmla="*/ 1627909 h 1627909"/>
                    <a:gd name="connsiteX4" fmla="*/ 0 w 4752112"/>
                    <a:gd name="connsiteY4" fmla="*/ 1627909 h 1627909"/>
                    <a:gd name="connsiteX0" fmla="*/ 0 w 4733065"/>
                    <a:gd name="connsiteY0" fmla="*/ 1627909 h 1627909"/>
                    <a:gd name="connsiteX1" fmla="*/ 1369868 w 4733065"/>
                    <a:gd name="connsiteY1" fmla="*/ 0 h 1627909"/>
                    <a:gd name="connsiteX2" fmla="*/ 3299115 w 4733065"/>
                    <a:gd name="connsiteY2" fmla="*/ 27709 h 1627909"/>
                    <a:gd name="connsiteX3" fmla="*/ 4733065 w 4733065"/>
                    <a:gd name="connsiteY3" fmla="*/ 1627909 h 1627909"/>
                    <a:gd name="connsiteX4" fmla="*/ 0 w 4733065"/>
                    <a:gd name="connsiteY4" fmla="*/ 1627909 h 1627909"/>
                    <a:gd name="connsiteX0" fmla="*/ 0 w 4733065"/>
                    <a:gd name="connsiteY0" fmla="*/ 1637434 h 1637434"/>
                    <a:gd name="connsiteX1" fmla="*/ 1417493 w 4733065"/>
                    <a:gd name="connsiteY1" fmla="*/ 0 h 1637434"/>
                    <a:gd name="connsiteX2" fmla="*/ 3299115 w 4733065"/>
                    <a:gd name="connsiteY2" fmla="*/ 37234 h 1637434"/>
                    <a:gd name="connsiteX3" fmla="*/ 4733065 w 4733065"/>
                    <a:gd name="connsiteY3" fmla="*/ 1637434 h 1637434"/>
                    <a:gd name="connsiteX4" fmla="*/ 0 w 4733065"/>
                    <a:gd name="connsiteY4" fmla="*/ 1637434 h 1637434"/>
                    <a:gd name="connsiteX0" fmla="*/ 0 w 4704493"/>
                    <a:gd name="connsiteY0" fmla="*/ 1637434 h 1656484"/>
                    <a:gd name="connsiteX1" fmla="*/ 1417493 w 4704493"/>
                    <a:gd name="connsiteY1" fmla="*/ 0 h 1656484"/>
                    <a:gd name="connsiteX2" fmla="*/ 3299115 w 4704493"/>
                    <a:gd name="connsiteY2" fmla="*/ 37234 h 1656484"/>
                    <a:gd name="connsiteX3" fmla="*/ 4704493 w 4704493"/>
                    <a:gd name="connsiteY3" fmla="*/ 1656484 h 1656484"/>
                    <a:gd name="connsiteX4" fmla="*/ 0 w 4704493"/>
                    <a:gd name="connsiteY4" fmla="*/ 1637434 h 1656484"/>
                    <a:gd name="connsiteX0" fmla="*/ 0 w 4704493"/>
                    <a:gd name="connsiteY0" fmla="*/ 1637434 h 1656484"/>
                    <a:gd name="connsiteX1" fmla="*/ 1417493 w 4704493"/>
                    <a:gd name="connsiteY1" fmla="*/ 0 h 1656484"/>
                    <a:gd name="connsiteX2" fmla="*/ 3241967 w 4704493"/>
                    <a:gd name="connsiteY2" fmla="*/ 46759 h 1656484"/>
                    <a:gd name="connsiteX3" fmla="*/ 4704493 w 4704493"/>
                    <a:gd name="connsiteY3" fmla="*/ 1656484 h 1656484"/>
                    <a:gd name="connsiteX4" fmla="*/ 0 w 4704493"/>
                    <a:gd name="connsiteY4" fmla="*/ 1637434 h 1656484"/>
                    <a:gd name="connsiteX0" fmla="*/ 0 w 4599715"/>
                    <a:gd name="connsiteY0" fmla="*/ 1646848 h 1656484"/>
                    <a:gd name="connsiteX1" fmla="*/ 1312715 w 4599715"/>
                    <a:gd name="connsiteY1" fmla="*/ 0 h 1656484"/>
                    <a:gd name="connsiteX2" fmla="*/ 3137189 w 4599715"/>
                    <a:gd name="connsiteY2" fmla="*/ 46759 h 1656484"/>
                    <a:gd name="connsiteX3" fmla="*/ 4599715 w 4599715"/>
                    <a:gd name="connsiteY3" fmla="*/ 1656484 h 1656484"/>
                    <a:gd name="connsiteX4" fmla="*/ 0 w 4599715"/>
                    <a:gd name="connsiteY4" fmla="*/ 1646848 h 1656484"/>
                    <a:gd name="connsiteX0" fmla="*/ 0 w 4599715"/>
                    <a:gd name="connsiteY0" fmla="*/ 1646848 h 1656484"/>
                    <a:gd name="connsiteX1" fmla="*/ 1312715 w 4599715"/>
                    <a:gd name="connsiteY1" fmla="*/ 0 h 1656484"/>
                    <a:gd name="connsiteX2" fmla="*/ 3222916 w 4599715"/>
                    <a:gd name="connsiteY2" fmla="*/ 9114 h 1656484"/>
                    <a:gd name="connsiteX3" fmla="*/ 4599715 w 4599715"/>
                    <a:gd name="connsiteY3" fmla="*/ 1656484 h 1656484"/>
                    <a:gd name="connsiteX4" fmla="*/ 0 w 4599715"/>
                    <a:gd name="connsiteY4" fmla="*/ 1646848 h 1656484"/>
                    <a:gd name="connsiteX0" fmla="*/ 0 w 4599715"/>
                    <a:gd name="connsiteY0" fmla="*/ 1637734 h 1647370"/>
                    <a:gd name="connsiteX1" fmla="*/ 1341293 w 4599715"/>
                    <a:gd name="connsiteY1" fmla="*/ 28536 h 1647370"/>
                    <a:gd name="connsiteX2" fmla="*/ 3222916 w 4599715"/>
                    <a:gd name="connsiteY2" fmla="*/ 0 h 1647370"/>
                    <a:gd name="connsiteX3" fmla="*/ 4599715 w 4599715"/>
                    <a:gd name="connsiteY3" fmla="*/ 1647370 h 1647370"/>
                    <a:gd name="connsiteX4" fmla="*/ 0 w 4599715"/>
                    <a:gd name="connsiteY4" fmla="*/ 1637734 h 1647370"/>
                    <a:gd name="connsiteX0" fmla="*/ 0 w 4628293"/>
                    <a:gd name="connsiteY0" fmla="*/ 1637734 h 1637734"/>
                    <a:gd name="connsiteX1" fmla="*/ 1341293 w 4628293"/>
                    <a:gd name="connsiteY1" fmla="*/ 28536 h 1637734"/>
                    <a:gd name="connsiteX2" fmla="*/ 3222916 w 4628293"/>
                    <a:gd name="connsiteY2" fmla="*/ 0 h 1637734"/>
                    <a:gd name="connsiteX3" fmla="*/ 4628293 w 4628293"/>
                    <a:gd name="connsiteY3" fmla="*/ 1600313 h 1637734"/>
                    <a:gd name="connsiteX4" fmla="*/ 0 w 4628293"/>
                    <a:gd name="connsiteY4" fmla="*/ 1637734 h 1637734"/>
                    <a:gd name="connsiteX0" fmla="*/ 0 w 4673115"/>
                    <a:gd name="connsiteY0" fmla="*/ 1637736 h 1637736"/>
                    <a:gd name="connsiteX1" fmla="*/ 1386115 w 4673115"/>
                    <a:gd name="connsiteY1" fmla="*/ 28536 h 1637736"/>
                    <a:gd name="connsiteX2" fmla="*/ 3267738 w 4673115"/>
                    <a:gd name="connsiteY2" fmla="*/ 0 h 1637736"/>
                    <a:gd name="connsiteX3" fmla="*/ 4673115 w 4673115"/>
                    <a:gd name="connsiteY3" fmla="*/ 1600313 h 1637736"/>
                    <a:gd name="connsiteX4" fmla="*/ 0 w 4673115"/>
                    <a:gd name="connsiteY4" fmla="*/ 1637736 h 1637736"/>
                    <a:gd name="connsiteX0" fmla="*/ 0 w 4628295"/>
                    <a:gd name="connsiteY0" fmla="*/ 1637736 h 1637736"/>
                    <a:gd name="connsiteX1" fmla="*/ 1386115 w 4628295"/>
                    <a:gd name="connsiteY1" fmla="*/ 28536 h 1637736"/>
                    <a:gd name="connsiteX2" fmla="*/ 3267738 w 4628295"/>
                    <a:gd name="connsiteY2" fmla="*/ 0 h 1637736"/>
                    <a:gd name="connsiteX3" fmla="*/ 4628295 w 4628295"/>
                    <a:gd name="connsiteY3" fmla="*/ 1609174 h 1637736"/>
                    <a:gd name="connsiteX4" fmla="*/ 0 w 4628295"/>
                    <a:gd name="connsiteY4" fmla="*/ 1637736 h 1637736"/>
                    <a:gd name="connsiteX0" fmla="*/ 0 w 4655192"/>
                    <a:gd name="connsiteY0" fmla="*/ 1637736 h 1637736"/>
                    <a:gd name="connsiteX1" fmla="*/ 1386115 w 4655192"/>
                    <a:gd name="connsiteY1" fmla="*/ 28536 h 1637736"/>
                    <a:gd name="connsiteX2" fmla="*/ 3267738 w 4655192"/>
                    <a:gd name="connsiteY2" fmla="*/ 0 h 1637736"/>
                    <a:gd name="connsiteX3" fmla="*/ 4655192 w 4655192"/>
                    <a:gd name="connsiteY3" fmla="*/ 1600319 h 1637736"/>
                    <a:gd name="connsiteX4" fmla="*/ 0 w 4655192"/>
                    <a:gd name="connsiteY4" fmla="*/ 1637736 h 1637736"/>
                    <a:gd name="connsiteX0" fmla="*/ 0 w 4632140"/>
                    <a:gd name="connsiteY0" fmla="*/ 1652921 h 1652921"/>
                    <a:gd name="connsiteX1" fmla="*/ 1363063 w 4632140"/>
                    <a:gd name="connsiteY1" fmla="*/ 28536 h 1652921"/>
                    <a:gd name="connsiteX2" fmla="*/ 3244686 w 4632140"/>
                    <a:gd name="connsiteY2" fmla="*/ 0 h 1652921"/>
                    <a:gd name="connsiteX3" fmla="*/ 4632140 w 4632140"/>
                    <a:gd name="connsiteY3" fmla="*/ 1600319 h 1652921"/>
                    <a:gd name="connsiteX4" fmla="*/ 0 w 4632140"/>
                    <a:gd name="connsiteY4" fmla="*/ 1652921 h 1652921"/>
                    <a:gd name="connsiteX0" fmla="*/ 0 w 4637487"/>
                    <a:gd name="connsiteY0" fmla="*/ 1594799 h 1600319"/>
                    <a:gd name="connsiteX1" fmla="*/ 1368410 w 4637487"/>
                    <a:gd name="connsiteY1" fmla="*/ 28536 h 1600319"/>
                    <a:gd name="connsiteX2" fmla="*/ 3250033 w 4637487"/>
                    <a:gd name="connsiteY2" fmla="*/ 0 h 1600319"/>
                    <a:gd name="connsiteX3" fmla="*/ 4637487 w 4637487"/>
                    <a:gd name="connsiteY3" fmla="*/ 1600319 h 1600319"/>
                    <a:gd name="connsiteX4" fmla="*/ 0 w 4637487"/>
                    <a:gd name="connsiteY4" fmla="*/ 1594799 h 1600319"/>
                    <a:gd name="connsiteX0" fmla="*/ 0 w 4365394"/>
                    <a:gd name="connsiteY0" fmla="*/ 1277461 h 1600319"/>
                    <a:gd name="connsiteX1" fmla="*/ 1096317 w 4365394"/>
                    <a:gd name="connsiteY1" fmla="*/ 28536 h 1600319"/>
                    <a:gd name="connsiteX2" fmla="*/ 2977940 w 4365394"/>
                    <a:gd name="connsiteY2" fmla="*/ 0 h 1600319"/>
                    <a:gd name="connsiteX3" fmla="*/ 4365394 w 4365394"/>
                    <a:gd name="connsiteY3" fmla="*/ 1600319 h 1600319"/>
                    <a:gd name="connsiteX4" fmla="*/ 0 w 4365394"/>
                    <a:gd name="connsiteY4" fmla="*/ 1277461 h 1600319"/>
                    <a:gd name="connsiteX0" fmla="*/ 0 w 4114382"/>
                    <a:gd name="connsiteY0" fmla="*/ 1277461 h 1316857"/>
                    <a:gd name="connsiteX1" fmla="*/ 1096317 w 4114382"/>
                    <a:gd name="connsiteY1" fmla="*/ 28536 h 1316857"/>
                    <a:gd name="connsiteX2" fmla="*/ 2977940 w 4114382"/>
                    <a:gd name="connsiteY2" fmla="*/ 0 h 1316857"/>
                    <a:gd name="connsiteX3" fmla="*/ 4114382 w 4114382"/>
                    <a:gd name="connsiteY3" fmla="*/ 1316857 h 1316857"/>
                    <a:gd name="connsiteX4" fmla="*/ 0 w 4114382"/>
                    <a:gd name="connsiteY4" fmla="*/ 1277461 h 1316857"/>
                    <a:gd name="connsiteX0" fmla="*/ 0 w 4060594"/>
                    <a:gd name="connsiteY0" fmla="*/ 1277461 h 1277461"/>
                    <a:gd name="connsiteX1" fmla="*/ 1096317 w 4060594"/>
                    <a:gd name="connsiteY1" fmla="*/ 28536 h 1277461"/>
                    <a:gd name="connsiteX2" fmla="*/ 2977940 w 4060594"/>
                    <a:gd name="connsiteY2" fmla="*/ 0 h 1277461"/>
                    <a:gd name="connsiteX3" fmla="*/ 4060594 w 4060594"/>
                    <a:gd name="connsiteY3" fmla="*/ 1254850 h 1277461"/>
                    <a:gd name="connsiteX4" fmla="*/ 0 w 4060594"/>
                    <a:gd name="connsiteY4" fmla="*/ 1277461 h 1277461"/>
                    <a:gd name="connsiteX0" fmla="*/ 0 w 4078523"/>
                    <a:gd name="connsiteY0" fmla="*/ 1277461 h 1281424"/>
                    <a:gd name="connsiteX1" fmla="*/ 1096317 w 4078523"/>
                    <a:gd name="connsiteY1" fmla="*/ 28536 h 1281424"/>
                    <a:gd name="connsiteX2" fmla="*/ 2977940 w 4078523"/>
                    <a:gd name="connsiteY2" fmla="*/ 0 h 1281424"/>
                    <a:gd name="connsiteX3" fmla="*/ 4078523 w 4078523"/>
                    <a:gd name="connsiteY3" fmla="*/ 1281424 h 1281424"/>
                    <a:gd name="connsiteX4" fmla="*/ 0 w 4078523"/>
                    <a:gd name="connsiteY4" fmla="*/ 1277461 h 1281424"/>
                    <a:gd name="connsiteX0" fmla="*/ 0 w 4078523"/>
                    <a:gd name="connsiteY0" fmla="*/ 1277461 h 1277461"/>
                    <a:gd name="connsiteX1" fmla="*/ 1096317 w 4078523"/>
                    <a:gd name="connsiteY1" fmla="*/ 28536 h 1277461"/>
                    <a:gd name="connsiteX2" fmla="*/ 2977940 w 4078523"/>
                    <a:gd name="connsiteY2" fmla="*/ 0 h 1277461"/>
                    <a:gd name="connsiteX3" fmla="*/ 4078523 w 4078523"/>
                    <a:gd name="connsiteY3" fmla="*/ 1263708 h 1277461"/>
                    <a:gd name="connsiteX4" fmla="*/ 0 w 4078523"/>
                    <a:gd name="connsiteY4" fmla="*/ 1277461 h 1277461"/>
                    <a:gd name="connsiteX0" fmla="*/ 0 w 4078523"/>
                    <a:gd name="connsiteY0" fmla="*/ 1270561 h 1270561"/>
                    <a:gd name="connsiteX1" fmla="*/ 1096317 w 4078523"/>
                    <a:gd name="connsiteY1" fmla="*/ 21636 h 1270561"/>
                    <a:gd name="connsiteX2" fmla="*/ 2384630 w 4078523"/>
                    <a:gd name="connsiteY2" fmla="*/ 0 h 1270561"/>
                    <a:gd name="connsiteX3" fmla="*/ 4078523 w 4078523"/>
                    <a:gd name="connsiteY3" fmla="*/ 1256808 h 1270561"/>
                    <a:gd name="connsiteX4" fmla="*/ 0 w 4078523"/>
                    <a:gd name="connsiteY4" fmla="*/ 1270561 h 1270561"/>
                    <a:gd name="connsiteX0" fmla="*/ 0 w 3499170"/>
                    <a:gd name="connsiteY0" fmla="*/ 1270561 h 1270561"/>
                    <a:gd name="connsiteX1" fmla="*/ 1096317 w 3499170"/>
                    <a:gd name="connsiteY1" fmla="*/ 21636 h 1270561"/>
                    <a:gd name="connsiteX2" fmla="*/ 2384630 w 3499170"/>
                    <a:gd name="connsiteY2" fmla="*/ 0 h 1270561"/>
                    <a:gd name="connsiteX3" fmla="*/ 3499170 w 3499170"/>
                    <a:gd name="connsiteY3" fmla="*/ 1249911 h 1270561"/>
                    <a:gd name="connsiteX4" fmla="*/ 0 w 3499170"/>
                    <a:gd name="connsiteY4" fmla="*/ 1270561 h 1270561"/>
                    <a:gd name="connsiteX0" fmla="*/ 0 w 3499170"/>
                    <a:gd name="connsiteY0" fmla="*/ 1263661 h 1263661"/>
                    <a:gd name="connsiteX1" fmla="*/ 1096317 w 3499170"/>
                    <a:gd name="connsiteY1" fmla="*/ 14736 h 1263661"/>
                    <a:gd name="connsiteX2" fmla="*/ 2433494 w 3499170"/>
                    <a:gd name="connsiteY2" fmla="*/ 0 h 1263661"/>
                    <a:gd name="connsiteX3" fmla="*/ 3499170 w 3499170"/>
                    <a:gd name="connsiteY3" fmla="*/ 1243011 h 1263661"/>
                    <a:gd name="connsiteX4" fmla="*/ 0 w 3499170"/>
                    <a:gd name="connsiteY4" fmla="*/ 1263661 h 1263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99170" h="1263661">
                      <a:moveTo>
                        <a:pt x="0" y="1263661"/>
                      </a:moveTo>
                      <a:lnTo>
                        <a:pt x="1096317" y="14736"/>
                      </a:lnTo>
                      <a:lnTo>
                        <a:pt x="2433494" y="0"/>
                      </a:lnTo>
                      <a:lnTo>
                        <a:pt x="3499170" y="1243011"/>
                      </a:lnTo>
                      <a:lnTo>
                        <a:pt x="0" y="1263661"/>
                      </a:ln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5715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3" name="Isosceles Triangle 3"/>
                <p:cNvSpPr/>
                <p:nvPr/>
              </p:nvSpPr>
              <p:spPr>
                <a:xfrm flipV="1">
                  <a:off x="5769380" y="1019196"/>
                  <a:ext cx="2484158" cy="1086129"/>
                </a:xfrm>
                <a:custGeom>
                  <a:avLst/>
                  <a:gdLst>
                    <a:gd name="connsiteX0" fmla="*/ 0 w 3213826"/>
                    <a:gd name="connsiteY0" fmla="*/ 1371600 h 1371600"/>
                    <a:gd name="connsiteX1" fmla="*/ 1575546 w 3213826"/>
                    <a:gd name="connsiteY1" fmla="*/ 0 h 1371600"/>
                    <a:gd name="connsiteX2" fmla="*/ 3213826 w 3213826"/>
                    <a:gd name="connsiteY2" fmla="*/ 1371600 h 1371600"/>
                    <a:gd name="connsiteX3" fmla="*/ 0 w 3213826"/>
                    <a:gd name="connsiteY3" fmla="*/ 1371600 h 1371600"/>
                    <a:gd name="connsiteX0" fmla="*/ 0 w 3165700"/>
                    <a:gd name="connsiteY0" fmla="*/ 1371600 h 1376948"/>
                    <a:gd name="connsiteX1" fmla="*/ 1575546 w 3165700"/>
                    <a:gd name="connsiteY1" fmla="*/ 0 h 1376948"/>
                    <a:gd name="connsiteX2" fmla="*/ 3165700 w 3165700"/>
                    <a:gd name="connsiteY2" fmla="*/ 1376948 h 1376948"/>
                    <a:gd name="connsiteX3" fmla="*/ 0 w 3165700"/>
                    <a:gd name="connsiteY3" fmla="*/ 1371600 h 1376948"/>
                    <a:gd name="connsiteX0" fmla="*/ 0 w 3160352"/>
                    <a:gd name="connsiteY0" fmla="*/ 1371600 h 1371600"/>
                    <a:gd name="connsiteX1" fmla="*/ 1575546 w 3160352"/>
                    <a:gd name="connsiteY1" fmla="*/ 0 h 1371600"/>
                    <a:gd name="connsiteX2" fmla="*/ 3160352 w 3160352"/>
                    <a:gd name="connsiteY2" fmla="*/ 1366254 h 1371600"/>
                    <a:gd name="connsiteX3" fmla="*/ 0 w 3160352"/>
                    <a:gd name="connsiteY3" fmla="*/ 1371600 h 1371600"/>
                    <a:gd name="connsiteX0" fmla="*/ 0 w 3144310"/>
                    <a:gd name="connsiteY0" fmla="*/ 1371600 h 1371600"/>
                    <a:gd name="connsiteX1" fmla="*/ 1559504 w 3144310"/>
                    <a:gd name="connsiteY1" fmla="*/ 0 h 1371600"/>
                    <a:gd name="connsiteX2" fmla="*/ 3144310 w 3144310"/>
                    <a:gd name="connsiteY2" fmla="*/ 1366254 h 1371600"/>
                    <a:gd name="connsiteX3" fmla="*/ 0 w 3144310"/>
                    <a:gd name="connsiteY3" fmla="*/ 1371600 h 1371600"/>
                    <a:gd name="connsiteX0" fmla="*/ 0 w 2791932"/>
                    <a:gd name="connsiteY0" fmla="*/ 1371600 h 1371600"/>
                    <a:gd name="connsiteX1" fmla="*/ 1559504 w 2791932"/>
                    <a:gd name="connsiteY1" fmla="*/ 0 h 1371600"/>
                    <a:gd name="connsiteX2" fmla="*/ 2791932 w 2791932"/>
                    <a:gd name="connsiteY2" fmla="*/ 1054020 h 1371600"/>
                    <a:gd name="connsiteX3" fmla="*/ 0 w 2791932"/>
                    <a:gd name="connsiteY3" fmla="*/ 1371600 h 1371600"/>
                    <a:gd name="connsiteX0" fmla="*/ 0 w 2461856"/>
                    <a:gd name="connsiteY0" fmla="*/ 1086129 h 1086129"/>
                    <a:gd name="connsiteX1" fmla="*/ 1229428 w 2461856"/>
                    <a:gd name="connsiteY1" fmla="*/ 0 h 1086129"/>
                    <a:gd name="connsiteX2" fmla="*/ 2461856 w 2461856"/>
                    <a:gd name="connsiteY2" fmla="*/ 1054020 h 1086129"/>
                    <a:gd name="connsiteX3" fmla="*/ 0 w 2461856"/>
                    <a:gd name="connsiteY3" fmla="*/ 1086129 h 1086129"/>
                    <a:gd name="connsiteX0" fmla="*/ 0 w 2484158"/>
                    <a:gd name="connsiteY0" fmla="*/ 1086129 h 1086129"/>
                    <a:gd name="connsiteX1" fmla="*/ 1229428 w 2484158"/>
                    <a:gd name="connsiteY1" fmla="*/ 0 h 1086129"/>
                    <a:gd name="connsiteX2" fmla="*/ 2484158 w 2484158"/>
                    <a:gd name="connsiteY2" fmla="*/ 1076323 h 1086129"/>
                    <a:gd name="connsiteX3" fmla="*/ 0 w 2484158"/>
                    <a:gd name="connsiteY3" fmla="*/ 1086129 h 10861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84158" h="1086129">
                      <a:moveTo>
                        <a:pt x="0" y="1086129"/>
                      </a:moveTo>
                      <a:lnTo>
                        <a:pt x="1229428" y="0"/>
                      </a:lnTo>
                      <a:lnTo>
                        <a:pt x="2484158" y="1076323"/>
                      </a:lnTo>
                      <a:lnTo>
                        <a:pt x="0" y="1086129"/>
                      </a:ln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 w="5715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4" name="Isosceles Triangle 5"/>
                <p:cNvSpPr/>
                <p:nvPr/>
              </p:nvSpPr>
              <p:spPr>
                <a:xfrm>
                  <a:off x="5741855" y="3431374"/>
                  <a:ext cx="2472486" cy="1097190"/>
                </a:xfrm>
                <a:custGeom>
                  <a:avLst/>
                  <a:gdLst>
                    <a:gd name="connsiteX0" fmla="*/ 0 w 3223319"/>
                    <a:gd name="connsiteY0" fmla="*/ 1447800 h 1447800"/>
                    <a:gd name="connsiteX1" fmla="*/ 1580200 w 3223319"/>
                    <a:gd name="connsiteY1" fmla="*/ 0 h 1447800"/>
                    <a:gd name="connsiteX2" fmla="*/ 3223319 w 3223319"/>
                    <a:gd name="connsiteY2" fmla="*/ 1447800 h 1447800"/>
                    <a:gd name="connsiteX3" fmla="*/ 0 w 3223319"/>
                    <a:gd name="connsiteY3" fmla="*/ 1447800 h 1447800"/>
                    <a:gd name="connsiteX0" fmla="*/ 0 w 3223319"/>
                    <a:gd name="connsiteY0" fmla="*/ 1416909 h 1416909"/>
                    <a:gd name="connsiteX1" fmla="*/ 1604913 w 3223319"/>
                    <a:gd name="connsiteY1" fmla="*/ 0 h 1416909"/>
                    <a:gd name="connsiteX2" fmla="*/ 3223319 w 3223319"/>
                    <a:gd name="connsiteY2" fmla="*/ 1416909 h 1416909"/>
                    <a:gd name="connsiteX3" fmla="*/ 0 w 3223319"/>
                    <a:gd name="connsiteY3" fmla="*/ 1416909 h 1416909"/>
                    <a:gd name="connsiteX0" fmla="*/ 0 w 3223319"/>
                    <a:gd name="connsiteY0" fmla="*/ 1398374 h 1398374"/>
                    <a:gd name="connsiteX1" fmla="*/ 1604913 w 3223319"/>
                    <a:gd name="connsiteY1" fmla="*/ 0 h 1398374"/>
                    <a:gd name="connsiteX2" fmla="*/ 3223319 w 3223319"/>
                    <a:gd name="connsiteY2" fmla="*/ 1398374 h 1398374"/>
                    <a:gd name="connsiteX3" fmla="*/ 0 w 3223319"/>
                    <a:gd name="connsiteY3" fmla="*/ 1398374 h 1398374"/>
                    <a:gd name="connsiteX0" fmla="*/ 0 w 3159151"/>
                    <a:gd name="connsiteY0" fmla="*/ 1414416 h 1414416"/>
                    <a:gd name="connsiteX1" fmla="*/ 1540745 w 3159151"/>
                    <a:gd name="connsiteY1" fmla="*/ 0 h 1414416"/>
                    <a:gd name="connsiteX2" fmla="*/ 3159151 w 3159151"/>
                    <a:gd name="connsiteY2" fmla="*/ 1398374 h 1414416"/>
                    <a:gd name="connsiteX3" fmla="*/ 0 w 3159151"/>
                    <a:gd name="connsiteY3" fmla="*/ 1414416 h 1414416"/>
                    <a:gd name="connsiteX0" fmla="*/ 0 w 3153804"/>
                    <a:gd name="connsiteY0" fmla="*/ 1393026 h 1398374"/>
                    <a:gd name="connsiteX1" fmla="*/ 1535398 w 3153804"/>
                    <a:gd name="connsiteY1" fmla="*/ 0 h 1398374"/>
                    <a:gd name="connsiteX2" fmla="*/ 3153804 w 3153804"/>
                    <a:gd name="connsiteY2" fmla="*/ 1398374 h 1398374"/>
                    <a:gd name="connsiteX3" fmla="*/ 0 w 3153804"/>
                    <a:gd name="connsiteY3" fmla="*/ 1393026 h 1398374"/>
                    <a:gd name="connsiteX0" fmla="*/ 0 w 2804180"/>
                    <a:gd name="connsiteY0" fmla="*/ 1393026 h 1393026"/>
                    <a:gd name="connsiteX1" fmla="*/ 1535398 w 2804180"/>
                    <a:gd name="connsiteY1" fmla="*/ 0 h 1393026"/>
                    <a:gd name="connsiteX2" fmla="*/ 2804180 w 2804180"/>
                    <a:gd name="connsiteY2" fmla="*/ 1084609 h 1393026"/>
                    <a:gd name="connsiteX3" fmla="*/ 0 w 2804180"/>
                    <a:gd name="connsiteY3" fmla="*/ 1393026 h 1393026"/>
                    <a:gd name="connsiteX0" fmla="*/ 0 w 2472486"/>
                    <a:gd name="connsiteY0" fmla="*/ 1097190 h 1097190"/>
                    <a:gd name="connsiteX1" fmla="*/ 1203704 w 2472486"/>
                    <a:gd name="connsiteY1" fmla="*/ 0 h 1097190"/>
                    <a:gd name="connsiteX2" fmla="*/ 2472486 w 2472486"/>
                    <a:gd name="connsiteY2" fmla="*/ 1084609 h 1097190"/>
                    <a:gd name="connsiteX3" fmla="*/ 0 w 2472486"/>
                    <a:gd name="connsiteY3" fmla="*/ 1097190 h 10971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72486" h="1097190">
                      <a:moveTo>
                        <a:pt x="0" y="1097190"/>
                      </a:moveTo>
                      <a:lnTo>
                        <a:pt x="1203704" y="0"/>
                      </a:lnTo>
                      <a:lnTo>
                        <a:pt x="2472486" y="1084609"/>
                      </a:lnTo>
                      <a:lnTo>
                        <a:pt x="0" y="1097190"/>
                      </a:ln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 w="5715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55" name="Straight Arrow Connector 454"/>
                <p:cNvCxnSpPr/>
                <p:nvPr/>
              </p:nvCxnSpPr>
              <p:spPr>
                <a:xfrm flipV="1">
                  <a:off x="6977124" y="1128218"/>
                  <a:ext cx="334877" cy="907131"/>
                </a:xfrm>
                <a:prstGeom prst="straightConnector1">
                  <a:avLst/>
                </a:prstGeom>
                <a:ln w="19050">
                  <a:tailEnd type="arrow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456" name="Straight Arrow Connector 455"/>
                <p:cNvCxnSpPr/>
                <p:nvPr/>
              </p:nvCxnSpPr>
              <p:spPr>
                <a:xfrm flipH="1" flipV="1">
                  <a:off x="6685170" y="1128218"/>
                  <a:ext cx="281719" cy="907133"/>
                </a:xfrm>
                <a:prstGeom prst="straightConnector1">
                  <a:avLst/>
                </a:prstGeom>
                <a:ln w="19050">
                  <a:tailEnd type="arrow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457" name="Straight Arrow Connector 456"/>
                <p:cNvCxnSpPr/>
                <p:nvPr/>
              </p:nvCxnSpPr>
              <p:spPr>
                <a:xfrm flipH="1" flipV="1">
                  <a:off x="6413010" y="1271706"/>
                  <a:ext cx="548081" cy="763645"/>
                </a:xfrm>
                <a:prstGeom prst="straightConnector1">
                  <a:avLst/>
                </a:prstGeom>
                <a:ln w="19050">
                  <a:tailEnd type="arrow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458" name="Straight Arrow Connector 457"/>
                <p:cNvCxnSpPr/>
                <p:nvPr/>
              </p:nvCxnSpPr>
              <p:spPr>
                <a:xfrm flipV="1">
                  <a:off x="7019578" y="1271706"/>
                  <a:ext cx="572721" cy="763643"/>
                </a:xfrm>
                <a:prstGeom prst="straightConnector1">
                  <a:avLst/>
                </a:prstGeom>
                <a:ln w="19050">
                  <a:tailEnd type="arrow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459" name="Straight Arrow Connector 458"/>
                <p:cNvCxnSpPr/>
                <p:nvPr/>
              </p:nvCxnSpPr>
              <p:spPr>
                <a:xfrm flipV="1">
                  <a:off x="7017045" y="1419525"/>
                  <a:ext cx="756983" cy="665748"/>
                </a:xfrm>
                <a:prstGeom prst="straightConnector1">
                  <a:avLst/>
                </a:prstGeom>
                <a:ln w="19050">
                  <a:tailEnd type="arrow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460" name="Straight Arrow Connector 459"/>
                <p:cNvCxnSpPr/>
                <p:nvPr/>
              </p:nvCxnSpPr>
              <p:spPr>
                <a:xfrm flipH="1" flipV="1">
                  <a:off x="6210214" y="1419525"/>
                  <a:ext cx="694359" cy="636606"/>
                </a:xfrm>
                <a:prstGeom prst="straightConnector1">
                  <a:avLst/>
                </a:prstGeom>
                <a:ln w="19050">
                  <a:tailEnd type="arrow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461" name="Straight Arrow Connector 460"/>
                <p:cNvCxnSpPr/>
                <p:nvPr/>
              </p:nvCxnSpPr>
              <p:spPr>
                <a:xfrm flipV="1">
                  <a:off x="7032658" y="1613317"/>
                  <a:ext cx="811178" cy="726214"/>
                </a:xfrm>
                <a:prstGeom prst="straightConnector1">
                  <a:avLst/>
                </a:prstGeom>
                <a:ln w="19050">
                  <a:tailEnd type="arrow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462" name="Straight Arrow Connector 461"/>
                <p:cNvCxnSpPr/>
                <p:nvPr/>
              </p:nvCxnSpPr>
              <p:spPr>
                <a:xfrm flipV="1">
                  <a:off x="7007416" y="1856669"/>
                  <a:ext cx="927162" cy="482862"/>
                </a:xfrm>
                <a:prstGeom prst="straightConnector1">
                  <a:avLst/>
                </a:prstGeom>
                <a:ln w="19050">
                  <a:tailEnd type="arrow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463" name="Straight Arrow Connector 462"/>
                <p:cNvCxnSpPr/>
                <p:nvPr/>
              </p:nvCxnSpPr>
              <p:spPr>
                <a:xfrm flipV="1">
                  <a:off x="7036184" y="2056131"/>
                  <a:ext cx="969354" cy="293351"/>
                </a:xfrm>
                <a:prstGeom prst="straightConnector1">
                  <a:avLst/>
                </a:prstGeom>
                <a:ln w="19050">
                  <a:tailEnd type="arrow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464" name="Straight Arrow Connector 463"/>
                <p:cNvCxnSpPr/>
                <p:nvPr/>
              </p:nvCxnSpPr>
              <p:spPr>
                <a:xfrm flipH="1" flipV="1">
                  <a:off x="6119738" y="1613317"/>
                  <a:ext cx="861008" cy="768010"/>
                </a:xfrm>
                <a:prstGeom prst="straightConnector1">
                  <a:avLst/>
                </a:prstGeom>
                <a:ln w="19050">
                  <a:tailEnd type="arrow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465" name="Straight Arrow Connector 464"/>
                <p:cNvCxnSpPr/>
                <p:nvPr/>
              </p:nvCxnSpPr>
              <p:spPr>
                <a:xfrm flipH="1" flipV="1">
                  <a:off x="6070126" y="1807808"/>
                  <a:ext cx="929281" cy="563567"/>
                </a:xfrm>
                <a:prstGeom prst="straightConnector1">
                  <a:avLst/>
                </a:prstGeom>
                <a:ln w="19050">
                  <a:tailEnd type="arrow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466" name="Straight Arrow Connector 465"/>
                <p:cNvCxnSpPr/>
                <p:nvPr/>
              </p:nvCxnSpPr>
              <p:spPr>
                <a:xfrm flipH="1" flipV="1">
                  <a:off x="5992217" y="1997322"/>
                  <a:ext cx="1035959" cy="384005"/>
                </a:xfrm>
                <a:prstGeom prst="straightConnector1">
                  <a:avLst/>
                </a:prstGeom>
                <a:ln w="19050">
                  <a:tailEnd type="arrow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467" name="Straight Arrow Connector 466"/>
                <p:cNvCxnSpPr/>
                <p:nvPr/>
              </p:nvCxnSpPr>
              <p:spPr>
                <a:xfrm flipV="1">
                  <a:off x="7002366" y="2240577"/>
                  <a:ext cx="1049184" cy="407483"/>
                </a:xfrm>
                <a:prstGeom prst="straightConnector1">
                  <a:avLst/>
                </a:prstGeom>
                <a:ln w="19050">
                  <a:tailEnd type="arrow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468" name="Straight Arrow Connector 467"/>
                <p:cNvCxnSpPr/>
                <p:nvPr/>
              </p:nvCxnSpPr>
              <p:spPr>
                <a:xfrm flipV="1">
                  <a:off x="6977124" y="2470731"/>
                  <a:ext cx="1095185" cy="177329"/>
                </a:xfrm>
                <a:prstGeom prst="straightConnector1">
                  <a:avLst/>
                </a:prstGeom>
                <a:ln w="19050">
                  <a:tailEnd type="arrow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469" name="Straight Arrow Connector 468"/>
                <p:cNvCxnSpPr/>
                <p:nvPr/>
              </p:nvCxnSpPr>
              <p:spPr>
                <a:xfrm>
                  <a:off x="7005892" y="2658011"/>
                  <a:ext cx="1066417" cy="56078"/>
                </a:xfrm>
                <a:prstGeom prst="straightConnector1">
                  <a:avLst/>
                </a:prstGeom>
                <a:ln w="19050">
                  <a:tailEnd type="arrow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470" name="Straight Arrow Connector 469"/>
                <p:cNvCxnSpPr/>
                <p:nvPr/>
              </p:nvCxnSpPr>
              <p:spPr>
                <a:xfrm flipH="1" flipV="1">
                  <a:off x="5931148" y="2202806"/>
                  <a:ext cx="1019307" cy="487051"/>
                </a:xfrm>
                <a:prstGeom prst="straightConnector1">
                  <a:avLst/>
                </a:prstGeom>
                <a:ln w="19050">
                  <a:tailEnd type="arrow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471" name="Straight Arrow Connector 470"/>
                <p:cNvCxnSpPr/>
                <p:nvPr/>
              </p:nvCxnSpPr>
              <p:spPr>
                <a:xfrm flipH="1" flipV="1">
                  <a:off x="5931148" y="2444318"/>
                  <a:ext cx="1037967" cy="235586"/>
                </a:xfrm>
                <a:prstGeom prst="straightConnector1">
                  <a:avLst/>
                </a:prstGeom>
                <a:ln w="19050">
                  <a:tailEnd type="arrow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472" name="Straight Arrow Connector 471"/>
                <p:cNvCxnSpPr/>
                <p:nvPr/>
              </p:nvCxnSpPr>
              <p:spPr>
                <a:xfrm flipH="1">
                  <a:off x="5910208" y="2689857"/>
                  <a:ext cx="1087676" cy="0"/>
                </a:xfrm>
                <a:prstGeom prst="straightConnector1">
                  <a:avLst/>
                </a:prstGeom>
                <a:ln w="19050">
                  <a:tailEnd type="arrow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473" name="Straight Arrow Connector 472"/>
                <p:cNvCxnSpPr/>
                <p:nvPr/>
              </p:nvCxnSpPr>
              <p:spPr>
                <a:xfrm>
                  <a:off x="6987981" y="2899563"/>
                  <a:ext cx="1084328" cy="15923"/>
                </a:xfrm>
                <a:prstGeom prst="straightConnector1">
                  <a:avLst/>
                </a:prstGeom>
                <a:ln w="19050">
                  <a:tailEnd type="arrow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474" name="Straight Arrow Connector 473"/>
                <p:cNvCxnSpPr/>
                <p:nvPr/>
              </p:nvCxnSpPr>
              <p:spPr>
                <a:xfrm>
                  <a:off x="6991507" y="2909515"/>
                  <a:ext cx="1060043" cy="436476"/>
                </a:xfrm>
                <a:prstGeom prst="straightConnector1">
                  <a:avLst/>
                </a:prstGeom>
                <a:ln w="19050">
                  <a:tailEnd type="arrow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475" name="Straight Arrow Connector 474"/>
                <p:cNvCxnSpPr/>
                <p:nvPr/>
              </p:nvCxnSpPr>
              <p:spPr>
                <a:xfrm flipH="1" flipV="1">
                  <a:off x="5910208" y="2899563"/>
                  <a:ext cx="1032842" cy="6896"/>
                </a:xfrm>
                <a:prstGeom prst="straightConnector1">
                  <a:avLst/>
                </a:prstGeom>
                <a:ln w="19050">
                  <a:tailEnd type="arrow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476" name="Straight Arrow Connector 475"/>
                <p:cNvCxnSpPr/>
                <p:nvPr/>
              </p:nvCxnSpPr>
              <p:spPr>
                <a:xfrm flipH="1">
                  <a:off x="5910208" y="2931411"/>
                  <a:ext cx="1044524" cy="180081"/>
                </a:xfrm>
                <a:prstGeom prst="straightConnector1">
                  <a:avLst/>
                </a:prstGeom>
                <a:ln w="19050">
                  <a:tailEnd type="arrow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477" name="Straight Arrow Connector 476"/>
                <p:cNvCxnSpPr/>
                <p:nvPr/>
              </p:nvCxnSpPr>
              <p:spPr>
                <a:xfrm flipH="1">
                  <a:off x="5931148" y="2941361"/>
                  <a:ext cx="1052352" cy="353219"/>
                </a:xfrm>
                <a:prstGeom prst="straightConnector1">
                  <a:avLst/>
                </a:prstGeom>
                <a:ln w="19050">
                  <a:tailEnd type="arrow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478" name="Straight Arrow Connector 477"/>
                <p:cNvCxnSpPr/>
                <p:nvPr/>
              </p:nvCxnSpPr>
              <p:spPr>
                <a:xfrm>
                  <a:off x="6984455" y="3167669"/>
                  <a:ext cx="1021083" cy="359098"/>
                </a:xfrm>
                <a:prstGeom prst="straightConnector1">
                  <a:avLst/>
                </a:prstGeom>
                <a:ln w="19050">
                  <a:tailEnd type="arrow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479" name="Straight Arrow Connector 478"/>
                <p:cNvCxnSpPr/>
                <p:nvPr/>
              </p:nvCxnSpPr>
              <p:spPr>
                <a:xfrm>
                  <a:off x="6976943" y="3163658"/>
                  <a:ext cx="957635" cy="542751"/>
                </a:xfrm>
                <a:prstGeom prst="straightConnector1">
                  <a:avLst/>
                </a:prstGeom>
                <a:ln w="19050">
                  <a:tailEnd type="arrow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480" name="Straight Arrow Connector 479"/>
                <p:cNvCxnSpPr/>
                <p:nvPr/>
              </p:nvCxnSpPr>
              <p:spPr>
                <a:xfrm>
                  <a:off x="6987981" y="3177619"/>
                  <a:ext cx="855855" cy="698297"/>
                </a:xfrm>
                <a:prstGeom prst="straightConnector1">
                  <a:avLst/>
                </a:prstGeom>
                <a:ln w="19050">
                  <a:tailEnd type="arrow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481" name="Straight Arrow Connector 480"/>
                <p:cNvCxnSpPr/>
                <p:nvPr/>
              </p:nvCxnSpPr>
              <p:spPr>
                <a:xfrm flipH="1">
                  <a:off x="5931148" y="3174565"/>
                  <a:ext cx="1022338" cy="352202"/>
                </a:xfrm>
                <a:prstGeom prst="straightConnector1">
                  <a:avLst/>
                </a:prstGeom>
                <a:ln w="19050">
                  <a:tailEnd type="arrow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482" name="Straight Arrow Connector 481"/>
                <p:cNvCxnSpPr/>
                <p:nvPr/>
              </p:nvCxnSpPr>
              <p:spPr>
                <a:xfrm flipH="1">
                  <a:off x="5992217" y="3199514"/>
                  <a:ext cx="958990" cy="520855"/>
                </a:xfrm>
                <a:prstGeom prst="straightConnector1">
                  <a:avLst/>
                </a:prstGeom>
                <a:ln w="19050">
                  <a:tailEnd type="arrow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483" name="Straight Arrow Connector 482"/>
                <p:cNvCxnSpPr/>
                <p:nvPr/>
              </p:nvCxnSpPr>
              <p:spPr>
                <a:xfrm flipH="1">
                  <a:off x="6070126" y="3209465"/>
                  <a:ext cx="909849" cy="721695"/>
                </a:xfrm>
                <a:prstGeom prst="straightConnector1">
                  <a:avLst/>
                </a:prstGeom>
                <a:ln w="19050">
                  <a:tailEnd type="arrow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484" name="Straight Arrow Connector 483"/>
                <p:cNvCxnSpPr/>
                <p:nvPr/>
              </p:nvCxnSpPr>
              <p:spPr>
                <a:xfrm>
                  <a:off x="6983499" y="2914564"/>
                  <a:ext cx="1088810" cy="196928"/>
                </a:xfrm>
                <a:prstGeom prst="straightConnector1">
                  <a:avLst/>
                </a:prstGeom>
                <a:ln w="19050">
                  <a:tailEnd type="arrow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485" name="Straight Arrow Connector 484"/>
                <p:cNvCxnSpPr/>
                <p:nvPr/>
              </p:nvCxnSpPr>
              <p:spPr>
                <a:xfrm>
                  <a:off x="6964622" y="3437365"/>
                  <a:ext cx="313783" cy="987591"/>
                </a:xfrm>
                <a:prstGeom prst="straightConnector1">
                  <a:avLst/>
                </a:prstGeom>
                <a:ln w="19050">
                  <a:tailEnd type="arrow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486" name="Straight Arrow Connector 485"/>
                <p:cNvCxnSpPr/>
                <p:nvPr/>
              </p:nvCxnSpPr>
              <p:spPr>
                <a:xfrm flipH="1">
                  <a:off x="6638481" y="3437367"/>
                  <a:ext cx="315907" cy="987589"/>
                </a:xfrm>
                <a:prstGeom prst="straightConnector1">
                  <a:avLst/>
                </a:prstGeom>
                <a:ln w="19050">
                  <a:tailEnd type="arrow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487" name="Straight Arrow Connector 486"/>
                <p:cNvCxnSpPr/>
                <p:nvPr/>
              </p:nvCxnSpPr>
              <p:spPr>
                <a:xfrm flipH="1">
                  <a:off x="6393470" y="3437367"/>
                  <a:ext cx="555120" cy="877099"/>
                </a:xfrm>
                <a:prstGeom prst="straightConnector1">
                  <a:avLst/>
                </a:prstGeom>
                <a:ln w="19050">
                  <a:tailEnd type="arrow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488" name="Straight Arrow Connector 487"/>
                <p:cNvCxnSpPr/>
                <p:nvPr/>
              </p:nvCxnSpPr>
              <p:spPr>
                <a:xfrm>
                  <a:off x="7004543" y="3457915"/>
                  <a:ext cx="702482" cy="639381"/>
                </a:xfrm>
                <a:prstGeom prst="straightConnector1">
                  <a:avLst/>
                </a:prstGeom>
                <a:ln w="19050">
                  <a:tailEnd type="arrow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489" name="Straight Arrow Connector 488"/>
                <p:cNvCxnSpPr>
                  <a:stCxn id="495" idx="0"/>
                </p:cNvCxnSpPr>
                <p:nvPr/>
              </p:nvCxnSpPr>
              <p:spPr>
                <a:xfrm>
                  <a:off x="6964785" y="3458147"/>
                  <a:ext cx="597205" cy="795359"/>
                </a:xfrm>
                <a:prstGeom prst="straightConnector1">
                  <a:avLst/>
                </a:prstGeom>
                <a:ln w="19050">
                  <a:tailEnd type="arrow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490" name="Straight Arrow Connector 489"/>
                <p:cNvCxnSpPr/>
                <p:nvPr/>
              </p:nvCxnSpPr>
              <p:spPr>
                <a:xfrm flipH="1">
                  <a:off x="6187354" y="3457915"/>
                  <a:ext cx="724206" cy="711771"/>
                </a:xfrm>
                <a:prstGeom prst="straightConnector1">
                  <a:avLst/>
                </a:prstGeom>
                <a:ln w="19050">
                  <a:tailEnd type="arrow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sp>
              <p:nvSpPr>
                <p:cNvPr id="491" name="Oval 490"/>
                <p:cNvSpPr/>
                <p:nvPr/>
              </p:nvSpPr>
              <p:spPr>
                <a:xfrm flipV="1">
                  <a:off x="6912096" y="2035347"/>
                  <a:ext cx="105377" cy="112156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2" name="Oval 491"/>
                <p:cNvSpPr/>
                <p:nvPr/>
              </p:nvSpPr>
              <p:spPr>
                <a:xfrm flipV="1">
                  <a:off x="6912096" y="2293402"/>
                  <a:ext cx="105377" cy="112156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3" name="Oval 492"/>
                <p:cNvSpPr/>
                <p:nvPr/>
              </p:nvSpPr>
              <p:spPr>
                <a:xfrm flipV="1">
                  <a:off x="6912096" y="2853437"/>
                  <a:ext cx="105377" cy="112156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4" name="Oval 493"/>
                <p:cNvSpPr/>
                <p:nvPr/>
              </p:nvSpPr>
              <p:spPr>
                <a:xfrm flipV="1">
                  <a:off x="6912096" y="2601933"/>
                  <a:ext cx="105377" cy="112156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5" name="Oval 494"/>
                <p:cNvSpPr/>
                <p:nvPr/>
              </p:nvSpPr>
              <p:spPr>
                <a:xfrm flipV="1">
                  <a:off x="6912096" y="3345991"/>
                  <a:ext cx="105377" cy="112156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6" name="Oval 495"/>
                <p:cNvSpPr/>
                <p:nvPr/>
              </p:nvSpPr>
              <p:spPr>
                <a:xfrm flipV="1">
                  <a:off x="6912096" y="3111492"/>
                  <a:ext cx="105377" cy="112156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7" name="Oval 496"/>
                <p:cNvSpPr/>
                <p:nvPr/>
              </p:nvSpPr>
              <p:spPr>
                <a:xfrm flipV="1">
                  <a:off x="6926530" y="3677313"/>
                  <a:ext cx="80025" cy="85173"/>
                </a:xfrm>
                <a:prstGeom prst="ellipse">
                  <a:avLst/>
                </a:prstGeom>
                <a:solidFill>
                  <a:schemeClr val="tx1">
                    <a:alpha val="74902"/>
                  </a:schemeClr>
                </a:solid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8" name="Oval 497"/>
                <p:cNvSpPr/>
                <p:nvPr/>
              </p:nvSpPr>
              <p:spPr>
                <a:xfrm flipV="1">
                  <a:off x="6928150" y="3968491"/>
                  <a:ext cx="80025" cy="85173"/>
                </a:xfrm>
                <a:prstGeom prst="ellipse">
                  <a:avLst/>
                </a:prstGeom>
                <a:solidFill>
                  <a:schemeClr val="tx1">
                    <a:alpha val="74902"/>
                  </a:schemeClr>
                </a:solid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9" name="Oval 498"/>
                <p:cNvSpPr/>
                <p:nvPr/>
              </p:nvSpPr>
              <p:spPr>
                <a:xfrm flipV="1">
                  <a:off x="6928149" y="4240073"/>
                  <a:ext cx="80025" cy="85173"/>
                </a:xfrm>
                <a:prstGeom prst="ellipse">
                  <a:avLst/>
                </a:prstGeom>
                <a:solidFill>
                  <a:schemeClr val="tx1">
                    <a:alpha val="74902"/>
                  </a:schemeClr>
                </a:solid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00" name="Straight Arrow Connector 499"/>
                <p:cNvCxnSpPr>
                  <a:stCxn id="495" idx="0"/>
                </p:cNvCxnSpPr>
                <p:nvPr/>
              </p:nvCxnSpPr>
              <p:spPr>
                <a:xfrm>
                  <a:off x="6964785" y="3458147"/>
                  <a:ext cx="10707" cy="1023959"/>
                </a:xfrm>
                <a:prstGeom prst="straightConnector1">
                  <a:avLst/>
                </a:prstGeom>
                <a:ln w="19050">
                  <a:tailEnd type="arrow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sp>
              <p:nvSpPr>
                <p:cNvPr id="501" name="Oval 500"/>
                <p:cNvSpPr/>
                <p:nvPr/>
              </p:nvSpPr>
              <p:spPr>
                <a:xfrm flipV="1">
                  <a:off x="6926121" y="1157374"/>
                  <a:ext cx="80025" cy="85173"/>
                </a:xfrm>
                <a:prstGeom prst="ellipse">
                  <a:avLst/>
                </a:prstGeom>
                <a:solidFill>
                  <a:schemeClr val="tx1">
                    <a:alpha val="74902"/>
                  </a:schemeClr>
                </a:solid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2" name="Oval 501"/>
                <p:cNvSpPr/>
                <p:nvPr/>
              </p:nvSpPr>
              <p:spPr>
                <a:xfrm flipV="1">
                  <a:off x="6927741" y="1448552"/>
                  <a:ext cx="80025" cy="85173"/>
                </a:xfrm>
                <a:prstGeom prst="ellipse">
                  <a:avLst/>
                </a:prstGeom>
                <a:solidFill>
                  <a:schemeClr val="tx1">
                    <a:alpha val="74902"/>
                  </a:schemeClr>
                </a:solid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3" name="Oval 502"/>
                <p:cNvSpPr/>
                <p:nvPr/>
              </p:nvSpPr>
              <p:spPr>
                <a:xfrm flipV="1">
                  <a:off x="6927740" y="1720134"/>
                  <a:ext cx="80025" cy="85173"/>
                </a:xfrm>
                <a:prstGeom prst="ellipse">
                  <a:avLst/>
                </a:prstGeom>
                <a:solidFill>
                  <a:schemeClr val="tx1">
                    <a:alpha val="74902"/>
                  </a:schemeClr>
                </a:solid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04" name="Straight Arrow Connector 503"/>
                <p:cNvCxnSpPr/>
                <p:nvPr/>
              </p:nvCxnSpPr>
              <p:spPr>
                <a:xfrm flipV="1">
                  <a:off x="6977124" y="1054729"/>
                  <a:ext cx="7331" cy="980620"/>
                </a:xfrm>
                <a:prstGeom prst="straightConnector1">
                  <a:avLst/>
                </a:prstGeom>
                <a:ln w="19050">
                  <a:tailEnd type="arrow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05" name="Oval 504"/>
              <p:cNvSpPr/>
              <p:nvPr/>
            </p:nvSpPr>
            <p:spPr>
              <a:xfrm flipV="1">
                <a:off x="6936991" y="4004569"/>
                <a:ext cx="80025" cy="85173"/>
              </a:xfrm>
              <a:prstGeom prst="ellipse">
                <a:avLst/>
              </a:prstGeom>
              <a:solidFill>
                <a:schemeClr val="tx1">
                  <a:alpha val="74902"/>
                </a:schemeClr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07" name="Oval 506"/>
            <p:cNvSpPr/>
            <p:nvPr/>
          </p:nvSpPr>
          <p:spPr>
            <a:xfrm flipV="1">
              <a:off x="6933863" y="4242142"/>
              <a:ext cx="80025" cy="85173"/>
            </a:xfrm>
            <a:prstGeom prst="ellipse">
              <a:avLst/>
            </a:prstGeom>
            <a:solidFill>
              <a:schemeClr val="tx1">
                <a:alpha val="74902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18" name="Group 3117"/>
          <p:cNvGrpSpPr/>
          <p:nvPr/>
        </p:nvGrpSpPr>
        <p:grpSpPr>
          <a:xfrm>
            <a:off x="5753273" y="90199"/>
            <a:ext cx="2521229" cy="4231694"/>
            <a:chOff x="5753273" y="90199"/>
            <a:chExt cx="2521229" cy="4231694"/>
          </a:xfrm>
        </p:grpSpPr>
        <p:grpSp>
          <p:nvGrpSpPr>
            <p:cNvPr id="509" name="Group 508"/>
            <p:cNvGrpSpPr/>
            <p:nvPr/>
          </p:nvGrpSpPr>
          <p:grpSpPr>
            <a:xfrm>
              <a:off x="5753273" y="90199"/>
              <a:ext cx="2521229" cy="3791443"/>
              <a:chOff x="5747560" y="535872"/>
              <a:chExt cx="2521229" cy="3791443"/>
            </a:xfrm>
          </p:grpSpPr>
          <p:grpSp>
            <p:nvGrpSpPr>
              <p:cNvPr id="510" name="Group 509"/>
              <p:cNvGrpSpPr/>
              <p:nvPr/>
            </p:nvGrpSpPr>
            <p:grpSpPr>
              <a:xfrm>
                <a:off x="5747560" y="535872"/>
                <a:ext cx="2521229" cy="3553870"/>
                <a:chOff x="5747560" y="535872"/>
                <a:chExt cx="2521229" cy="3553870"/>
              </a:xfrm>
            </p:grpSpPr>
            <p:grpSp>
              <p:nvGrpSpPr>
                <p:cNvPr id="512" name="Group 511"/>
                <p:cNvGrpSpPr/>
                <p:nvPr/>
              </p:nvGrpSpPr>
              <p:grpSpPr>
                <a:xfrm>
                  <a:off x="5747560" y="535872"/>
                  <a:ext cx="2521229" cy="3515059"/>
                  <a:chOff x="5735841" y="1015792"/>
                  <a:chExt cx="2521229" cy="3515059"/>
                </a:xfrm>
              </p:grpSpPr>
              <p:sp>
                <p:nvSpPr>
                  <p:cNvPr id="514" name="Trapezoid 4"/>
                  <p:cNvSpPr/>
                  <p:nvPr/>
                </p:nvSpPr>
                <p:spPr>
                  <a:xfrm rot="5400000">
                    <a:off x="4606077" y="2145556"/>
                    <a:ext cx="3515059" cy="1255531"/>
                  </a:xfrm>
                  <a:custGeom>
                    <a:avLst/>
                    <a:gdLst>
                      <a:gd name="connsiteX0" fmla="*/ 0 w 2743200"/>
                      <a:gd name="connsiteY0" fmla="*/ 1600200 h 1600200"/>
                      <a:gd name="connsiteX1" fmla="*/ 400050 w 2743200"/>
                      <a:gd name="connsiteY1" fmla="*/ 0 h 1600200"/>
                      <a:gd name="connsiteX2" fmla="*/ 2343150 w 2743200"/>
                      <a:gd name="connsiteY2" fmla="*/ 0 h 1600200"/>
                      <a:gd name="connsiteX3" fmla="*/ 2743200 w 2743200"/>
                      <a:gd name="connsiteY3" fmla="*/ 1600200 h 1600200"/>
                      <a:gd name="connsiteX4" fmla="*/ 0 w 2743200"/>
                      <a:gd name="connsiteY4" fmla="*/ 1600200 h 1600200"/>
                      <a:gd name="connsiteX0" fmla="*/ 0 w 3713018"/>
                      <a:gd name="connsiteY0" fmla="*/ 1627909 h 1627909"/>
                      <a:gd name="connsiteX1" fmla="*/ 1369868 w 3713018"/>
                      <a:gd name="connsiteY1" fmla="*/ 0 h 1627909"/>
                      <a:gd name="connsiteX2" fmla="*/ 3312968 w 3713018"/>
                      <a:gd name="connsiteY2" fmla="*/ 0 h 1627909"/>
                      <a:gd name="connsiteX3" fmla="*/ 3713018 w 3713018"/>
                      <a:gd name="connsiteY3" fmla="*/ 1600200 h 1627909"/>
                      <a:gd name="connsiteX4" fmla="*/ 0 w 3713018"/>
                      <a:gd name="connsiteY4" fmla="*/ 1627909 h 1627909"/>
                      <a:gd name="connsiteX0" fmla="*/ 0 w 4752112"/>
                      <a:gd name="connsiteY0" fmla="*/ 1627909 h 1627909"/>
                      <a:gd name="connsiteX1" fmla="*/ 1369868 w 4752112"/>
                      <a:gd name="connsiteY1" fmla="*/ 0 h 1627909"/>
                      <a:gd name="connsiteX2" fmla="*/ 3312968 w 4752112"/>
                      <a:gd name="connsiteY2" fmla="*/ 0 h 1627909"/>
                      <a:gd name="connsiteX3" fmla="*/ 4752112 w 4752112"/>
                      <a:gd name="connsiteY3" fmla="*/ 1627909 h 1627909"/>
                      <a:gd name="connsiteX4" fmla="*/ 0 w 4752112"/>
                      <a:gd name="connsiteY4" fmla="*/ 1627909 h 1627909"/>
                      <a:gd name="connsiteX0" fmla="*/ 0 w 4752112"/>
                      <a:gd name="connsiteY0" fmla="*/ 1627909 h 1627909"/>
                      <a:gd name="connsiteX1" fmla="*/ 1369868 w 4752112"/>
                      <a:gd name="connsiteY1" fmla="*/ 0 h 1627909"/>
                      <a:gd name="connsiteX2" fmla="*/ 3299115 w 4752112"/>
                      <a:gd name="connsiteY2" fmla="*/ 27709 h 1627909"/>
                      <a:gd name="connsiteX3" fmla="*/ 4752112 w 4752112"/>
                      <a:gd name="connsiteY3" fmla="*/ 1627909 h 1627909"/>
                      <a:gd name="connsiteX4" fmla="*/ 0 w 4752112"/>
                      <a:gd name="connsiteY4" fmla="*/ 1627909 h 1627909"/>
                      <a:gd name="connsiteX0" fmla="*/ 0 w 4733065"/>
                      <a:gd name="connsiteY0" fmla="*/ 1627909 h 1627909"/>
                      <a:gd name="connsiteX1" fmla="*/ 1369868 w 4733065"/>
                      <a:gd name="connsiteY1" fmla="*/ 0 h 1627909"/>
                      <a:gd name="connsiteX2" fmla="*/ 3299115 w 4733065"/>
                      <a:gd name="connsiteY2" fmla="*/ 27709 h 1627909"/>
                      <a:gd name="connsiteX3" fmla="*/ 4733065 w 4733065"/>
                      <a:gd name="connsiteY3" fmla="*/ 1627909 h 1627909"/>
                      <a:gd name="connsiteX4" fmla="*/ 0 w 4733065"/>
                      <a:gd name="connsiteY4" fmla="*/ 1627909 h 1627909"/>
                      <a:gd name="connsiteX0" fmla="*/ 0 w 4733065"/>
                      <a:gd name="connsiteY0" fmla="*/ 1637434 h 1637434"/>
                      <a:gd name="connsiteX1" fmla="*/ 1417493 w 4733065"/>
                      <a:gd name="connsiteY1" fmla="*/ 0 h 1637434"/>
                      <a:gd name="connsiteX2" fmla="*/ 3299115 w 4733065"/>
                      <a:gd name="connsiteY2" fmla="*/ 37234 h 1637434"/>
                      <a:gd name="connsiteX3" fmla="*/ 4733065 w 4733065"/>
                      <a:gd name="connsiteY3" fmla="*/ 1637434 h 1637434"/>
                      <a:gd name="connsiteX4" fmla="*/ 0 w 4733065"/>
                      <a:gd name="connsiteY4" fmla="*/ 1637434 h 1637434"/>
                      <a:gd name="connsiteX0" fmla="*/ 0 w 4704493"/>
                      <a:gd name="connsiteY0" fmla="*/ 1637434 h 1656484"/>
                      <a:gd name="connsiteX1" fmla="*/ 1417493 w 4704493"/>
                      <a:gd name="connsiteY1" fmla="*/ 0 h 1656484"/>
                      <a:gd name="connsiteX2" fmla="*/ 3299115 w 4704493"/>
                      <a:gd name="connsiteY2" fmla="*/ 37234 h 1656484"/>
                      <a:gd name="connsiteX3" fmla="*/ 4704493 w 4704493"/>
                      <a:gd name="connsiteY3" fmla="*/ 1656484 h 1656484"/>
                      <a:gd name="connsiteX4" fmla="*/ 0 w 4704493"/>
                      <a:gd name="connsiteY4" fmla="*/ 1637434 h 1656484"/>
                      <a:gd name="connsiteX0" fmla="*/ 0 w 4704493"/>
                      <a:gd name="connsiteY0" fmla="*/ 1637434 h 1656484"/>
                      <a:gd name="connsiteX1" fmla="*/ 1417493 w 4704493"/>
                      <a:gd name="connsiteY1" fmla="*/ 0 h 1656484"/>
                      <a:gd name="connsiteX2" fmla="*/ 3241967 w 4704493"/>
                      <a:gd name="connsiteY2" fmla="*/ 46759 h 1656484"/>
                      <a:gd name="connsiteX3" fmla="*/ 4704493 w 4704493"/>
                      <a:gd name="connsiteY3" fmla="*/ 1656484 h 1656484"/>
                      <a:gd name="connsiteX4" fmla="*/ 0 w 4704493"/>
                      <a:gd name="connsiteY4" fmla="*/ 1637434 h 1656484"/>
                      <a:gd name="connsiteX0" fmla="*/ 0 w 4677597"/>
                      <a:gd name="connsiteY0" fmla="*/ 1637434 h 1656484"/>
                      <a:gd name="connsiteX1" fmla="*/ 1390597 w 4677597"/>
                      <a:gd name="connsiteY1" fmla="*/ 0 h 1656484"/>
                      <a:gd name="connsiteX2" fmla="*/ 3215071 w 4677597"/>
                      <a:gd name="connsiteY2" fmla="*/ 46759 h 1656484"/>
                      <a:gd name="connsiteX3" fmla="*/ 4677597 w 4677597"/>
                      <a:gd name="connsiteY3" fmla="*/ 1656484 h 1656484"/>
                      <a:gd name="connsiteX4" fmla="*/ 0 w 4677597"/>
                      <a:gd name="connsiteY4" fmla="*/ 1637434 h 1656484"/>
                      <a:gd name="connsiteX0" fmla="*/ 0 w 4677597"/>
                      <a:gd name="connsiteY0" fmla="*/ 1637434 h 1656484"/>
                      <a:gd name="connsiteX1" fmla="*/ 1390597 w 4677597"/>
                      <a:gd name="connsiteY1" fmla="*/ 0 h 1656484"/>
                      <a:gd name="connsiteX2" fmla="*/ 3270679 w 4677597"/>
                      <a:gd name="connsiteY2" fmla="*/ 22046 h 1656484"/>
                      <a:gd name="connsiteX3" fmla="*/ 4677597 w 4677597"/>
                      <a:gd name="connsiteY3" fmla="*/ 1656484 h 1656484"/>
                      <a:gd name="connsiteX4" fmla="*/ 0 w 4677597"/>
                      <a:gd name="connsiteY4" fmla="*/ 1637434 h 1656484"/>
                      <a:gd name="connsiteX0" fmla="*/ 0 w 4677597"/>
                      <a:gd name="connsiteY0" fmla="*/ 1637434 h 1656484"/>
                      <a:gd name="connsiteX1" fmla="*/ 11876 w 4677597"/>
                      <a:gd name="connsiteY1" fmla="*/ 1570628 h 1656484"/>
                      <a:gd name="connsiteX2" fmla="*/ 1390597 w 4677597"/>
                      <a:gd name="connsiteY2" fmla="*/ 0 h 1656484"/>
                      <a:gd name="connsiteX3" fmla="*/ 3270679 w 4677597"/>
                      <a:gd name="connsiteY3" fmla="*/ 22046 h 1656484"/>
                      <a:gd name="connsiteX4" fmla="*/ 4677597 w 4677597"/>
                      <a:gd name="connsiteY4" fmla="*/ 1656484 h 1656484"/>
                      <a:gd name="connsiteX5" fmla="*/ 0 w 4677597"/>
                      <a:gd name="connsiteY5" fmla="*/ 1637434 h 1656484"/>
                      <a:gd name="connsiteX0" fmla="*/ 0 w 4677597"/>
                      <a:gd name="connsiteY0" fmla="*/ 1637434 h 1656484"/>
                      <a:gd name="connsiteX1" fmla="*/ 50298 w 4677597"/>
                      <a:gd name="connsiteY1" fmla="*/ 1601364 h 1656484"/>
                      <a:gd name="connsiteX2" fmla="*/ 1390597 w 4677597"/>
                      <a:gd name="connsiteY2" fmla="*/ 0 h 1656484"/>
                      <a:gd name="connsiteX3" fmla="*/ 3270679 w 4677597"/>
                      <a:gd name="connsiteY3" fmla="*/ 22046 h 1656484"/>
                      <a:gd name="connsiteX4" fmla="*/ 4677597 w 4677597"/>
                      <a:gd name="connsiteY4" fmla="*/ 1656484 h 1656484"/>
                      <a:gd name="connsiteX5" fmla="*/ 0 w 4677597"/>
                      <a:gd name="connsiteY5" fmla="*/ 1637434 h 1656484"/>
                      <a:gd name="connsiteX0" fmla="*/ 0 w 4655927"/>
                      <a:gd name="connsiteY0" fmla="*/ 1568096 h 1656484"/>
                      <a:gd name="connsiteX1" fmla="*/ 28628 w 4655927"/>
                      <a:gd name="connsiteY1" fmla="*/ 1601364 h 1656484"/>
                      <a:gd name="connsiteX2" fmla="*/ 1368927 w 4655927"/>
                      <a:gd name="connsiteY2" fmla="*/ 0 h 1656484"/>
                      <a:gd name="connsiteX3" fmla="*/ 3249009 w 4655927"/>
                      <a:gd name="connsiteY3" fmla="*/ 22046 h 1656484"/>
                      <a:gd name="connsiteX4" fmla="*/ 4655927 w 4655927"/>
                      <a:gd name="connsiteY4" fmla="*/ 1656484 h 1656484"/>
                      <a:gd name="connsiteX5" fmla="*/ 0 w 4655927"/>
                      <a:gd name="connsiteY5" fmla="*/ 1568096 h 1656484"/>
                      <a:gd name="connsiteX0" fmla="*/ 0 w 4655927"/>
                      <a:gd name="connsiteY0" fmla="*/ 1568096 h 1656484"/>
                      <a:gd name="connsiteX1" fmla="*/ 2628 w 4655927"/>
                      <a:gd name="connsiteY1" fmla="*/ 1558027 h 1656484"/>
                      <a:gd name="connsiteX2" fmla="*/ 1368927 w 4655927"/>
                      <a:gd name="connsiteY2" fmla="*/ 0 h 1656484"/>
                      <a:gd name="connsiteX3" fmla="*/ 3249009 w 4655927"/>
                      <a:gd name="connsiteY3" fmla="*/ 22046 h 1656484"/>
                      <a:gd name="connsiteX4" fmla="*/ 4655927 w 4655927"/>
                      <a:gd name="connsiteY4" fmla="*/ 1656484 h 1656484"/>
                      <a:gd name="connsiteX5" fmla="*/ 0 w 4655927"/>
                      <a:gd name="connsiteY5" fmla="*/ 1568096 h 1656484"/>
                      <a:gd name="connsiteX0" fmla="*/ 32084 w 4653340"/>
                      <a:gd name="connsiteY0" fmla="*/ 1568096 h 1656484"/>
                      <a:gd name="connsiteX1" fmla="*/ 41 w 4653340"/>
                      <a:gd name="connsiteY1" fmla="*/ 1558027 h 1656484"/>
                      <a:gd name="connsiteX2" fmla="*/ 1366340 w 4653340"/>
                      <a:gd name="connsiteY2" fmla="*/ 0 h 1656484"/>
                      <a:gd name="connsiteX3" fmla="*/ 3246422 w 4653340"/>
                      <a:gd name="connsiteY3" fmla="*/ 22046 h 1656484"/>
                      <a:gd name="connsiteX4" fmla="*/ 4653340 w 4653340"/>
                      <a:gd name="connsiteY4" fmla="*/ 1656484 h 1656484"/>
                      <a:gd name="connsiteX5" fmla="*/ 32084 w 4653340"/>
                      <a:gd name="connsiteY5" fmla="*/ 1568096 h 1656484"/>
                      <a:gd name="connsiteX0" fmla="*/ 32084 w 4658688"/>
                      <a:gd name="connsiteY0" fmla="*/ 1568096 h 1576274"/>
                      <a:gd name="connsiteX1" fmla="*/ 41 w 4658688"/>
                      <a:gd name="connsiteY1" fmla="*/ 1558027 h 1576274"/>
                      <a:gd name="connsiteX2" fmla="*/ 1366340 w 4658688"/>
                      <a:gd name="connsiteY2" fmla="*/ 0 h 1576274"/>
                      <a:gd name="connsiteX3" fmla="*/ 3246422 w 4658688"/>
                      <a:gd name="connsiteY3" fmla="*/ 22046 h 1576274"/>
                      <a:gd name="connsiteX4" fmla="*/ 4658688 w 4658688"/>
                      <a:gd name="connsiteY4" fmla="*/ 1576274 h 1576274"/>
                      <a:gd name="connsiteX5" fmla="*/ 32084 w 4658688"/>
                      <a:gd name="connsiteY5" fmla="*/ 1568096 h 1576274"/>
                      <a:gd name="connsiteX0" fmla="*/ 0 w 4626604"/>
                      <a:gd name="connsiteY0" fmla="*/ 1568096 h 1576274"/>
                      <a:gd name="connsiteX1" fmla="*/ 257888 w 4626604"/>
                      <a:gd name="connsiteY1" fmla="*/ 1227951 h 1576274"/>
                      <a:gd name="connsiteX2" fmla="*/ 1334256 w 4626604"/>
                      <a:gd name="connsiteY2" fmla="*/ 0 h 1576274"/>
                      <a:gd name="connsiteX3" fmla="*/ 3214338 w 4626604"/>
                      <a:gd name="connsiteY3" fmla="*/ 22046 h 1576274"/>
                      <a:gd name="connsiteX4" fmla="*/ 4626604 w 4626604"/>
                      <a:gd name="connsiteY4" fmla="*/ 1576274 h 1576274"/>
                      <a:gd name="connsiteX5" fmla="*/ 0 w 4626604"/>
                      <a:gd name="connsiteY5" fmla="*/ 1568096 h 1576274"/>
                      <a:gd name="connsiteX0" fmla="*/ 0 w 4372356"/>
                      <a:gd name="connsiteY0" fmla="*/ 1229099 h 1576274"/>
                      <a:gd name="connsiteX1" fmla="*/ 3640 w 4372356"/>
                      <a:gd name="connsiteY1" fmla="*/ 1227951 h 1576274"/>
                      <a:gd name="connsiteX2" fmla="*/ 1080008 w 4372356"/>
                      <a:gd name="connsiteY2" fmla="*/ 0 h 1576274"/>
                      <a:gd name="connsiteX3" fmla="*/ 2960090 w 4372356"/>
                      <a:gd name="connsiteY3" fmla="*/ 22046 h 1576274"/>
                      <a:gd name="connsiteX4" fmla="*/ 4372356 w 4372356"/>
                      <a:gd name="connsiteY4" fmla="*/ 1576274 h 1576274"/>
                      <a:gd name="connsiteX5" fmla="*/ 0 w 4372356"/>
                      <a:gd name="connsiteY5" fmla="*/ 1229099 h 1576274"/>
                      <a:gd name="connsiteX0" fmla="*/ 0 w 4076520"/>
                      <a:gd name="connsiteY0" fmla="*/ 1229099 h 1262510"/>
                      <a:gd name="connsiteX1" fmla="*/ 3640 w 4076520"/>
                      <a:gd name="connsiteY1" fmla="*/ 1227951 h 1262510"/>
                      <a:gd name="connsiteX2" fmla="*/ 1080008 w 4076520"/>
                      <a:gd name="connsiteY2" fmla="*/ 0 h 1262510"/>
                      <a:gd name="connsiteX3" fmla="*/ 2960090 w 4076520"/>
                      <a:gd name="connsiteY3" fmla="*/ 22046 h 1262510"/>
                      <a:gd name="connsiteX4" fmla="*/ 4076520 w 4076520"/>
                      <a:gd name="connsiteY4" fmla="*/ 1262510 h 1262510"/>
                      <a:gd name="connsiteX5" fmla="*/ 0 w 4076520"/>
                      <a:gd name="connsiteY5" fmla="*/ 1229099 h 1262510"/>
                      <a:gd name="connsiteX0" fmla="*/ 0 w 4076520"/>
                      <a:gd name="connsiteY0" fmla="*/ 1207053 h 1240464"/>
                      <a:gd name="connsiteX1" fmla="*/ 3640 w 4076520"/>
                      <a:gd name="connsiteY1" fmla="*/ 1205905 h 1240464"/>
                      <a:gd name="connsiteX2" fmla="*/ 1312913 w 4076520"/>
                      <a:gd name="connsiteY2" fmla="*/ 5875 h 1240464"/>
                      <a:gd name="connsiteX3" fmla="*/ 2960090 w 4076520"/>
                      <a:gd name="connsiteY3" fmla="*/ 0 h 1240464"/>
                      <a:gd name="connsiteX4" fmla="*/ 4076520 w 4076520"/>
                      <a:gd name="connsiteY4" fmla="*/ 1240464 h 1240464"/>
                      <a:gd name="connsiteX5" fmla="*/ 0 w 4076520"/>
                      <a:gd name="connsiteY5" fmla="*/ 1207053 h 1240464"/>
                      <a:gd name="connsiteX0" fmla="*/ 0 w 4076520"/>
                      <a:gd name="connsiteY0" fmla="*/ 1207053 h 1240464"/>
                      <a:gd name="connsiteX1" fmla="*/ 3640 w 4076520"/>
                      <a:gd name="connsiteY1" fmla="*/ 1205905 h 1240464"/>
                      <a:gd name="connsiteX2" fmla="*/ 1356043 w 4076520"/>
                      <a:gd name="connsiteY2" fmla="*/ 12855 h 1240464"/>
                      <a:gd name="connsiteX3" fmla="*/ 2960090 w 4076520"/>
                      <a:gd name="connsiteY3" fmla="*/ 0 h 1240464"/>
                      <a:gd name="connsiteX4" fmla="*/ 4076520 w 4076520"/>
                      <a:gd name="connsiteY4" fmla="*/ 1240464 h 1240464"/>
                      <a:gd name="connsiteX5" fmla="*/ 0 w 4076520"/>
                      <a:gd name="connsiteY5" fmla="*/ 1207053 h 1240464"/>
                      <a:gd name="connsiteX0" fmla="*/ 0 w 4343930"/>
                      <a:gd name="connsiteY0" fmla="*/ 1207053 h 1240464"/>
                      <a:gd name="connsiteX1" fmla="*/ 3640 w 4343930"/>
                      <a:gd name="connsiteY1" fmla="*/ 1205905 h 1240464"/>
                      <a:gd name="connsiteX2" fmla="*/ 1356043 w 4343930"/>
                      <a:gd name="connsiteY2" fmla="*/ 12855 h 1240464"/>
                      <a:gd name="connsiteX3" fmla="*/ 2960090 w 4343930"/>
                      <a:gd name="connsiteY3" fmla="*/ 0 h 1240464"/>
                      <a:gd name="connsiteX4" fmla="*/ 4343930 w 4343930"/>
                      <a:gd name="connsiteY4" fmla="*/ 1240464 h 1240464"/>
                      <a:gd name="connsiteX5" fmla="*/ 0 w 4343930"/>
                      <a:gd name="connsiteY5" fmla="*/ 1207053 h 1240464"/>
                      <a:gd name="connsiteX0" fmla="*/ 0 w 4343930"/>
                      <a:gd name="connsiteY0" fmla="*/ 1222120 h 1255531"/>
                      <a:gd name="connsiteX1" fmla="*/ 3640 w 4343930"/>
                      <a:gd name="connsiteY1" fmla="*/ 1220972 h 1255531"/>
                      <a:gd name="connsiteX2" fmla="*/ 1338795 w 4343930"/>
                      <a:gd name="connsiteY2" fmla="*/ 0 h 1255531"/>
                      <a:gd name="connsiteX3" fmla="*/ 2960090 w 4343930"/>
                      <a:gd name="connsiteY3" fmla="*/ 15067 h 1255531"/>
                      <a:gd name="connsiteX4" fmla="*/ 4343930 w 4343930"/>
                      <a:gd name="connsiteY4" fmla="*/ 1255531 h 1255531"/>
                      <a:gd name="connsiteX5" fmla="*/ 0 w 4343930"/>
                      <a:gd name="connsiteY5" fmla="*/ 1222120 h 125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343930" h="1255531">
                        <a:moveTo>
                          <a:pt x="0" y="1222120"/>
                        </a:moveTo>
                        <a:cubicBezTo>
                          <a:pt x="1396" y="1212658"/>
                          <a:pt x="2244" y="1230434"/>
                          <a:pt x="3640" y="1220972"/>
                        </a:cubicBezTo>
                        <a:lnTo>
                          <a:pt x="1338795" y="0"/>
                        </a:lnTo>
                        <a:lnTo>
                          <a:pt x="2960090" y="15067"/>
                        </a:lnTo>
                        <a:lnTo>
                          <a:pt x="4343930" y="1255531"/>
                        </a:lnTo>
                        <a:lnTo>
                          <a:pt x="0" y="1222120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20000"/>
                      <a:lumOff val="80000"/>
                    </a:schemeClr>
                  </a:solidFill>
                  <a:ln w="5715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5" name="Trapezoid 4"/>
                  <p:cNvSpPr/>
                  <p:nvPr/>
                </p:nvSpPr>
                <p:spPr>
                  <a:xfrm rot="5400000" flipV="1">
                    <a:off x="5868058" y="2139135"/>
                    <a:ext cx="3499170" cy="1278854"/>
                  </a:xfrm>
                  <a:custGeom>
                    <a:avLst/>
                    <a:gdLst>
                      <a:gd name="connsiteX0" fmla="*/ 0 w 2743200"/>
                      <a:gd name="connsiteY0" fmla="*/ 1600200 h 1600200"/>
                      <a:gd name="connsiteX1" fmla="*/ 400050 w 2743200"/>
                      <a:gd name="connsiteY1" fmla="*/ 0 h 1600200"/>
                      <a:gd name="connsiteX2" fmla="*/ 2343150 w 2743200"/>
                      <a:gd name="connsiteY2" fmla="*/ 0 h 1600200"/>
                      <a:gd name="connsiteX3" fmla="*/ 2743200 w 2743200"/>
                      <a:gd name="connsiteY3" fmla="*/ 1600200 h 1600200"/>
                      <a:gd name="connsiteX4" fmla="*/ 0 w 2743200"/>
                      <a:gd name="connsiteY4" fmla="*/ 1600200 h 1600200"/>
                      <a:gd name="connsiteX0" fmla="*/ 0 w 3713018"/>
                      <a:gd name="connsiteY0" fmla="*/ 1627909 h 1627909"/>
                      <a:gd name="connsiteX1" fmla="*/ 1369868 w 3713018"/>
                      <a:gd name="connsiteY1" fmla="*/ 0 h 1627909"/>
                      <a:gd name="connsiteX2" fmla="*/ 3312968 w 3713018"/>
                      <a:gd name="connsiteY2" fmla="*/ 0 h 1627909"/>
                      <a:gd name="connsiteX3" fmla="*/ 3713018 w 3713018"/>
                      <a:gd name="connsiteY3" fmla="*/ 1600200 h 1627909"/>
                      <a:gd name="connsiteX4" fmla="*/ 0 w 3713018"/>
                      <a:gd name="connsiteY4" fmla="*/ 1627909 h 1627909"/>
                      <a:gd name="connsiteX0" fmla="*/ 0 w 4752112"/>
                      <a:gd name="connsiteY0" fmla="*/ 1627909 h 1627909"/>
                      <a:gd name="connsiteX1" fmla="*/ 1369868 w 4752112"/>
                      <a:gd name="connsiteY1" fmla="*/ 0 h 1627909"/>
                      <a:gd name="connsiteX2" fmla="*/ 3312968 w 4752112"/>
                      <a:gd name="connsiteY2" fmla="*/ 0 h 1627909"/>
                      <a:gd name="connsiteX3" fmla="*/ 4752112 w 4752112"/>
                      <a:gd name="connsiteY3" fmla="*/ 1627909 h 1627909"/>
                      <a:gd name="connsiteX4" fmla="*/ 0 w 4752112"/>
                      <a:gd name="connsiteY4" fmla="*/ 1627909 h 1627909"/>
                      <a:gd name="connsiteX0" fmla="*/ 0 w 4752112"/>
                      <a:gd name="connsiteY0" fmla="*/ 1627909 h 1627909"/>
                      <a:gd name="connsiteX1" fmla="*/ 1369868 w 4752112"/>
                      <a:gd name="connsiteY1" fmla="*/ 0 h 1627909"/>
                      <a:gd name="connsiteX2" fmla="*/ 3299115 w 4752112"/>
                      <a:gd name="connsiteY2" fmla="*/ 27709 h 1627909"/>
                      <a:gd name="connsiteX3" fmla="*/ 4752112 w 4752112"/>
                      <a:gd name="connsiteY3" fmla="*/ 1627909 h 1627909"/>
                      <a:gd name="connsiteX4" fmla="*/ 0 w 4752112"/>
                      <a:gd name="connsiteY4" fmla="*/ 1627909 h 1627909"/>
                      <a:gd name="connsiteX0" fmla="*/ 0 w 4733065"/>
                      <a:gd name="connsiteY0" fmla="*/ 1627909 h 1627909"/>
                      <a:gd name="connsiteX1" fmla="*/ 1369868 w 4733065"/>
                      <a:gd name="connsiteY1" fmla="*/ 0 h 1627909"/>
                      <a:gd name="connsiteX2" fmla="*/ 3299115 w 4733065"/>
                      <a:gd name="connsiteY2" fmla="*/ 27709 h 1627909"/>
                      <a:gd name="connsiteX3" fmla="*/ 4733065 w 4733065"/>
                      <a:gd name="connsiteY3" fmla="*/ 1627909 h 1627909"/>
                      <a:gd name="connsiteX4" fmla="*/ 0 w 4733065"/>
                      <a:gd name="connsiteY4" fmla="*/ 1627909 h 1627909"/>
                      <a:gd name="connsiteX0" fmla="*/ 0 w 4733065"/>
                      <a:gd name="connsiteY0" fmla="*/ 1637434 h 1637434"/>
                      <a:gd name="connsiteX1" fmla="*/ 1417493 w 4733065"/>
                      <a:gd name="connsiteY1" fmla="*/ 0 h 1637434"/>
                      <a:gd name="connsiteX2" fmla="*/ 3299115 w 4733065"/>
                      <a:gd name="connsiteY2" fmla="*/ 37234 h 1637434"/>
                      <a:gd name="connsiteX3" fmla="*/ 4733065 w 4733065"/>
                      <a:gd name="connsiteY3" fmla="*/ 1637434 h 1637434"/>
                      <a:gd name="connsiteX4" fmla="*/ 0 w 4733065"/>
                      <a:gd name="connsiteY4" fmla="*/ 1637434 h 1637434"/>
                      <a:gd name="connsiteX0" fmla="*/ 0 w 4704493"/>
                      <a:gd name="connsiteY0" fmla="*/ 1637434 h 1656484"/>
                      <a:gd name="connsiteX1" fmla="*/ 1417493 w 4704493"/>
                      <a:gd name="connsiteY1" fmla="*/ 0 h 1656484"/>
                      <a:gd name="connsiteX2" fmla="*/ 3299115 w 4704493"/>
                      <a:gd name="connsiteY2" fmla="*/ 37234 h 1656484"/>
                      <a:gd name="connsiteX3" fmla="*/ 4704493 w 4704493"/>
                      <a:gd name="connsiteY3" fmla="*/ 1656484 h 1656484"/>
                      <a:gd name="connsiteX4" fmla="*/ 0 w 4704493"/>
                      <a:gd name="connsiteY4" fmla="*/ 1637434 h 1656484"/>
                      <a:gd name="connsiteX0" fmla="*/ 0 w 4704493"/>
                      <a:gd name="connsiteY0" fmla="*/ 1637434 h 1656484"/>
                      <a:gd name="connsiteX1" fmla="*/ 1417493 w 4704493"/>
                      <a:gd name="connsiteY1" fmla="*/ 0 h 1656484"/>
                      <a:gd name="connsiteX2" fmla="*/ 3241967 w 4704493"/>
                      <a:gd name="connsiteY2" fmla="*/ 46759 h 1656484"/>
                      <a:gd name="connsiteX3" fmla="*/ 4704493 w 4704493"/>
                      <a:gd name="connsiteY3" fmla="*/ 1656484 h 1656484"/>
                      <a:gd name="connsiteX4" fmla="*/ 0 w 4704493"/>
                      <a:gd name="connsiteY4" fmla="*/ 1637434 h 1656484"/>
                      <a:gd name="connsiteX0" fmla="*/ 0 w 4599715"/>
                      <a:gd name="connsiteY0" fmla="*/ 1646848 h 1656484"/>
                      <a:gd name="connsiteX1" fmla="*/ 1312715 w 4599715"/>
                      <a:gd name="connsiteY1" fmla="*/ 0 h 1656484"/>
                      <a:gd name="connsiteX2" fmla="*/ 3137189 w 4599715"/>
                      <a:gd name="connsiteY2" fmla="*/ 46759 h 1656484"/>
                      <a:gd name="connsiteX3" fmla="*/ 4599715 w 4599715"/>
                      <a:gd name="connsiteY3" fmla="*/ 1656484 h 1656484"/>
                      <a:gd name="connsiteX4" fmla="*/ 0 w 4599715"/>
                      <a:gd name="connsiteY4" fmla="*/ 1646848 h 1656484"/>
                      <a:gd name="connsiteX0" fmla="*/ 0 w 4599715"/>
                      <a:gd name="connsiteY0" fmla="*/ 1646848 h 1656484"/>
                      <a:gd name="connsiteX1" fmla="*/ 1312715 w 4599715"/>
                      <a:gd name="connsiteY1" fmla="*/ 0 h 1656484"/>
                      <a:gd name="connsiteX2" fmla="*/ 3222916 w 4599715"/>
                      <a:gd name="connsiteY2" fmla="*/ 9114 h 1656484"/>
                      <a:gd name="connsiteX3" fmla="*/ 4599715 w 4599715"/>
                      <a:gd name="connsiteY3" fmla="*/ 1656484 h 1656484"/>
                      <a:gd name="connsiteX4" fmla="*/ 0 w 4599715"/>
                      <a:gd name="connsiteY4" fmla="*/ 1646848 h 1656484"/>
                      <a:gd name="connsiteX0" fmla="*/ 0 w 4599715"/>
                      <a:gd name="connsiteY0" fmla="*/ 1637734 h 1647370"/>
                      <a:gd name="connsiteX1" fmla="*/ 1341293 w 4599715"/>
                      <a:gd name="connsiteY1" fmla="*/ 28536 h 1647370"/>
                      <a:gd name="connsiteX2" fmla="*/ 3222916 w 4599715"/>
                      <a:gd name="connsiteY2" fmla="*/ 0 h 1647370"/>
                      <a:gd name="connsiteX3" fmla="*/ 4599715 w 4599715"/>
                      <a:gd name="connsiteY3" fmla="*/ 1647370 h 1647370"/>
                      <a:gd name="connsiteX4" fmla="*/ 0 w 4599715"/>
                      <a:gd name="connsiteY4" fmla="*/ 1637734 h 1647370"/>
                      <a:gd name="connsiteX0" fmla="*/ 0 w 4628293"/>
                      <a:gd name="connsiteY0" fmla="*/ 1637734 h 1637734"/>
                      <a:gd name="connsiteX1" fmla="*/ 1341293 w 4628293"/>
                      <a:gd name="connsiteY1" fmla="*/ 28536 h 1637734"/>
                      <a:gd name="connsiteX2" fmla="*/ 3222916 w 4628293"/>
                      <a:gd name="connsiteY2" fmla="*/ 0 h 1637734"/>
                      <a:gd name="connsiteX3" fmla="*/ 4628293 w 4628293"/>
                      <a:gd name="connsiteY3" fmla="*/ 1600313 h 1637734"/>
                      <a:gd name="connsiteX4" fmla="*/ 0 w 4628293"/>
                      <a:gd name="connsiteY4" fmla="*/ 1637734 h 1637734"/>
                      <a:gd name="connsiteX0" fmla="*/ 0 w 4673115"/>
                      <a:gd name="connsiteY0" fmla="*/ 1637736 h 1637736"/>
                      <a:gd name="connsiteX1" fmla="*/ 1386115 w 4673115"/>
                      <a:gd name="connsiteY1" fmla="*/ 28536 h 1637736"/>
                      <a:gd name="connsiteX2" fmla="*/ 3267738 w 4673115"/>
                      <a:gd name="connsiteY2" fmla="*/ 0 h 1637736"/>
                      <a:gd name="connsiteX3" fmla="*/ 4673115 w 4673115"/>
                      <a:gd name="connsiteY3" fmla="*/ 1600313 h 1637736"/>
                      <a:gd name="connsiteX4" fmla="*/ 0 w 4673115"/>
                      <a:gd name="connsiteY4" fmla="*/ 1637736 h 1637736"/>
                      <a:gd name="connsiteX0" fmla="*/ 0 w 4628295"/>
                      <a:gd name="connsiteY0" fmla="*/ 1637736 h 1637736"/>
                      <a:gd name="connsiteX1" fmla="*/ 1386115 w 4628295"/>
                      <a:gd name="connsiteY1" fmla="*/ 28536 h 1637736"/>
                      <a:gd name="connsiteX2" fmla="*/ 3267738 w 4628295"/>
                      <a:gd name="connsiteY2" fmla="*/ 0 h 1637736"/>
                      <a:gd name="connsiteX3" fmla="*/ 4628295 w 4628295"/>
                      <a:gd name="connsiteY3" fmla="*/ 1609174 h 1637736"/>
                      <a:gd name="connsiteX4" fmla="*/ 0 w 4628295"/>
                      <a:gd name="connsiteY4" fmla="*/ 1637736 h 1637736"/>
                      <a:gd name="connsiteX0" fmla="*/ 0 w 4655192"/>
                      <a:gd name="connsiteY0" fmla="*/ 1637736 h 1637736"/>
                      <a:gd name="connsiteX1" fmla="*/ 1386115 w 4655192"/>
                      <a:gd name="connsiteY1" fmla="*/ 28536 h 1637736"/>
                      <a:gd name="connsiteX2" fmla="*/ 3267738 w 4655192"/>
                      <a:gd name="connsiteY2" fmla="*/ 0 h 1637736"/>
                      <a:gd name="connsiteX3" fmla="*/ 4655192 w 4655192"/>
                      <a:gd name="connsiteY3" fmla="*/ 1600319 h 1637736"/>
                      <a:gd name="connsiteX4" fmla="*/ 0 w 4655192"/>
                      <a:gd name="connsiteY4" fmla="*/ 1637736 h 1637736"/>
                      <a:gd name="connsiteX0" fmla="*/ 0 w 4632140"/>
                      <a:gd name="connsiteY0" fmla="*/ 1652921 h 1652921"/>
                      <a:gd name="connsiteX1" fmla="*/ 1363063 w 4632140"/>
                      <a:gd name="connsiteY1" fmla="*/ 28536 h 1652921"/>
                      <a:gd name="connsiteX2" fmla="*/ 3244686 w 4632140"/>
                      <a:gd name="connsiteY2" fmla="*/ 0 h 1652921"/>
                      <a:gd name="connsiteX3" fmla="*/ 4632140 w 4632140"/>
                      <a:gd name="connsiteY3" fmla="*/ 1600319 h 1652921"/>
                      <a:gd name="connsiteX4" fmla="*/ 0 w 4632140"/>
                      <a:gd name="connsiteY4" fmla="*/ 1652921 h 1652921"/>
                      <a:gd name="connsiteX0" fmla="*/ 0 w 4637487"/>
                      <a:gd name="connsiteY0" fmla="*/ 1594799 h 1600319"/>
                      <a:gd name="connsiteX1" fmla="*/ 1368410 w 4637487"/>
                      <a:gd name="connsiteY1" fmla="*/ 28536 h 1600319"/>
                      <a:gd name="connsiteX2" fmla="*/ 3250033 w 4637487"/>
                      <a:gd name="connsiteY2" fmla="*/ 0 h 1600319"/>
                      <a:gd name="connsiteX3" fmla="*/ 4637487 w 4637487"/>
                      <a:gd name="connsiteY3" fmla="*/ 1600319 h 1600319"/>
                      <a:gd name="connsiteX4" fmla="*/ 0 w 4637487"/>
                      <a:gd name="connsiteY4" fmla="*/ 1594799 h 1600319"/>
                      <a:gd name="connsiteX0" fmla="*/ 0 w 4365394"/>
                      <a:gd name="connsiteY0" fmla="*/ 1277461 h 1600319"/>
                      <a:gd name="connsiteX1" fmla="*/ 1096317 w 4365394"/>
                      <a:gd name="connsiteY1" fmla="*/ 28536 h 1600319"/>
                      <a:gd name="connsiteX2" fmla="*/ 2977940 w 4365394"/>
                      <a:gd name="connsiteY2" fmla="*/ 0 h 1600319"/>
                      <a:gd name="connsiteX3" fmla="*/ 4365394 w 4365394"/>
                      <a:gd name="connsiteY3" fmla="*/ 1600319 h 1600319"/>
                      <a:gd name="connsiteX4" fmla="*/ 0 w 4365394"/>
                      <a:gd name="connsiteY4" fmla="*/ 1277461 h 1600319"/>
                      <a:gd name="connsiteX0" fmla="*/ 0 w 4114382"/>
                      <a:gd name="connsiteY0" fmla="*/ 1277461 h 1316857"/>
                      <a:gd name="connsiteX1" fmla="*/ 1096317 w 4114382"/>
                      <a:gd name="connsiteY1" fmla="*/ 28536 h 1316857"/>
                      <a:gd name="connsiteX2" fmla="*/ 2977940 w 4114382"/>
                      <a:gd name="connsiteY2" fmla="*/ 0 h 1316857"/>
                      <a:gd name="connsiteX3" fmla="*/ 4114382 w 4114382"/>
                      <a:gd name="connsiteY3" fmla="*/ 1316857 h 1316857"/>
                      <a:gd name="connsiteX4" fmla="*/ 0 w 4114382"/>
                      <a:gd name="connsiteY4" fmla="*/ 1277461 h 1316857"/>
                      <a:gd name="connsiteX0" fmla="*/ 0 w 4060594"/>
                      <a:gd name="connsiteY0" fmla="*/ 1277461 h 1277461"/>
                      <a:gd name="connsiteX1" fmla="*/ 1096317 w 4060594"/>
                      <a:gd name="connsiteY1" fmla="*/ 28536 h 1277461"/>
                      <a:gd name="connsiteX2" fmla="*/ 2977940 w 4060594"/>
                      <a:gd name="connsiteY2" fmla="*/ 0 h 1277461"/>
                      <a:gd name="connsiteX3" fmla="*/ 4060594 w 4060594"/>
                      <a:gd name="connsiteY3" fmla="*/ 1254850 h 1277461"/>
                      <a:gd name="connsiteX4" fmla="*/ 0 w 4060594"/>
                      <a:gd name="connsiteY4" fmla="*/ 1277461 h 1277461"/>
                      <a:gd name="connsiteX0" fmla="*/ 0 w 4078523"/>
                      <a:gd name="connsiteY0" fmla="*/ 1277461 h 1281424"/>
                      <a:gd name="connsiteX1" fmla="*/ 1096317 w 4078523"/>
                      <a:gd name="connsiteY1" fmla="*/ 28536 h 1281424"/>
                      <a:gd name="connsiteX2" fmla="*/ 2977940 w 4078523"/>
                      <a:gd name="connsiteY2" fmla="*/ 0 h 1281424"/>
                      <a:gd name="connsiteX3" fmla="*/ 4078523 w 4078523"/>
                      <a:gd name="connsiteY3" fmla="*/ 1281424 h 1281424"/>
                      <a:gd name="connsiteX4" fmla="*/ 0 w 4078523"/>
                      <a:gd name="connsiteY4" fmla="*/ 1277461 h 1281424"/>
                      <a:gd name="connsiteX0" fmla="*/ 0 w 4078523"/>
                      <a:gd name="connsiteY0" fmla="*/ 1277461 h 1277461"/>
                      <a:gd name="connsiteX1" fmla="*/ 1096317 w 4078523"/>
                      <a:gd name="connsiteY1" fmla="*/ 28536 h 1277461"/>
                      <a:gd name="connsiteX2" fmla="*/ 2977940 w 4078523"/>
                      <a:gd name="connsiteY2" fmla="*/ 0 h 1277461"/>
                      <a:gd name="connsiteX3" fmla="*/ 4078523 w 4078523"/>
                      <a:gd name="connsiteY3" fmla="*/ 1263708 h 1277461"/>
                      <a:gd name="connsiteX4" fmla="*/ 0 w 4078523"/>
                      <a:gd name="connsiteY4" fmla="*/ 1277461 h 1277461"/>
                      <a:gd name="connsiteX0" fmla="*/ 0 w 4078523"/>
                      <a:gd name="connsiteY0" fmla="*/ 1270561 h 1270561"/>
                      <a:gd name="connsiteX1" fmla="*/ 1096317 w 4078523"/>
                      <a:gd name="connsiteY1" fmla="*/ 21636 h 1270561"/>
                      <a:gd name="connsiteX2" fmla="*/ 2384630 w 4078523"/>
                      <a:gd name="connsiteY2" fmla="*/ 0 h 1270561"/>
                      <a:gd name="connsiteX3" fmla="*/ 4078523 w 4078523"/>
                      <a:gd name="connsiteY3" fmla="*/ 1256808 h 1270561"/>
                      <a:gd name="connsiteX4" fmla="*/ 0 w 4078523"/>
                      <a:gd name="connsiteY4" fmla="*/ 1270561 h 1270561"/>
                      <a:gd name="connsiteX0" fmla="*/ 0 w 3499170"/>
                      <a:gd name="connsiteY0" fmla="*/ 1270561 h 1270561"/>
                      <a:gd name="connsiteX1" fmla="*/ 1096317 w 3499170"/>
                      <a:gd name="connsiteY1" fmla="*/ 21636 h 1270561"/>
                      <a:gd name="connsiteX2" fmla="*/ 2384630 w 3499170"/>
                      <a:gd name="connsiteY2" fmla="*/ 0 h 1270561"/>
                      <a:gd name="connsiteX3" fmla="*/ 3499170 w 3499170"/>
                      <a:gd name="connsiteY3" fmla="*/ 1249911 h 1270561"/>
                      <a:gd name="connsiteX4" fmla="*/ 0 w 3499170"/>
                      <a:gd name="connsiteY4" fmla="*/ 1270561 h 1270561"/>
                      <a:gd name="connsiteX0" fmla="*/ 0 w 3499170"/>
                      <a:gd name="connsiteY0" fmla="*/ 1263661 h 1263661"/>
                      <a:gd name="connsiteX1" fmla="*/ 1096317 w 3499170"/>
                      <a:gd name="connsiteY1" fmla="*/ 14736 h 1263661"/>
                      <a:gd name="connsiteX2" fmla="*/ 2433494 w 3499170"/>
                      <a:gd name="connsiteY2" fmla="*/ 0 h 1263661"/>
                      <a:gd name="connsiteX3" fmla="*/ 3499170 w 3499170"/>
                      <a:gd name="connsiteY3" fmla="*/ 1243011 h 1263661"/>
                      <a:gd name="connsiteX4" fmla="*/ 0 w 3499170"/>
                      <a:gd name="connsiteY4" fmla="*/ 1263661 h 12636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9170" h="1263661">
                        <a:moveTo>
                          <a:pt x="0" y="1263661"/>
                        </a:moveTo>
                        <a:lnTo>
                          <a:pt x="1096317" y="14736"/>
                        </a:lnTo>
                        <a:lnTo>
                          <a:pt x="2433494" y="0"/>
                        </a:lnTo>
                        <a:lnTo>
                          <a:pt x="3499170" y="1243011"/>
                        </a:lnTo>
                        <a:lnTo>
                          <a:pt x="0" y="1263661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20000"/>
                      <a:lumOff val="80000"/>
                    </a:schemeClr>
                  </a:solidFill>
                  <a:ln w="5715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6" name="Isosceles Triangle 3"/>
                  <p:cNvSpPr/>
                  <p:nvPr/>
                </p:nvSpPr>
                <p:spPr>
                  <a:xfrm flipV="1">
                    <a:off x="5769380" y="1019196"/>
                    <a:ext cx="2484158" cy="1086129"/>
                  </a:xfrm>
                  <a:custGeom>
                    <a:avLst/>
                    <a:gdLst>
                      <a:gd name="connsiteX0" fmla="*/ 0 w 3213826"/>
                      <a:gd name="connsiteY0" fmla="*/ 1371600 h 1371600"/>
                      <a:gd name="connsiteX1" fmla="*/ 1575546 w 3213826"/>
                      <a:gd name="connsiteY1" fmla="*/ 0 h 1371600"/>
                      <a:gd name="connsiteX2" fmla="*/ 3213826 w 3213826"/>
                      <a:gd name="connsiteY2" fmla="*/ 1371600 h 1371600"/>
                      <a:gd name="connsiteX3" fmla="*/ 0 w 3213826"/>
                      <a:gd name="connsiteY3" fmla="*/ 1371600 h 1371600"/>
                      <a:gd name="connsiteX0" fmla="*/ 0 w 3165700"/>
                      <a:gd name="connsiteY0" fmla="*/ 1371600 h 1376948"/>
                      <a:gd name="connsiteX1" fmla="*/ 1575546 w 3165700"/>
                      <a:gd name="connsiteY1" fmla="*/ 0 h 1376948"/>
                      <a:gd name="connsiteX2" fmla="*/ 3165700 w 3165700"/>
                      <a:gd name="connsiteY2" fmla="*/ 1376948 h 1376948"/>
                      <a:gd name="connsiteX3" fmla="*/ 0 w 3165700"/>
                      <a:gd name="connsiteY3" fmla="*/ 1371600 h 1376948"/>
                      <a:gd name="connsiteX0" fmla="*/ 0 w 3160352"/>
                      <a:gd name="connsiteY0" fmla="*/ 1371600 h 1371600"/>
                      <a:gd name="connsiteX1" fmla="*/ 1575546 w 3160352"/>
                      <a:gd name="connsiteY1" fmla="*/ 0 h 1371600"/>
                      <a:gd name="connsiteX2" fmla="*/ 3160352 w 3160352"/>
                      <a:gd name="connsiteY2" fmla="*/ 1366254 h 1371600"/>
                      <a:gd name="connsiteX3" fmla="*/ 0 w 3160352"/>
                      <a:gd name="connsiteY3" fmla="*/ 1371600 h 1371600"/>
                      <a:gd name="connsiteX0" fmla="*/ 0 w 3144310"/>
                      <a:gd name="connsiteY0" fmla="*/ 1371600 h 1371600"/>
                      <a:gd name="connsiteX1" fmla="*/ 1559504 w 3144310"/>
                      <a:gd name="connsiteY1" fmla="*/ 0 h 1371600"/>
                      <a:gd name="connsiteX2" fmla="*/ 3144310 w 3144310"/>
                      <a:gd name="connsiteY2" fmla="*/ 1366254 h 1371600"/>
                      <a:gd name="connsiteX3" fmla="*/ 0 w 3144310"/>
                      <a:gd name="connsiteY3" fmla="*/ 1371600 h 1371600"/>
                      <a:gd name="connsiteX0" fmla="*/ 0 w 2791932"/>
                      <a:gd name="connsiteY0" fmla="*/ 1371600 h 1371600"/>
                      <a:gd name="connsiteX1" fmla="*/ 1559504 w 2791932"/>
                      <a:gd name="connsiteY1" fmla="*/ 0 h 1371600"/>
                      <a:gd name="connsiteX2" fmla="*/ 2791932 w 2791932"/>
                      <a:gd name="connsiteY2" fmla="*/ 1054020 h 1371600"/>
                      <a:gd name="connsiteX3" fmla="*/ 0 w 2791932"/>
                      <a:gd name="connsiteY3" fmla="*/ 1371600 h 1371600"/>
                      <a:gd name="connsiteX0" fmla="*/ 0 w 2461856"/>
                      <a:gd name="connsiteY0" fmla="*/ 1086129 h 1086129"/>
                      <a:gd name="connsiteX1" fmla="*/ 1229428 w 2461856"/>
                      <a:gd name="connsiteY1" fmla="*/ 0 h 1086129"/>
                      <a:gd name="connsiteX2" fmla="*/ 2461856 w 2461856"/>
                      <a:gd name="connsiteY2" fmla="*/ 1054020 h 1086129"/>
                      <a:gd name="connsiteX3" fmla="*/ 0 w 2461856"/>
                      <a:gd name="connsiteY3" fmla="*/ 1086129 h 1086129"/>
                      <a:gd name="connsiteX0" fmla="*/ 0 w 2484158"/>
                      <a:gd name="connsiteY0" fmla="*/ 1086129 h 1086129"/>
                      <a:gd name="connsiteX1" fmla="*/ 1229428 w 2484158"/>
                      <a:gd name="connsiteY1" fmla="*/ 0 h 1086129"/>
                      <a:gd name="connsiteX2" fmla="*/ 2484158 w 2484158"/>
                      <a:gd name="connsiteY2" fmla="*/ 1076323 h 1086129"/>
                      <a:gd name="connsiteX3" fmla="*/ 0 w 2484158"/>
                      <a:gd name="connsiteY3" fmla="*/ 1086129 h 10861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84158" h="1086129">
                        <a:moveTo>
                          <a:pt x="0" y="1086129"/>
                        </a:moveTo>
                        <a:lnTo>
                          <a:pt x="1229428" y="0"/>
                        </a:lnTo>
                        <a:lnTo>
                          <a:pt x="2484158" y="1076323"/>
                        </a:lnTo>
                        <a:lnTo>
                          <a:pt x="0" y="1086129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20000"/>
                      <a:lumOff val="80000"/>
                    </a:schemeClr>
                  </a:solidFill>
                  <a:ln w="5715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7" name="Isosceles Triangle 5"/>
                  <p:cNvSpPr/>
                  <p:nvPr/>
                </p:nvSpPr>
                <p:spPr>
                  <a:xfrm>
                    <a:off x="5741855" y="3431374"/>
                    <a:ext cx="2472486" cy="1097190"/>
                  </a:xfrm>
                  <a:custGeom>
                    <a:avLst/>
                    <a:gdLst>
                      <a:gd name="connsiteX0" fmla="*/ 0 w 3223319"/>
                      <a:gd name="connsiteY0" fmla="*/ 1447800 h 1447800"/>
                      <a:gd name="connsiteX1" fmla="*/ 1580200 w 3223319"/>
                      <a:gd name="connsiteY1" fmla="*/ 0 h 1447800"/>
                      <a:gd name="connsiteX2" fmla="*/ 3223319 w 3223319"/>
                      <a:gd name="connsiteY2" fmla="*/ 1447800 h 1447800"/>
                      <a:gd name="connsiteX3" fmla="*/ 0 w 3223319"/>
                      <a:gd name="connsiteY3" fmla="*/ 1447800 h 1447800"/>
                      <a:gd name="connsiteX0" fmla="*/ 0 w 3223319"/>
                      <a:gd name="connsiteY0" fmla="*/ 1416909 h 1416909"/>
                      <a:gd name="connsiteX1" fmla="*/ 1604913 w 3223319"/>
                      <a:gd name="connsiteY1" fmla="*/ 0 h 1416909"/>
                      <a:gd name="connsiteX2" fmla="*/ 3223319 w 3223319"/>
                      <a:gd name="connsiteY2" fmla="*/ 1416909 h 1416909"/>
                      <a:gd name="connsiteX3" fmla="*/ 0 w 3223319"/>
                      <a:gd name="connsiteY3" fmla="*/ 1416909 h 1416909"/>
                      <a:gd name="connsiteX0" fmla="*/ 0 w 3223319"/>
                      <a:gd name="connsiteY0" fmla="*/ 1398374 h 1398374"/>
                      <a:gd name="connsiteX1" fmla="*/ 1604913 w 3223319"/>
                      <a:gd name="connsiteY1" fmla="*/ 0 h 1398374"/>
                      <a:gd name="connsiteX2" fmla="*/ 3223319 w 3223319"/>
                      <a:gd name="connsiteY2" fmla="*/ 1398374 h 1398374"/>
                      <a:gd name="connsiteX3" fmla="*/ 0 w 3223319"/>
                      <a:gd name="connsiteY3" fmla="*/ 1398374 h 1398374"/>
                      <a:gd name="connsiteX0" fmla="*/ 0 w 3159151"/>
                      <a:gd name="connsiteY0" fmla="*/ 1414416 h 1414416"/>
                      <a:gd name="connsiteX1" fmla="*/ 1540745 w 3159151"/>
                      <a:gd name="connsiteY1" fmla="*/ 0 h 1414416"/>
                      <a:gd name="connsiteX2" fmla="*/ 3159151 w 3159151"/>
                      <a:gd name="connsiteY2" fmla="*/ 1398374 h 1414416"/>
                      <a:gd name="connsiteX3" fmla="*/ 0 w 3159151"/>
                      <a:gd name="connsiteY3" fmla="*/ 1414416 h 1414416"/>
                      <a:gd name="connsiteX0" fmla="*/ 0 w 3153804"/>
                      <a:gd name="connsiteY0" fmla="*/ 1393026 h 1398374"/>
                      <a:gd name="connsiteX1" fmla="*/ 1535398 w 3153804"/>
                      <a:gd name="connsiteY1" fmla="*/ 0 h 1398374"/>
                      <a:gd name="connsiteX2" fmla="*/ 3153804 w 3153804"/>
                      <a:gd name="connsiteY2" fmla="*/ 1398374 h 1398374"/>
                      <a:gd name="connsiteX3" fmla="*/ 0 w 3153804"/>
                      <a:gd name="connsiteY3" fmla="*/ 1393026 h 1398374"/>
                      <a:gd name="connsiteX0" fmla="*/ 0 w 2804180"/>
                      <a:gd name="connsiteY0" fmla="*/ 1393026 h 1393026"/>
                      <a:gd name="connsiteX1" fmla="*/ 1535398 w 2804180"/>
                      <a:gd name="connsiteY1" fmla="*/ 0 h 1393026"/>
                      <a:gd name="connsiteX2" fmla="*/ 2804180 w 2804180"/>
                      <a:gd name="connsiteY2" fmla="*/ 1084609 h 1393026"/>
                      <a:gd name="connsiteX3" fmla="*/ 0 w 2804180"/>
                      <a:gd name="connsiteY3" fmla="*/ 1393026 h 1393026"/>
                      <a:gd name="connsiteX0" fmla="*/ 0 w 2472486"/>
                      <a:gd name="connsiteY0" fmla="*/ 1097190 h 1097190"/>
                      <a:gd name="connsiteX1" fmla="*/ 1203704 w 2472486"/>
                      <a:gd name="connsiteY1" fmla="*/ 0 h 1097190"/>
                      <a:gd name="connsiteX2" fmla="*/ 2472486 w 2472486"/>
                      <a:gd name="connsiteY2" fmla="*/ 1084609 h 1097190"/>
                      <a:gd name="connsiteX3" fmla="*/ 0 w 2472486"/>
                      <a:gd name="connsiteY3" fmla="*/ 1097190 h 10971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72486" h="1097190">
                        <a:moveTo>
                          <a:pt x="0" y="1097190"/>
                        </a:moveTo>
                        <a:lnTo>
                          <a:pt x="1203704" y="0"/>
                        </a:lnTo>
                        <a:lnTo>
                          <a:pt x="2472486" y="1084609"/>
                        </a:lnTo>
                        <a:lnTo>
                          <a:pt x="0" y="109719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20000"/>
                      <a:lumOff val="80000"/>
                    </a:schemeClr>
                  </a:solidFill>
                  <a:ln w="5715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518" name="Straight Arrow Connector 517"/>
                  <p:cNvCxnSpPr/>
                  <p:nvPr/>
                </p:nvCxnSpPr>
                <p:spPr>
                  <a:xfrm flipV="1">
                    <a:off x="6977124" y="1128218"/>
                    <a:ext cx="334877" cy="907131"/>
                  </a:xfrm>
                  <a:prstGeom prst="straightConnector1">
                    <a:avLst/>
                  </a:prstGeom>
                  <a:ln w="19050">
                    <a:tailEnd type="arrow"/>
                  </a:ln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9" name="Straight Arrow Connector 518"/>
                  <p:cNvCxnSpPr/>
                  <p:nvPr/>
                </p:nvCxnSpPr>
                <p:spPr>
                  <a:xfrm flipH="1" flipV="1">
                    <a:off x="6685170" y="1128218"/>
                    <a:ext cx="281719" cy="907133"/>
                  </a:xfrm>
                  <a:prstGeom prst="straightConnector1">
                    <a:avLst/>
                  </a:prstGeom>
                  <a:ln w="19050">
                    <a:tailEnd type="arrow"/>
                  </a:ln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0" name="Straight Arrow Connector 519"/>
                  <p:cNvCxnSpPr/>
                  <p:nvPr/>
                </p:nvCxnSpPr>
                <p:spPr>
                  <a:xfrm flipH="1" flipV="1">
                    <a:off x="6413010" y="1271706"/>
                    <a:ext cx="548081" cy="763645"/>
                  </a:xfrm>
                  <a:prstGeom prst="straightConnector1">
                    <a:avLst/>
                  </a:prstGeom>
                  <a:ln w="19050">
                    <a:tailEnd type="arrow"/>
                  </a:ln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1" name="Straight Arrow Connector 520"/>
                  <p:cNvCxnSpPr/>
                  <p:nvPr/>
                </p:nvCxnSpPr>
                <p:spPr>
                  <a:xfrm flipV="1">
                    <a:off x="7019578" y="1271706"/>
                    <a:ext cx="572721" cy="763643"/>
                  </a:xfrm>
                  <a:prstGeom prst="straightConnector1">
                    <a:avLst/>
                  </a:prstGeom>
                  <a:ln w="19050">
                    <a:tailEnd type="arrow"/>
                  </a:ln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2" name="Straight Arrow Connector 521"/>
                  <p:cNvCxnSpPr/>
                  <p:nvPr/>
                </p:nvCxnSpPr>
                <p:spPr>
                  <a:xfrm flipV="1">
                    <a:off x="7017045" y="1419525"/>
                    <a:ext cx="756983" cy="665748"/>
                  </a:xfrm>
                  <a:prstGeom prst="straightConnector1">
                    <a:avLst/>
                  </a:prstGeom>
                  <a:ln w="19050">
                    <a:tailEnd type="arrow"/>
                  </a:ln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3" name="Straight Arrow Connector 522"/>
                  <p:cNvCxnSpPr/>
                  <p:nvPr/>
                </p:nvCxnSpPr>
                <p:spPr>
                  <a:xfrm flipH="1" flipV="1">
                    <a:off x="6210214" y="1419525"/>
                    <a:ext cx="694359" cy="636606"/>
                  </a:xfrm>
                  <a:prstGeom prst="straightConnector1">
                    <a:avLst/>
                  </a:prstGeom>
                  <a:ln w="19050">
                    <a:tailEnd type="arrow"/>
                  </a:ln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4" name="Straight Arrow Connector 523"/>
                  <p:cNvCxnSpPr/>
                  <p:nvPr/>
                </p:nvCxnSpPr>
                <p:spPr>
                  <a:xfrm flipV="1">
                    <a:off x="7032658" y="1613317"/>
                    <a:ext cx="811178" cy="726214"/>
                  </a:xfrm>
                  <a:prstGeom prst="straightConnector1">
                    <a:avLst/>
                  </a:prstGeom>
                  <a:ln w="19050">
                    <a:tailEnd type="arrow"/>
                  </a:ln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5" name="Straight Arrow Connector 524"/>
                  <p:cNvCxnSpPr/>
                  <p:nvPr/>
                </p:nvCxnSpPr>
                <p:spPr>
                  <a:xfrm flipV="1">
                    <a:off x="7007416" y="1856669"/>
                    <a:ext cx="927162" cy="482862"/>
                  </a:xfrm>
                  <a:prstGeom prst="straightConnector1">
                    <a:avLst/>
                  </a:prstGeom>
                  <a:ln w="19050">
                    <a:tailEnd type="arrow"/>
                  </a:ln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6" name="Straight Arrow Connector 525"/>
                  <p:cNvCxnSpPr/>
                  <p:nvPr/>
                </p:nvCxnSpPr>
                <p:spPr>
                  <a:xfrm flipV="1">
                    <a:off x="7036184" y="2056131"/>
                    <a:ext cx="969354" cy="293351"/>
                  </a:xfrm>
                  <a:prstGeom prst="straightConnector1">
                    <a:avLst/>
                  </a:prstGeom>
                  <a:ln w="19050">
                    <a:tailEnd type="arrow"/>
                  </a:ln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7" name="Straight Arrow Connector 526"/>
                  <p:cNvCxnSpPr/>
                  <p:nvPr/>
                </p:nvCxnSpPr>
                <p:spPr>
                  <a:xfrm flipH="1" flipV="1">
                    <a:off x="6119738" y="1613317"/>
                    <a:ext cx="861008" cy="768010"/>
                  </a:xfrm>
                  <a:prstGeom prst="straightConnector1">
                    <a:avLst/>
                  </a:prstGeom>
                  <a:ln w="19050">
                    <a:tailEnd type="arrow"/>
                  </a:ln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8" name="Straight Arrow Connector 527"/>
                  <p:cNvCxnSpPr/>
                  <p:nvPr/>
                </p:nvCxnSpPr>
                <p:spPr>
                  <a:xfrm flipH="1" flipV="1">
                    <a:off x="6070126" y="1807808"/>
                    <a:ext cx="929281" cy="563567"/>
                  </a:xfrm>
                  <a:prstGeom prst="straightConnector1">
                    <a:avLst/>
                  </a:prstGeom>
                  <a:ln w="19050">
                    <a:tailEnd type="arrow"/>
                  </a:ln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9" name="Straight Arrow Connector 528"/>
                  <p:cNvCxnSpPr/>
                  <p:nvPr/>
                </p:nvCxnSpPr>
                <p:spPr>
                  <a:xfrm flipH="1" flipV="1">
                    <a:off x="5992217" y="1997322"/>
                    <a:ext cx="1035959" cy="384005"/>
                  </a:xfrm>
                  <a:prstGeom prst="straightConnector1">
                    <a:avLst/>
                  </a:prstGeom>
                  <a:ln w="19050">
                    <a:tailEnd type="arrow"/>
                  </a:ln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0" name="Straight Arrow Connector 529"/>
                  <p:cNvCxnSpPr/>
                  <p:nvPr/>
                </p:nvCxnSpPr>
                <p:spPr>
                  <a:xfrm flipV="1">
                    <a:off x="7002366" y="2240577"/>
                    <a:ext cx="1049184" cy="407483"/>
                  </a:xfrm>
                  <a:prstGeom prst="straightConnector1">
                    <a:avLst/>
                  </a:prstGeom>
                  <a:ln w="19050">
                    <a:tailEnd type="arrow"/>
                  </a:ln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1" name="Straight Arrow Connector 530"/>
                  <p:cNvCxnSpPr/>
                  <p:nvPr/>
                </p:nvCxnSpPr>
                <p:spPr>
                  <a:xfrm flipV="1">
                    <a:off x="6977124" y="2470731"/>
                    <a:ext cx="1095185" cy="177329"/>
                  </a:xfrm>
                  <a:prstGeom prst="straightConnector1">
                    <a:avLst/>
                  </a:prstGeom>
                  <a:ln w="19050">
                    <a:tailEnd type="arrow"/>
                  </a:ln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2" name="Straight Arrow Connector 531"/>
                  <p:cNvCxnSpPr/>
                  <p:nvPr/>
                </p:nvCxnSpPr>
                <p:spPr>
                  <a:xfrm>
                    <a:off x="7005892" y="2658011"/>
                    <a:ext cx="1066417" cy="56078"/>
                  </a:xfrm>
                  <a:prstGeom prst="straightConnector1">
                    <a:avLst/>
                  </a:prstGeom>
                  <a:ln w="19050">
                    <a:tailEnd type="arrow"/>
                  </a:ln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3" name="Straight Arrow Connector 532"/>
                  <p:cNvCxnSpPr/>
                  <p:nvPr/>
                </p:nvCxnSpPr>
                <p:spPr>
                  <a:xfrm flipH="1" flipV="1">
                    <a:off x="5931148" y="2202806"/>
                    <a:ext cx="1019307" cy="487051"/>
                  </a:xfrm>
                  <a:prstGeom prst="straightConnector1">
                    <a:avLst/>
                  </a:prstGeom>
                  <a:ln w="19050">
                    <a:tailEnd type="arrow"/>
                  </a:ln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4" name="Straight Arrow Connector 533"/>
                  <p:cNvCxnSpPr/>
                  <p:nvPr/>
                </p:nvCxnSpPr>
                <p:spPr>
                  <a:xfrm flipH="1" flipV="1">
                    <a:off x="5931148" y="2444318"/>
                    <a:ext cx="1037967" cy="235586"/>
                  </a:xfrm>
                  <a:prstGeom prst="straightConnector1">
                    <a:avLst/>
                  </a:prstGeom>
                  <a:ln w="19050">
                    <a:tailEnd type="arrow"/>
                  </a:ln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5" name="Straight Arrow Connector 534"/>
                  <p:cNvCxnSpPr/>
                  <p:nvPr/>
                </p:nvCxnSpPr>
                <p:spPr>
                  <a:xfrm flipH="1">
                    <a:off x="5910208" y="2689857"/>
                    <a:ext cx="1087676" cy="0"/>
                  </a:xfrm>
                  <a:prstGeom prst="straightConnector1">
                    <a:avLst/>
                  </a:prstGeom>
                  <a:ln w="19050">
                    <a:tailEnd type="arrow"/>
                  </a:ln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6" name="Straight Arrow Connector 535"/>
                  <p:cNvCxnSpPr/>
                  <p:nvPr/>
                </p:nvCxnSpPr>
                <p:spPr>
                  <a:xfrm>
                    <a:off x="6987981" y="2899563"/>
                    <a:ext cx="1084328" cy="15923"/>
                  </a:xfrm>
                  <a:prstGeom prst="straightConnector1">
                    <a:avLst/>
                  </a:prstGeom>
                  <a:ln w="19050">
                    <a:tailEnd type="arrow"/>
                  </a:ln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7" name="Straight Arrow Connector 536"/>
                  <p:cNvCxnSpPr/>
                  <p:nvPr/>
                </p:nvCxnSpPr>
                <p:spPr>
                  <a:xfrm>
                    <a:off x="6991507" y="2909515"/>
                    <a:ext cx="1060043" cy="436476"/>
                  </a:xfrm>
                  <a:prstGeom prst="straightConnector1">
                    <a:avLst/>
                  </a:prstGeom>
                  <a:ln w="19050">
                    <a:tailEnd type="arrow"/>
                  </a:ln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8" name="Straight Arrow Connector 537"/>
                  <p:cNvCxnSpPr/>
                  <p:nvPr/>
                </p:nvCxnSpPr>
                <p:spPr>
                  <a:xfrm flipH="1" flipV="1">
                    <a:off x="5910208" y="2899563"/>
                    <a:ext cx="1032842" cy="6896"/>
                  </a:xfrm>
                  <a:prstGeom prst="straightConnector1">
                    <a:avLst/>
                  </a:prstGeom>
                  <a:ln w="19050">
                    <a:tailEnd type="arrow"/>
                  </a:ln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9" name="Straight Arrow Connector 538"/>
                  <p:cNvCxnSpPr/>
                  <p:nvPr/>
                </p:nvCxnSpPr>
                <p:spPr>
                  <a:xfrm flipH="1">
                    <a:off x="5910208" y="2931411"/>
                    <a:ext cx="1044524" cy="180081"/>
                  </a:xfrm>
                  <a:prstGeom prst="straightConnector1">
                    <a:avLst/>
                  </a:prstGeom>
                  <a:ln w="19050">
                    <a:tailEnd type="arrow"/>
                  </a:ln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0" name="Straight Arrow Connector 539"/>
                  <p:cNvCxnSpPr/>
                  <p:nvPr/>
                </p:nvCxnSpPr>
                <p:spPr>
                  <a:xfrm flipH="1">
                    <a:off x="5931148" y="2941361"/>
                    <a:ext cx="1052352" cy="353219"/>
                  </a:xfrm>
                  <a:prstGeom prst="straightConnector1">
                    <a:avLst/>
                  </a:prstGeom>
                  <a:ln w="19050">
                    <a:tailEnd type="arrow"/>
                  </a:ln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1" name="Straight Arrow Connector 540"/>
                  <p:cNvCxnSpPr/>
                  <p:nvPr/>
                </p:nvCxnSpPr>
                <p:spPr>
                  <a:xfrm>
                    <a:off x="6984455" y="3167669"/>
                    <a:ext cx="1021083" cy="359098"/>
                  </a:xfrm>
                  <a:prstGeom prst="straightConnector1">
                    <a:avLst/>
                  </a:prstGeom>
                  <a:ln w="19050">
                    <a:tailEnd type="arrow"/>
                  </a:ln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2" name="Straight Arrow Connector 541"/>
                  <p:cNvCxnSpPr/>
                  <p:nvPr/>
                </p:nvCxnSpPr>
                <p:spPr>
                  <a:xfrm>
                    <a:off x="6976943" y="3163658"/>
                    <a:ext cx="957635" cy="542751"/>
                  </a:xfrm>
                  <a:prstGeom prst="straightConnector1">
                    <a:avLst/>
                  </a:prstGeom>
                  <a:ln w="19050">
                    <a:tailEnd type="arrow"/>
                  </a:ln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3" name="Straight Arrow Connector 542"/>
                  <p:cNvCxnSpPr/>
                  <p:nvPr/>
                </p:nvCxnSpPr>
                <p:spPr>
                  <a:xfrm>
                    <a:off x="6987981" y="3177619"/>
                    <a:ext cx="855855" cy="698297"/>
                  </a:xfrm>
                  <a:prstGeom prst="straightConnector1">
                    <a:avLst/>
                  </a:prstGeom>
                  <a:ln w="19050">
                    <a:tailEnd type="arrow"/>
                  </a:ln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4" name="Straight Arrow Connector 543"/>
                  <p:cNvCxnSpPr/>
                  <p:nvPr/>
                </p:nvCxnSpPr>
                <p:spPr>
                  <a:xfrm flipH="1">
                    <a:off x="5931148" y="3174565"/>
                    <a:ext cx="1022338" cy="352202"/>
                  </a:xfrm>
                  <a:prstGeom prst="straightConnector1">
                    <a:avLst/>
                  </a:prstGeom>
                  <a:ln w="19050">
                    <a:tailEnd type="arrow"/>
                  </a:ln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5" name="Straight Arrow Connector 544"/>
                  <p:cNvCxnSpPr/>
                  <p:nvPr/>
                </p:nvCxnSpPr>
                <p:spPr>
                  <a:xfrm flipH="1">
                    <a:off x="5992217" y="3199514"/>
                    <a:ext cx="958990" cy="520855"/>
                  </a:xfrm>
                  <a:prstGeom prst="straightConnector1">
                    <a:avLst/>
                  </a:prstGeom>
                  <a:ln w="19050">
                    <a:tailEnd type="arrow"/>
                  </a:ln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6" name="Straight Arrow Connector 545"/>
                  <p:cNvCxnSpPr/>
                  <p:nvPr/>
                </p:nvCxnSpPr>
                <p:spPr>
                  <a:xfrm flipH="1">
                    <a:off x="6070126" y="3209465"/>
                    <a:ext cx="909849" cy="721695"/>
                  </a:xfrm>
                  <a:prstGeom prst="straightConnector1">
                    <a:avLst/>
                  </a:prstGeom>
                  <a:ln w="19050">
                    <a:tailEnd type="arrow"/>
                  </a:ln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7" name="Straight Arrow Connector 546"/>
                  <p:cNvCxnSpPr/>
                  <p:nvPr/>
                </p:nvCxnSpPr>
                <p:spPr>
                  <a:xfrm>
                    <a:off x="6983499" y="2914564"/>
                    <a:ext cx="1088810" cy="196928"/>
                  </a:xfrm>
                  <a:prstGeom prst="straightConnector1">
                    <a:avLst/>
                  </a:prstGeom>
                  <a:ln w="19050">
                    <a:tailEnd type="arrow"/>
                  </a:ln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8" name="Straight Arrow Connector 547"/>
                  <p:cNvCxnSpPr/>
                  <p:nvPr/>
                </p:nvCxnSpPr>
                <p:spPr>
                  <a:xfrm>
                    <a:off x="6964622" y="3437365"/>
                    <a:ext cx="313783" cy="987591"/>
                  </a:xfrm>
                  <a:prstGeom prst="straightConnector1">
                    <a:avLst/>
                  </a:prstGeom>
                  <a:ln w="19050">
                    <a:tailEnd type="arrow"/>
                  </a:ln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9" name="Straight Arrow Connector 548"/>
                  <p:cNvCxnSpPr/>
                  <p:nvPr/>
                </p:nvCxnSpPr>
                <p:spPr>
                  <a:xfrm flipH="1">
                    <a:off x="6638481" y="3437367"/>
                    <a:ext cx="315907" cy="987589"/>
                  </a:xfrm>
                  <a:prstGeom prst="straightConnector1">
                    <a:avLst/>
                  </a:prstGeom>
                  <a:ln w="19050">
                    <a:tailEnd type="arrow"/>
                  </a:ln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0" name="Straight Arrow Connector 549"/>
                  <p:cNvCxnSpPr/>
                  <p:nvPr/>
                </p:nvCxnSpPr>
                <p:spPr>
                  <a:xfrm flipH="1">
                    <a:off x="6393470" y="3437367"/>
                    <a:ext cx="555120" cy="877099"/>
                  </a:xfrm>
                  <a:prstGeom prst="straightConnector1">
                    <a:avLst/>
                  </a:prstGeom>
                  <a:ln w="19050">
                    <a:tailEnd type="arrow"/>
                  </a:ln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1" name="Straight Arrow Connector 550"/>
                  <p:cNvCxnSpPr/>
                  <p:nvPr/>
                </p:nvCxnSpPr>
                <p:spPr>
                  <a:xfrm>
                    <a:off x="7004543" y="3457915"/>
                    <a:ext cx="702482" cy="639381"/>
                  </a:xfrm>
                  <a:prstGeom prst="straightConnector1">
                    <a:avLst/>
                  </a:prstGeom>
                  <a:ln w="19050">
                    <a:tailEnd type="arrow"/>
                  </a:ln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2" name="Straight Arrow Connector 551"/>
                  <p:cNvCxnSpPr>
                    <a:stCxn id="558" idx="0"/>
                  </p:cNvCxnSpPr>
                  <p:nvPr/>
                </p:nvCxnSpPr>
                <p:spPr>
                  <a:xfrm>
                    <a:off x="6964785" y="3458147"/>
                    <a:ext cx="597205" cy="795359"/>
                  </a:xfrm>
                  <a:prstGeom prst="straightConnector1">
                    <a:avLst/>
                  </a:prstGeom>
                  <a:ln w="19050">
                    <a:tailEnd type="arrow"/>
                  </a:ln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3" name="Straight Arrow Connector 552"/>
                  <p:cNvCxnSpPr/>
                  <p:nvPr/>
                </p:nvCxnSpPr>
                <p:spPr>
                  <a:xfrm flipH="1">
                    <a:off x="6187354" y="3457915"/>
                    <a:ext cx="724206" cy="711771"/>
                  </a:xfrm>
                  <a:prstGeom prst="straightConnector1">
                    <a:avLst/>
                  </a:prstGeom>
                  <a:ln w="19050">
                    <a:tailEnd type="arrow"/>
                  </a:ln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54" name="Oval 553"/>
                  <p:cNvSpPr/>
                  <p:nvPr/>
                </p:nvSpPr>
                <p:spPr>
                  <a:xfrm flipV="1">
                    <a:off x="6912096" y="2035347"/>
                    <a:ext cx="105377" cy="112156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5" name="Oval 554"/>
                  <p:cNvSpPr/>
                  <p:nvPr/>
                </p:nvSpPr>
                <p:spPr>
                  <a:xfrm flipV="1">
                    <a:off x="6912096" y="2293402"/>
                    <a:ext cx="105377" cy="112156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6" name="Oval 555"/>
                  <p:cNvSpPr/>
                  <p:nvPr/>
                </p:nvSpPr>
                <p:spPr>
                  <a:xfrm flipV="1">
                    <a:off x="6912096" y="2853437"/>
                    <a:ext cx="105377" cy="112156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7" name="Oval 556"/>
                  <p:cNvSpPr/>
                  <p:nvPr/>
                </p:nvSpPr>
                <p:spPr>
                  <a:xfrm flipV="1">
                    <a:off x="6912096" y="2601933"/>
                    <a:ext cx="105377" cy="112156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8" name="Oval 557"/>
                  <p:cNvSpPr/>
                  <p:nvPr/>
                </p:nvSpPr>
                <p:spPr>
                  <a:xfrm flipV="1">
                    <a:off x="6912096" y="3345991"/>
                    <a:ext cx="105377" cy="112156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9" name="Oval 558"/>
                  <p:cNvSpPr/>
                  <p:nvPr/>
                </p:nvSpPr>
                <p:spPr>
                  <a:xfrm flipV="1">
                    <a:off x="6912096" y="3111492"/>
                    <a:ext cx="105377" cy="112156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0" name="Oval 559"/>
                  <p:cNvSpPr/>
                  <p:nvPr/>
                </p:nvSpPr>
                <p:spPr>
                  <a:xfrm flipV="1">
                    <a:off x="6926530" y="3677313"/>
                    <a:ext cx="80025" cy="85173"/>
                  </a:xfrm>
                  <a:prstGeom prst="ellipse">
                    <a:avLst/>
                  </a:prstGeom>
                  <a:solidFill>
                    <a:schemeClr val="tx1">
                      <a:alpha val="74902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1" name="Oval 560"/>
                  <p:cNvSpPr/>
                  <p:nvPr/>
                </p:nvSpPr>
                <p:spPr>
                  <a:xfrm flipV="1">
                    <a:off x="6928150" y="3968491"/>
                    <a:ext cx="80025" cy="85173"/>
                  </a:xfrm>
                  <a:prstGeom prst="ellipse">
                    <a:avLst/>
                  </a:prstGeom>
                  <a:solidFill>
                    <a:schemeClr val="tx1">
                      <a:alpha val="74902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2" name="Oval 561"/>
                  <p:cNvSpPr/>
                  <p:nvPr/>
                </p:nvSpPr>
                <p:spPr>
                  <a:xfrm flipV="1">
                    <a:off x="6928149" y="4240073"/>
                    <a:ext cx="80025" cy="85173"/>
                  </a:xfrm>
                  <a:prstGeom prst="ellipse">
                    <a:avLst/>
                  </a:prstGeom>
                  <a:solidFill>
                    <a:schemeClr val="tx1">
                      <a:alpha val="74902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563" name="Straight Arrow Connector 562"/>
                  <p:cNvCxnSpPr>
                    <a:stCxn id="558" idx="0"/>
                  </p:cNvCxnSpPr>
                  <p:nvPr/>
                </p:nvCxnSpPr>
                <p:spPr>
                  <a:xfrm>
                    <a:off x="6964785" y="3458147"/>
                    <a:ext cx="10707" cy="1023959"/>
                  </a:xfrm>
                  <a:prstGeom prst="straightConnector1">
                    <a:avLst/>
                  </a:prstGeom>
                  <a:ln w="19050">
                    <a:tailEnd type="arrow"/>
                  </a:ln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64" name="Oval 563"/>
                  <p:cNvSpPr/>
                  <p:nvPr/>
                </p:nvSpPr>
                <p:spPr>
                  <a:xfrm flipV="1">
                    <a:off x="6926121" y="1157374"/>
                    <a:ext cx="80025" cy="85173"/>
                  </a:xfrm>
                  <a:prstGeom prst="ellipse">
                    <a:avLst/>
                  </a:prstGeom>
                  <a:solidFill>
                    <a:schemeClr val="tx1">
                      <a:alpha val="74902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5" name="Oval 564"/>
                  <p:cNvSpPr/>
                  <p:nvPr/>
                </p:nvSpPr>
                <p:spPr>
                  <a:xfrm flipV="1">
                    <a:off x="6927741" y="1448552"/>
                    <a:ext cx="80025" cy="85173"/>
                  </a:xfrm>
                  <a:prstGeom prst="ellipse">
                    <a:avLst/>
                  </a:prstGeom>
                  <a:solidFill>
                    <a:schemeClr val="tx1">
                      <a:alpha val="74902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6" name="Oval 565"/>
                  <p:cNvSpPr/>
                  <p:nvPr/>
                </p:nvSpPr>
                <p:spPr>
                  <a:xfrm flipV="1">
                    <a:off x="6927740" y="1720134"/>
                    <a:ext cx="80025" cy="85173"/>
                  </a:xfrm>
                  <a:prstGeom prst="ellipse">
                    <a:avLst/>
                  </a:prstGeom>
                  <a:solidFill>
                    <a:schemeClr val="tx1">
                      <a:alpha val="74902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567" name="Straight Arrow Connector 566"/>
                  <p:cNvCxnSpPr/>
                  <p:nvPr/>
                </p:nvCxnSpPr>
                <p:spPr>
                  <a:xfrm flipV="1">
                    <a:off x="6977124" y="1054729"/>
                    <a:ext cx="7331" cy="980620"/>
                  </a:xfrm>
                  <a:prstGeom prst="straightConnector1">
                    <a:avLst/>
                  </a:prstGeom>
                  <a:ln w="19050">
                    <a:tailEnd type="arrow"/>
                  </a:ln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13" name="Oval 512"/>
                <p:cNvSpPr/>
                <p:nvPr/>
              </p:nvSpPr>
              <p:spPr>
                <a:xfrm flipV="1">
                  <a:off x="6936991" y="4004569"/>
                  <a:ext cx="80025" cy="85173"/>
                </a:xfrm>
                <a:prstGeom prst="ellipse">
                  <a:avLst/>
                </a:prstGeom>
                <a:solidFill>
                  <a:schemeClr val="tx1">
                    <a:alpha val="74902"/>
                  </a:schemeClr>
                </a:solid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11" name="Oval 510"/>
              <p:cNvSpPr/>
              <p:nvPr/>
            </p:nvSpPr>
            <p:spPr>
              <a:xfrm flipV="1">
                <a:off x="6933863" y="4242142"/>
                <a:ext cx="80025" cy="85173"/>
              </a:xfrm>
              <a:prstGeom prst="ellipse">
                <a:avLst/>
              </a:prstGeom>
              <a:solidFill>
                <a:schemeClr val="tx1">
                  <a:alpha val="74902"/>
                </a:schemeClr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68" name="Oval 567"/>
            <p:cNvSpPr/>
            <p:nvPr/>
          </p:nvSpPr>
          <p:spPr>
            <a:xfrm flipV="1">
              <a:off x="6935630" y="4002600"/>
              <a:ext cx="80025" cy="85173"/>
            </a:xfrm>
            <a:prstGeom prst="ellipse">
              <a:avLst/>
            </a:prstGeom>
            <a:solidFill>
              <a:schemeClr val="tx1">
                <a:alpha val="74902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9" name="Oval 568"/>
            <p:cNvSpPr/>
            <p:nvPr/>
          </p:nvSpPr>
          <p:spPr>
            <a:xfrm flipV="1">
              <a:off x="6931726" y="4236720"/>
              <a:ext cx="80025" cy="85173"/>
            </a:xfrm>
            <a:prstGeom prst="ellipse">
              <a:avLst/>
            </a:prstGeom>
            <a:solidFill>
              <a:schemeClr val="tx1">
                <a:alpha val="74902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5" name="TextBox 184"/>
          <p:cNvSpPr txBox="1"/>
          <p:nvPr/>
        </p:nvSpPr>
        <p:spPr>
          <a:xfrm>
            <a:off x="2939061" y="3341694"/>
            <a:ext cx="4066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Constructor</a:t>
            </a:r>
            <a:endParaRPr lang="en-US" sz="2000" dirty="0"/>
          </a:p>
        </p:txBody>
      </p:sp>
      <p:grpSp>
        <p:nvGrpSpPr>
          <p:cNvPr id="186" name="Group 185"/>
          <p:cNvGrpSpPr/>
          <p:nvPr/>
        </p:nvGrpSpPr>
        <p:grpSpPr>
          <a:xfrm>
            <a:off x="118732" y="4662869"/>
            <a:ext cx="9015738" cy="1357569"/>
            <a:chOff x="67216" y="4832550"/>
            <a:chExt cx="9015738" cy="1187886"/>
          </a:xfrm>
        </p:grpSpPr>
        <p:sp>
          <p:nvSpPr>
            <p:cNvPr id="187" name="Rectangle 186"/>
            <p:cNvSpPr/>
            <p:nvPr/>
          </p:nvSpPr>
          <p:spPr>
            <a:xfrm>
              <a:off x="3737113" y="4848860"/>
              <a:ext cx="1650047" cy="1141123"/>
            </a:xfrm>
            <a:prstGeom prst="rect">
              <a:avLst/>
            </a:prstGeom>
            <a:noFill/>
            <a:ln w="57150">
              <a:solidFill>
                <a:srgbClr val="C0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8" name="Straight Connector 187"/>
            <p:cNvCxnSpPr/>
            <p:nvPr/>
          </p:nvCxnSpPr>
          <p:spPr>
            <a:xfrm>
              <a:off x="7979473" y="4832550"/>
              <a:ext cx="0" cy="1171576"/>
            </a:xfrm>
            <a:prstGeom prst="line">
              <a:avLst/>
            </a:prstGeom>
            <a:noFill/>
            <a:ln w="57150">
              <a:solidFill>
                <a:srgbClr val="C0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>
              <a:off x="7997873" y="4860828"/>
              <a:ext cx="466261" cy="0"/>
            </a:xfrm>
            <a:prstGeom prst="line">
              <a:avLst/>
            </a:prstGeom>
            <a:noFill/>
            <a:ln w="57150">
              <a:solidFill>
                <a:srgbClr val="C0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>
              <a:off x="7955145" y="5983439"/>
              <a:ext cx="508989" cy="6544"/>
            </a:xfrm>
            <a:prstGeom prst="line">
              <a:avLst/>
            </a:prstGeom>
            <a:noFill/>
            <a:ln w="57150">
              <a:solidFill>
                <a:srgbClr val="C0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1" name="Straight Connector 190"/>
            <p:cNvCxnSpPr/>
            <p:nvPr/>
          </p:nvCxnSpPr>
          <p:spPr>
            <a:xfrm>
              <a:off x="8506551" y="5986090"/>
              <a:ext cx="508989" cy="6544"/>
            </a:xfrm>
            <a:prstGeom prst="line">
              <a:avLst/>
            </a:prstGeom>
            <a:noFill/>
            <a:ln w="57150">
              <a:solidFill>
                <a:srgbClr val="C00000">
                  <a:alpha val="50000"/>
                </a:srgb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2" name="Straight Connector 191"/>
            <p:cNvCxnSpPr/>
            <p:nvPr/>
          </p:nvCxnSpPr>
          <p:spPr>
            <a:xfrm>
              <a:off x="8573965" y="4865351"/>
              <a:ext cx="508989" cy="6544"/>
            </a:xfrm>
            <a:prstGeom prst="line">
              <a:avLst/>
            </a:prstGeom>
            <a:noFill/>
            <a:ln w="57150">
              <a:solidFill>
                <a:srgbClr val="C00000">
                  <a:alpha val="50000"/>
                </a:srgb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3" name="Straight Connector 192"/>
            <p:cNvCxnSpPr/>
            <p:nvPr/>
          </p:nvCxnSpPr>
          <p:spPr>
            <a:xfrm>
              <a:off x="1141876" y="4848860"/>
              <a:ext cx="0" cy="1171576"/>
            </a:xfrm>
            <a:prstGeom prst="line">
              <a:avLst/>
            </a:prstGeom>
            <a:noFill/>
            <a:ln w="57150">
              <a:solidFill>
                <a:srgbClr val="C0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4" name="Straight Connector 193"/>
            <p:cNvCxnSpPr/>
            <p:nvPr/>
          </p:nvCxnSpPr>
          <p:spPr>
            <a:xfrm>
              <a:off x="637911" y="4851459"/>
              <a:ext cx="540440" cy="5895"/>
            </a:xfrm>
            <a:prstGeom prst="line">
              <a:avLst/>
            </a:prstGeom>
            <a:noFill/>
            <a:ln w="57150">
              <a:solidFill>
                <a:srgbClr val="C0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5" name="Straight Connector 194"/>
            <p:cNvCxnSpPr/>
            <p:nvPr/>
          </p:nvCxnSpPr>
          <p:spPr>
            <a:xfrm>
              <a:off x="632887" y="5985339"/>
              <a:ext cx="508989" cy="6544"/>
            </a:xfrm>
            <a:prstGeom prst="line">
              <a:avLst/>
            </a:prstGeom>
            <a:noFill/>
            <a:ln w="57150">
              <a:solidFill>
                <a:srgbClr val="C0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6" name="Straight Connector 195"/>
            <p:cNvCxnSpPr/>
            <p:nvPr/>
          </p:nvCxnSpPr>
          <p:spPr>
            <a:xfrm flipH="1">
              <a:off x="67216" y="5974312"/>
              <a:ext cx="508989" cy="6544"/>
            </a:xfrm>
            <a:prstGeom prst="line">
              <a:avLst/>
            </a:prstGeom>
            <a:noFill/>
            <a:ln w="57150">
              <a:solidFill>
                <a:srgbClr val="C00000">
                  <a:alpha val="50000"/>
                </a:srgb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7" name="Straight Connector 196"/>
            <p:cNvCxnSpPr/>
            <p:nvPr/>
          </p:nvCxnSpPr>
          <p:spPr>
            <a:xfrm flipH="1">
              <a:off x="70235" y="4853573"/>
              <a:ext cx="508989" cy="6544"/>
            </a:xfrm>
            <a:prstGeom prst="line">
              <a:avLst/>
            </a:prstGeom>
            <a:noFill/>
            <a:ln w="57150">
              <a:solidFill>
                <a:srgbClr val="C00000">
                  <a:alpha val="50000"/>
                </a:srgb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98" name="Rectangle 197"/>
          <p:cNvSpPr/>
          <p:nvPr/>
        </p:nvSpPr>
        <p:spPr>
          <a:xfrm>
            <a:off x="5464434" y="4687847"/>
            <a:ext cx="2549070" cy="1303322"/>
          </a:xfrm>
          <a:prstGeom prst="rect">
            <a:avLst/>
          </a:prstGeom>
          <a:noFill/>
          <a:ln w="57150">
            <a:solidFill>
              <a:srgbClr val="0000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Rectangle 198"/>
          <p:cNvSpPr/>
          <p:nvPr/>
        </p:nvSpPr>
        <p:spPr>
          <a:xfrm>
            <a:off x="1211782" y="4700355"/>
            <a:ext cx="2549070" cy="1283685"/>
          </a:xfrm>
          <a:prstGeom prst="rect">
            <a:avLst/>
          </a:prstGeom>
          <a:noFill/>
          <a:ln w="57150">
            <a:solidFill>
              <a:srgbClr val="0000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61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Isosceles Triangle 4"/>
          <p:cNvSpPr/>
          <p:nvPr/>
        </p:nvSpPr>
        <p:spPr>
          <a:xfrm flipV="1">
            <a:off x="5523464" y="386534"/>
            <a:ext cx="2830947" cy="1594642"/>
          </a:xfrm>
          <a:custGeom>
            <a:avLst/>
            <a:gdLst>
              <a:gd name="connsiteX0" fmla="*/ 0 w 3124200"/>
              <a:gd name="connsiteY0" fmla="*/ 1371600 h 1371600"/>
              <a:gd name="connsiteX1" fmla="*/ 1531608 w 3124200"/>
              <a:gd name="connsiteY1" fmla="*/ 0 h 1371600"/>
              <a:gd name="connsiteX2" fmla="*/ 3124200 w 3124200"/>
              <a:gd name="connsiteY2" fmla="*/ 1371600 h 1371600"/>
              <a:gd name="connsiteX3" fmla="*/ 0 w 3124200"/>
              <a:gd name="connsiteY3" fmla="*/ 1371600 h 1371600"/>
              <a:gd name="connsiteX0" fmla="*/ 0 w 3087624"/>
              <a:gd name="connsiteY0" fmla="*/ 1371600 h 1371600"/>
              <a:gd name="connsiteX1" fmla="*/ 1495032 w 3087624"/>
              <a:gd name="connsiteY1" fmla="*/ 0 h 1371600"/>
              <a:gd name="connsiteX2" fmla="*/ 3087624 w 3087624"/>
              <a:gd name="connsiteY2" fmla="*/ 1371600 h 1371600"/>
              <a:gd name="connsiteX3" fmla="*/ 0 w 3087624"/>
              <a:gd name="connsiteY3" fmla="*/ 1371600 h 1371600"/>
              <a:gd name="connsiteX0" fmla="*/ 0 w 3087624"/>
              <a:gd name="connsiteY0" fmla="*/ 1795882 h 1795882"/>
              <a:gd name="connsiteX1" fmla="*/ 1560869 w 3087624"/>
              <a:gd name="connsiteY1" fmla="*/ 0 h 1795882"/>
              <a:gd name="connsiteX2" fmla="*/ 3087624 w 3087624"/>
              <a:gd name="connsiteY2" fmla="*/ 1795882 h 1795882"/>
              <a:gd name="connsiteX3" fmla="*/ 0 w 3087624"/>
              <a:gd name="connsiteY3" fmla="*/ 1795882 h 1795882"/>
              <a:gd name="connsiteX0" fmla="*/ 0 w 3072994"/>
              <a:gd name="connsiteY0" fmla="*/ 1773936 h 1795882"/>
              <a:gd name="connsiteX1" fmla="*/ 1546239 w 3072994"/>
              <a:gd name="connsiteY1" fmla="*/ 0 h 1795882"/>
              <a:gd name="connsiteX2" fmla="*/ 3072994 w 3072994"/>
              <a:gd name="connsiteY2" fmla="*/ 1795882 h 1795882"/>
              <a:gd name="connsiteX3" fmla="*/ 0 w 3072994"/>
              <a:gd name="connsiteY3" fmla="*/ 1773936 h 1795882"/>
              <a:gd name="connsiteX0" fmla="*/ 0 w 2956452"/>
              <a:gd name="connsiteY0" fmla="*/ 1630501 h 1795882"/>
              <a:gd name="connsiteX1" fmla="*/ 1429697 w 2956452"/>
              <a:gd name="connsiteY1" fmla="*/ 0 h 1795882"/>
              <a:gd name="connsiteX2" fmla="*/ 2956452 w 2956452"/>
              <a:gd name="connsiteY2" fmla="*/ 1795882 h 1795882"/>
              <a:gd name="connsiteX3" fmla="*/ 0 w 2956452"/>
              <a:gd name="connsiteY3" fmla="*/ 1630501 h 1795882"/>
              <a:gd name="connsiteX0" fmla="*/ 0 w 2956452"/>
              <a:gd name="connsiteY0" fmla="*/ 1594642 h 1760023"/>
              <a:gd name="connsiteX1" fmla="*/ 1393838 w 2956452"/>
              <a:gd name="connsiteY1" fmla="*/ 0 h 1760023"/>
              <a:gd name="connsiteX2" fmla="*/ 2956452 w 2956452"/>
              <a:gd name="connsiteY2" fmla="*/ 1760023 h 1760023"/>
              <a:gd name="connsiteX3" fmla="*/ 0 w 2956452"/>
              <a:gd name="connsiteY3" fmla="*/ 1594642 h 1760023"/>
              <a:gd name="connsiteX0" fmla="*/ 0 w 2848876"/>
              <a:gd name="connsiteY0" fmla="*/ 1594642 h 1607623"/>
              <a:gd name="connsiteX1" fmla="*/ 1393838 w 2848876"/>
              <a:gd name="connsiteY1" fmla="*/ 0 h 1607623"/>
              <a:gd name="connsiteX2" fmla="*/ 2848876 w 2848876"/>
              <a:gd name="connsiteY2" fmla="*/ 1607623 h 1607623"/>
              <a:gd name="connsiteX3" fmla="*/ 0 w 2848876"/>
              <a:gd name="connsiteY3" fmla="*/ 1594642 h 1607623"/>
              <a:gd name="connsiteX0" fmla="*/ 0 w 2804053"/>
              <a:gd name="connsiteY0" fmla="*/ 1594642 h 1594642"/>
              <a:gd name="connsiteX1" fmla="*/ 1393838 w 2804053"/>
              <a:gd name="connsiteY1" fmla="*/ 0 h 1594642"/>
              <a:gd name="connsiteX2" fmla="*/ 2804053 w 2804053"/>
              <a:gd name="connsiteY2" fmla="*/ 1571764 h 1594642"/>
              <a:gd name="connsiteX3" fmla="*/ 0 w 2804053"/>
              <a:gd name="connsiteY3" fmla="*/ 1594642 h 1594642"/>
              <a:gd name="connsiteX0" fmla="*/ 0 w 2830947"/>
              <a:gd name="connsiteY0" fmla="*/ 1594642 h 1594642"/>
              <a:gd name="connsiteX1" fmla="*/ 1393838 w 2830947"/>
              <a:gd name="connsiteY1" fmla="*/ 0 h 1594642"/>
              <a:gd name="connsiteX2" fmla="*/ 2830947 w 2830947"/>
              <a:gd name="connsiteY2" fmla="*/ 1580729 h 1594642"/>
              <a:gd name="connsiteX3" fmla="*/ 0 w 2830947"/>
              <a:gd name="connsiteY3" fmla="*/ 1594642 h 159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0947" h="1594642">
                <a:moveTo>
                  <a:pt x="0" y="1594642"/>
                </a:moveTo>
                <a:lnTo>
                  <a:pt x="1393838" y="0"/>
                </a:lnTo>
                <a:lnTo>
                  <a:pt x="2830947" y="1580729"/>
                </a:lnTo>
                <a:lnTo>
                  <a:pt x="0" y="1594642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Isosceles Triangle 4"/>
          <p:cNvSpPr/>
          <p:nvPr/>
        </p:nvSpPr>
        <p:spPr>
          <a:xfrm>
            <a:off x="5520423" y="381172"/>
            <a:ext cx="2852443" cy="3882574"/>
          </a:xfrm>
          <a:custGeom>
            <a:avLst/>
            <a:gdLst>
              <a:gd name="connsiteX0" fmla="*/ 0 w 3124200"/>
              <a:gd name="connsiteY0" fmla="*/ 1371600 h 1371600"/>
              <a:gd name="connsiteX1" fmla="*/ 1531608 w 3124200"/>
              <a:gd name="connsiteY1" fmla="*/ 0 h 1371600"/>
              <a:gd name="connsiteX2" fmla="*/ 3124200 w 3124200"/>
              <a:gd name="connsiteY2" fmla="*/ 1371600 h 1371600"/>
              <a:gd name="connsiteX3" fmla="*/ 0 w 3124200"/>
              <a:gd name="connsiteY3" fmla="*/ 1371600 h 1371600"/>
              <a:gd name="connsiteX0" fmla="*/ 0 w 3087624"/>
              <a:gd name="connsiteY0" fmla="*/ 1371600 h 1371600"/>
              <a:gd name="connsiteX1" fmla="*/ 1495032 w 3087624"/>
              <a:gd name="connsiteY1" fmla="*/ 0 h 1371600"/>
              <a:gd name="connsiteX2" fmla="*/ 3087624 w 3087624"/>
              <a:gd name="connsiteY2" fmla="*/ 1371600 h 1371600"/>
              <a:gd name="connsiteX3" fmla="*/ 0 w 3087624"/>
              <a:gd name="connsiteY3" fmla="*/ 1371600 h 1371600"/>
              <a:gd name="connsiteX0" fmla="*/ 0 w 3087624"/>
              <a:gd name="connsiteY0" fmla="*/ 1795882 h 1795882"/>
              <a:gd name="connsiteX1" fmla="*/ 1560869 w 3087624"/>
              <a:gd name="connsiteY1" fmla="*/ 0 h 1795882"/>
              <a:gd name="connsiteX2" fmla="*/ 3087624 w 3087624"/>
              <a:gd name="connsiteY2" fmla="*/ 1795882 h 1795882"/>
              <a:gd name="connsiteX3" fmla="*/ 0 w 3087624"/>
              <a:gd name="connsiteY3" fmla="*/ 1795882 h 1795882"/>
              <a:gd name="connsiteX0" fmla="*/ 0 w 3072994"/>
              <a:gd name="connsiteY0" fmla="*/ 1773936 h 1795882"/>
              <a:gd name="connsiteX1" fmla="*/ 1546239 w 3072994"/>
              <a:gd name="connsiteY1" fmla="*/ 0 h 1795882"/>
              <a:gd name="connsiteX2" fmla="*/ 3072994 w 3072994"/>
              <a:gd name="connsiteY2" fmla="*/ 1795882 h 1795882"/>
              <a:gd name="connsiteX3" fmla="*/ 0 w 3072994"/>
              <a:gd name="connsiteY3" fmla="*/ 1773936 h 1795882"/>
              <a:gd name="connsiteX0" fmla="*/ 56930 w 3129924"/>
              <a:gd name="connsiteY0" fmla="*/ 3154685 h 3176631"/>
              <a:gd name="connsiteX1" fmla="*/ 0 w 3129924"/>
              <a:gd name="connsiteY1" fmla="*/ 0 h 3176631"/>
              <a:gd name="connsiteX2" fmla="*/ 3129924 w 3129924"/>
              <a:gd name="connsiteY2" fmla="*/ 3176631 h 3176631"/>
              <a:gd name="connsiteX3" fmla="*/ 56930 w 3129924"/>
              <a:gd name="connsiteY3" fmla="*/ 3154685 h 3176631"/>
              <a:gd name="connsiteX0" fmla="*/ 21304 w 3129924"/>
              <a:gd name="connsiteY0" fmla="*/ 3154685 h 3176631"/>
              <a:gd name="connsiteX1" fmla="*/ 0 w 3129924"/>
              <a:gd name="connsiteY1" fmla="*/ 0 h 3176631"/>
              <a:gd name="connsiteX2" fmla="*/ 3129924 w 3129924"/>
              <a:gd name="connsiteY2" fmla="*/ 3176631 h 3176631"/>
              <a:gd name="connsiteX3" fmla="*/ 21304 w 3129924"/>
              <a:gd name="connsiteY3" fmla="*/ 3154685 h 3176631"/>
              <a:gd name="connsiteX0" fmla="*/ 21304 w 3129924"/>
              <a:gd name="connsiteY0" fmla="*/ 3154685 h 3176631"/>
              <a:gd name="connsiteX1" fmla="*/ 0 w 3129924"/>
              <a:gd name="connsiteY1" fmla="*/ 0 h 3176631"/>
              <a:gd name="connsiteX2" fmla="*/ 1563117 w 3129924"/>
              <a:gd name="connsiteY2" fmla="*/ 1255808 h 3176631"/>
              <a:gd name="connsiteX3" fmla="*/ 3129924 w 3129924"/>
              <a:gd name="connsiteY3" fmla="*/ 3176631 h 3176631"/>
              <a:gd name="connsiteX4" fmla="*/ 21304 w 3129924"/>
              <a:gd name="connsiteY4" fmla="*/ 3154685 h 3176631"/>
              <a:gd name="connsiteX0" fmla="*/ 21304 w 3129924"/>
              <a:gd name="connsiteY0" fmla="*/ 3215093 h 3237039"/>
              <a:gd name="connsiteX1" fmla="*/ 0 w 3129924"/>
              <a:gd name="connsiteY1" fmla="*/ 0 h 3237039"/>
              <a:gd name="connsiteX2" fmla="*/ 1563117 w 3129924"/>
              <a:gd name="connsiteY2" fmla="*/ 1316216 h 3237039"/>
              <a:gd name="connsiteX3" fmla="*/ 3129924 w 3129924"/>
              <a:gd name="connsiteY3" fmla="*/ 3237039 h 3237039"/>
              <a:gd name="connsiteX4" fmla="*/ 21304 w 3129924"/>
              <a:gd name="connsiteY4" fmla="*/ 3215093 h 3237039"/>
              <a:gd name="connsiteX0" fmla="*/ 21304 w 3129924"/>
              <a:gd name="connsiteY0" fmla="*/ 3215093 h 3237039"/>
              <a:gd name="connsiteX1" fmla="*/ 0 w 3129924"/>
              <a:gd name="connsiteY1" fmla="*/ 0 h 3237039"/>
              <a:gd name="connsiteX2" fmla="*/ 1563117 w 3129924"/>
              <a:gd name="connsiteY2" fmla="*/ 1316216 h 3237039"/>
              <a:gd name="connsiteX3" fmla="*/ 3129924 w 3129924"/>
              <a:gd name="connsiteY3" fmla="*/ 3237039 h 3237039"/>
              <a:gd name="connsiteX4" fmla="*/ 21304 w 3129924"/>
              <a:gd name="connsiteY4" fmla="*/ 3215093 h 3237039"/>
              <a:gd name="connsiteX0" fmla="*/ 21304 w 3129924"/>
              <a:gd name="connsiteY0" fmla="*/ 3215093 h 3237039"/>
              <a:gd name="connsiteX1" fmla="*/ 0 w 3129924"/>
              <a:gd name="connsiteY1" fmla="*/ 0 h 3237039"/>
              <a:gd name="connsiteX2" fmla="*/ 1563117 w 3129924"/>
              <a:gd name="connsiteY2" fmla="*/ 1316216 h 3237039"/>
              <a:gd name="connsiteX3" fmla="*/ 3129924 w 3129924"/>
              <a:gd name="connsiteY3" fmla="*/ 3237039 h 3237039"/>
              <a:gd name="connsiteX4" fmla="*/ 21304 w 3129924"/>
              <a:gd name="connsiteY4" fmla="*/ 3215093 h 3237039"/>
              <a:gd name="connsiteX0" fmla="*/ 21304 w 3129924"/>
              <a:gd name="connsiteY0" fmla="*/ 3215093 h 3237039"/>
              <a:gd name="connsiteX1" fmla="*/ 0 w 3129924"/>
              <a:gd name="connsiteY1" fmla="*/ 0 h 3237039"/>
              <a:gd name="connsiteX2" fmla="*/ 1563117 w 3129924"/>
              <a:gd name="connsiteY2" fmla="*/ 1316216 h 3237039"/>
              <a:gd name="connsiteX3" fmla="*/ 3106909 w 3129924"/>
              <a:gd name="connsiteY3" fmla="*/ 39024 h 3237039"/>
              <a:gd name="connsiteX4" fmla="*/ 3129924 w 3129924"/>
              <a:gd name="connsiteY4" fmla="*/ 3237039 h 3237039"/>
              <a:gd name="connsiteX5" fmla="*/ 21304 w 3129924"/>
              <a:gd name="connsiteY5" fmla="*/ 3215093 h 3237039"/>
              <a:gd name="connsiteX0" fmla="*/ 21304 w 3129924"/>
              <a:gd name="connsiteY0" fmla="*/ 3215093 h 3237039"/>
              <a:gd name="connsiteX1" fmla="*/ 0 w 3129924"/>
              <a:gd name="connsiteY1" fmla="*/ 0 h 3237039"/>
              <a:gd name="connsiteX2" fmla="*/ 1563117 w 3129924"/>
              <a:gd name="connsiteY2" fmla="*/ 1316216 h 3237039"/>
              <a:gd name="connsiteX3" fmla="*/ 3106909 w 3129924"/>
              <a:gd name="connsiteY3" fmla="*/ 39024 h 3237039"/>
              <a:gd name="connsiteX4" fmla="*/ 3129924 w 3129924"/>
              <a:gd name="connsiteY4" fmla="*/ 3237039 h 3237039"/>
              <a:gd name="connsiteX5" fmla="*/ 21304 w 3129924"/>
              <a:gd name="connsiteY5" fmla="*/ 3215093 h 3237039"/>
              <a:gd name="connsiteX0" fmla="*/ 21304 w 3129924"/>
              <a:gd name="connsiteY0" fmla="*/ 3215093 h 3237039"/>
              <a:gd name="connsiteX1" fmla="*/ 0 w 3129924"/>
              <a:gd name="connsiteY1" fmla="*/ 0 h 3237039"/>
              <a:gd name="connsiteX2" fmla="*/ 1563117 w 3129924"/>
              <a:gd name="connsiteY2" fmla="*/ 1316216 h 3237039"/>
              <a:gd name="connsiteX3" fmla="*/ 3106909 w 3129924"/>
              <a:gd name="connsiteY3" fmla="*/ 39024 h 3237039"/>
              <a:gd name="connsiteX4" fmla="*/ 3129924 w 3129924"/>
              <a:gd name="connsiteY4" fmla="*/ 3237039 h 3237039"/>
              <a:gd name="connsiteX5" fmla="*/ 21304 w 3129924"/>
              <a:gd name="connsiteY5" fmla="*/ 3215093 h 3237039"/>
              <a:gd name="connsiteX0" fmla="*/ 21304 w 3129924"/>
              <a:gd name="connsiteY0" fmla="*/ 3215093 h 3237039"/>
              <a:gd name="connsiteX1" fmla="*/ 0 w 3129924"/>
              <a:gd name="connsiteY1" fmla="*/ 0 h 3237039"/>
              <a:gd name="connsiteX2" fmla="*/ 1563117 w 3129924"/>
              <a:gd name="connsiteY2" fmla="*/ 1316216 h 3237039"/>
              <a:gd name="connsiteX3" fmla="*/ 3106909 w 3129924"/>
              <a:gd name="connsiteY3" fmla="*/ 39024 h 3237039"/>
              <a:gd name="connsiteX4" fmla="*/ 3129924 w 3129924"/>
              <a:gd name="connsiteY4" fmla="*/ 3237039 h 3237039"/>
              <a:gd name="connsiteX5" fmla="*/ 21304 w 3129924"/>
              <a:gd name="connsiteY5" fmla="*/ 3215093 h 3237039"/>
              <a:gd name="connsiteX0" fmla="*/ 21304 w 3129924"/>
              <a:gd name="connsiteY0" fmla="*/ 3215093 h 3237039"/>
              <a:gd name="connsiteX1" fmla="*/ 0 w 3129924"/>
              <a:gd name="connsiteY1" fmla="*/ 0 h 3237039"/>
              <a:gd name="connsiteX2" fmla="*/ 1586868 w 3129924"/>
              <a:gd name="connsiteY2" fmla="*/ 1333475 h 3237039"/>
              <a:gd name="connsiteX3" fmla="*/ 3106909 w 3129924"/>
              <a:gd name="connsiteY3" fmla="*/ 39024 h 3237039"/>
              <a:gd name="connsiteX4" fmla="*/ 3129924 w 3129924"/>
              <a:gd name="connsiteY4" fmla="*/ 3237039 h 3237039"/>
              <a:gd name="connsiteX5" fmla="*/ 21304 w 3129924"/>
              <a:gd name="connsiteY5" fmla="*/ 3215093 h 3237039"/>
              <a:gd name="connsiteX0" fmla="*/ 21304 w 3129924"/>
              <a:gd name="connsiteY0" fmla="*/ 3215093 h 3237039"/>
              <a:gd name="connsiteX1" fmla="*/ 0 w 3129924"/>
              <a:gd name="connsiteY1" fmla="*/ 0 h 3237039"/>
              <a:gd name="connsiteX2" fmla="*/ 1586868 w 3129924"/>
              <a:gd name="connsiteY2" fmla="*/ 1333475 h 3237039"/>
              <a:gd name="connsiteX3" fmla="*/ 3106909 w 3129924"/>
              <a:gd name="connsiteY3" fmla="*/ 39024 h 3237039"/>
              <a:gd name="connsiteX4" fmla="*/ 3129924 w 3129924"/>
              <a:gd name="connsiteY4" fmla="*/ 3237039 h 3237039"/>
              <a:gd name="connsiteX5" fmla="*/ 21304 w 3129924"/>
              <a:gd name="connsiteY5" fmla="*/ 3215093 h 3237039"/>
              <a:gd name="connsiteX0" fmla="*/ 21304 w 3129924"/>
              <a:gd name="connsiteY0" fmla="*/ 3215093 h 3237039"/>
              <a:gd name="connsiteX1" fmla="*/ 0 w 3129924"/>
              <a:gd name="connsiteY1" fmla="*/ 0 h 3237039"/>
              <a:gd name="connsiteX2" fmla="*/ 1586868 w 3129924"/>
              <a:gd name="connsiteY2" fmla="*/ 1333475 h 3237039"/>
              <a:gd name="connsiteX3" fmla="*/ 3106909 w 3129924"/>
              <a:gd name="connsiteY3" fmla="*/ 39024 h 3237039"/>
              <a:gd name="connsiteX4" fmla="*/ 3129924 w 3129924"/>
              <a:gd name="connsiteY4" fmla="*/ 3237039 h 3237039"/>
              <a:gd name="connsiteX5" fmla="*/ 21304 w 3129924"/>
              <a:gd name="connsiteY5" fmla="*/ 3215093 h 3237039"/>
              <a:gd name="connsiteX0" fmla="*/ 0 w 3108620"/>
              <a:gd name="connsiteY0" fmla="*/ 3185691 h 3207637"/>
              <a:gd name="connsiteX1" fmla="*/ 2972 w 3108620"/>
              <a:gd name="connsiteY1" fmla="*/ 0 h 3207637"/>
              <a:gd name="connsiteX2" fmla="*/ 1565564 w 3108620"/>
              <a:gd name="connsiteY2" fmla="*/ 1304073 h 3207637"/>
              <a:gd name="connsiteX3" fmla="*/ 3085605 w 3108620"/>
              <a:gd name="connsiteY3" fmla="*/ 9622 h 3207637"/>
              <a:gd name="connsiteX4" fmla="*/ 3108620 w 3108620"/>
              <a:gd name="connsiteY4" fmla="*/ 3207637 h 3207637"/>
              <a:gd name="connsiteX5" fmla="*/ 0 w 3108620"/>
              <a:gd name="connsiteY5" fmla="*/ 3185691 h 3207637"/>
              <a:gd name="connsiteX0" fmla="*/ 0 w 3108620"/>
              <a:gd name="connsiteY0" fmla="*/ 3191086 h 3213032"/>
              <a:gd name="connsiteX1" fmla="*/ 2972 w 3108620"/>
              <a:gd name="connsiteY1" fmla="*/ 5395 h 3213032"/>
              <a:gd name="connsiteX2" fmla="*/ 1565564 w 3108620"/>
              <a:gd name="connsiteY2" fmla="*/ 1309468 h 3213032"/>
              <a:gd name="connsiteX3" fmla="*/ 3070107 w 3108620"/>
              <a:gd name="connsiteY3" fmla="*/ 0 h 3213032"/>
              <a:gd name="connsiteX4" fmla="*/ 3108620 w 3108620"/>
              <a:gd name="connsiteY4" fmla="*/ 3213032 h 3213032"/>
              <a:gd name="connsiteX5" fmla="*/ 0 w 3108620"/>
              <a:gd name="connsiteY5" fmla="*/ 3191086 h 3213032"/>
              <a:gd name="connsiteX0" fmla="*/ 0 w 3108620"/>
              <a:gd name="connsiteY0" fmla="*/ 3185691 h 3207637"/>
              <a:gd name="connsiteX1" fmla="*/ 2972 w 3108620"/>
              <a:gd name="connsiteY1" fmla="*/ 0 h 3207637"/>
              <a:gd name="connsiteX2" fmla="*/ 1565564 w 3108620"/>
              <a:gd name="connsiteY2" fmla="*/ 1304073 h 3207637"/>
              <a:gd name="connsiteX3" fmla="*/ 3085605 w 3108620"/>
              <a:gd name="connsiteY3" fmla="*/ 13376 h 3207637"/>
              <a:gd name="connsiteX4" fmla="*/ 3108620 w 3108620"/>
              <a:gd name="connsiteY4" fmla="*/ 3207637 h 3207637"/>
              <a:gd name="connsiteX5" fmla="*/ 0 w 3108620"/>
              <a:gd name="connsiteY5" fmla="*/ 3185691 h 3207637"/>
              <a:gd name="connsiteX0" fmla="*/ 0 w 3108620"/>
              <a:gd name="connsiteY0" fmla="*/ 3185691 h 3207637"/>
              <a:gd name="connsiteX1" fmla="*/ 2972 w 3108620"/>
              <a:gd name="connsiteY1" fmla="*/ 0 h 3207637"/>
              <a:gd name="connsiteX2" fmla="*/ 1565564 w 3108620"/>
              <a:gd name="connsiteY2" fmla="*/ 1304073 h 3207637"/>
              <a:gd name="connsiteX3" fmla="*/ 3070107 w 3108620"/>
              <a:gd name="connsiteY3" fmla="*/ 2114 h 3207637"/>
              <a:gd name="connsiteX4" fmla="*/ 3108620 w 3108620"/>
              <a:gd name="connsiteY4" fmla="*/ 3207637 h 3207637"/>
              <a:gd name="connsiteX5" fmla="*/ 0 w 3108620"/>
              <a:gd name="connsiteY5" fmla="*/ 3185691 h 3207637"/>
              <a:gd name="connsiteX0" fmla="*/ 0 w 3108620"/>
              <a:gd name="connsiteY0" fmla="*/ 3185691 h 3185691"/>
              <a:gd name="connsiteX1" fmla="*/ 2972 w 3108620"/>
              <a:gd name="connsiteY1" fmla="*/ 0 h 3185691"/>
              <a:gd name="connsiteX2" fmla="*/ 1565564 w 3108620"/>
              <a:gd name="connsiteY2" fmla="*/ 1304073 h 3185691"/>
              <a:gd name="connsiteX3" fmla="*/ 3070107 w 3108620"/>
              <a:gd name="connsiteY3" fmla="*/ 2114 h 3185691"/>
              <a:gd name="connsiteX4" fmla="*/ 3108620 w 3108620"/>
              <a:gd name="connsiteY4" fmla="*/ 2881026 h 3185691"/>
              <a:gd name="connsiteX5" fmla="*/ 0 w 3108620"/>
              <a:gd name="connsiteY5" fmla="*/ 3185691 h 3185691"/>
              <a:gd name="connsiteX0" fmla="*/ 110133 w 3223919"/>
              <a:gd name="connsiteY0" fmla="*/ 2960112 h 2960112"/>
              <a:gd name="connsiteX1" fmla="*/ 118271 w 3223919"/>
              <a:gd name="connsiteY1" fmla="*/ 40966 h 2960112"/>
              <a:gd name="connsiteX2" fmla="*/ 1680863 w 3223919"/>
              <a:gd name="connsiteY2" fmla="*/ 1345039 h 2960112"/>
              <a:gd name="connsiteX3" fmla="*/ 3185406 w 3223919"/>
              <a:gd name="connsiteY3" fmla="*/ 43080 h 2960112"/>
              <a:gd name="connsiteX4" fmla="*/ 3223919 w 3223919"/>
              <a:gd name="connsiteY4" fmla="*/ 2921992 h 2960112"/>
              <a:gd name="connsiteX5" fmla="*/ 110133 w 3223919"/>
              <a:gd name="connsiteY5" fmla="*/ 2960112 h 2960112"/>
              <a:gd name="connsiteX0" fmla="*/ 110133 w 3213587"/>
              <a:gd name="connsiteY0" fmla="*/ 2960112 h 2960112"/>
              <a:gd name="connsiteX1" fmla="*/ 118271 w 3213587"/>
              <a:gd name="connsiteY1" fmla="*/ 40966 h 2960112"/>
              <a:gd name="connsiteX2" fmla="*/ 1680863 w 3213587"/>
              <a:gd name="connsiteY2" fmla="*/ 1345039 h 2960112"/>
              <a:gd name="connsiteX3" fmla="*/ 3185406 w 3213587"/>
              <a:gd name="connsiteY3" fmla="*/ 43080 h 2960112"/>
              <a:gd name="connsiteX4" fmla="*/ 3213587 w 3213587"/>
              <a:gd name="connsiteY4" fmla="*/ 2959534 h 2960112"/>
              <a:gd name="connsiteX5" fmla="*/ 110133 w 3213587"/>
              <a:gd name="connsiteY5" fmla="*/ 2960112 h 2960112"/>
              <a:gd name="connsiteX0" fmla="*/ 0 w 3103454"/>
              <a:gd name="connsiteY0" fmla="*/ 2960112 h 2960112"/>
              <a:gd name="connsiteX1" fmla="*/ 8138 w 3103454"/>
              <a:gd name="connsiteY1" fmla="*/ 40966 h 2960112"/>
              <a:gd name="connsiteX2" fmla="*/ 1570730 w 3103454"/>
              <a:gd name="connsiteY2" fmla="*/ 1345039 h 2960112"/>
              <a:gd name="connsiteX3" fmla="*/ 3075273 w 3103454"/>
              <a:gd name="connsiteY3" fmla="*/ 43080 h 2960112"/>
              <a:gd name="connsiteX4" fmla="*/ 3103454 w 3103454"/>
              <a:gd name="connsiteY4" fmla="*/ 2959534 h 2960112"/>
              <a:gd name="connsiteX5" fmla="*/ 0 w 3103454"/>
              <a:gd name="connsiteY5" fmla="*/ 2960112 h 2960112"/>
              <a:gd name="connsiteX0" fmla="*/ 0 w 3103454"/>
              <a:gd name="connsiteY0" fmla="*/ 2919146 h 2919146"/>
              <a:gd name="connsiteX1" fmla="*/ 8138 w 3103454"/>
              <a:gd name="connsiteY1" fmla="*/ 0 h 2919146"/>
              <a:gd name="connsiteX2" fmla="*/ 1570730 w 3103454"/>
              <a:gd name="connsiteY2" fmla="*/ 1304073 h 2919146"/>
              <a:gd name="connsiteX3" fmla="*/ 3075273 w 3103454"/>
              <a:gd name="connsiteY3" fmla="*/ 2114 h 2919146"/>
              <a:gd name="connsiteX4" fmla="*/ 3103454 w 3103454"/>
              <a:gd name="connsiteY4" fmla="*/ 2918568 h 2919146"/>
              <a:gd name="connsiteX5" fmla="*/ 0 w 3103454"/>
              <a:gd name="connsiteY5" fmla="*/ 2919146 h 2919146"/>
              <a:gd name="connsiteX0" fmla="*/ 0 w 3103454"/>
              <a:gd name="connsiteY0" fmla="*/ 2919146 h 2944627"/>
              <a:gd name="connsiteX1" fmla="*/ 8138 w 3103454"/>
              <a:gd name="connsiteY1" fmla="*/ 0 h 2944627"/>
              <a:gd name="connsiteX2" fmla="*/ 1570730 w 3103454"/>
              <a:gd name="connsiteY2" fmla="*/ 1304073 h 2944627"/>
              <a:gd name="connsiteX3" fmla="*/ 3075273 w 3103454"/>
              <a:gd name="connsiteY3" fmla="*/ 2114 h 2944627"/>
              <a:gd name="connsiteX4" fmla="*/ 3103454 w 3103454"/>
              <a:gd name="connsiteY4" fmla="*/ 2944627 h 2944627"/>
              <a:gd name="connsiteX5" fmla="*/ 0 w 3103454"/>
              <a:gd name="connsiteY5" fmla="*/ 2919146 h 2944627"/>
              <a:gd name="connsiteX0" fmla="*/ 103874 w 3216293"/>
              <a:gd name="connsiteY0" fmla="*/ 2986975 h 2986975"/>
              <a:gd name="connsiteX1" fmla="*/ 120977 w 3216293"/>
              <a:gd name="connsiteY1" fmla="*/ 41770 h 2986975"/>
              <a:gd name="connsiteX2" fmla="*/ 1683569 w 3216293"/>
              <a:gd name="connsiteY2" fmla="*/ 1345843 h 2986975"/>
              <a:gd name="connsiteX3" fmla="*/ 3188112 w 3216293"/>
              <a:gd name="connsiteY3" fmla="*/ 43884 h 2986975"/>
              <a:gd name="connsiteX4" fmla="*/ 3216293 w 3216293"/>
              <a:gd name="connsiteY4" fmla="*/ 2986397 h 2986975"/>
              <a:gd name="connsiteX5" fmla="*/ 103874 w 3216293"/>
              <a:gd name="connsiteY5" fmla="*/ 2986975 h 2986975"/>
              <a:gd name="connsiteX0" fmla="*/ 0 w 3112419"/>
              <a:gd name="connsiteY0" fmla="*/ 2986975 h 2986975"/>
              <a:gd name="connsiteX1" fmla="*/ 17103 w 3112419"/>
              <a:gd name="connsiteY1" fmla="*/ 41770 h 2986975"/>
              <a:gd name="connsiteX2" fmla="*/ 1579695 w 3112419"/>
              <a:gd name="connsiteY2" fmla="*/ 1345843 h 2986975"/>
              <a:gd name="connsiteX3" fmla="*/ 3084238 w 3112419"/>
              <a:gd name="connsiteY3" fmla="*/ 43884 h 2986975"/>
              <a:gd name="connsiteX4" fmla="*/ 3112419 w 3112419"/>
              <a:gd name="connsiteY4" fmla="*/ 2986397 h 2986975"/>
              <a:gd name="connsiteX5" fmla="*/ 0 w 3112419"/>
              <a:gd name="connsiteY5" fmla="*/ 2986975 h 2986975"/>
              <a:gd name="connsiteX0" fmla="*/ 0 w 3112419"/>
              <a:gd name="connsiteY0" fmla="*/ 2945205 h 2945205"/>
              <a:gd name="connsiteX1" fmla="*/ 17103 w 3112419"/>
              <a:gd name="connsiteY1" fmla="*/ 0 h 2945205"/>
              <a:gd name="connsiteX2" fmla="*/ 1579695 w 3112419"/>
              <a:gd name="connsiteY2" fmla="*/ 1304073 h 2945205"/>
              <a:gd name="connsiteX3" fmla="*/ 3084238 w 3112419"/>
              <a:gd name="connsiteY3" fmla="*/ 2114 h 2945205"/>
              <a:gd name="connsiteX4" fmla="*/ 3112419 w 3112419"/>
              <a:gd name="connsiteY4" fmla="*/ 2944627 h 2945205"/>
              <a:gd name="connsiteX5" fmla="*/ 0 w 3112419"/>
              <a:gd name="connsiteY5" fmla="*/ 2945205 h 2945205"/>
              <a:gd name="connsiteX0" fmla="*/ 0 w 3112419"/>
              <a:gd name="connsiteY0" fmla="*/ 2945205 h 2945205"/>
              <a:gd name="connsiteX1" fmla="*/ 17103 w 3112419"/>
              <a:gd name="connsiteY1" fmla="*/ 0 h 2945205"/>
              <a:gd name="connsiteX2" fmla="*/ 1579695 w 3112419"/>
              <a:gd name="connsiteY2" fmla="*/ 1304073 h 2945205"/>
              <a:gd name="connsiteX3" fmla="*/ 2994591 w 3112419"/>
              <a:gd name="connsiteY3" fmla="*/ 8629 h 2945205"/>
              <a:gd name="connsiteX4" fmla="*/ 3112419 w 3112419"/>
              <a:gd name="connsiteY4" fmla="*/ 2944627 h 2945205"/>
              <a:gd name="connsiteX5" fmla="*/ 0 w 3112419"/>
              <a:gd name="connsiteY5" fmla="*/ 2945205 h 2945205"/>
              <a:gd name="connsiteX0" fmla="*/ 0 w 3013807"/>
              <a:gd name="connsiteY0" fmla="*/ 2945205 h 2957657"/>
              <a:gd name="connsiteX1" fmla="*/ 17103 w 3013807"/>
              <a:gd name="connsiteY1" fmla="*/ 0 h 2957657"/>
              <a:gd name="connsiteX2" fmla="*/ 1579695 w 3013807"/>
              <a:gd name="connsiteY2" fmla="*/ 1304073 h 2957657"/>
              <a:gd name="connsiteX3" fmla="*/ 2994591 w 3013807"/>
              <a:gd name="connsiteY3" fmla="*/ 8629 h 2957657"/>
              <a:gd name="connsiteX4" fmla="*/ 3013807 w 3013807"/>
              <a:gd name="connsiteY4" fmla="*/ 2957657 h 2957657"/>
              <a:gd name="connsiteX5" fmla="*/ 0 w 3013807"/>
              <a:gd name="connsiteY5" fmla="*/ 2945205 h 2957657"/>
              <a:gd name="connsiteX0" fmla="*/ 0 w 3013807"/>
              <a:gd name="connsiteY0" fmla="*/ 2945205 h 2957657"/>
              <a:gd name="connsiteX1" fmla="*/ 17103 w 3013807"/>
              <a:gd name="connsiteY1" fmla="*/ 0 h 2957657"/>
              <a:gd name="connsiteX2" fmla="*/ 1579695 w 3013807"/>
              <a:gd name="connsiteY2" fmla="*/ 1304073 h 2957657"/>
              <a:gd name="connsiteX3" fmla="*/ 3012520 w 3013807"/>
              <a:gd name="connsiteY3" fmla="*/ 2114 h 2957657"/>
              <a:gd name="connsiteX4" fmla="*/ 3013807 w 3013807"/>
              <a:gd name="connsiteY4" fmla="*/ 2957657 h 2957657"/>
              <a:gd name="connsiteX5" fmla="*/ 0 w 3013807"/>
              <a:gd name="connsiteY5" fmla="*/ 2945205 h 2957657"/>
              <a:gd name="connsiteX0" fmla="*/ 100520 w 3114327"/>
              <a:gd name="connsiteY0" fmla="*/ 2988215 h 3000667"/>
              <a:gd name="connsiteX1" fmla="*/ 117623 w 3114327"/>
              <a:gd name="connsiteY1" fmla="*/ 43010 h 3000667"/>
              <a:gd name="connsiteX2" fmla="*/ 1644357 w 3114327"/>
              <a:gd name="connsiteY2" fmla="*/ 1327539 h 3000667"/>
              <a:gd name="connsiteX3" fmla="*/ 3113040 w 3114327"/>
              <a:gd name="connsiteY3" fmla="*/ 45124 h 3000667"/>
              <a:gd name="connsiteX4" fmla="*/ 3114327 w 3114327"/>
              <a:gd name="connsiteY4" fmla="*/ 3000667 h 3000667"/>
              <a:gd name="connsiteX5" fmla="*/ 100520 w 3114327"/>
              <a:gd name="connsiteY5" fmla="*/ 2988215 h 3000667"/>
              <a:gd name="connsiteX0" fmla="*/ 100520 w 3114327"/>
              <a:gd name="connsiteY0" fmla="*/ 2988215 h 3000667"/>
              <a:gd name="connsiteX1" fmla="*/ 117623 w 3114327"/>
              <a:gd name="connsiteY1" fmla="*/ 43010 h 3000667"/>
              <a:gd name="connsiteX2" fmla="*/ 1644357 w 3114327"/>
              <a:gd name="connsiteY2" fmla="*/ 1327539 h 3000667"/>
              <a:gd name="connsiteX3" fmla="*/ 3104075 w 3114327"/>
              <a:gd name="connsiteY3" fmla="*/ 129813 h 3000667"/>
              <a:gd name="connsiteX4" fmla="*/ 3114327 w 3114327"/>
              <a:gd name="connsiteY4" fmla="*/ 3000667 h 3000667"/>
              <a:gd name="connsiteX5" fmla="*/ 100520 w 3114327"/>
              <a:gd name="connsiteY5" fmla="*/ 2988215 h 3000667"/>
              <a:gd name="connsiteX0" fmla="*/ 100520 w 3114327"/>
              <a:gd name="connsiteY0" fmla="*/ 2945205 h 2957657"/>
              <a:gd name="connsiteX1" fmla="*/ 117623 w 3114327"/>
              <a:gd name="connsiteY1" fmla="*/ 0 h 2957657"/>
              <a:gd name="connsiteX2" fmla="*/ 1644357 w 3114327"/>
              <a:gd name="connsiteY2" fmla="*/ 1284529 h 2957657"/>
              <a:gd name="connsiteX3" fmla="*/ 3104075 w 3114327"/>
              <a:gd name="connsiteY3" fmla="*/ 86803 h 2957657"/>
              <a:gd name="connsiteX4" fmla="*/ 3114327 w 3114327"/>
              <a:gd name="connsiteY4" fmla="*/ 2957657 h 2957657"/>
              <a:gd name="connsiteX5" fmla="*/ 100520 w 3114327"/>
              <a:gd name="connsiteY5" fmla="*/ 2945205 h 2957657"/>
              <a:gd name="connsiteX0" fmla="*/ 3758 w 3017565"/>
              <a:gd name="connsiteY0" fmla="*/ 2858402 h 2870854"/>
              <a:gd name="connsiteX1" fmla="*/ 200155 w 3017565"/>
              <a:gd name="connsiteY1" fmla="*/ 69547 h 2870854"/>
              <a:gd name="connsiteX2" fmla="*/ 1547595 w 3017565"/>
              <a:gd name="connsiteY2" fmla="*/ 1197726 h 2870854"/>
              <a:gd name="connsiteX3" fmla="*/ 3007313 w 3017565"/>
              <a:gd name="connsiteY3" fmla="*/ 0 h 2870854"/>
              <a:gd name="connsiteX4" fmla="*/ 3017565 w 3017565"/>
              <a:gd name="connsiteY4" fmla="*/ 2870854 h 2870854"/>
              <a:gd name="connsiteX5" fmla="*/ 3758 w 3017565"/>
              <a:gd name="connsiteY5" fmla="*/ 2858402 h 2870854"/>
              <a:gd name="connsiteX0" fmla="*/ 0 w 3013807"/>
              <a:gd name="connsiteY0" fmla="*/ 2858402 h 2870854"/>
              <a:gd name="connsiteX1" fmla="*/ 196397 w 3013807"/>
              <a:gd name="connsiteY1" fmla="*/ 69547 h 2870854"/>
              <a:gd name="connsiteX2" fmla="*/ 1543837 w 3013807"/>
              <a:gd name="connsiteY2" fmla="*/ 1197726 h 2870854"/>
              <a:gd name="connsiteX3" fmla="*/ 3003555 w 3013807"/>
              <a:gd name="connsiteY3" fmla="*/ 0 h 2870854"/>
              <a:gd name="connsiteX4" fmla="*/ 3013807 w 3013807"/>
              <a:gd name="connsiteY4" fmla="*/ 2870854 h 2870854"/>
              <a:gd name="connsiteX5" fmla="*/ 0 w 3013807"/>
              <a:gd name="connsiteY5" fmla="*/ 2858402 h 2870854"/>
              <a:gd name="connsiteX0" fmla="*/ 55511 w 2934848"/>
              <a:gd name="connsiteY0" fmla="*/ 2858402 h 2870854"/>
              <a:gd name="connsiteX1" fmla="*/ 117438 w 2934848"/>
              <a:gd name="connsiteY1" fmla="*/ 69547 h 2870854"/>
              <a:gd name="connsiteX2" fmla="*/ 1464878 w 2934848"/>
              <a:gd name="connsiteY2" fmla="*/ 1197726 h 2870854"/>
              <a:gd name="connsiteX3" fmla="*/ 2924596 w 2934848"/>
              <a:gd name="connsiteY3" fmla="*/ 0 h 2870854"/>
              <a:gd name="connsiteX4" fmla="*/ 2934848 w 2934848"/>
              <a:gd name="connsiteY4" fmla="*/ 2870854 h 2870854"/>
              <a:gd name="connsiteX5" fmla="*/ 55511 w 2934848"/>
              <a:gd name="connsiteY5" fmla="*/ 2858402 h 2870854"/>
              <a:gd name="connsiteX0" fmla="*/ 0 w 2879337"/>
              <a:gd name="connsiteY0" fmla="*/ 2858402 h 2870854"/>
              <a:gd name="connsiteX1" fmla="*/ 61927 w 2879337"/>
              <a:gd name="connsiteY1" fmla="*/ 69547 h 2870854"/>
              <a:gd name="connsiteX2" fmla="*/ 1409367 w 2879337"/>
              <a:gd name="connsiteY2" fmla="*/ 1197726 h 2870854"/>
              <a:gd name="connsiteX3" fmla="*/ 2869085 w 2879337"/>
              <a:gd name="connsiteY3" fmla="*/ 0 h 2870854"/>
              <a:gd name="connsiteX4" fmla="*/ 2879337 w 2879337"/>
              <a:gd name="connsiteY4" fmla="*/ 2870854 h 2870854"/>
              <a:gd name="connsiteX5" fmla="*/ 0 w 2879337"/>
              <a:gd name="connsiteY5" fmla="*/ 2858402 h 2870854"/>
              <a:gd name="connsiteX0" fmla="*/ 0 w 2879337"/>
              <a:gd name="connsiteY0" fmla="*/ 2858402 h 2870854"/>
              <a:gd name="connsiteX1" fmla="*/ 43998 w 2879337"/>
              <a:gd name="connsiteY1" fmla="*/ 50003 h 2870854"/>
              <a:gd name="connsiteX2" fmla="*/ 1409367 w 2879337"/>
              <a:gd name="connsiteY2" fmla="*/ 1197726 h 2870854"/>
              <a:gd name="connsiteX3" fmla="*/ 2869085 w 2879337"/>
              <a:gd name="connsiteY3" fmla="*/ 0 h 2870854"/>
              <a:gd name="connsiteX4" fmla="*/ 2879337 w 2879337"/>
              <a:gd name="connsiteY4" fmla="*/ 2870854 h 2870854"/>
              <a:gd name="connsiteX5" fmla="*/ 0 w 2879337"/>
              <a:gd name="connsiteY5" fmla="*/ 2858402 h 2870854"/>
              <a:gd name="connsiteX0" fmla="*/ 0 w 2879337"/>
              <a:gd name="connsiteY0" fmla="*/ 2873196 h 2885648"/>
              <a:gd name="connsiteX1" fmla="*/ 17104 w 2879337"/>
              <a:gd name="connsiteY1" fmla="*/ 45253 h 2885648"/>
              <a:gd name="connsiteX2" fmla="*/ 1409367 w 2879337"/>
              <a:gd name="connsiteY2" fmla="*/ 1212520 h 2885648"/>
              <a:gd name="connsiteX3" fmla="*/ 2869085 w 2879337"/>
              <a:gd name="connsiteY3" fmla="*/ 14794 h 2885648"/>
              <a:gd name="connsiteX4" fmla="*/ 2879337 w 2879337"/>
              <a:gd name="connsiteY4" fmla="*/ 2885648 h 2885648"/>
              <a:gd name="connsiteX5" fmla="*/ 0 w 2879337"/>
              <a:gd name="connsiteY5" fmla="*/ 2873196 h 2885648"/>
              <a:gd name="connsiteX0" fmla="*/ 0 w 2879337"/>
              <a:gd name="connsiteY0" fmla="*/ 2858402 h 2870854"/>
              <a:gd name="connsiteX1" fmla="*/ 35033 w 2879337"/>
              <a:gd name="connsiteY1" fmla="*/ 95605 h 2870854"/>
              <a:gd name="connsiteX2" fmla="*/ 1409367 w 2879337"/>
              <a:gd name="connsiteY2" fmla="*/ 1197726 h 2870854"/>
              <a:gd name="connsiteX3" fmla="*/ 2869085 w 2879337"/>
              <a:gd name="connsiteY3" fmla="*/ 0 h 2870854"/>
              <a:gd name="connsiteX4" fmla="*/ 2879337 w 2879337"/>
              <a:gd name="connsiteY4" fmla="*/ 2870854 h 2870854"/>
              <a:gd name="connsiteX5" fmla="*/ 0 w 2879337"/>
              <a:gd name="connsiteY5" fmla="*/ 2858402 h 2870854"/>
              <a:gd name="connsiteX0" fmla="*/ 0 w 2879337"/>
              <a:gd name="connsiteY0" fmla="*/ 2858402 h 2870854"/>
              <a:gd name="connsiteX1" fmla="*/ 8139 w 2879337"/>
              <a:gd name="connsiteY1" fmla="*/ 76061 h 2870854"/>
              <a:gd name="connsiteX2" fmla="*/ 1409367 w 2879337"/>
              <a:gd name="connsiteY2" fmla="*/ 1197726 h 2870854"/>
              <a:gd name="connsiteX3" fmla="*/ 2869085 w 2879337"/>
              <a:gd name="connsiteY3" fmla="*/ 0 h 2870854"/>
              <a:gd name="connsiteX4" fmla="*/ 2879337 w 2879337"/>
              <a:gd name="connsiteY4" fmla="*/ 2870854 h 2870854"/>
              <a:gd name="connsiteX5" fmla="*/ 0 w 2879337"/>
              <a:gd name="connsiteY5" fmla="*/ 2858402 h 2870854"/>
              <a:gd name="connsiteX0" fmla="*/ 0 w 2879337"/>
              <a:gd name="connsiteY0" fmla="*/ 2858402 h 2870854"/>
              <a:gd name="connsiteX1" fmla="*/ 8139 w 2879337"/>
              <a:gd name="connsiteY1" fmla="*/ 76061 h 2870854"/>
              <a:gd name="connsiteX2" fmla="*/ 1409367 w 2879337"/>
              <a:gd name="connsiteY2" fmla="*/ 1197726 h 2870854"/>
              <a:gd name="connsiteX3" fmla="*/ 2869085 w 2879337"/>
              <a:gd name="connsiteY3" fmla="*/ 0 h 2870854"/>
              <a:gd name="connsiteX4" fmla="*/ 2879337 w 2879337"/>
              <a:gd name="connsiteY4" fmla="*/ 2870854 h 2870854"/>
              <a:gd name="connsiteX5" fmla="*/ 0 w 2879337"/>
              <a:gd name="connsiteY5" fmla="*/ 2858402 h 2870854"/>
              <a:gd name="connsiteX0" fmla="*/ 0 w 2879337"/>
              <a:gd name="connsiteY0" fmla="*/ 2858402 h 2870854"/>
              <a:gd name="connsiteX1" fmla="*/ 8139 w 2879337"/>
              <a:gd name="connsiteY1" fmla="*/ 36974 h 2870854"/>
              <a:gd name="connsiteX2" fmla="*/ 1409367 w 2879337"/>
              <a:gd name="connsiteY2" fmla="*/ 1197726 h 2870854"/>
              <a:gd name="connsiteX3" fmla="*/ 2869085 w 2879337"/>
              <a:gd name="connsiteY3" fmla="*/ 0 h 2870854"/>
              <a:gd name="connsiteX4" fmla="*/ 2879337 w 2879337"/>
              <a:gd name="connsiteY4" fmla="*/ 2870854 h 2870854"/>
              <a:gd name="connsiteX5" fmla="*/ 0 w 2879337"/>
              <a:gd name="connsiteY5" fmla="*/ 2858402 h 2870854"/>
              <a:gd name="connsiteX0" fmla="*/ 0 w 2879337"/>
              <a:gd name="connsiteY0" fmla="*/ 2821428 h 2833880"/>
              <a:gd name="connsiteX1" fmla="*/ 8139 w 2879337"/>
              <a:gd name="connsiteY1" fmla="*/ 0 h 2833880"/>
              <a:gd name="connsiteX2" fmla="*/ 1409367 w 2879337"/>
              <a:gd name="connsiteY2" fmla="*/ 1160752 h 2833880"/>
              <a:gd name="connsiteX3" fmla="*/ 2851155 w 2879337"/>
              <a:gd name="connsiteY3" fmla="*/ 21657 h 2833880"/>
              <a:gd name="connsiteX4" fmla="*/ 2879337 w 2879337"/>
              <a:gd name="connsiteY4" fmla="*/ 2833880 h 2833880"/>
              <a:gd name="connsiteX5" fmla="*/ 0 w 2879337"/>
              <a:gd name="connsiteY5" fmla="*/ 2821428 h 2833880"/>
              <a:gd name="connsiteX0" fmla="*/ 0 w 2879337"/>
              <a:gd name="connsiteY0" fmla="*/ 2821428 h 2833880"/>
              <a:gd name="connsiteX1" fmla="*/ 8139 w 2879337"/>
              <a:gd name="connsiteY1" fmla="*/ 0 h 2833880"/>
              <a:gd name="connsiteX2" fmla="*/ 1409367 w 2879337"/>
              <a:gd name="connsiteY2" fmla="*/ 1160752 h 2833880"/>
              <a:gd name="connsiteX3" fmla="*/ 2833225 w 2879337"/>
              <a:gd name="connsiteY3" fmla="*/ 15142 h 2833880"/>
              <a:gd name="connsiteX4" fmla="*/ 2879337 w 2879337"/>
              <a:gd name="connsiteY4" fmla="*/ 2833880 h 2833880"/>
              <a:gd name="connsiteX5" fmla="*/ 0 w 2879337"/>
              <a:gd name="connsiteY5" fmla="*/ 2821428 h 2833880"/>
              <a:gd name="connsiteX0" fmla="*/ 0 w 2852443"/>
              <a:gd name="connsiteY0" fmla="*/ 2821428 h 2821428"/>
              <a:gd name="connsiteX1" fmla="*/ 8139 w 2852443"/>
              <a:gd name="connsiteY1" fmla="*/ 0 h 2821428"/>
              <a:gd name="connsiteX2" fmla="*/ 1409367 w 2852443"/>
              <a:gd name="connsiteY2" fmla="*/ 1160752 h 2821428"/>
              <a:gd name="connsiteX3" fmla="*/ 2833225 w 2852443"/>
              <a:gd name="connsiteY3" fmla="*/ 15142 h 2821428"/>
              <a:gd name="connsiteX4" fmla="*/ 2852443 w 2852443"/>
              <a:gd name="connsiteY4" fmla="*/ 2814336 h 2821428"/>
              <a:gd name="connsiteX5" fmla="*/ 0 w 2852443"/>
              <a:gd name="connsiteY5" fmla="*/ 2821428 h 282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52443" h="2821428">
                <a:moveTo>
                  <a:pt x="0" y="2821428"/>
                </a:moveTo>
                <a:lnTo>
                  <a:pt x="8139" y="0"/>
                </a:lnTo>
                <a:lnTo>
                  <a:pt x="1409367" y="1160752"/>
                </a:lnTo>
                <a:lnTo>
                  <a:pt x="2833225" y="15142"/>
                </a:lnTo>
                <a:cubicBezTo>
                  <a:pt x="2836642" y="972093"/>
                  <a:pt x="2849026" y="1857385"/>
                  <a:pt x="2852443" y="2814336"/>
                </a:cubicBezTo>
                <a:lnTo>
                  <a:pt x="0" y="2821428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dirty="0"/>
              <a:t>Storytelling Panorama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25259"/>
            <a:ext cx="4519743" cy="4214782"/>
          </a:xfrm>
        </p:spPr>
        <p:txBody>
          <a:bodyPr/>
          <a:lstStyle/>
          <a:p>
            <a:r>
              <a:rPr lang="en-US" dirty="0"/>
              <a:t>Second new </a:t>
            </a:r>
            <a:r>
              <a:rPr lang="en-US" dirty="0" smtClean="0"/>
              <a:t>panorama</a:t>
            </a:r>
            <a:endParaRPr lang="en-US" dirty="0"/>
          </a:p>
          <a:p>
            <a:r>
              <a:rPr lang="en-US" dirty="0" smtClean="0"/>
              <a:t>Fuses a </a:t>
            </a:r>
            <a:r>
              <a:rPr lang="en-US" dirty="0"/>
              <a:t>set of images </a:t>
            </a:r>
            <a:r>
              <a:rPr lang="en-US" dirty="0" smtClean="0"/>
              <a:t>which vary </a:t>
            </a:r>
            <a:r>
              <a:rPr lang="en-US" dirty="0"/>
              <a:t>over time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Isosceles Triangle 4"/>
          <p:cNvSpPr/>
          <p:nvPr/>
        </p:nvSpPr>
        <p:spPr>
          <a:xfrm flipV="1">
            <a:off x="5524107" y="381172"/>
            <a:ext cx="2830947" cy="1594642"/>
          </a:xfrm>
          <a:custGeom>
            <a:avLst/>
            <a:gdLst>
              <a:gd name="connsiteX0" fmla="*/ 0 w 3124200"/>
              <a:gd name="connsiteY0" fmla="*/ 1371600 h 1371600"/>
              <a:gd name="connsiteX1" fmla="*/ 1531608 w 3124200"/>
              <a:gd name="connsiteY1" fmla="*/ 0 h 1371600"/>
              <a:gd name="connsiteX2" fmla="*/ 3124200 w 3124200"/>
              <a:gd name="connsiteY2" fmla="*/ 1371600 h 1371600"/>
              <a:gd name="connsiteX3" fmla="*/ 0 w 3124200"/>
              <a:gd name="connsiteY3" fmla="*/ 1371600 h 1371600"/>
              <a:gd name="connsiteX0" fmla="*/ 0 w 3087624"/>
              <a:gd name="connsiteY0" fmla="*/ 1371600 h 1371600"/>
              <a:gd name="connsiteX1" fmla="*/ 1495032 w 3087624"/>
              <a:gd name="connsiteY1" fmla="*/ 0 h 1371600"/>
              <a:gd name="connsiteX2" fmla="*/ 3087624 w 3087624"/>
              <a:gd name="connsiteY2" fmla="*/ 1371600 h 1371600"/>
              <a:gd name="connsiteX3" fmla="*/ 0 w 3087624"/>
              <a:gd name="connsiteY3" fmla="*/ 1371600 h 1371600"/>
              <a:gd name="connsiteX0" fmla="*/ 0 w 3087624"/>
              <a:gd name="connsiteY0" fmla="*/ 1795882 h 1795882"/>
              <a:gd name="connsiteX1" fmla="*/ 1560869 w 3087624"/>
              <a:gd name="connsiteY1" fmla="*/ 0 h 1795882"/>
              <a:gd name="connsiteX2" fmla="*/ 3087624 w 3087624"/>
              <a:gd name="connsiteY2" fmla="*/ 1795882 h 1795882"/>
              <a:gd name="connsiteX3" fmla="*/ 0 w 3087624"/>
              <a:gd name="connsiteY3" fmla="*/ 1795882 h 1795882"/>
              <a:gd name="connsiteX0" fmla="*/ 0 w 3072994"/>
              <a:gd name="connsiteY0" fmla="*/ 1773936 h 1795882"/>
              <a:gd name="connsiteX1" fmla="*/ 1546239 w 3072994"/>
              <a:gd name="connsiteY1" fmla="*/ 0 h 1795882"/>
              <a:gd name="connsiteX2" fmla="*/ 3072994 w 3072994"/>
              <a:gd name="connsiteY2" fmla="*/ 1795882 h 1795882"/>
              <a:gd name="connsiteX3" fmla="*/ 0 w 3072994"/>
              <a:gd name="connsiteY3" fmla="*/ 1773936 h 1795882"/>
              <a:gd name="connsiteX0" fmla="*/ 0 w 2956452"/>
              <a:gd name="connsiteY0" fmla="*/ 1630501 h 1795882"/>
              <a:gd name="connsiteX1" fmla="*/ 1429697 w 2956452"/>
              <a:gd name="connsiteY1" fmla="*/ 0 h 1795882"/>
              <a:gd name="connsiteX2" fmla="*/ 2956452 w 2956452"/>
              <a:gd name="connsiteY2" fmla="*/ 1795882 h 1795882"/>
              <a:gd name="connsiteX3" fmla="*/ 0 w 2956452"/>
              <a:gd name="connsiteY3" fmla="*/ 1630501 h 1795882"/>
              <a:gd name="connsiteX0" fmla="*/ 0 w 2956452"/>
              <a:gd name="connsiteY0" fmla="*/ 1594642 h 1760023"/>
              <a:gd name="connsiteX1" fmla="*/ 1393838 w 2956452"/>
              <a:gd name="connsiteY1" fmla="*/ 0 h 1760023"/>
              <a:gd name="connsiteX2" fmla="*/ 2956452 w 2956452"/>
              <a:gd name="connsiteY2" fmla="*/ 1760023 h 1760023"/>
              <a:gd name="connsiteX3" fmla="*/ 0 w 2956452"/>
              <a:gd name="connsiteY3" fmla="*/ 1594642 h 1760023"/>
              <a:gd name="connsiteX0" fmla="*/ 0 w 2848876"/>
              <a:gd name="connsiteY0" fmla="*/ 1594642 h 1607623"/>
              <a:gd name="connsiteX1" fmla="*/ 1393838 w 2848876"/>
              <a:gd name="connsiteY1" fmla="*/ 0 h 1607623"/>
              <a:gd name="connsiteX2" fmla="*/ 2848876 w 2848876"/>
              <a:gd name="connsiteY2" fmla="*/ 1607623 h 1607623"/>
              <a:gd name="connsiteX3" fmla="*/ 0 w 2848876"/>
              <a:gd name="connsiteY3" fmla="*/ 1594642 h 1607623"/>
              <a:gd name="connsiteX0" fmla="*/ 0 w 2804053"/>
              <a:gd name="connsiteY0" fmla="*/ 1594642 h 1594642"/>
              <a:gd name="connsiteX1" fmla="*/ 1393838 w 2804053"/>
              <a:gd name="connsiteY1" fmla="*/ 0 h 1594642"/>
              <a:gd name="connsiteX2" fmla="*/ 2804053 w 2804053"/>
              <a:gd name="connsiteY2" fmla="*/ 1571764 h 1594642"/>
              <a:gd name="connsiteX3" fmla="*/ 0 w 2804053"/>
              <a:gd name="connsiteY3" fmla="*/ 1594642 h 1594642"/>
              <a:gd name="connsiteX0" fmla="*/ 0 w 2830947"/>
              <a:gd name="connsiteY0" fmla="*/ 1594642 h 1594642"/>
              <a:gd name="connsiteX1" fmla="*/ 1393838 w 2830947"/>
              <a:gd name="connsiteY1" fmla="*/ 0 h 1594642"/>
              <a:gd name="connsiteX2" fmla="*/ 2830947 w 2830947"/>
              <a:gd name="connsiteY2" fmla="*/ 1580729 h 1594642"/>
              <a:gd name="connsiteX3" fmla="*/ 0 w 2830947"/>
              <a:gd name="connsiteY3" fmla="*/ 1594642 h 159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0947" h="1594642">
                <a:moveTo>
                  <a:pt x="0" y="1594642"/>
                </a:moveTo>
                <a:lnTo>
                  <a:pt x="1393838" y="0"/>
                </a:lnTo>
                <a:lnTo>
                  <a:pt x="2830947" y="1580729"/>
                </a:lnTo>
                <a:lnTo>
                  <a:pt x="0" y="1594642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4"/>
          <p:cNvSpPr/>
          <p:nvPr/>
        </p:nvSpPr>
        <p:spPr>
          <a:xfrm>
            <a:off x="5520424" y="387775"/>
            <a:ext cx="2852443" cy="3882574"/>
          </a:xfrm>
          <a:custGeom>
            <a:avLst/>
            <a:gdLst>
              <a:gd name="connsiteX0" fmla="*/ 0 w 3124200"/>
              <a:gd name="connsiteY0" fmla="*/ 1371600 h 1371600"/>
              <a:gd name="connsiteX1" fmla="*/ 1531608 w 3124200"/>
              <a:gd name="connsiteY1" fmla="*/ 0 h 1371600"/>
              <a:gd name="connsiteX2" fmla="*/ 3124200 w 3124200"/>
              <a:gd name="connsiteY2" fmla="*/ 1371600 h 1371600"/>
              <a:gd name="connsiteX3" fmla="*/ 0 w 3124200"/>
              <a:gd name="connsiteY3" fmla="*/ 1371600 h 1371600"/>
              <a:gd name="connsiteX0" fmla="*/ 0 w 3087624"/>
              <a:gd name="connsiteY0" fmla="*/ 1371600 h 1371600"/>
              <a:gd name="connsiteX1" fmla="*/ 1495032 w 3087624"/>
              <a:gd name="connsiteY1" fmla="*/ 0 h 1371600"/>
              <a:gd name="connsiteX2" fmla="*/ 3087624 w 3087624"/>
              <a:gd name="connsiteY2" fmla="*/ 1371600 h 1371600"/>
              <a:gd name="connsiteX3" fmla="*/ 0 w 3087624"/>
              <a:gd name="connsiteY3" fmla="*/ 1371600 h 1371600"/>
              <a:gd name="connsiteX0" fmla="*/ 0 w 3087624"/>
              <a:gd name="connsiteY0" fmla="*/ 1795882 h 1795882"/>
              <a:gd name="connsiteX1" fmla="*/ 1560869 w 3087624"/>
              <a:gd name="connsiteY1" fmla="*/ 0 h 1795882"/>
              <a:gd name="connsiteX2" fmla="*/ 3087624 w 3087624"/>
              <a:gd name="connsiteY2" fmla="*/ 1795882 h 1795882"/>
              <a:gd name="connsiteX3" fmla="*/ 0 w 3087624"/>
              <a:gd name="connsiteY3" fmla="*/ 1795882 h 1795882"/>
              <a:gd name="connsiteX0" fmla="*/ 0 w 3072994"/>
              <a:gd name="connsiteY0" fmla="*/ 1773936 h 1795882"/>
              <a:gd name="connsiteX1" fmla="*/ 1546239 w 3072994"/>
              <a:gd name="connsiteY1" fmla="*/ 0 h 1795882"/>
              <a:gd name="connsiteX2" fmla="*/ 3072994 w 3072994"/>
              <a:gd name="connsiteY2" fmla="*/ 1795882 h 1795882"/>
              <a:gd name="connsiteX3" fmla="*/ 0 w 3072994"/>
              <a:gd name="connsiteY3" fmla="*/ 1773936 h 1795882"/>
              <a:gd name="connsiteX0" fmla="*/ 56930 w 3129924"/>
              <a:gd name="connsiteY0" fmla="*/ 3154685 h 3176631"/>
              <a:gd name="connsiteX1" fmla="*/ 0 w 3129924"/>
              <a:gd name="connsiteY1" fmla="*/ 0 h 3176631"/>
              <a:gd name="connsiteX2" fmla="*/ 3129924 w 3129924"/>
              <a:gd name="connsiteY2" fmla="*/ 3176631 h 3176631"/>
              <a:gd name="connsiteX3" fmla="*/ 56930 w 3129924"/>
              <a:gd name="connsiteY3" fmla="*/ 3154685 h 3176631"/>
              <a:gd name="connsiteX0" fmla="*/ 21304 w 3129924"/>
              <a:gd name="connsiteY0" fmla="*/ 3154685 h 3176631"/>
              <a:gd name="connsiteX1" fmla="*/ 0 w 3129924"/>
              <a:gd name="connsiteY1" fmla="*/ 0 h 3176631"/>
              <a:gd name="connsiteX2" fmla="*/ 3129924 w 3129924"/>
              <a:gd name="connsiteY2" fmla="*/ 3176631 h 3176631"/>
              <a:gd name="connsiteX3" fmla="*/ 21304 w 3129924"/>
              <a:gd name="connsiteY3" fmla="*/ 3154685 h 3176631"/>
              <a:gd name="connsiteX0" fmla="*/ 21304 w 3129924"/>
              <a:gd name="connsiteY0" fmla="*/ 3154685 h 3176631"/>
              <a:gd name="connsiteX1" fmla="*/ 0 w 3129924"/>
              <a:gd name="connsiteY1" fmla="*/ 0 h 3176631"/>
              <a:gd name="connsiteX2" fmla="*/ 1563117 w 3129924"/>
              <a:gd name="connsiteY2" fmla="*/ 1255808 h 3176631"/>
              <a:gd name="connsiteX3" fmla="*/ 3129924 w 3129924"/>
              <a:gd name="connsiteY3" fmla="*/ 3176631 h 3176631"/>
              <a:gd name="connsiteX4" fmla="*/ 21304 w 3129924"/>
              <a:gd name="connsiteY4" fmla="*/ 3154685 h 3176631"/>
              <a:gd name="connsiteX0" fmla="*/ 21304 w 3129924"/>
              <a:gd name="connsiteY0" fmla="*/ 3215093 h 3237039"/>
              <a:gd name="connsiteX1" fmla="*/ 0 w 3129924"/>
              <a:gd name="connsiteY1" fmla="*/ 0 h 3237039"/>
              <a:gd name="connsiteX2" fmla="*/ 1563117 w 3129924"/>
              <a:gd name="connsiteY2" fmla="*/ 1316216 h 3237039"/>
              <a:gd name="connsiteX3" fmla="*/ 3129924 w 3129924"/>
              <a:gd name="connsiteY3" fmla="*/ 3237039 h 3237039"/>
              <a:gd name="connsiteX4" fmla="*/ 21304 w 3129924"/>
              <a:gd name="connsiteY4" fmla="*/ 3215093 h 3237039"/>
              <a:gd name="connsiteX0" fmla="*/ 21304 w 3129924"/>
              <a:gd name="connsiteY0" fmla="*/ 3215093 h 3237039"/>
              <a:gd name="connsiteX1" fmla="*/ 0 w 3129924"/>
              <a:gd name="connsiteY1" fmla="*/ 0 h 3237039"/>
              <a:gd name="connsiteX2" fmla="*/ 1563117 w 3129924"/>
              <a:gd name="connsiteY2" fmla="*/ 1316216 h 3237039"/>
              <a:gd name="connsiteX3" fmla="*/ 3129924 w 3129924"/>
              <a:gd name="connsiteY3" fmla="*/ 3237039 h 3237039"/>
              <a:gd name="connsiteX4" fmla="*/ 21304 w 3129924"/>
              <a:gd name="connsiteY4" fmla="*/ 3215093 h 3237039"/>
              <a:gd name="connsiteX0" fmla="*/ 21304 w 3129924"/>
              <a:gd name="connsiteY0" fmla="*/ 3215093 h 3237039"/>
              <a:gd name="connsiteX1" fmla="*/ 0 w 3129924"/>
              <a:gd name="connsiteY1" fmla="*/ 0 h 3237039"/>
              <a:gd name="connsiteX2" fmla="*/ 1563117 w 3129924"/>
              <a:gd name="connsiteY2" fmla="*/ 1316216 h 3237039"/>
              <a:gd name="connsiteX3" fmla="*/ 3129924 w 3129924"/>
              <a:gd name="connsiteY3" fmla="*/ 3237039 h 3237039"/>
              <a:gd name="connsiteX4" fmla="*/ 21304 w 3129924"/>
              <a:gd name="connsiteY4" fmla="*/ 3215093 h 3237039"/>
              <a:gd name="connsiteX0" fmla="*/ 21304 w 3129924"/>
              <a:gd name="connsiteY0" fmla="*/ 3215093 h 3237039"/>
              <a:gd name="connsiteX1" fmla="*/ 0 w 3129924"/>
              <a:gd name="connsiteY1" fmla="*/ 0 h 3237039"/>
              <a:gd name="connsiteX2" fmla="*/ 1563117 w 3129924"/>
              <a:gd name="connsiteY2" fmla="*/ 1316216 h 3237039"/>
              <a:gd name="connsiteX3" fmla="*/ 3106909 w 3129924"/>
              <a:gd name="connsiteY3" fmla="*/ 39024 h 3237039"/>
              <a:gd name="connsiteX4" fmla="*/ 3129924 w 3129924"/>
              <a:gd name="connsiteY4" fmla="*/ 3237039 h 3237039"/>
              <a:gd name="connsiteX5" fmla="*/ 21304 w 3129924"/>
              <a:gd name="connsiteY5" fmla="*/ 3215093 h 3237039"/>
              <a:gd name="connsiteX0" fmla="*/ 21304 w 3129924"/>
              <a:gd name="connsiteY0" fmla="*/ 3215093 h 3237039"/>
              <a:gd name="connsiteX1" fmla="*/ 0 w 3129924"/>
              <a:gd name="connsiteY1" fmla="*/ 0 h 3237039"/>
              <a:gd name="connsiteX2" fmla="*/ 1563117 w 3129924"/>
              <a:gd name="connsiteY2" fmla="*/ 1316216 h 3237039"/>
              <a:gd name="connsiteX3" fmla="*/ 3106909 w 3129924"/>
              <a:gd name="connsiteY3" fmla="*/ 39024 h 3237039"/>
              <a:gd name="connsiteX4" fmla="*/ 3129924 w 3129924"/>
              <a:gd name="connsiteY4" fmla="*/ 3237039 h 3237039"/>
              <a:gd name="connsiteX5" fmla="*/ 21304 w 3129924"/>
              <a:gd name="connsiteY5" fmla="*/ 3215093 h 3237039"/>
              <a:gd name="connsiteX0" fmla="*/ 21304 w 3129924"/>
              <a:gd name="connsiteY0" fmla="*/ 3215093 h 3237039"/>
              <a:gd name="connsiteX1" fmla="*/ 0 w 3129924"/>
              <a:gd name="connsiteY1" fmla="*/ 0 h 3237039"/>
              <a:gd name="connsiteX2" fmla="*/ 1563117 w 3129924"/>
              <a:gd name="connsiteY2" fmla="*/ 1316216 h 3237039"/>
              <a:gd name="connsiteX3" fmla="*/ 3106909 w 3129924"/>
              <a:gd name="connsiteY3" fmla="*/ 39024 h 3237039"/>
              <a:gd name="connsiteX4" fmla="*/ 3129924 w 3129924"/>
              <a:gd name="connsiteY4" fmla="*/ 3237039 h 3237039"/>
              <a:gd name="connsiteX5" fmla="*/ 21304 w 3129924"/>
              <a:gd name="connsiteY5" fmla="*/ 3215093 h 3237039"/>
              <a:gd name="connsiteX0" fmla="*/ 21304 w 3129924"/>
              <a:gd name="connsiteY0" fmla="*/ 3215093 h 3237039"/>
              <a:gd name="connsiteX1" fmla="*/ 0 w 3129924"/>
              <a:gd name="connsiteY1" fmla="*/ 0 h 3237039"/>
              <a:gd name="connsiteX2" fmla="*/ 1563117 w 3129924"/>
              <a:gd name="connsiteY2" fmla="*/ 1316216 h 3237039"/>
              <a:gd name="connsiteX3" fmla="*/ 3106909 w 3129924"/>
              <a:gd name="connsiteY3" fmla="*/ 39024 h 3237039"/>
              <a:gd name="connsiteX4" fmla="*/ 3129924 w 3129924"/>
              <a:gd name="connsiteY4" fmla="*/ 3237039 h 3237039"/>
              <a:gd name="connsiteX5" fmla="*/ 21304 w 3129924"/>
              <a:gd name="connsiteY5" fmla="*/ 3215093 h 3237039"/>
              <a:gd name="connsiteX0" fmla="*/ 21304 w 3129924"/>
              <a:gd name="connsiteY0" fmla="*/ 3215093 h 3237039"/>
              <a:gd name="connsiteX1" fmla="*/ 0 w 3129924"/>
              <a:gd name="connsiteY1" fmla="*/ 0 h 3237039"/>
              <a:gd name="connsiteX2" fmla="*/ 1586868 w 3129924"/>
              <a:gd name="connsiteY2" fmla="*/ 1333475 h 3237039"/>
              <a:gd name="connsiteX3" fmla="*/ 3106909 w 3129924"/>
              <a:gd name="connsiteY3" fmla="*/ 39024 h 3237039"/>
              <a:gd name="connsiteX4" fmla="*/ 3129924 w 3129924"/>
              <a:gd name="connsiteY4" fmla="*/ 3237039 h 3237039"/>
              <a:gd name="connsiteX5" fmla="*/ 21304 w 3129924"/>
              <a:gd name="connsiteY5" fmla="*/ 3215093 h 3237039"/>
              <a:gd name="connsiteX0" fmla="*/ 21304 w 3129924"/>
              <a:gd name="connsiteY0" fmla="*/ 3215093 h 3237039"/>
              <a:gd name="connsiteX1" fmla="*/ 0 w 3129924"/>
              <a:gd name="connsiteY1" fmla="*/ 0 h 3237039"/>
              <a:gd name="connsiteX2" fmla="*/ 1586868 w 3129924"/>
              <a:gd name="connsiteY2" fmla="*/ 1333475 h 3237039"/>
              <a:gd name="connsiteX3" fmla="*/ 3106909 w 3129924"/>
              <a:gd name="connsiteY3" fmla="*/ 39024 h 3237039"/>
              <a:gd name="connsiteX4" fmla="*/ 3129924 w 3129924"/>
              <a:gd name="connsiteY4" fmla="*/ 3237039 h 3237039"/>
              <a:gd name="connsiteX5" fmla="*/ 21304 w 3129924"/>
              <a:gd name="connsiteY5" fmla="*/ 3215093 h 3237039"/>
              <a:gd name="connsiteX0" fmla="*/ 21304 w 3129924"/>
              <a:gd name="connsiteY0" fmla="*/ 3215093 h 3237039"/>
              <a:gd name="connsiteX1" fmla="*/ 0 w 3129924"/>
              <a:gd name="connsiteY1" fmla="*/ 0 h 3237039"/>
              <a:gd name="connsiteX2" fmla="*/ 1586868 w 3129924"/>
              <a:gd name="connsiteY2" fmla="*/ 1333475 h 3237039"/>
              <a:gd name="connsiteX3" fmla="*/ 3106909 w 3129924"/>
              <a:gd name="connsiteY3" fmla="*/ 39024 h 3237039"/>
              <a:gd name="connsiteX4" fmla="*/ 3129924 w 3129924"/>
              <a:gd name="connsiteY4" fmla="*/ 3237039 h 3237039"/>
              <a:gd name="connsiteX5" fmla="*/ 21304 w 3129924"/>
              <a:gd name="connsiteY5" fmla="*/ 3215093 h 3237039"/>
              <a:gd name="connsiteX0" fmla="*/ 0 w 3108620"/>
              <a:gd name="connsiteY0" fmla="*/ 3185691 h 3207637"/>
              <a:gd name="connsiteX1" fmla="*/ 2972 w 3108620"/>
              <a:gd name="connsiteY1" fmla="*/ 0 h 3207637"/>
              <a:gd name="connsiteX2" fmla="*/ 1565564 w 3108620"/>
              <a:gd name="connsiteY2" fmla="*/ 1304073 h 3207637"/>
              <a:gd name="connsiteX3" fmla="*/ 3085605 w 3108620"/>
              <a:gd name="connsiteY3" fmla="*/ 9622 h 3207637"/>
              <a:gd name="connsiteX4" fmla="*/ 3108620 w 3108620"/>
              <a:gd name="connsiteY4" fmla="*/ 3207637 h 3207637"/>
              <a:gd name="connsiteX5" fmla="*/ 0 w 3108620"/>
              <a:gd name="connsiteY5" fmla="*/ 3185691 h 3207637"/>
              <a:gd name="connsiteX0" fmla="*/ 0 w 3108620"/>
              <a:gd name="connsiteY0" fmla="*/ 3191086 h 3213032"/>
              <a:gd name="connsiteX1" fmla="*/ 2972 w 3108620"/>
              <a:gd name="connsiteY1" fmla="*/ 5395 h 3213032"/>
              <a:gd name="connsiteX2" fmla="*/ 1565564 w 3108620"/>
              <a:gd name="connsiteY2" fmla="*/ 1309468 h 3213032"/>
              <a:gd name="connsiteX3" fmla="*/ 3070107 w 3108620"/>
              <a:gd name="connsiteY3" fmla="*/ 0 h 3213032"/>
              <a:gd name="connsiteX4" fmla="*/ 3108620 w 3108620"/>
              <a:gd name="connsiteY4" fmla="*/ 3213032 h 3213032"/>
              <a:gd name="connsiteX5" fmla="*/ 0 w 3108620"/>
              <a:gd name="connsiteY5" fmla="*/ 3191086 h 3213032"/>
              <a:gd name="connsiteX0" fmla="*/ 0 w 3108620"/>
              <a:gd name="connsiteY0" fmla="*/ 3185691 h 3207637"/>
              <a:gd name="connsiteX1" fmla="*/ 2972 w 3108620"/>
              <a:gd name="connsiteY1" fmla="*/ 0 h 3207637"/>
              <a:gd name="connsiteX2" fmla="*/ 1565564 w 3108620"/>
              <a:gd name="connsiteY2" fmla="*/ 1304073 h 3207637"/>
              <a:gd name="connsiteX3" fmla="*/ 3085605 w 3108620"/>
              <a:gd name="connsiteY3" fmla="*/ 13376 h 3207637"/>
              <a:gd name="connsiteX4" fmla="*/ 3108620 w 3108620"/>
              <a:gd name="connsiteY4" fmla="*/ 3207637 h 3207637"/>
              <a:gd name="connsiteX5" fmla="*/ 0 w 3108620"/>
              <a:gd name="connsiteY5" fmla="*/ 3185691 h 3207637"/>
              <a:gd name="connsiteX0" fmla="*/ 0 w 3108620"/>
              <a:gd name="connsiteY0" fmla="*/ 3185691 h 3207637"/>
              <a:gd name="connsiteX1" fmla="*/ 2972 w 3108620"/>
              <a:gd name="connsiteY1" fmla="*/ 0 h 3207637"/>
              <a:gd name="connsiteX2" fmla="*/ 1565564 w 3108620"/>
              <a:gd name="connsiteY2" fmla="*/ 1304073 h 3207637"/>
              <a:gd name="connsiteX3" fmla="*/ 3070107 w 3108620"/>
              <a:gd name="connsiteY3" fmla="*/ 2114 h 3207637"/>
              <a:gd name="connsiteX4" fmla="*/ 3108620 w 3108620"/>
              <a:gd name="connsiteY4" fmla="*/ 3207637 h 3207637"/>
              <a:gd name="connsiteX5" fmla="*/ 0 w 3108620"/>
              <a:gd name="connsiteY5" fmla="*/ 3185691 h 3207637"/>
              <a:gd name="connsiteX0" fmla="*/ 0 w 3108620"/>
              <a:gd name="connsiteY0" fmla="*/ 3185691 h 3185691"/>
              <a:gd name="connsiteX1" fmla="*/ 2972 w 3108620"/>
              <a:gd name="connsiteY1" fmla="*/ 0 h 3185691"/>
              <a:gd name="connsiteX2" fmla="*/ 1565564 w 3108620"/>
              <a:gd name="connsiteY2" fmla="*/ 1304073 h 3185691"/>
              <a:gd name="connsiteX3" fmla="*/ 3070107 w 3108620"/>
              <a:gd name="connsiteY3" fmla="*/ 2114 h 3185691"/>
              <a:gd name="connsiteX4" fmla="*/ 3108620 w 3108620"/>
              <a:gd name="connsiteY4" fmla="*/ 2881026 h 3185691"/>
              <a:gd name="connsiteX5" fmla="*/ 0 w 3108620"/>
              <a:gd name="connsiteY5" fmla="*/ 3185691 h 3185691"/>
              <a:gd name="connsiteX0" fmla="*/ 110133 w 3223919"/>
              <a:gd name="connsiteY0" fmla="*/ 2960112 h 2960112"/>
              <a:gd name="connsiteX1" fmla="*/ 118271 w 3223919"/>
              <a:gd name="connsiteY1" fmla="*/ 40966 h 2960112"/>
              <a:gd name="connsiteX2" fmla="*/ 1680863 w 3223919"/>
              <a:gd name="connsiteY2" fmla="*/ 1345039 h 2960112"/>
              <a:gd name="connsiteX3" fmla="*/ 3185406 w 3223919"/>
              <a:gd name="connsiteY3" fmla="*/ 43080 h 2960112"/>
              <a:gd name="connsiteX4" fmla="*/ 3223919 w 3223919"/>
              <a:gd name="connsiteY4" fmla="*/ 2921992 h 2960112"/>
              <a:gd name="connsiteX5" fmla="*/ 110133 w 3223919"/>
              <a:gd name="connsiteY5" fmla="*/ 2960112 h 2960112"/>
              <a:gd name="connsiteX0" fmla="*/ 110133 w 3213587"/>
              <a:gd name="connsiteY0" fmla="*/ 2960112 h 2960112"/>
              <a:gd name="connsiteX1" fmla="*/ 118271 w 3213587"/>
              <a:gd name="connsiteY1" fmla="*/ 40966 h 2960112"/>
              <a:gd name="connsiteX2" fmla="*/ 1680863 w 3213587"/>
              <a:gd name="connsiteY2" fmla="*/ 1345039 h 2960112"/>
              <a:gd name="connsiteX3" fmla="*/ 3185406 w 3213587"/>
              <a:gd name="connsiteY3" fmla="*/ 43080 h 2960112"/>
              <a:gd name="connsiteX4" fmla="*/ 3213587 w 3213587"/>
              <a:gd name="connsiteY4" fmla="*/ 2959534 h 2960112"/>
              <a:gd name="connsiteX5" fmla="*/ 110133 w 3213587"/>
              <a:gd name="connsiteY5" fmla="*/ 2960112 h 2960112"/>
              <a:gd name="connsiteX0" fmla="*/ 0 w 3103454"/>
              <a:gd name="connsiteY0" fmla="*/ 2960112 h 2960112"/>
              <a:gd name="connsiteX1" fmla="*/ 8138 w 3103454"/>
              <a:gd name="connsiteY1" fmla="*/ 40966 h 2960112"/>
              <a:gd name="connsiteX2" fmla="*/ 1570730 w 3103454"/>
              <a:gd name="connsiteY2" fmla="*/ 1345039 h 2960112"/>
              <a:gd name="connsiteX3" fmla="*/ 3075273 w 3103454"/>
              <a:gd name="connsiteY3" fmla="*/ 43080 h 2960112"/>
              <a:gd name="connsiteX4" fmla="*/ 3103454 w 3103454"/>
              <a:gd name="connsiteY4" fmla="*/ 2959534 h 2960112"/>
              <a:gd name="connsiteX5" fmla="*/ 0 w 3103454"/>
              <a:gd name="connsiteY5" fmla="*/ 2960112 h 2960112"/>
              <a:gd name="connsiteX0" fmla="*/ 0 w 3103454"/>
              <a:gd name="connsiteY0" fmla="*/ 2919146 h 2919146"/>
              <a:gd name="connsiteX1" fmla="*/ 8138 w 3103454"/>
              <a:gd name="connsiteY1" fmla="*/ 0 h 2919146"/>
              <a:gd name="connsiteX2" fmla="*/ 1570730 w 3103454"/>
              <a:gd name="connsiteY2" fmla="*/ 1304073 h 2919146"/>
              <a:gd name="connsiteX3" fmla="*/ 3075273 w 3103454"/>
              <a:gd name="connsiteY3" fmla="*/ 2114 h 2919146"/>
              <a:gd name="connsiteX4" fmla="*/ 3103454 w 3103454"/>
              <a:gd name="connsiteY4" fmla="*/ 2918568 h 2919146"/>
              <a:gd name="connsiteX5" fmla="*/ 0 w 3103454"/>
              <a:gd name="connsiteY5" fmla="*/ 2919146 h 2919146"/>
              <a:gd name="connsiteX0" fmla="*/ 0 w 3103454"/>
              <a:gd name="connsiteY0" fmla="*/ 2919146 h 2944627"/>
              <a:gd name="connsiteX1" fmla="*/ 8138 w 3103454"/>
              <a:gd name="connsiteY1" fmla="*/ 0 h 2944627"/>
              <a:gd name="connsiteX2" fmla="*/ 1570730 w 3103454"/>
              <a:gd name="connsiteY2" fmla="*/ 1304073 h 2944627"/>
              <a:gd name="connsiteX3" fmla="*/ 3075273 w 3103454"/>
              <a:gd name="connsiteY3" fmla="*/ 2114 h 2944627"/>
              <a:gd name="connsiteX4" fmla="*/ 3103454 w 3103454"/>
              <a:gd name="connsiteY4" fmla="*/ 2944627 h 2944627"/>
              <a:gd name="connsiteX5" fmla="*/ 0 w 3103454"/>
              <a:gd name="connsiteY5" fmla="*/ 2919146 h 2944627"/>
              <a:gd name="connsiteX0" fmla="*/ 103874 w 3216293"/>
              <a:gd name="connsiteY0" fmla="*/ 2986975 h 2986975"/>
              <a:gd name="connsiteX1" fmla="*/ 120977 w 3216293"/>
              <a:gd name="connsiteY1" fmla="*/ 41770 h 2986975"/>
              <a:gd name="connsiteX2" fmla="*/ 1683569 w 3216293"/>
              <a:gd name="connsiteY2" fmla="*/ 1345843 h 2986975"/>
              <a:gd name="connsiteX3" fmla="*/ 3188112 w 3216293"/>
              <a:gd name="connsiteY3" fmla="*/ 43884 h 2986975"/>
              <a:gd name="connsiteX4" fmla="*/ 3216293 w 3216293"/>
              <a:gd name="connsiteY4" fmla="*/ 2986397 h 2986975"/>
              <a:gd name="connsiteX5" fmla="*/ 103874 w 3216293"/>
              <a:gd name="connsiteY5" fmla="*/ 2986975 h 2986975"/>
              <a:gd name="connsiteX0" fmla="*/ 0 w 3112419"/>
              <a:gd name="connsiteY0" fmla="*/ 2986975 h 2986975"/>
              <a:gd name="connsiteX1" fmla="*/ 17103 w 3112419"/>
              <a:gd name="connsiteY1" fmla="*/ 41770 h 2986975"/>
              <a:gd name="connsiteX2" fmla="*/ 1579695 w 3112419"/>
              <a:gd name="connsiteY2" fmla="*/ 1345843 h 2986975"/>
              <a:gd name="connsiteX3" fmla="*/ 3084238 w 3112419"/>
              <a:gd name="connsiteY3" fmla="*/ 43884 h 2986975"/>
              <a:gd name="connsiteX4" fmla="*/ 3112419 w 3112419"/>
              <a:gd name="connsiteY4" fmla="*/ 2986397 h 2986975"/>
              <a:gd name="connsiteX5" fmla="*/ 0 w 3112419"/>
              <a:gd name="connsiteY5" fmla="*/ 2986975 h 2986975"/>
              <a:gd name="connsiteX0" fmla="*/ 0 w 3112419"/>
              <a:gd name="connsiteY0" fmla="*/ 2945205 h 2945205"/>
              <a:gd name="connsiteX1" fmla="*/ 17103 w 3112419"/>
              <a:gd name="connsiteY1" fmla="*/ 0 h 2945205"/>
              <a:gd name="connsiteX2" fmla="*/ 1579695 w 3112419"/>
              <a:gd name="connsiteY2" fmla="*/ 1304073 h 2945205"/>
              <a:gd name="connsiteX3" fmla="*/ 3084238 w 3112419"/>
              <a:gd name="connsiteY3" fmla="*/ 2114 h 2945205"/>
              <a:gd name="connsiteX4" fmla="*/ 3112419 w 3112419"/>
              <a:gd name="connsiteY4" fmla="*/ 2944627 h 2945205"/>
              <a:gd name="connsiteX5" fmla="*/ 0 w 3112419"/>
              <a:gd name="connsiteY5" fmla="*/ 2945205 h 2945205"/>
              <a:gd name="connsiteX0" fmla="*/ 0 w 3112419"/>
              <a:gd name="connsiteY0" fmla="*/ 2945205 h 2945205"/>
              <a:gd name="connsiteX1" fmla="*/ 17103 w 3112419"/>
              <a:gd name="connsiteY1" fmla="*/ 0 h 2945205"/>
              <a:gd name="connsiteX2" fmla="*/ 1579695 w 3112419"/>
              <a:gd name="connsiteY2" fmla="*/ 1304073 h 2945205"/>
              <a:gd name="connsiteX3" fmla="*/ 2994591 w 3112419"/>
              <a:gd name="connsiteY3" fmla="*/ 8629 h 2945205"/>
              <a:gd name="connsiteX4" fmla="*/ 3112419 w 3112419"/>
              <a:gd name="connsiteY4" fmla="*/ 2944627 h 2945205"/>
              <a:gd name="connsiteX5" fmla="*/ 0 w 3112419"/>
              <a:gd name="connsiteY5" fmla="*/ 2945205 h 2945205"/>
              <a:gd name="connsiteX0" fmla="*/ 0 w 3013807"/>
              <a:gd name="connsiteY0" fmla="*/ 2945205 h 2957657"/>
              <a:gd name="connsiteX1" fmla="*/ 17103 w 3013807"/>
              <a:gd name="connsiteY1" fmla="*/ 0 h 2957657"/>
              <a:gd name="connsiteX2" fmla="*/ 1579695 w 3013807"/>
              <a:gd name="connsiteY2" fmla="*/ 1304073 h 2957657"/>
              <a:gd name="connsiteX3" fmla="*/ 2994591 w 3013807"/>
              <a:gd name="connsiteY3" fmla="*/ 8629 h 2957657"/>
              <a:gd name="connsiteX4" fmla="*/ 3013807 w 3013807"/>
              <a:gd name="connsiteY4" fmla="*/ 2957657 h 2957657"/>
              <a:gd name="connsiteX5" fmla="*/ 0 w 3013807"/>
              <a:gd name="connsiteY5" fmla="*/ 2945205 h 2957657"/>
              <a:gd name="connsiteX0" fmla="*/ 0 w 3013807"/>
              <a:gd name="connsiteY0" fmla="*/ 2945205 h 2957657"/>
              <a:gd name="connsiteX1" fmla="*/ 17103 w 3013807"/>
              <a:gd name="connsiteY1" fmla="*/ 0 h 2957657"/>
              <a:gd name="connsiteX2" fmla="*/ 1579695 w 3013807"/>
              <a:gd name="connsiteY2" fmla="*/ 1304073 h 2957657"/>
              <a:gd name="connsiteX3" fmla="*/ 3012520 w 3013807"/>
              <a:gd name="connsiteY3" fmla="*/ 2114 h 2957657"/>
              <a:gd name="connsiteX4" fmla="*/ 3013807 w 3013807"/>
              <a:gd name="connsiteY4" fmla="*/ 2957657 h 2957657"/>
              <a:gd name="connsiteX5" fmla="*/ 0 w 3013807"/>
              <a:gd name="connsiteY5" fmla="*/ 2945205 h 2957657"/>
              <a:gd name="connsiteX0" fmla="*/ 100520 w 3114327"/>
              <a:gd name="connsiteY0" fmla="*/ 2988215 h 3000667"/>
              <a:gd name="connsiteX1" fmla="*/ 117623 w 3114327"/>
              <a:gd name="connsiteY1" fmla="*/ 43010 h 3000667"/>
              <a:gd name="connsiteX2" fmla="*/ 1644357 w 3114327"/>
              <a:gd name="connsiteY2" fmla="*/ 1327539 h 3000667"/>
              <a:gd name="connsiteX3" fmla="*/ 3113040 w 3114327"/>
              <a:gd name="connsiteY3" fmla="*/ 45124 h 3000667"/>
              <a:gd name="connsiteX4" fmla="*/ 3114327 w 3114327"/>
              <a:gd name="connsiteY4" fmla="*/ 3000667 h 3000667"/>
              <a:gd name="connsiteX5" fmla="*/ 100520 w 3114327"/>
              <a:gd name="connsiteY5" fmla="*/ 2988215 h 3000667"/>
              <a:gd name="connsiteX0" fmla="*/ 100520 w 3114327"/>
              <a:gd name="connsiteY0" fmla="*/ 2988215 h 3000667"/>
              <a:gd name="connsiteX1" fmla="*/ 117623 w 3114327"/>
              <a:gd name="connsiteY1" fmla="*/ 43010 h 3000667"/>
              <a:gd name="connsiteX2" fmla="*/ 1644357 w 3114327"/>
              <a:gd name="connsiteY2" fmla="*/ 1327539 h 3000667"/>
              <a:gd name="connsiteX3" fmla="*/ 3104075 w 3114327"/>
              <a:gd name="connsiteY3" fmla="*/ 129813 h 3000667"/>
              <a:gd name="connsiteX4" fmla="*/ 3114327 w 3114327"/>
              <a:gd name="connsiteY4" fmla="*/ 3000667 h 3000667"/>
              <a:gd name="connsiteX5" fmla="*/ 100520 w 3114327"/>
              <a:gd name="connsiteY5" fmla="*/ 2988215 h 3000667"/>
              <a:gd name="connsiteX0" fmla="*/ 100520 w 3114327"/>
              <a:gd name="connsiteY0" fmla="*/ 2945205 h 2957657"/>
              <a:gd name="connsiteX1" fmla="*/ 117623 w 3114327"/>
              <a:gd name="connsiteY1" fmla="*/ 0 h 2957657"/>
              <a:gd name="connsiteX2" fmla="*/ 1644357 w 3114327"/>
              <a:gd name="connsiteY2" fmla="*/ 1284529 h 2957657"/>
              <a:gd name="connsiteX3" fmla="*/ 3104075 w 3114327"/>
              <a:gd name="connsiteY3" fmla="*/ 86803 h 2957657"/>
              <a:gd name="connsiteX4" fmla="*/ 3114327 w 3114327"/>
              <a:gd name="connsiteY4" fmla="*/ 2957657 h 2957657"/>
              <a:gd name="connsiteX5" fmla="*/ 100520 w 3114327"/>
              <a:gd name="connsiteY5" fmla="*/ 2945205 h 2957657"/>
              <a:gd name="connsiteX0" fmla="*/ 3758 w 3017565"/>
              <a:gd name="connsiteY0" fmla="*/ 2858402 h 2870854"/>
              <a:gd name="connsiteX1" fmla="*/ 200155 w 3017565"/>
              <a:gd name="connsiteY1" fmla="*/ 69547 h 2870854"/>
              <a:gd name="connsiteX2" fmla="*/ 1547595 w 3017565"/>
              <a:gd name="connsiteY2" fmla="*/ 1197726 h 2870854"/>
              <a:gd name="connsiteX3" fmla="*/ 3007313 w 3017565"/>
              <a:gd name="connsiteY3" fmla="*/ 0 h 2870854"/>
              <a:gd name="connsiteX4" fmla="*/ 3017565 w 3017565"/>
              <a:gd name="connsiteY4" fmla="*/ 2870854 h 2870854"/>
              <a:gd name="connsiteX5" fmla="*/ 3758 w 3017565"/>
              <a:gd name="connsiteY5" fmla="*/ 2858402 h 2870854"/>
              <a:gd name="connsiteX0" fmla="*/ 0 w 3013807"/>
              <a:gd name="connsiteY0" fmla="*/ 2858402 h 2870854"/>
              <a:gd name="connsiteX1" fmla="*/ 196397 w 3013807"/>
              <a:gd name="connsiteY1" fmla="*/ 69547 h 2870854"/>
              <a:gd name="connsiteX2" fmla="*/ 1543837 w 3013807"/>
              <a:gd name="connsiteY2" fmla="*/ 1197726 h 2870854"/>
              <a:gd name="connsiteX3" fmla="*/ 3003555 w 3013807"/>
              <a:gd name="connsiteY3" fmla="*/ 0 h 2870854"/>
              <a:gd name="connsiteX4" fmla="*/ 3013807 w 3013807"/>
              <a:gd name="connsiteY4" fmla="*/ 2870854 h 2870854"/>
              <a:gd name="connsiteX5" fmla="*/ 0 w 3013807"/>
              <a:gd name="connsiteY5" fmla="*/ 2858402 h 2870854"/>
              <a:gd name="connsiteX0" fmla="*/ 55511 w 2934848"/>
              <a:gd name="connsiteY0" fmla="*/ 2858402 h 2870854"/>
              <a:gd name="connsiteX1" fmla="*/ 117438 w 2934848"/>
              <a:gd name="connsiteY1" fmla="*/ 69547 h 2870854"/>
              <a:gd name="connsiteX2" fmla="*/ 1464878 w 2934848"/>
              <a:gd name="connsiteY2" fmla="*/ 1197726 h 2870854"/>
              <a:gd name="connsiteX3" fmla="*/ 2924596 w 2934848"/>
              <a:gd name="connsiteY3" fmla="*/ 0 h 2870854"/>
              <a:gd name="connsiteX4" fmla="*/ 2934848 w 2934848"/>
              <a:gd name="connsiteY4" fmla="*/ 2870854 h 2870854"/>
              <a:gd name="connsiteX5" fmla="*/ 55511 w 2934848"/>
              <a:gd name="connsiteY5" fmla="*/ 2858402 h 2870854"/>
              <a:gd name="connsiteX0" fmla="*/ 0 w 2879337"/>
              <a:gd name="connsiteY0" fmla="*/ 2858402 h 2870854"/>
              <a:gd name="connsiteX1" fmla="*/ 61927 w 2879337"/>
              <a:gd name="connsiteY1" fmla="*/ 69547 h 2870854"/>
              <a:gd name="connsiteX2" fmla="*/ 1409367 w 2879337"/>
              <a:gd name="connsiteY2" fmla="*/ 1197726 h 2870854"/>
              <a:gd name="connsiteX3" fmla="*/ 2869085 w 2879337"/>
              <a:gd name="connsiteY3" fmla="*/ 0 h 2870854"/>
              <a:gd name="connsiteX4" fmla="*/ 2879337 w 2879337"/>
              <a:gd name="connsiteY4" fmla="*/ 2870854 h 2870854"/>
              <a:gd name="connsiteX5" fmla="*/ 0 w 2879337"/>
              <a:gd name="connsiteY5" fmla="*/ 2858402 h 2870854"/>
              <a:gd name="connsiteX0" fmla="*/ 0 w 2879337"/>
              <a:gd name="connsiteY0" fmla="*/ 2858402 h 2870854"/>
              <a:gd name="connsiteX1" fmla="*/ 43998 w 2879337"/>
              <a:gd name="connsiteY1" fmla="*/ 50003 h 2870854"/>
              <a:gd name="connsiteX2" fmla="*/ 1409367 w 2879337"/>
              <a:gd name="connsiteY2" fmla="*/ 1197726 h 2870854"/>
              <a:gd name="connsiteX3" fmla="*/ 2869085 w 2879337"/>
              <a:gd name="connsiteY3" fmla="*/ 0 h 2870854"/>
              <a:gd name="connsiteX4" fmla="*/ 2879337 w 2879337"/>
              <a:gd name="connsiteY4" fmla="*/ 2870854 h 2870854"/>
              <a:gd name="connsiteX5" fmla="*/ 0 w 2879337"/>
              <a:gd name="connsiteY5" fmla="*/ 2858402 h 2870854"/>
              <a:gd name="connsiteX0" fmla="*/ 0 w 2879337"/>
              <a:gd name="connsiteY0" fmla="*/ 2873196 h 2885648"/>
              <a:gd name="connsiteX1" fmla="*/ 17104 w 2879337"/>
              <a:gd name="connsiteY1" fmla="*/ 45253 h 2885648"/>
              <a:gd name="connsiteX2" fmla="*/ 1409367 w 2879337"/>
              <a:gd name="connsiteY2" fmla="*/ 1212520 h 2885648"/>
              <a:gd name="connsiteX3" fmla="*/ 2869085 w 2879337"/>
              <a:gd name="connsiteY3" fmla="*/ 14794 h 2885648"/>
              <a:gd name="connsiteX4" fmla="*/ 2879337 w 2879337"/>
              <a:gd name="connsiteY4" fmla="*/ 2885648 h 2885648"/>
              <a:gd name="connsiteX5" fmla="*/ 0 w 2879337"/>
              <a:gd name="connsiteY5" fmla="*/ 2873196 h 2885648"/>
              <a:gd name="connsiteX0" fmla="*/ 0 w 2879337"/>
              <a:gd name="connsiteY0" fmla="*/ 2858402 h 2870854"/>
              <a:gd name="connsiteX1" fmla="*/ 35033 w 2879337"/>
              <a:gd name="connsiteY1" fmla="*/ 95605 h 2870854"/>
              <a:gd name="connsiteX2" fmla="*/ 1409367 w 2879337"/>
              <a:gd name="connsiteY2" fmla="*/ 1197726 h 2870854"/>
              <a:gd name="connsiteX3" fmla="*/ 2869085 w 2879337"/>
              <a:gd name="connsiteY3" fmla="*/ 0 h 2870854"/>
              <a:gd name="connsiteX4" fmla="*/ 2879337 w 2879337"/>
              <a:gd name="connsiteY4" fmla="*/ 2870854 h 2870854"/>
              <a:gd name="connsiteX5" fmla="*/ 0 w 2879337"/>
              <a:gd name="connsiteY5" fmla="*/ 2858402 h 2870854"/>
              <a:gd name="connsiteX0" fmla="*/ 0 w 2879337"/>
              <a:gd name="connsiteY0" fmla="*/ 2858402 h 2870854"/>
              <a:gd name="connsiteX1" fmla="*/ 8139 w 2879337"/>
              <a:gd name="connsiteY1" fmla="*/ 76061 h 2870854"/>
              <a:gd name="connsiteX2" fmla="*/ 1409367 w 2879337"/>
              <a:gd name="connsiteY2" fmla="*/ 1197726 h 2870854"/>
              <a:gd name="connsiteX3" fmla="*/ 2869085 w 2879337"/>
              <a:gd name="connsiteY3" fmla="*/ 0 h 2870854"/>
              <a:gd name="connsiteX4" fmla="*/ 2879337 w 2879337"/>
              <a:gd name="connsiteY4" fmla="*/ 2870854 h 2870854"/>
              <a:gd name="connsiteX5" fmla="*/ 0 w 2879337"/>
              <a:gd name="connsiteY5" fmla="*/ 2858402 h 2870854"/>
              <a:gd name="connsiteX0" fmla="*/ 0 w 2879337"/>
              <a:gd name="connsiteY0" fmla="*/ 2858402 h 2870854"/>
              <a:gd name="connsiteX1" fmla="*/ 8139 w 2879337"/>
              <a:gd name="connsiteY1" fmla="*/ 76061 h 2870854"/>
              <a:gd name="connsiteX2" fmla="*/ 1409367 w 2879337"/>
              <a:gd name="connsiteY2" fmla="*/ 1197726 h 2870854"/>
              <a:gd name="connsiteX3" fmla="*/ 2869085 w 2879337"/>
              <a:gd name="connsiteY3" fmla="*/ 0 h 2870854"/>
              <a:gd name="connsiteX4" fmla="*/ 2879337 w 2879337"/>
              <a:gd name="connsiteY4" fmla="*/ 2870854 h 2870854"/>
              <a:gd name="connsiteX5" fmla="*/ 0 w 2879337"/>
              <a:gd name="connsiteY5" fmla="*/ 2858402 h 2870854"/>
              <a:gd name="connsiteX0" fmla="*/ 0 w 2879337"/>
              <a:gd name="connsiteY0" fmla="*/ 2858402 h 2870854"/>
              <a:gd name="connsiteX1" fmla="*/ 8139 w 2879337"/>
              <a:gd name="connsiteY1" fmla="*/ 36974 h 2870854"/>
              <a:gd name="connsiteX2" fmla="*/ 1409367 w 2879337"/>
              <a:gd name="connsiteY2" fmla="*/ 1197726 h 2870854"/>
              <a:gd name="connsiteX3" fmla="*/ 2869085 w 2879337"/>
              <a:gd name="connsiteY3" fmla="*/ 0 h 2870854"/>
              <a:gd name="connsiteX4" fmla="*/ 2879337 w 2879337"/>
              <a:gd name="connsiteY4" fmla="*/ 2870854 h 2870854"/>
              <a:gd name="connsiteX5" fmla="*/ 0 w 2879337"/>
              <a:gd name="connsiteY5" fmla="*/ 2858402 h 2870854"/>
              <a:gd name="connsiteX0" fmla="*/ 0 w 2879337"/>
              <a:gd name="connsiteY0" fmla="*/ 2821428 h 2833880"/>
              <a:gd name="connsiteX1" fmla="*/ 8139 w 2879337"/>
              <a:gd name="connsiteY1" fmla="*/ 0 h 2833880"/>
              <a:gd name="connsiteX2" fmla="*/ 1409367 w 2879337"/>
              <a:gd name="connsiteY2" fmla="*/ 1160752 h 2833880"/>
              <a:gd name="connsiteX3" fmla="*/ 2851155 w 2879337"/>
              <a:gd name="connsiteY3" fmla="*/ 21657 h 2833880"/>
              <a:gd name="connsiteX4" fmla="*/ 2879337 w 2879337"/>
              <a:gd name="connsiteY4" fmla="*/ 2833880 h 2833880"/>
              <a:gd name="connsiteX5" fmla="*/ 0 w 2879337"/>
              <a:gd name="connsiteY5" fmla="*/ 2821428 h 2833880"/>
              <a:gd name="connsiteX0" fmla="*/ 0 w 2879337"/>
              <a:gd name="connsiteY0" fmla="*/ 2821428 h 2833880"/>
              <a:gd name="connsiteX1" fmla="*/ 8139 w 2879337"/>
              <a:gd name="connsiteY1" fmla="*/ 0 h 2833880"/>
              <a:gd name="connsiteX2" fmla="*/ 1409367 w 2879337"/>
              <a:gd name="connsiteY2" fmla="*/ 1160752 h 2833880"/>
              <a:gd name="connsiteX3" fmla="*/ 2833225 w 2879337"/>
              <a:gd name="connsiteY3" fmla="*/ 15142 h 2833880"/>
              <a:gd name="connsiteX4" fmla="*/ 2879337 w 2879337"/>
              <a:gd name="connsiteY4" fmla="*/ 2833880 h 2833880"/>
              <a:gd name="connsiteX5" fmla="*/ 0 w 2879337"/>
              <a:gd name="connsiteY5" fmla="*/ 2821428 h 2833880"/>
              <a:gd name="connsiteX0" fmla="*/ 0 w 2852443"/>
              <a:gd name="connsiteY0" fmla="*/ 2821428 h 2821428"/>
              <a:gd name="connsiteX1" fmla="*/ 8139 w 2852443"/>
              <a:gd name="connsiteY1" fmla="*/ 0 h 2821428"/>
              <a:gd name="connsiteX2" fmla="*/ 1409367 w 2852443"/>
              <a:gd name="connsiteY2" fmla="*/ 1160752 h 2821428"/>
              <a:gd name="connsiteX3" fmla="*/ 2833225 w 2852443"/>
              <a:gd name="connsiteY3" fmla="*/ 15142 h 2821428"/>
              <a:gd name="connsiteX4" fmla="*/ 2852443 w 2852443"/>
              <a:gd name="connsiteY4" fmla="*/ 2814336 h 2821428"/>
              <a:gd name="connsiteX5" fmla="*/ 0 w 2852443"/>
              <a:gd name="connsiteY5" fmla="*/ 2821428 h 282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52443" h="2821428">
                <a:moveTo>
                  <a:pt x="0" y="2821428"/>
                </a:moveTo>
                <a:lnTo>
                  <a:pt x="8139" y="0"/>
                </a:lnTo>
                <a:lnTo>
                  <a:pt x="1409367" y="1160752"/>
                </a:lnTo>
                <a:lnTo>
                  <a:pt x="2833225" y="15142"/>
                </a:lnTo>
                <a:cubicBezTo>
                  <a:pt x="2836642" y="972093"/>
                  <a:pt x="2849026" y="1857385"/>
                  <a:pt x="2852443" y="2814336"/>
                </a:cubicBezTo>
                <a:lnTo>
                  <a:pt x="0" y="2821428"/>
                </a:lnTo>
                <a:close/>
              </a:path>
            </a:pathLst>
          </a:cu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921555" y="447172"/>
            <a:ext cx="18709" cy="1503878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906828" y="533116"/>
            <a:ext cx="367457" cy="1378494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6639479" y="533116"/>
            <a:ext cx="261552" cy="1378492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6367965" y="654255"/>
            <a:ext cx="544216" cy="1257355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912180" y="654255"/>
            <a:ext cx="605040" cy="1257355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912181" y="816240"/>
            <a:ext cx="780975" cy="1154932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6200892" y="847579"/>
            <a:ext cx="721770" cy="1083437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6940264" y="995627"/>
            <a:ext cx="863246" cy="1025367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951287" y="1572562"/>
            <a:ext cx="1074437" cy="710128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5931201" y="1353732"/>
            <a:ext cx="921753" cy="877415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5860863" y="1599916"/>
            <a:ext cx="1014721" cy="660935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6926041" y="1894972"/>
            <a:ext cx="1175590" cy="827524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35" idx="6"/>
          </p:cNvCxnSpPr>
          <p:nvPr/>
        </p:nvCxnSpPr>
        <p:spPr>
          <a:xfrm flipV="1">
            <a:off x="6974026" y="2193885"/>
            <a:ext cx="1199575" cy="528510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5817878" y="1894972"/>
            <a:ext cx="1009308" cy="800294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5767078" y="2193885"/>
            <a:ext cx="1087021" cy="530488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6966934" y="2444061"/>
            <a:ext cx="1210233" cy="673456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6966934" y="2699226"/>
            <a:ext cx="1269805" cy="433978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32" idx="2"/>
          </p:cNvCxnSpPr>
          <p:nvPr/>
        </p:nvCxnSpPr>
        <p:spPr>
          <a:xfrm flipH="1" flipV="1">
            <a:off x="5743552" y="2424464"/>
            <a:ext cx="1125097" cy="704832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5688924" y="2695266"/>
            <a:ext cx="1180739" cy="453886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6922331" y="2922209"/>
            <a:ext cx="1354857" cy="586639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6897089" y="3149152"/>
            <a:ext cx="1424345" cy="359697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5650720" y="2924189"/>
            <a:ext cx="1238364" cy="605557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5616673" y="3185374"/>
            <a:ext cx="1272410" cy="355319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6904326" y="1288898"/>
            <a:ext cx="1004167" cy="1028093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854294" y="332906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</a:t>
            </a:r>
            <a:endParaRPr lang="en-US" sz="2400" dirty="0"/>
          </a:p>
        </p:txBody>
      </p:sp>
      <p:sp>
        <p:nvSpPr>
          <p:cNvPr id="38" name="TextBox 37"/>
          <p:cNvSpPr txBox="1"/>
          <p:nvPr/>
        </p:nvSpPr>
        <p:spPr>
          <a:xfrm>
            <a:off x="5513480" y="880950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</a:t>
            </a:r>
            <a:endParaRPr lang="en-US" sz="2400" dirty="0"/>
          </a:p>
        </p:txBody>
      </p:sp>
      <p:cxnSp>
        <p:nvCxnSpPr>
          <p:cNvPr id="39" name="Straight Arrow Connector 38"/>
          <p:cNvCxnSpPr/>
          <p:nvPr/>
        </p:nvCxnSpPr>
        <p:spPr>
          <a:xfrm flipH="1" flipV="1">
            <a:off x="6060846" y="1017332"/>
            <a:ext cx="797166" cy="894277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6955722" y="3363033"/>
            <a:ext cx="1365712" cy="511696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6951287" y="3618881"/>
            <a:ext cx="1383204" cy="242714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 flipV="1">
            <a:off x="5561087" y="3403037"/>
            <a:ext cx="1352694" cy="470846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5561087" y="3618881"/>
            <a:ext cx="1364954" cy="262319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6910573" y="3861115"/>
            <a:ext cx="1423918" cy="297009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6920439" y="4102046"/>
            <a:ext cx="1400995" cy="59181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 flipV="1">
            <a:off x="5561087" y="3861115"/>
            <a:ext cx="1361576" cy="302331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 flipV="1">
            <a:off x="5561087" y="4102046"/>
            <a:ext cx="1346624" cy="56079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 flipV="1">
            <a:off x="8555319" y="429444"/>
            <a:ext cx="3511" cy="378132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8487111" y="598431"/>
            <a:ext cx="461665" cy="805349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dirty="0" smtClean="0"/>
              <a:t>Present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8478145" y="3695040"/>
            <a:ext cx="461665" cy="480773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dirty="0" smtClean="0"/>
              <a:t>Past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8693588" y="2007128"/>
            <a:ext cx="492443" cy="610103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sz="2000" dirty="0" smtClean="0"/>
              <a:t>Time</a:t>
            </a:r>
            <a:endParaRPr lang="en-US" sz="2000" dirty="0"/>
          </a:p>
        </p:txBody>
      </p:sp>
      <p:cxnSp>
        <p:nvCxnSpPr>
          <p:cNvPr id="60" name="Straight Arrow Connector 59"/>
          <p:cNvCxnSpPr/>
          <p:nvPr/>
        </p:nvCxnSpPr>
        <p:spPr>
          <a:xfrm flipV="1">
            <a:off x="6919584" y="447172"/>
            <a:ext cx="19354" cy="1499486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6913507" y="533116"/>
            <a:ext cx="360778" cy="139042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 flipV="1">
            <a:off x="6632800" y="533116"/>
            <a:ext cx="274910" cy="13904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 flipV="1">
            <a:off x="6367965" y="654255"/>
            <a:ext cx="550895" cy="12692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V="1">
            <a:off x="6918859" y="654255"/>
            <a:ext cx="594977" cy="12692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6918860" y="816240"/>
            <a:ext cx="774296" cy="116686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H="1" flipV="1">
            <a:off x="6199919" y="853206"/>
            <a:ext cx="702734" cy="107033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V="1">
            <a:off x="6940264" y="992504"/>
            <a:ext cx="863246" cy="102536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H="1" flipV="1">
            <a:off x="6067525" y="1029264"/>
            <a:ext cx="797166" cy="89427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6954671" y="1572562"/>
            <a:ext cx="1071053" cy="7140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H="1" flipV="1">
            <a:off x="5931201" y="1353732"/>
            <a:ext cx="925137" cy="88137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H="1" flipV="1">
            <a:off x="5860863" y="1599916"/>
            <a:ext cx="1018105" cy="66489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6929425" y="1894972"/>
            <a:ext cx="1175590" cy="83148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V="1">
            <a:off x="6940264" y="2193885"/>
            <a:ext cx="1213881" cy="53247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H="1" flipV="1">
            <a:off x="5817878" y="1894972"/>
            <a:ext cx="1012692" cy="80425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H="1" flipV="1">
            <a:off x="5767078" y="2193885"/>
            <a:ext cx="1090405" cy="53444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V="1">
            <a:off x="6895495" y="1288898"/>
            <a:ext cx="1000783" cy="103205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V="1">
            <a:off x="6966934" y="2440152"/>
            <a:ext cx="1212897" cy="67345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V="1">
            <a:off x="6964270" y="2699226"/>
            <a:ext cx="1272469" cy="43397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H="1" flipV="1">
            <a:off x="5720186" y="2428372"/>
            <a:ext cx="1130296" cy="70483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H="1" flipV="1">
            <a:off x="5688924" y="2699226"/>
            <a:ext cx="1166354" cy="44992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6919667" y="2916215"/>
            <a:ext cx="1357521" cy="59263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V="1">
            <a:off x="6894425" y="3149152"/>
            <a:ext cx="1427009" cy="35969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H="1" flipV="1">
            <a:off x="5650720" y="2924189"/>
            <a:ext cx="1235700" cy="60555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H="1" flipV="1">
            <a:off x="5616673" y="3185374"/>
            <a:ext cx="1269746" cy="35531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V="1">
            <a:off x="6926045" y="3363033"/>
            <a:ext cx="1395389" cy="5108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V="1">
            <a:off x="6940264" y="3618881"/>
            <a:ext cx="1394227" cy="24223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H="1" flipV="1">
            <a:off x="5561087" y="3403037"/>
            <a:ext cx="1394636" cy="47816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H="1" flipV="1">
            <a:off x="5561087" y="3618881"/>
            <a:ext cx="1316597" cy="24223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flipV="1">
            <a:off x="6918024" y="3861115"/>
            <a:ext cx="1416467" cy="29700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 flipV="1">
            <a:off x="6906828" y="4102046"/>
            <a:ext cx="1414606" cy="5607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 flipH="1" flipV="1">
            <a:off x="5561087" y="3861115"/>
            <a:ext cx="1368174" cy="30011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 flipH="1" flipV="1">
            <a:off x="5561087" y="4102046"/>
            <a:ext cx="1352694" cy="5607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 flipV="1">
            <a:off x="6868649" y="3485124"/>
            <a:ext cx="105377" cy="11215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 flipV="1">
            <a:off x="6868649" y="3817804"/>
            <a:ext cx="105377" cy="11215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 flipV="1">
            <a:off x="6868649" y="1894972"/>
            <a:ext cx="105377" cy="11215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 flipV="1">
            <a:off x="6868649" y="3073218"/>
            <a:ext cx="105377" cy="11215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 flipV="1">
            <a:off x="6868649" y="2666317"/>
            <a:ext cx="105377" cy="11215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 flipV="1">
            <a:off x="6868649" y="2224598"/>
            <a:ext cx="105377" cy="11215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 flipV="1">
            <a:off x="6865536" y="4102046"/>
            <a:ext cx="105377" cy="11215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TextBox 210"/>
          <p:cNvSpPr txBox="1"/>
          <p:nvPr/>
        </p:nvSpPr>
        <p:spPr>
          <a:xfrm>
            <a:off x="4976943" y="-14073"/>
            <a:ext cx="4066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Constructor</a:t>
            </a:r>
            <a:endParaRPr lang="en-US" sz="2000" dirty="0"/>
          </a:p>
        </p:txBody>
      </p:sp>
      <p:pic>
        <p:nvPicPr>
          <p:cNvPr id="2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98" y="4781742"/>
            <a:ext cx="8050206" cy="131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" name="Rectangle 214"/>
          <p:cNvSpPr/>
          <p:nvPr/>
        </p:nvSpPr>
        <p:spPr>
          <a:xfrm>
            <a:off x="3135085" y="4816522"/>
            <a:ext cx="2852289" cy="118652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7" name="Group 236"/>
          <p:cNvGrpSpPr/>
          <p:nvPr/>
        </p:nvGrpSpPr>
        <p:grpSpPr>
          <a:xfrm>
            <a:off x="6009468" y="4810639"/>
            <a:ext cx="3042234" cy="1195058"/>
            <a:chOff x="6035594" y="4810639"/>
            <a:chExt cx="3042234" cy="1195058"/>
          </a:xfrm>
        </p:grpSpPr>
        <p:cxnSp>
          <p:nvCxnSpPr>
            <p:cNvPr id="216" name="Straight Connector 215"/>
            <p:cNvCxnSpPr/>
            <p:nvPr/>
          </p:nvCxnSpPr>
          <p:spPr>
            <a:xfrm>
              <a:off x="6059332" y="4810639"/>
              <a:ext cx="1275" cy="1192407"/>
            </a:xfrm>
            <a:prstGeom prst="line">
              <a:avLst/>
            </a:prstGeom>
            <a:noFill/>
            <a:ln w="571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>
              <a:off x="6035594" y="4810639"/>
              <a:ext cx="2451517" cy="5883"/>
            </a:xfrm>
            <a:prstGeom prst="line">
              <a:avLst/>
            </a:prstGeom>
            <a:noFill/>
            <a:ln w="571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>
              <a:off x="6044013" y="5998402"/>
              <a:ext cx="2420121" cy="4644"/>
            </a:xfrm>
            <a:prstGeom prst="line">
              <a:avLst/>
            </a:prstGeom>
            <a:noFill/>
            <a:ln w="571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>
              <a:off x="8540419" y="5999153"/>
              <a:ext cx="508989" cy="6544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>
              <a:off x="8568839" y="4827612"/>
              <a:ext cx="508989" cy="6544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30" name="Group 229"/>
          <p:cNvGrpSpPr/>
          <p:nvPr/>
        </p:nvGrpSpPr>
        <p:grpSpPr>
          <a:xfrm>
            <a:off x="67216" y="4781742"/>
            <a:ext cx="3059402" cy="1251757"/>
            <a:chOff x="67216" y="4781742"/>
            <a:chExt cx="3059402" cy="1251757"/>
          </a:xfrm>
        </p:grpSpPr>
        <p:cxnSp>
          <p:nvCxnSpPr>
            <p:cNvPr id="221" name="Straight Connector 220"/>
            <p:cNvCxnSpPr/>
            <p:nvPr/>
          </p:nvCxnSpPr>
          <p:spPr>
            <a:xfrm>
              <a:off x="3088263" y="4781742"/>
              <a:ext cx="0" cy="1251757"/>
            </a:xfrm>
            <a:prstGeom prst="line">
              <a:avLst/>
            </a:prstGeom>
            <a:noFill/>
            <a:ln w="571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>
              <a:off x="629444" y="4816522"/>
              <a:ext cx="2450352" cy="0"/>
            </a:xfrm>
            <a:prstGeom prst="line">
              <a:avLst/>
            </a:prstGeom>
            <a:noFill/>
            <a:ln w="571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flipV="1">
              <a:off x="624420" y="5987375"/>
              <a:ext cx="2502198" cy="11027"/>
            </a:xfrm>
            <a:prstGeom prst="line">
              <a:avLst/>
            </a:prstGeom>
            <a:noFill/>
            <a:ln w="571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flipH="1">
              <a:off x="67216" y="5987375"/>
              <a:ext cx="508989" cy="6544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flipH="1">
              <a:off x="70235" y="4807367"/>
              <a:ext cx="508989" cy="6544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239" name="Straight Arrow Connector 238"/>
          <p:cNvCxnSpPr/>
          <p:nvPr/>
        </p:nvCxnSpPr>
        <p:spPr>
          <a:xfrm>
            <a:off x="4536933" y="4364255"/>
            <a:ext cx="0" cy="398515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/>
          <p:cNvCxnSpPr/>
          <p:nvPr/>
        </p:nvCxnSpPr>
        <p:spPr>
          <a:xfrm>
            <a:off x="4540749" y="4818407"/>
            <a:ext cx="0" cy="1171576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Arrow Connector 240"/>
          <p:cNvCxnSpPr/>
          <p:nvPr/>
        </p:nvCxnSpPr>
        <p:spPr>
          <a:xfrm flipV="1">
            <a:off x="4645058" y="4725100"/>
            <a:ext cx="1342316" cy="13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Arrow Connector 241"/>
          <p:cNvCxnSpPr/>
          <p:nvPr/>
        </p:nvCxnSpPr>
        <p:spPr>
          <a:xfrm flipH="1" flipV="1">
            <a:off x="3135085" y="4725100"/>
            <a:ext cx="1288044" cy="13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Arrow Connector 242"/>
          <p:cNvCxnSpPr/>
          <p:nvPr/>
        </p:nvCxnSpPr>
        <p:spPr>
          <a:xfrm>
            <a:off x="6044013" y="4729823"/>
            <a:ext cx="2443098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/>
          <p:cNvCxnSpPr/>
          <p:nvPr/>
        </p:nvCxnSpPr>
        <p:spPr>
          <a:xfrm flipH="1">
            <a:off x="605124" y="4725100"/>
            <a:ext cx="2497835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603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00"/>
                            </p:stCondLst>
                            <p:childTnLst>
                              <p:par>
                                <p:cTn id="117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0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5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50"/>
                            </p:stCondLst>
                            <p:childTnLst>
                              <p:par>
                                <p:cTn id="1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7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215" grpId="0" animBg="1"/>
      <p:bldP spid="21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dirty="0"/>
              <a:t>Storytelling Panorama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5259"/>
            <a:ext cx="4100732" cy="4214782"/>
          </a:xfrm>
        </p:spPr>
        <p:txBody>
          <a:bodyPr/>
          <a:lstStyle/>
          <a:p>
            <a:r>
              <a:rPr lang="en-US" dirty="0"/>
              <a:t>As the panorama moves deeper in time….</a:t>
            </a:r>
          </a:p>
          <a:p>
            <a:pPr marL="0" indent="0">
              <a:buNone/>
            </a:pPr>
            <a:r>
              <a:rPr lang="en-US" dirty="0"/>
              <a:t>proportion of rays from the distant past is decreased.</a:t>
            </a:r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282699" y="2580656"/>
            <a:ext cx="3295141" cy="1656523"/>
            <a:chOff x="674688" y="3944124"/>
            <a:chExt cx="3295141" cy="1656523"/>
          </a:xfrm>
        </p:grpSpPr>
        <p:grpSp>
          <p:nvGrpSpPr>
            <p:cNvPr id="5" name="Group 4"/>
            <p:cNvGrpSpPr/>
            <p:nvPr/>
          </p:nvGrpSpPr>
          <p:grpSpPr>
            <a:xfrm>
              <a:off x="674688" y="3986914"/>
              <a:ext cx="2418764" cy="1519640"/>
              <a:chOff x="629236" y="1808239"/>
              <a:chExt cx="2418764" cy="1519640"/>
            </a:xfrm>
          </p:grpSpPr>
          <p:sp>
            <p:nvSpPr>
              <p:cNvPr id="9" name="Isosceles Triangle 4"/>
              <p:cNvSpPr/>
              <p:nvPr/>
            </p:nvSpPr>
            <p:spPr>
              <a:xfrm flipV="1">
                <a:off x="629236" y="1808239"/>
                <a:ext cx="2418764" cy="1515103"/>
              </a:xfrm>
              <a:custGeom>
                <a:avLst/>
                <a:gdLst>
                  <a:gd name="connsiteX0" fmla="*/ 0 w 3124200"/>
                  <a:gd name="connsiteY0" fmla="*/ 1371600 h 1371600"/>
                  <a:gd name="connsiteX1" fmla="*/ 1531608 w 3124200"/>
                  <a:gd name="connsiteY1" fmla="*/ 0 h 1371600"/>
                  <a:gd name="connsiteX2" fmla="*/ 3124200 w 3124200"/>
                  <a:gd name="connsiteY2" fmla="*/ 1371600 h 1371600"/>
                  <a:gd name="connsiteX3" fmla="*/ 0 w 3124200"/>
                  <a:gd name="connsiteY3" fmla="*/ 1371600 h 1371600"/>
                  <a:gd name="connsiteX0" fmla="*/ 0 w 3087624"/>
                  <a:gd name="connsiteY0" fmla="*/ 1371600 h 1371600"/>
                  <a:gd name="connsiteX1" fmla="*/ 1495032 w 3087624"/>
                  <a:gd name="connsiteY1" fmla="*/ 0 h 1371600"/>
                  <a:gd name="connsiteX2" fmla="*/ 3087624 w 3087624"/>
                  <a:gd name="connsiteY2" fmla="*/ 1371600 h 1371600"/>
                  <a:gd name="connsiteX3" fmla="*/ 0 w 3087624"/>
                  <a:gd name="connsiteY3" fmla="*/ 1371600 h 1371600"/>
                  <a:gd name="connsiteX0" fmla="*/ 0 w 3087624"/>
                  <a:gd name="connsiteY0" fmla="*/ 1795882 h 1795882"/>
                  <a:gd name="connsiteX1" fmla="*/ 1560869 w 3087624"/>
                  <a:gd name="connsiteY1" fmla="*/ 0 h 1795882"/>
                  <a:gd name="connsiteX2" fmla="*/ 3087624 w 3087624"/>
                  <a:gd name="connsiteY2" fmla="*/ 1795882 h 1795882"/>
                  <a:gd name="connsiteX3" fmla="*/ 0 w 3087624"/>
                  <a:gd name="connsiteY3" fmla="*/ 1795882 h 1795882"/>
                  <a:gd name="connsiteX0" fmla="*/ 0 w 3072994"/>
                  <a:gd name="connsiteY0" fmla="*/ 1773936 h 1795882"/>
                  <a:gd name="connsiteX1" fmla="*/ 1546239 w 3072994"/>
                  <a:gd name="connsiteY1" fmla="*/ 0 h 1795882"/>
                  <a:gd name="connsiteX2" fmla="*/ 3072994 w 3072994"/>
                  <a:gd name="connsiteY2" fmla="*/ 1795882 h 1795882"/>
                  <a:gd name="connsiteX3" fmla="*/ 0 w 3072994"/>
                  <a:gd name="connsiteY3" fmla="*/ 1773936 h 1795882"/>
                  <a:gd name="connsiteX0" fmla="*/ 0 w 3072994"/>
                  <a:gd name="connsiteY0" fmla="*/ 1773936 h 1795882"/>
                  <a:gd name="connsiteX1" fmla="*/ 130725 w 3072994"/>
                  <a:gd name="connsiteY1" fmla="*/ 535691 h 1795882"/>
                  <a:gd name="connsiteX2" fmla="*/ 1546239 w 3072994"/>
                  <a:gd name="connsiteY2" fmla="*/ 0 h 1795882"/>
                  <a:gd name="connsiteX3" fmla="*/ 3072994 w 3072994"/>
                  <a:gd name="connsiteY3" fmla="*/ 1795882 h 1795882"/>
                  <a:gd name="connsiteX4" fmla="*/ 0 w 3072994"/>
                  <a:gd name="connsiteY4" fmla="*/ 1773936 h 1795882"/>
                  <a:gd name="connsiteX0" fmla="*/ 23495 w 3096489"/>
                  <a:gd name="connsiteY0" fmla="*/ 1773936 h 1795882"/>
                  <a:gd name="connsiteX1" fmla="*/ 58422 w 3096489"/>
                  <a:gd name="connsiteY1" fmla="*/ 32753 h 1795882"/>
                  <a:gd name="connsiteX2" fmla="*/ 1569734 w 3096489"/>
                  <a:gd name="connsiteY2" fmla="*/ 0 h 1795882"/>
                  <a:gd name="connsiteX3" fmla="*/ 3096489 w 3096489"/>
                  <a:gd name="connsiteY3" fmla="*/ 1795882 h 1795882"/>
                  <a:gd name="connsiteX4" fmla="*/ 23495 w 3096489"/>
                  <a:gd name="connsiteY4" fmla="*/ 1773936 h 1795882"/>
                  <a:gd name="connsiteX0" fmla="*/ 0 w 3072994"/>
                  <a:gd name="connsiteY0" fmla="*/ 1773936 h 1795882"/>
                  <a:gd name="connsiteX1" fmla="*/ 34927 w 3072994"/>
                  <a:gd name="connsiteY1" fmla="*/ 32753 h 1795882"/>
                  <a:gd name="connsiteX2" fmla="*/ 1546239 w 3072994"/>
                  <a:gd name="connsiteY2" fmla="*/ 0 h 1795882"/>
                  <a:gd name="connsiteX3" fmla="*/ 3072994 w 3072994"/>
                  <a:gd name="connsiteY3" fmla="*/ 1795882 h 1795882"/>
                  <a:gd name="connsiteX4" fmla="*/ 0 w 3072994"/>
                  <a:gd name="connsiteY4" fmla="*/ 1773936 h 1795882"/>
                  <a:gd name="connsiteX0" fmla="*/ 302 w 3073296"/>
                  <a:gd name="connsiteY0" fmla="*/ 1773936 h 1795882"/>
                  <a:gd name="connsiteX1" fmla="*/ 35229 w 3073296"/>
                  <a:gd name="connsiteY1" fmla="*/ 32753 h 1795882"/>
                  <a:gd name="connsiteX2" fmla="*/ 1546541 w 3073296"/>
                  <a:gd name="connsiteY2" fmla="*/ 0 h 1795882"/>
                  <a:gd name="connsiteX3" fmla="*/ 3073296 w 3073296"/>
                  <a:gd name="connsiteY3" fmla="*/ 1795882 h 1795882"/>
                  <a:gd name="connsiteX4" fmla="*/ 302 w 3073296"/>
                  <a:gd name="connsiteY4" fmla="*/ 1773936 h 1795882"/>
                  <a:gd name="connsiteX0" fmla="*/ 12971 w 3085965"/>
                  <a:gd name="connsiteY0" fmla="*/ 1773936 h 1795882"/>
                  <a:gd name="connsiteX1" fmla="*/ 0 w 3085965"/>
                  <a:gd name="connsiteY1" fmla="*/ 32753 h 1795882"/>
                  <a:gd name="connsiteX2" fmla="*/ 1559210 w 3085965"/>
                  <a:gd name="connsiteY2" fmla="*/ 0 h 1795882"/>
                  <a:gd name="connsiteX3" fmla="*/ 3085965 w 3085965"/>
                  <a:gd name="connsiteY3" fmla="*/ 1795882 h 1795882"/>
                  <a:gd name="connsiteX4" fmla="*/ 12971 w 3085965"/>
                  <a:gd name="connsiteY4" fmla="*/ 1773936 h 1795882"/>
                  <a:gd name="connsiteX0" fmla="*/ 12971 w 3085965"/>
                  <a:gd name="connsiteY0" fmla="*/ 1797886 h 1819832"/>
                  <a:gd name="connsiteX1" fmla="*/ 0 w 3085965"/>
                  <a:gd name="connsiteY1" fmla="*/ 56703 h 1819832"/>
                  <a:gd name="connsiteX2" fmla="*/ 3068029 w 3085965"/>
                  <a:gd name="connsiteY2" fmla="*/ 0 h 1819832"/>
                  <a:gd name="connsiteX3" fmla="*/ 3085965 w 3085965"/>
                  <a:gd name="connsiteY3" fmla="*/ 1819832 h 1819832"/>
                  <a:gd name="connsiteX4" fmla="*/ 12971 w 3085965"/>
                  <a:gd name="connsiteY4" fmla="*/ 1797886 h 1819832"/>
                  <a:gd name="connsiteX0" fmla="*/ 12971 w 3085965"/>
                  <a:gd name="connsiteY0" fmla="*/ 1773937 h 1795883"/>
                  <a:gd name="connsiteX1" fmla="*/ 0 w 3085965"/>
                  <a:gd name="connsiteY1" fmla="*/ 32754 h 1795883"/>
                  <a:gd name="connsiteX2" fmla="*/ 3056055 w 3085965"/>
                  <a:gd name="connsiteY2" fmla="*/ 0 h 1795883"/>
                  <a:gd name="connsiteX3" fmla="*/ 3085965 w 3085965"/>
                  <a:gd name="connsiteY3" fmla="*/ 1795883 h 1795883"/>
                  <a:gd name="connsiteX4" fmla="*/ 12971 w 3085965"/>
                  <a:gd name="connsiteY4" fmla="*/ 1773937 h 1795883"/>
                  <a:gd name="connsiteX0" fmla="*/ 12971 w 3085965"/>
                  <a:gd name="connsiteY0" fmla="*/ 1773937 h 1795883"/>
                  <a:gd name="connsiteX1" fmla="*/ 0 w 3085965"/>
                  <a:gd name="connsiteY1" fmla="*/ 32754 h 1795883"/>
                  <a:gd name="connsiteX2" fmla="*/ 3056055 w 3085965"/>
                  <a:gd name="connsiteY2" fmla="*/ 0 h 1795883"/>
                  <a:gd name="connsiteX3" fmla="*/ 3085965 w 3085965"/>
                  <a:gd name="connsiteY3" fmla="*/ 1795883 h 1795883"/>
                  <a:gd name="connsiteX4" fmla="*/ 12971 w 3085965"/>
                  <a:gd name="connsiteY4" fmla="*/ 1773937 h 1795883"/>
                  <a:gd name="connsiteX0" fmla="*/ 12971 w 3085965"/>
                  <a:gd name="connsiteY0" fmla="*/ 1773937 h 1795883"/>
                  <a:gd name="connsiteX1" fmla="*/ 0 w 3085965"/>
                  <a:gd name="connsiteY1" fmla="*/ 32754 h 1795883"/>
                  <a:gd name="connsiteX2" fmla="*/ 3056055 w 3085965"/>
                  <a:gd name="connsiteY2" fmla="*/ 0 h 1795883"/>
                  <a:gd name="connsiteX3" fmla="*/ 3085965 w 3085965"/>
                  <a:gd name="connsiteY3" fmla="*/ 1795883 h 1795883"/>
                  <a:gd name="connsiteX4" fmla="*/ 12971 w 3085965"/>
                  <a:gd name="connsiteY4" fmla="*/ 1773937 h 179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965" h="1795883">
                    <a:moveTo>
                      <a:pt x="12971" y="1773937"/>
                    </a:moveTo>
                    <a:cubicBezTo>
                      <a:pt x="8646" y="1321273"/>
                      <a:pt x="4324" y="497392"/>
                      <a:pt x="0" y="32754"/>
                    </a:cubicBezTo>
                    <a:lnTo>
                      <a:pt x="3056055" y="0"/>
                    </a:lnTo>
                    <a:cubicBezTo>
                      <a:pt x="3066025" y="598628"/>
                      <a:pt x="3075995" y="1161331"/>
                      <a:pt x="3085965" y="1795883"/>
                    </a:cubicBezTo>
                    <a:lnTo>
                      <a:pt x="12971" y="1773937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5715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" name="Straight Arrow Connector 9"/>
              <p:cNvCxnSpPr/>
              <p:nvPr/>
            </p:nvCxnSpPr>
            <p:spPr>
              <a:xfrm flipV="1">
                <a:off x="1844586" y="1915739"/>
                <a:ext cx="14587" cy="1365083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 flipV="1">
                <a:off x="1832228" y="2018876"/>
                <a:ext cx="308344" cy="1228851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 flipH="1" flipV="1">
                <a:off x="1580984" y="2018876"/>
                <a:ext cx="246380" cy="1228850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 flipH="1" flipV="1">
                <a:off x="1367847" y="2146760"/>
                <a:ext cx="468873" cy="1100968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 flipV="1">
                <a:off x="1836719" y="2146760"/>
                <a:ext cx="510500" cy="1100968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V="1">
                <a:off x="1836720" y="2328572"/>
                <a:ext cx="655338" cy="969136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flipH="1" flipV="1">
                <a:off x="1217462" y="2338584"/>
                <a:ext cx="605658" cy="909143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>
                <a:stCxn id="26" idx="5"/>
              </p:cNvCxnSpPr>
              <p:nvPr/>
            </p:nvCxnSpPr>
            <p:spPr>
              <a:xfrm flipV="1">
                <a:off x="1866740" y="2466468"/>
                <a:ext cx="712315" cy="781081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26" idx="6"/>
              </p:cNvCxnSpPr>
              <p:nvPr/>
            </p:nvCxnSpPr>
            <p:spPr>
              <a:xfrm flipV="1">
                <a:off x="1879690" y="2598280"/>
                <a:ext cx="787310" cy="682542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 flipH="1" flipV="1">
                <a:off x="1066800" y="2682076"/>
                <a:ext cx="770579" cy="597308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V="1">
                <a:off x="1865537" y="2793155"/>
                <a:ext cx="877663" cy="500106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V="1">
                <a:off x="1884070" y="3038930"/>
                <a:ext cx="935330" cy="249504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H="1" flipV="1">
                <a:off x="990600" y="2857008"/>
                <a:ext cx="791984" cy="413403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H="1" flipV="1">
                <a:off x="914400" y="3048942"/>
                <a:ext cx="886642" cy="241148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 flipV="1">
                <a:off x="1919541" y="3288433"/>
                <a:ext cx="899859" cy="4151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 flipH="1" flipV="1">
                <a:off x="914400" y="3280822"/>
                <a:ext cx="870546" cy="22202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26" name="Oval 25"/>
              <p:cNvSpPr/>
              <p:nvPr/>
            </p:nvSpPr>
            <p:spPr>
              <a:xfrm flipV="1">
                <a:off x="1791265" y="3233766"/>
                <a:ext cx="88425" cy="94113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7" name="Straight Arrow Connector 26"/>
              <p:cNvCxnSpPr/>
              <p:nvPr/>
            </p:nvCxnSpPr>
            <p:spPr>
              <a:xfrm flipH="1" flipV="1">
                <a:off x="1122341" y="2497314"/>
                <a:ext cx="668925" cy="750413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</p:grpSp>
        <p:cxnSp>
          <p:nvCxnSpPr>
            <p:cNvPr id="6" name="Straight Arrow Connector 5"/>
            <p:cNvCxnSpPr/>
            <p:nvPr/>
          </p:nvCxnSpPr>
          <p:spPr>
            <a:xfrm flipV="1">
              <a:off x="3282412" y="3944124"/>
              <a:ext cx="0" cy="156806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3212114" y="4800600"/>
              <a:ext cx="430887" cy="800047"/>
            </a:xfrm>
            <a:prstGeom prst="rect">
              <a:avLst/>
            </a:prstGeom>
            <a:noFill/>
          </p:spPr>
          <p:txBody>
            <a:bodyPr vert="vert" wrap="none" rtlCol="0">
              <a:spAutoFit/>
            </a:bodyPr>
            <a:lstStyle/>
            <a:p>
              <a:r>
                <a:rPr lang="en-US" sz="1600" dirty="0" smtClean="0"/>
                <a:t>Present</a:t>
              </a:r>
              <a:endParaRPr lang="en-US" sz="16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556606" y="4297511"/>
              <a:ext cx="413223" cy="511955"/>
            </a:xfrm>
            <a:prstGeom prst="rect">
              <a:avLst/>
            </a:prstGeom>
            <a:noFill/>
          </p:spPr>
          <p:txBody>
            <a:bodyPr vert="vert" wrap="none" rtlCol="0">
              <a:spAutoFit/>
            </a:bodyPr>
            <a:lstStyle/>
            <a:p>
              <a:r>
                <a:rPr lang="en-US" sz="2000" dirty="0" smtClean="0"/>
                <a:t>Time</a:t>
              </a:r>
              <a:endParaRPr lang="en-US" sz="2000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283637" y="1998152"/>
            <a:ext cx="3295141" cy="2161764"/>
            <a:chOff x="611272" y="2572529"/>
            <a:chExt cx="3295141" cy="2161764"/>
          </a:xfrm>
        </p:grpSpPr>
        <p:sp>
          <p:nvSpPr>
            <p:cNvPr id="29" name="Isosceles Triangle 4"/>
            <p:cNvSpPr/>
            <p:nvPr/>
          </p:nvSpPr>
          <p:spPr>
            <a:xfrm>
              <a:off x="611272" y="3713870"/>
              <a:ext cx="2430376" cy="1020423"/>
            </a:xfrm>
            <a:custGeom>
              <a:avLst/>
              <a:gdLst>
                <a:gd name="connsiteX0" fmla="*/ 0 w 3124200"/>
                <a:gd name="connsiteY0" fmla="*/ 1371600 h 1371600"/>
                <a:gd name="connsiteX1" fmla="*/ 1531608 w 3124200"/>
                <a:gd name="connsiteY1" fmla="*/ 0 h 1371600"/>
                <a:gd name="connsiteX2" fmla="*/ 3124200 w 3124200"/>
                <a:gd name="connsiteY2" fmla="*/ 1371600 h 1371600"/>
                <a:gd name="connsiteX3" fmla="*/ 0 w 3124200"/>
                <a:gd name="connsiteY3" fmla="*/ 1371600 h 1371600"/>
                <a:gd name="connsiteX0" fmla="*/ 0 w 3087624"/>
                <a:gd name="connsiteY0" fmla="*/ 1371600 h 1371600"/>
                <a:gd name="connsiteX1" fmla="*/ 1495032 w 3087624"/>
                <a:gd name="connsiteY1" fmla="*/ 0 h 1371600"/>
                <a:gd name="connsiteX2" fmla="*/ 3087624 w 3087624"/>
                <a:gd name="connsiteY2" fmla="*/ 1371600 h 1371600"/>
                <a:gd name="connsiteX3" fmla="*/ 0 w 3087624"/>
                <a:gd name="connsiteY3" fmla="*/ 1371600 h 1371600"/>
                <a:gd name="connsiteX0" fmla="*/ 0 w 3087624"/>
                <a:gd name="connsiteY0" fmla="*/ 1795882 h 1795882"/>
                <a:gd name="connsiteX1" fmla="*/ 1560869 w 3087624"/>
                <a:gd name="connsiteY1" fmla="*/ 0 h 1795882"/>
                <a:gd name="connsiteX2" fmla="*/ 3087624 w 3087624"/>
                <a:gd name="connsiteY2" fmla="*/ 1795882 h 1795882"/>
                <a:gd name="connsiteX3" fmla="*/ 0 w 3087624"/>
                <a:gd name="connsiteY3" fmla="*/ 1795882 h 1795882"/>
                <a:gd name="connsiteX0" fmla="*/ 0 w 3072994"/>
                <a:gd name="connsiteY0" fmla="*/ 1773936 h 1795882"/>
                <a:gd name="connsiteX1" fmla="*/ 1546239 w 3072994"/>
                <a:gd name="connsiteY1" fmla="*/ 0 h 1795882"/>
                <a:gd name="connsiteX2" fmla="*/ 3072994 w 3072994"/>
                <a:gd name="connsiteY2" fmla="*/ 1795882 h 1795882"/>
                <a:gd name="connsiteX3" fmla="*/ 0 w 3072994"/>
                <a:gd name="connsiteY3" fmla="*/ 1773936 h 1795882"/>
                <a:gd name="connsiteX0" fmla="*/ 0 w 3072994"/>
                <a:gd name="connsiteY0" fmla="*/ 1773936 h 1795882"/>
                <a:gd name="connsiteX1" fmla="*/ 130725 w 3072994"/>
                <a:gd name="connsiteY1" fmla="*/ 535691 h 1795882"/>
                <a:gd name="connsiteX2" fmla="*/ 1546239 w 3072994"/>
                <a:gd name="connsiteY2" fmla="*/ 0 h 1795882"/>
                <a:gd name="connsiteX3" fmla="*/ 3072994 w 3072994"/>
                <a:gd name="connsiteY3" fmla="*/ 1795882 h 1795882"/>
                <a:gd name="connsiteX4" fmla="*/ 0 w 3072994"/>
                <a:gd name="connsiteY4" fmla="*/ 1773936 h 1795882"/>
                <a:gd name="connsiteX0" fmla="*/ 23495 w 3096489"/>
                <a:gd name="connsiteY0" fmla="*/ 1773936 h 1795882"/>
                <a:gd name="connsiteX1" fmla="*/ 58422 w 3096489"/>
                <a:gd name="connsiteY1" fmla="*/ 32753 h 1795882"/>
                <a:gd name="connsiteX2" fmla="*/ 1569734 w 3096489"/>
                <a:gd name="connsiteY2" fmla="*/ 0 h 1795882"/>
                <a:gd name="connsiteX3" fmla="*/ 3096489 w 3096489"/>
                <a:gd name="connsiteY3" fmla="*/ 1795882 h 1795882"/>
                <a:gd name="connsiteX4" fmla="*/ 23495 w 3096489"/>
                <a:gd name="connsiteY4" fmla="*/ 1773936 h 1795882"/>
                <a:gd name="connsiteX0" fmla="*/ 0 w 3072994"/>
                <a:gd name="connsiteY0" fmla="*/ 1773936 h 1795882"/>
                <a:gd name="connsiteX1" fmla="*/ 34927 w 3072994"/>
                <a:gd name="connsiteY1" fmla="*/ 32753 h 1795882"/>
                <a:gd name="connsiteX2" fmla="*/ 1546239 w 3072994"/>
                <a:gd name="connsiteY2" fmla="*/ 0 h 1795882"/>
                <a:gd name="connsiteX3" fmla="*/ 3072994 w 3072994"/>
                <a:gd name="connsiteY3" fmla="*/ 1795882 h 1795882"/>
                <a:gd name="connsiteX4" fmla="*/ 0 w 3072994"/>
                <a:gd name="connsiteY4" fmla="*/ 1773936 h 1795882"/>
                <a:gd name="connsiteX0" fmla="*/ 302 w 3073296"/>
                <a:gd name="connsiteY0" fmla="*/ 1773936 h 1795882"/>
                <a:gd name="connsiteX1" fmla="*/ 35229 w 3073296"/>
                <a:gd name="connsiteY1" fmla="*/ 32753 h 1795882"/>
                <a:gd name="connsiteX2" fmla="*/ 1546541 w 3073296"/>
                <a:gd name="connsiteY2" fmla="*/ 0 h 1795882"/>
                <a:gd name="connsiteX3" fmla="*/ 3073296 w 3073296"/>
                <a:gd name="connsiteY3" fmla="*/ 1795882 h 1795882"/>
                <a:gd name="connsiteX4" fmla="*/ 302 w 3073296"/>
                <a:gd name="connsiteY4" fmla="*/ 1773936 h 1795882"/>
                <a:gd name="connsiteX0" fmla="*/ 12971 w 3085965"/>
                <a:gd name="connsiteY0" fmla="*/ 1773936 h 1795882"/>
                <a:gd name="connsiteX1" fmla="*/ 0 w 3085965"/>
                <a:gd name="connsiteY1" fmla="*/ 32753 h 1795882"/>
                <a:gd name="connsiteX2" fmla="*/ 1559210 w 3085965"/>
                <a:gd name="connsiteY2" fmla="*/ 0 h 1795882"/>
                <a:gd name="connsiteX3" fmla="*/ 3085965 w 3085965"/>
                <a:gd name="connsiteY3" fmla="*/ 1795882 h 1795882"/>
                <a:gd name="connsiteX4" fmla="*/ 12971 w 3085965"/>
                <a:gd name="connsiteY4" fmla="*/ 1773936 h 1795882"/>
                <a:gd name="connsiteX0" fmla="*/ 12971 w 3085965"/>
                <a:gd name="connsiteY0" fmla="*/ 1797886 h 1819832"/>
                <a:gd name="connsiteX1" fmla="*/ 0 w 3085965"/>
                <a:gd name="connsiteY1" fmla="*/ 56703 h 1819832"/>
                <a:gd name="connsiteX2" fmla="*/ 3068029 w 3085965"/>
                <a:gd name="connsiteY2" fmla="*/ 0 h 1819832"/>
                <a:gd name="connsiteX3" fmla="*/ 3085965 w 3085965"/>
                <a:gd name="connsiteY3" fmla="*/ 1819832 h 1819832"/>
                <a:gd name="connsiteX4" fmla="*/ 12971 w 3085965"/>
                <a:gd name="connsiteY4" fmla="*/ 1797886 h 1819832"/>
                <a:gd name="connsiteX0" fmla="*/ 12971 w 3085965"/>
                <a:gd name="connsiteY0" fmla="*/ 1773937 h 1795883"/>
                <a:gd name="connsiteX1" fmla="*/ 0 w 3085965"/>
                <a:gd name="connsiteY1" fmla="*/ 32754 h 1795883"/>
                <a:gd name="connsiteX2" fmla="*/ 3056055 w 3085965"/>
                <a:gd name="connsiteY2" fmla="*/ 0 h 1795883"/>
                <a:gd name="connsiteX3" fmla="*/ 3085965 w 3085965"/>
                <a:gd name="connsiteY3" fmla="*/ 1795883 h 1795883"/>
                <a:gd name="connsiteX4" fmla="*/ 12971 w 3085965"/>
                <a:gd name="connsiteY4" fmla="*/ 1773937 h 1795883"/>
                <a:gd name="connsiteX0" fmla="*/ 12971 w 3085965"/>
                <a:gd name="connsiteY0" fmla="*/ 1773937 h 1795883"/>
                <a:gd name="connsiteX1" fmla="*/ 0 w 3085965"/>
                <a:gd name="connsiteY1" fmla="*/ 32754 h 1795883"/>
                <a:gd name="connsiteX2" fmla="*/ 3056055 w 3085965"/>
                <a:gd name="connsiteY2" fmla="*/ 0 h 1795883"/>
                <a:gd name="connsiteX3" fmla="*/ 3085965 w 3085965"/>
                <a:gd name="connsiteY3" fmla="*/ 1795883 h 1795883"/>
                <a:gd name="connsiteX4" fmla="*/ 12971 w 3085965"/>
                <a:gd name="connsiteY4" fmla="*/ 1773937 h 1795883"/>
                <a:gd name="connsiteX0" fmla="*/ 12971 w 3085965"/>
                <a:gd name="connsiteY0" fmla="*/ 1773937 h 1795883"/>
                <a:gd name="connsiteX1" fmla="*/ 0 w 3085965"/>
                <a:gd name="connsiteY1" fmla="*/ 32754 h 1795883"/>
                <a:gd name="connsiteX2" fmla="*/ 3056055 w 3085965"/>
                <a:gd name="connsiteY2" fmla="*/ 0 h 1795883"/>
                <a:gd name="connsiteX3" fmla="*/ 3085965 w 3085965"/>
                <a:gd name="connsiteY3" fmla="*/ 1795883 h 1795883"/>
                <a:gd name="connsiteX4" fmla="*/ 12971 w 3085965"/>
                <a:gd name="connsiteY4" fmla="*/ 1773937 h 1795883"/>
                <a:gd name="connsiteX0" fmla="*/ 12971 w 3085965"/>
                <a:gd name="connsiteY0" fmla="*/ 1781570 h 1803516"/>
                <a:gd name="connsiteX1" fmla="*/ 0 w 3085965"/>
                <a:gd name="connsiteY1" fmla="*/ 40387 h 1803516"/>
                <a:gd name="connsiteX2" fmla="*/ 3056055 w 3085965"/>
                <a:gd name="connsiteY2" fmla="*/ 0 h 1803516"/>
                <a:gd name="connsiteX3" fmla="*/ 3085965 w 3085965"/>
                <a:gd name="connsiteY3" fmla="*/ 1803516 h 1803516"/>
                <a:gd name="connsiteX4" fmla="*/ 12971 w 3085965"/>
                <a:gd name="connsiteY4" fmla="*/ 1781570 h 1803516"/>
                <a:gd name="connsiteX0" fmla="*/ 12971 w 3085965"/>
                <a:gd name="connsiteY0" fmla="*/ 1781570 h 1803516"/>
                <a:gd name="connsiteX1" fmla="*/ 0 w 3085965"/>
                <a:gd name="connsiteY1" fmla="*/ 40387 h 1803516"/>
                <a:gd name="connsiteX2" fmla="*/ 1535742 w 3085965"/>
                <a:gd name="connsiteY2" fmla="*/ 3253 h 1803516"/>
                <a:gd name="connsiteX3" fmla="*/ 3056055 w 3085965"/>
                <a:gd name="connsiteY3" fmla="*/ 0 h 1803516"/>
                <a:gd name="connsiteX4" fmla="*/ 3085965 w 3085965"/>
                <a:gd name="connsiteY4" fmla="*/ 1803516 h 1803516"/>
                <a:gd name="connsiteX5" fmla="*/ 12971 w 3085965"/>
                <a:gd name="connsiteY5" fmla="*/ 1781570 h 1803516"/>
                <a:gd name="connsiteX0" fmla="*/ 12971 w 3085965"/>
                <a:gd name="connsiteY0" fmla="*/ 1778317 h 1800263"/>
                <a:gd name="connsiteX1" fmla="*/ 0 w 3085965"/>
                <a:gd name="connsiteY1" fmla="*/ 37134 h 1800263"/>
                <a:gd name="connsiteX2" fmla="*/ 1535742 w 3085965"/>
                <a:gd name="connsiteY2" fmla="*/ 0 h 1800263"/>
                <a:gd name="connsiteX3" fmla="*/ 3072487 w 3085965"/>
                <a:gd name="connsiteY3" fmla="*/ 210465 h 1800263"/>
                <a:gd name="connsiteX4" fmla="*/ 3085965 w 3085965"/>
                <a:gd name="connsiteY4" fmla="*/ 1800263 h 1800263"/>
                <a:gd name="connsiteX5" fmla="*/ 12971 w 3085965"/>
                <a:gd name="connsiteY5" fmla="*/ 1778317 h 1800263"/>
                <a:gd name="connsiteX0" fmla="*/ 21187 w 3094181"/>
                <a:gd name="connsiteY0" fmla="*/ 1778317 h 1800263"/>
                <a:gd name="connsiteX1" fmla="*/ 0 w 3094181"/>
                <a:gd name="connsiteY1" fmla="*/ 174524 h 1800263"/>
                <a:gd name="connsiteX2" fmla="*/ 1543958 w 3094181"/>
                <a:gd name="connsiteY2" fmla="*/ 0 h 1800263"/>
                <a:gd name="connsiteX3" fmla="*/ 3080703 w 3094181"/>
                <a:gd name="connsiteY3" fmla="*/ 210465 h 1800263"/>
                <a:gd name="connsiteX4" fmla="*/ 3094181 w 3094181"/>
                <a:gd name="connsiteY4" fmla="*/ 1800263 h 1800263"/>
                <a:gd name="connsiteX5" fmla="*/ 21187 w 3094181"/>
                <a:gd name="connsiteY5" fmla="*/ 1778317 h 1800263"/>
                <a:gd name="connsiteX0" fmla="*/ 21187 w 3094181"/>
                <a:gd name="connsiteY0" fmla="*/ 1778317 h 1800263"/>
                <a:gd name="connsiteX1" fmla="*/ 0 w 3094181"/>
                <a:gd name="connsiteY1" fmla="*/ 174524 h 1800263"/>
                <a:gd name="connsiteX2" fmla="*/ 1543958 w 3094181"/>
                <a:gd name="connsiteY2" fmla="*/ 0 h 1800263"/>
                <a:gd name="connsiteX3" fmla="*/ 3080703 w 3094181"/>
                <a:gd name="connsiteY3" fmla="*/ 210465 h 1800263"/>
                <a:gd name="connsiteX4" fmla="*/ 3094181 w 3094181"/>
                <a:gd name="connsiteY4" fmla="*/ 1800263 h 1800263"/>
                <a:gd name="connsiteX5" fmla="*/ 21187 w 3094181"/>
                <a:gd name="connsiteY5" fmla="*/ 1778317 h 1800263"/>
                <a:gd name="connsiteX0" fmla="*/ 21187 w 3094181"/>
                <a:gd name="connsiteY0" fmla="*/ 1778317 h 1800263"/>
                <a:gd name="connsiteX1" fmla="*/ 0 w 3094181"/>
                <a:gd name="connsiteY1" fmla="*/ 174524 h 1800263"/>
                <a:gd name="connsiteX2" fmla="*/ 1543958 w 3094181"/>
                <a:gd name="connsiteY2" fmla="*/ 0 h 1800263"/>
                <a:gd name="connsiteX3" fmla="*/ 3080703 w 3094181"/>
                <a:gd name="connsiteY3" fmla="*/ 210465 h 1800263"/>
                <a:gd name="connsiteX4" fmla="*/ 3094181 w 3094181"/>
                <a:gd name="connsiteY4" fmla="*/ 1800263 h 1800263"/>
                <a:gd name="connsiteX5" fmla="*/ 21187 w 3094181"/>
                <a:gd name="connsiteY5" fmla="*/ 1778317 h 1800263"/>
                <a:gd name="connsiteX0" fmla="*/ 21187 w 3094181"/>
                <a:gd name="connsiteY0" fmla="*/ 1778317 h 1800263"/>
                <a:gd name="connsiteX1" fmla="*/ 0 w 3094181"/>
                <a:gd name="connsiteY1" fmla="*/ 441672 h 1800263"/>
                <a:gd name="connsiteX2" fmla="*/ 1543958 w 3094181"/>
                <a:gd name="connsiteY2" fmla="*/ 0 h 1800263"/>
                <a:gd name="connsiteX3" fmla="*/ 3080703 w 3094181"/>
                <a:gd name="connsiteY3" fmla="*/ 210465 h 1800263"/>
                <a:gd name="connsiteX4" fmla="*/ 3094181 w 3094181"/>
                <a:gd name="connsiteY4" fmla="*/ 1800263 h 1800263"/>
                <a:gd name="connsiteX5" fmla="*/ 21187 w 3094181"/>
                <a:gd name="connsiteY5" fmla="*/ 1778317 h 1800263"/>
                <a:gd name="connsiteX0" fmla="*/ 21187 w 3094181"/>
                <a:gd name="connsiteY0" fmla="*/ 1778317 h 1800263"/>
                <a:gd name="connsiteX1" fmla="*/ 0 w 3094181"/>
                <a:gd name="connsiteY1" fmla="*/ 441672 h 1800263"/>
                <a:gd name="connsiteX2" fmla="*/ 1543958 w 3094181"/>
                <a:gd name="connsiteY2" fmla="*/ 0 h 1800263"/>
                <a:gd name="connsiteX3" fmla="*/ 3080703 w 3094181"/>
                <a:gd name="connsiteY3" fmla="*/ 210465 h 1800263"/>
                <a:gd name="connsiteX4" fmla="*/ 3094181 w 3094181"/>
                <a:gd name="connsiteY4" fmla="*/ 1800263 h 1800263"/>
                <a:gd name="connsiteX5" fmla="*/ 21187 w 3094181"/>
                <a:gd name="connsiteY5" fmla="*/ 1778317 h 1800263"/>
                <a:gd name="connsiteX0" fmla="*/ 21187 w 3094181"/>
                <a:gd name="connsiteY0" fmla="*/ 1778317 h 1800263"/>
                <a:gd name="connsiteX1" fmla="*/ 0 w 3094181"/>
                <a:gd name="connsiteY1" fmla="*/ 548532 h 1800263"/>
                <a:gd name="connsiteX2" fmla="*/ 1543958 w 3094181"/>
                <a:gd name="connsiteY2" fmla="*/ 0 h 1800263"/>
                <a:gd name="connsiteX3" fmla="*/ 3080703 w 3094181"/>
                <a:gd name="connsiteY3" fmla="*/ 210465 h 1800263"/>
                <a:gd name="connsiteX4" fmla="*/ 3094181 w 3094181"/>
                <a:gd name="connsiteY4" fmla="*/ 1800263 h 1800263"/>
                <a:gd name="connsiteX5" fmla="*/ 21187 w 3094181"/>
                <a:gd name="connsiteY5" fmla="*/ 1778317 h 1800263"/>
                <a:gd name="connsiteX0" fmla="*/ 21187 w 3094181"/>
                <a:gd name="connsiteY0" fmla="*/ 1778317 h 1800263"/>
                <a:gd name="connsiteX1" fmla="*/ 0 w 3094181"/>
                <a:gd name="connsiteY1" fmla="*/ 548532 h 1800263"/>
                <a:gd name="connsiteX2" fmla="*/ 1543958 w 3094181"/>
                <a:gd name="connsiteY2" fmla="*/ 0 h 1800263"/>
                <a:gd name="connsiteX3" fmla="*/ 3080703 w 3094181"/>
                <a:gd name="connsiteY3" fmla="*/ 210465 h 1800263"/>
                <a:gd name="connsiteX4" fmla="*/ 3094181 w 3094181"/>
                <a:gd name="connsiteY4" fmla="*/ 1800263 h 1800263"/>
                <a:gd name="connsiteX5" fmla="*/ 21187 w 3094181"/>
                <a:gd name="connsiteY5" fmla="*/ 1778317 h 1800263"/>
                <a:gd name="connsiteX0" fmla="*/ 21187 w 3094181"/>
                <a:gd name="connsiteY0" fmla="*/ 1778317 h 1800263"/>
                <a:gd name="connsiteX1" fmla="*/ 0 w 3094181"/>
                <a:gd name="connsiteY1" fmla="*/ 548532 h 1800263"/>
                <a:gd name="connsiteX2" fmla="*/ 1543958 w 3094181"/>
                <a:gd name="connsiteY2" fmla="*/ 0 h 1800263"/>
                <a:gd name="connsiteX3" fmla="*/ 3080703 w 3094181"/>
                <a:gd name="connsiteY3" fmla="*/ 210465 h 1800263"/>
                <a:gd name="connsiteX4" fmla="*/ 3094181 w 3094181"/>
                <a:gd name="connsiteY4" fmla="*/ 1800263 h 1800263"/>
                <a:gd name="connsiteX5" fmla="*/ 21187 w 3094181"/>
                <a:gd name="connsiteY5" fmla="*/ 1778317 h 1800263"/>
                <a:gd name="connsiteX0" fmla="*/ 21187 w 3099711"/>
                <a:gd name="connsiteY0" fmla="*/ 1778317 h 1800263"/>
                <a:gd name="connsiteX1" fmla="*/ 0 w 3099711"/>
                <a:gd name="connsiteY1" fmla="*/ 548532 h 1800263"/>
                <a:gd name="connsiteX2" fmla="*/ 1543958 w 3099711"/>
                <a:gd name="connsiteY2" fmla="*/ 0 h 1800263"/>
                <a:gd name="connsiteX3" fmla="*/ 3097135 w 3099711"/>
                <a:gd name="connsiteY3" fmla="*/ 538676 h 1800263"/>
                <a:gd name="connsiteX4" fmla="*/ 3094181 w 3099711"/>
                <a:gd name="connsiteY4" fmla="*/ 1800263 h 1800263"/>
                <a:gd name="connsiteX5" fmla="*/ 21187 w 3099711"/>
                <a:gd name="connsiteY5" fmla="*/ 1778317 h 1800263"/>
                <a:gd name="connsiteX0" fmla="*/ 21187 w 3099710"/>
                <a:gd name="connsiteY0" fmla="*/ 1239641 h 1261587"/>
                <a:gd name="connsiteX1" fmla="*/ 0 w 3099710"/>
                <a:gd name="connsiteY1" fmla="*/ 9856 h 1261587"/>
                <a:gd name="connsiteX2" fmla="*/ 1560390 w 3099710"/>
                <a:gd name="connsiteY2" fmla="*/ 216970 h 1261587"/>
                <a:gd name="connsiteX3" fmla="*/ 3097135 w 3099710"/>
                <a:gd name="connsiteY3" fmla="*/ 0 h 1261587"/>
                <a:gd name="connsiteX4" fmla="*/ 3094181 w 3099710"/>
                <a:gd name="connsiteY4" fmla="*/ 1261587 h 1261587"/>
                <a:gd name="connsiteX5" fmla="*/ 21187 w 3099710"/>
                <a:gd name="connsiteY5" fmla="*/ 1239641 h 1261587"/>
                <a:gd name="connsiteX0" fmla="*/ 21187 w 3131198"/>
                <a:gd name="connsiteY0" fmla="*/ 1552586 h 1574532"/>
                <a:gd name="connsiteX1" fmla="*/ 0 w 3131198"/>
                <a:gd name="connsiteY1" fmla="*/ 322801 h 1574532"/>
                <a:gd name="connsiteX2" fmla="*/ 1560390 w 3131198"/>
                <a:gd name="connsiteY2" fmla="*/ 529915 h 1574532"/>
                <a:gd name="connsiteX3" fmla="*/ 3129999 w 3131198"/>
                <a:gd name="connsiteY3" fmla="*/ 0 h 1574532"/>
                <a:gd name="connsiteX4" fmla="*/ 3094181 w 3131198"/>
                <a:gd name="connsiteY4" fmla="*/ 1574532 h 1574532"/>
                <a:gd name="connsiteX5" fmla="*/ 21187 w 3131198"/>
                <a:gd name="connsiteY5" fmla="*/ 1552586 h 1574532"/>
                <a:gd name="connsiteX0" fmla="*/ 22463 w 3132474"/>
                <a:gd name="connsiteY0" fmla="*/ 1568903 h 1590849"/>
                <a:gd name="connsiteX1" fmla="*/ 1276 w 3132474"/>
                <a:gd name="connsiteY1" fmla="*/ 339118 h 1590849"/>
                <a:gd name="connsiteX2" fmla="*/ 2679 w 3132474"/>
                <a:gd name="connsiteY2" fmla="*/ 34 h 1590849"/>
                <a:gd name="connsiteX3" fmla="*/ 1561666 w 3132474"/>
                <a:gd name="connsiteY3" fmla="*/ 546232 h 1590849"/>
                <a:gd name="connsiteX4" fmla="*/ 3131275 w 3132474"/>
                <a:gd name="connsiteY4" fmla="*/ 16317 h 1590849"/>
                <a:gd name="connsiteX5" fmla="*/ 3095457 w 3132474"/>
                <a:gd name="connsiteY5" fmla="*/ 1590849 h 1590849"/>
                <a:gd name="connsiteX6" fmla="*/ 22463 w 3132474"/>
                <a:gd name="connsiteY6" fmla="*/ 1568903 h 1590849"/>
                <a:gd name="connsiteX0" fmla="*/ 949 w 3135607"/>
                <a:gd name="connsiteY0" fmla="*/ 1553637 h 1590849"/>
                <a:gd name="connsiteX1" fmla="*/ 4409 w 3135607"/>
                <a:gd name="connsiteY1" fmla="*/ 339118 h 1590849"/>
                <a:gd name="connsiteX2" fmla="*/ 5812 w 3135607"/>
                <a:gd name="connsiteY2" fmla="*/ 34 h 1590849"/>
                <a:gd name="connsiteX3" fmla="*/ 1564799 w 3135607"/>
                <a:gd name="connsiteY3" fmla="*/ 546232 h 1590849"/>
                <a:gd name="connsiteX4" fmla="*/ 3134408 w 3135607"/>
                <a:gd name="connsiteY4" fmla="*/ 16317 h 1590849"/>
                <a:gd name="connsiteX5" fmla="*/ 3098590 w 3135607"/>
                <a:gd name="connsiteY5" fmla="*/ 1590849 h 1590849"/>
                <a:gd name="connsiteX6" fmla="*/ 949 w 3135607"/>
                <a:gd name="connsiteY6" fmla="*/ 1553637 h 1590849"/>
                <a:gd name="connsiteX0" fmla="*/ 949 w 3136984"/>
                <a:gd name="connsiteY0" fmla="*/ 1553637 h 1560319"/>
                <a:gd name="connsiteX1" fmla="*/ 4409 w 3136984"/>
                <a:gd name="connsiteY1" fmla="*/ 339118 h 1560319"/>
                <a:gd name="connsiteX2" fmla="*/ 5812 w 3136984"/>
                <a:gd name="connsiteY2" fmla="*/ 34 h 1560319"/>
                <a:gd name="connsiteX3" fmla="*/ 1564799 w 3136984"/>
                <a:gd name="connsiteY3" fmla="*/ 546232 h 1560319"/>
                <a:gd name="connsiteX4" fmla="*/ 3134408 w 3136984"/>
                <a:gd name="connsiteY4" fmla="*/ 16317 h 1560319"/>
                <a:gd name="connsiteX5" fmla="*/ 3131453 w 3136984"/>
                <a:gd name="connsiteY5" fmla="*/ 1560319 h 1560319"/>
                <a:gd name="connsiteX6" fmla="*/ 949 w 3136984"/>
                <a:gd name="connsiteY6" fmla="*/ 1553637 h 1560319"/>
                <a:gd name="connsiteX0" fmla="*/ 949 w 3134408"/>
                <a:gd name="connsiteY0" fmla="*/ 1553637 h 1560319"/>
                <a:gd name="connsiteX1" fmla="*/ 4409 w 3134408"/>
                <a:gd name="connsiteY1" fmla="*/ 339118 h 1560319"/>
                <a:gd name="connsiteX2" fmla="*/ 5812 w 3134408"/>
                <a:gd name="connsiteY2" fmla="*/ 34 h 1560319"/>
                <a:gd name="connsiteX3" fmla="*/ 1564799 w 3134408"/>
                <a:gd name="connsiteY3" fmla="*/ 546232 h 1560319"/>
                <a:gd name="connsiteX4" fmla="*/ 3134408 w 3134408"/>
                <a:gd name="connsiteY4" fmla="*/ 16317 h 1560319"/>
                <a:gd name="connsiteX5" fmla="*/ 3131453 w 3134408"/>
                <a:gd name="connsiteY5" fmla="*/ 1560319 h 1560319"/>
                <a:gd name="connsiteX6" fmla="*/ 949 w 3134408"/>
                <a:gd name="connsiteY6" fmla="*/ 1553637 h 1560319"/>
                <a:gd name="connsiteX0" fmla="*/ 949 w 3134408"/>
                <a:gd name="connsiteY0" fmla="*/ 1553637 h 1560319"/>
                <a:gd name="connsiteX1" fmla="*/ 4409 w 3134408"/>
                <a:gd name="connsiteY1" fmla="*/ 339118 h 1560319"/>
                <a:gd name="connsiteX2" fmla="*/ 5812 w 3134408"/>
                <a:gd name="connsiteY2" fmla="*/ 34 h 1560319"/>
                <a:gd name="connsiteX3" fmla="*/ 1564799 w 3134408"/>
                <a:gd name="connsiteY3" fmla="*/ 546232 h 1560319"/>
                <a:gd name="connsiteX4" fmla="*/ 3134408 w 3134408"/>
                <a:gd name="connsiteY4" fmla="*/ 1051 h 1560319"/>
                <a:gd name="connsiteX5" fmla="*/ 3131453 w 3134408"/>
                <a:gd name="connsiteY5" fmla="*/ 1560319 h 1560319"/>
                <a:gd name="connsiteX6" fmla="*/ 949 w 3134408"/>
                <a:gd name="connsiteY6" fmla="*/ 1553637 h 1560319"/>
                <a:gd name="connsiteX0" fmla="*/ 949 w 3131453"/>
                <a:gd name="connsiteY0" fmla="*/ 1553637 h 1560319"/>
                <a:gd name="connsiteX1" fmla="*/ 4409 w 3131453"/>
                <a:gd name="connsiteY1" fmla="*/ 339118 h 1560319"/>
                <a:gd name="connsiteX2" fmla="*/ 5812 w 3131453"/>
                <a:gd name="connsiteY2" fmla="*/ 34 h 1560319"/>
                <a:gd name="connsiteX3" fmla="*/ 1564799 w 3131453"/>
                <a:gd name="connsiteY3" fmla="*/ 546232 h 1560319"/>
                <a:gd name="connsiteX4" fmla="*/ 3117976 w 3131453"/>
                <a:gd name="connsiteY4" fmla="*/ 23949 h 1560319"/>
                <a:gd name="connsiteX5" fmla="*/ 3131453 w 3131453"/>
                <a:gd name="connsiteY5" fmla="*/ 1560319 h 1560319"/>
                <a:gd name="connsiteX6" fmla="*/ 949 w 3131453"/>
                <a:gd name="connsiteY6" fmla="*/ 1553637 h 1560319"/>
                <a:gd name="connsiteX0" fmla="*/ 949 w 3117976"/>
                <a:gd name="connsiteY0" fmla="*/ 1553637 h 1560319"/>
                <a:gd name="connsiteX1" fmla="*/ 4409 w 3117976"/>
                <a:gd name="connsiteY1" fmla="*/ 339118 h 1560319"/>
                <a:gd name="connsiteX2" fmla="*/ 5812 w 3117976"/>
                <a:gd name="connsiteY2" fmla="*/ 34 h 1560319"/>
                <a:gd name="connsiteX3" fmla="*/ 1564799 w 3117976"/>
                <a:gd name="connsiteY3" fmla="*/ 546232 h 1560319"/>
                <a:gd name="connsiteX4" fmla="*/ 3117976 w 3117976"/>
                <a:gd name="connsiteY4" fmla="*/ 23949 h 1560319"/>
                <a:gd name="connsiteX5" fmla="*/ 3106806 w 3117976"/>
                <a:gd name="connsiteY5" fmla="*/ 1560319 h 1560319"/>
                <a:gd name="connsiteX6" fmla="*/ 949 w 3117976"/>
                <a:gd name="connsiteY6" fmla="*/ 1553637 h 1560319"/>
                <a:gd name="connsiteX0" fmla="*/ 949 w 3117976"/>
                <a:gd name="connsiteY0" fmla="*/ 1553637 h 1560319"/>
                <a:gd name="connsiteX1" fmla="*/ 4409 w 3117976"/>
                <a:gd name="connsiteY1" fmla="*/ 339118 h 1560319"/>
                <a:gd name="connsiteX2" fmla="*/ 5812 w 3117976"/>
                <a:gd name="connsiteY2" fmla="*/ 34 h 1560319"/>
                <a:gd name="connsiteX3" fmla="*/ 1564799 w 3117976"/>
                <a:gd name="connsiteY3" fmla="*/ 546232 h 1560319"/>
                <a:gd name="connsiteX4" fmla="*/ 3117976 w 3117976"/>
                <a:gd name="connsiteY4" fmla="*/ 23949 h 1560319"/>
                <a:gd name="connsiteX5" fmla="*/ 3106806 w 3117976"/>
                <a:gd name="connsiteY5" fmla="*/ 1560319 h 1560319"/>
                <a:gd name="connsiteX6" fmla="*/ 949 w 3117976"/>
                <a:gd name="connsiteY6" fmla="*/ 1553637 h 1560319"/>
                <a:gd name="connsiteX0" fmla="*/ 949 w 3117976"/>
                <a:gd name="connsiteY0" fmla="*/ 1546006 h 1552688"/>
                <a:gd name="connsiteX1" fmla="*/ 4409 w 3117976"/>
                <a:gd name="connsiteY1" fmla="*/ 331487 h 1552688"/>
                <a:gd name="connsiteX2" fmla="*/ 38675 w 3117976"/>
                <a:gd name="connsiteY2" fmla="*/ 36 h 1552688"/>
                <a:gd name="connsiteX3" fmla="*/ 1564799 w 3117976"/>
                <a:gd name="connsiteY3" fmla="*/ 538601 h 1552688"/>
                <a:gd name="connsiteX4" fmla="*/ 3117976 w 3117976"/>
                <a:gd name="connsiteY4" fmla="*/ 16318 h 1552688"/>
                <a:gd name="connsiteX5" fmla="*/ 3106806 w 3117976"/>
                <a:gd name="connsiteY5" fmla="*/ 1552688 h 1552688"/>
                <a:gd name="connsiteX6" fmla="*/ 949 w 3117976"/>
                <a:gd name="connsiteY6" fmla="*/ 1546006 h 1552688"/>
                <a:gd name="connsiteX0" fmla="*/ 21187 w 3113567"/>
                <a:gd name="connsiteY0" fmla="*/ 1538374 h 1552688"/>
                <a:gd name="connsiteX1" fmla="*/ 0 w 3113567"/>
                <a:gd name="connsiteY1" fmla="*/ 331487 h 1552688"/>
                <a:gd name="connsiteX2" fmla="*/ 34266 w 3113567"/>
                <a:gd name="connsiteY2" fmla="*/ 36 h 1552688"/>
                <a:gd name="connsiteX3" fmla="*/ 1560390 w 3113567"/>
                <a:gd name="connsiteY3" fmla="*/ 538601 h 1552688"/>
                <a:gd name="connsiteX4" fmla="*/ 3113567 w 3113567"/>
                <a:gd name="connsiteY4" fmla="*/ 16318 h 1552688"/>
                <a:gd name="connsiteX5" fmla="*/ 3102397 w 3113567"/>
                <a:gd name="connsiteY5" fmla="*/ 1552688 h 1552688"/>
                <a:gd name="connsiteX6" fmla="*/ 21187 w 3113567"/>
                <a:gd name="connsiteY6" fmla="*/ 1538374 h 1552688"/>
                <a:gd name="connsiteX0" fmla="*/ 950 w 3093330"/>
                <a:gd name="connsiteY0" fmla="*/ 1538374 h 1552688"/>
                <a:gd name="connsiteX1" fmla="*/ 4410 w 3093330"/>
                <a:gd name="connsiteY1" fmla="*/ 331487 h 1552688"/>
                <a:gd name="connsiteX2" fmla="*/ 14029 w 3093330"/>
                <a:gd name="connsiteY2" fmla="*/ 36 h 1552688"/>
                <a:gd name="connsiteX3" fmla="*/ 1540153 w 3093330"/>
                <a:gd name="connsiteY3" fmla="*/ 538601 h 1552688"/>
                <a:gd name="connsiteX4" fmla="*/ 3093330 w 3093330"/>
                <a:gd name="connsiteY4" fmla="*/ 16318 h 1552688"/>
                <a:gd name="connsiteX5" fmla="*/ 3082160 w 3093330"/>
                <a:gd name="connsiteY5" fmla="*/ 1552688 h 1552688"/>
                <a:gd name="connsiteX6" fmla="*/ 950 w 3093330"/>
                <a:gd name="connsiteY6" fmla="*/ 1538374 h 1552688"/>
                <a:gd name="connsiteX0" fmla="*/ -1 w 3092379"/>
                <a:gd name="connsiteY0" fmla="*/ 1538374 h 1552688"/>
                <a:gd name="connsiteX1" fmla="*/ 3459 w 3092379"/>
                <a:gd name="connsiteY1" fmla="*/ 331487 h 1552688"/>
                <a:gd name="connsiteX2" fmla="*/ 13078 w 3092379"/>
                <a:gd name="connsiteY2" fmla="*/ 36 h 1552688"/>
                <a:gd name="connsiteX3" fmla="*/ 1539202 w 3092379"/>
                <a:gd name="connsiteY3" fmla="*/ 538601 h 1552688"/>
                <a:gd name="connsiteX4" fmla="*/ 3092379 w 3092379"/>
                <a:gd name="connsiteY4" fmla="*/ 16318 h 1552688"/>
                <a:gd name="connsiteX5" fmla="*/ 3081209 w 3092379"/>
                <a:gd name="connsiteY5" fmla="*/ 1552688 h 1552688"/>
                <a:gd name="connsiteX6" fmla="*/ -1 w 3092379"/>
                <a:gd name="connsiteY6" fmla="*/ 1538374 h 1552688"/>
                <a:gd name="connsiteX0" fmla="*/ 0 w 3092380"/>
                <a:gd name="connsiteY0" fmla="*/ 1538374 h 1552688"/>
                <a:gd name="connsiteX1" fmla="*/ 3460 w 3092380"/>
                <a:gd name="connsiteY1" fmla="*/ 331487 h 1552688"/>
                <a:gd name="connsiteX2" fmla="*/ 13079 w 3092380"/>
                <a:gd name="connsiteY2" fmla="*/ 36 h 1552688"/>
                <a:gd name="connsiteX3" fmla="*/ 1539203 w 3092380"/>
                <a:gd name="connsiteY3" fmla="*/ 538601 h 1552688"/>
                <a:gd name="connsiteX4" fmla="*/ 3092380 w 3092380"/>
                <a:gd name="connsiteY4" fmla="*/ 16318 h 1552688"/>
                <a:gd name="connsiteX5" fmla="*/ 3081210 w 3092380"/>
                <a:gd name="connsiteY5" fmla="*/ 1552688 h 1552688"/>
                <a:gd name="connsiteX6" fmla="*/ 0 w 3092380"/>
                <a:gd name="connsiteY6" fmla="*/ 1538374 h 1552688"/>
                <a:gd name="connsiteX0" fmla="*/ 0 w 3092380"/>
                <a:gd name="connsiteY0" fmla="*/ 1538374 h 1538374"/>
                <a:gd name="connsiteX1" fmla="*/ 3460 w 3092380"/>
                <a:gd name="connsiteY1" fmla="*/ 331487 h 1538374"/>
                <a:gd name="connsiteX2" fmla="*/ 13079 w 3092380"/>
                <a:gd name="connsiteY2" fmla="*/ 36 h 1538374"/>
                <a:gd name="connsiteX3" fmla="*/ 1539203 w 3092380"/>
                <a:gd name="connsiteY3" fmla="*/ 538601 h 1538374"/>
                <a:gd name="connsiteX4" fmla="*/ 3092380 w 3092380"/>
                <a:gd name="connsiteY4" fmla="*/ 16318 h 1538374"/>
                <a:gd name="connsiteX5" fmla="*/ 3072995 w 3092380"/>
                <a:gd name="connsiteY5" fmla="*/ 1155782 h 1538374"/>
                <a:gd name="connsiteX6" fmla="*/ 0 w 3092380"/>
                <a:gd name="connsiteY6" fmla="*/ 1538374 h 1538374"/>
                <a:gd name="connsiteX0" fmla="*/ 0 w 3100595"/>
                <a:gd name="connsiteY0" fmla="*/ 1133836 h 1155782"/>
                <a:gd name="connsiteX1" fmla="*/ 11675 w 3100595"/>
                <a:gd name="connsiteY1" fmla="*/ 331487 h 1155782"/>
                <a:gd name="connsiteX2" fmla="*/ 21294 w 3100595"/>
                <a:gd name="connsiteY2" fmla="*/ 36 h 1155782"/>
                <a:gd name="connsiteX3" fmla="*/ 1547418 w 3100595"/>
                <a:gd name="connsiteY3" fmla="*/ 538601 h 1155782"/>
                <a:gd name="connsiteX4" fmla="*/ 3100595 w 3100595"/>
                <a:gd name="connsiteY4" fmla="*/ 16318 h 1155782"/>
                <a:gd name="connsiteX5" fmla="*/ 3081210 w 3100595"/>
                <a:gd name="connsiteY5" fmla="*/ 1155782 h 1155782"/>
                <a:gd name="connsiteX6" fmla="*/ 0 w 3100595"/>
                <a:gd name="connsiteY6" fmla="*/ 1133836 h 1155782"/>
                <a:gd name="connsiteX0" fmla="*/ 0 w 3100595"/>
                <a:gd name="connsiteY0" fmla="*/ 1133836 h 1155782"/>
                <a:gd name="connsiteX1" fmla="*/ 11675 w 3100595"/>
                <a:gd name="connsiteY1" fmla="*/ 331487 h 1155782"/>
                <a:gd name="connsiteX2" fmla="*/ 21294 w 3100595"/>
                <a:gd name="connsiteY2" fmla="*/ 36 h 1155782"/>
                <a:gd name="connsiteX3" fmla="*/ 1547418 w 3100595"/>
                <a:gd name="connsiteY3" fmla="*/ 538601 h 1155782"/>
                <a:gd name="connsiteX4" fmla="*/ 3100595 w 3100595"/>
                <a:gd name="connsiteY4" fmla="*/ 16318 h 1155782"/>
                <a:gd name="connsiteX5" fmla="*/ 3081210 w 3100595"/>
                <a:gd name="connsiteY5" fmla="*/ 1155782 h 1155782"/>
                <a:gd name="connsiteX6" fmla="*/ 810004 w 3100595"/>
                <a:gd name="connsiteY6" fmla="*/ 1137323 h 1155782"/>
                <a:gd name="connsiteX7" fmla="*/ 0 w 3100595"/>
                <a:gd name="connsiteY7" fmla="*/ 1133836 h 1155782"/>
                <a:gd name="connsiteX0" fmla="*/ 0 w 3100595"/>
                <a:gd name="connsiteY0" fmla="*/ 1133836 h 1155782"/>
                <a:gd name="connsiteX1" fmla="*/ 11675 w 3100595"/>
                <a:gd name="connsiteY1" fmla="*/ 331487 h 1155782"/>
                <a:gd name="connsiteX2" fmla="*/ 21294 w 3100595"/>
                <a:gd name="connsiteY2" fmla="*/ 36 h 1155782"/>
                <a:gd name="connsiteX3" fmla="*/ 1547418 w 3100595"/>
                <a:gd name="connsiteY3" fmla="*/ 538601 h 1155782"/>
                <a:gd name="connsiteX4" fmla="*/ 3100595 w 3100595"/>
                <a:gd name="connsiteY4" fmla="*/ 16318 h 1155782"/>
                <a:gd name="connsiteX5" fmla="*/ 3081210 w 3100595"/>
                <a:gd name="connsiteY5" fmla="*/ 1155782 h 1155782"/>
                <a:gd name="connsiteX6" fmla="*/ 1229006 w 3100595"/>
                <a:gd name="connsiteY6" fmla="*/ 1137323 h 1155782"/>
                <a:gd name="connsiteX7" fmla="*/ 810004 w 3100595"/>
                <a:gd name="connsiteY7" fmla="*/ 1137323 h 1155782"/>
                <a:gd name="connsiteX8" fmla="*/ 0 w 3100595"/>
                <a:gd name="connsiteY8" fmla="*/ 1133836 h 1155782"/>
                <a:gd name="connsiteX0" fmla="*/ 0 w 3100595"/>
                <a:gd name="connsiteY0" fmla="*/ 1133836 h 1155782"/>
                <a:gd name="connsiteX1" fmla="*/ 11675 w 3100595"/>
                <a:gd name="connsiteY1" fmla="*/ 331487 h 1155782"/>
                <a:gd name="connsiteX2" fmla="*/ 21294 w 3100595"/>
                <a:gd name="connsiteY2" fmla="*/ 36 h 1155782"/>
                <a:gd name="connsiteX3" fmla="*/ 1547418 w 3100595"/>
                <a:gd name="connsiteY3" fmla="*/ 538601 h 1155782"/>
                <a:gd name="connsiteX4" fmla="*/ 3100595 w 3100595"/>
                <a:gd name="connsiteY4" fmla="*/ 16318 h 1155782"/>
                <a:gd name="connsiteX5" fmla="*/ 3081210 w 3100595"/>
                <a:gd name="connsiteY5" fmla="*/ 1155782 h 1155782"/>
                <a:gd name="connsiteX6" fmla="*/ 1229006 w 3100595"/>
                <a:gd name="connsiteY6" fmla="*/ 1137323 h 1155782"/>
                <a:gd name="connsiteX7" fmla="*/ 810004 w 3100595"/>
                <a:gd name="connsiteY7" fmla="*/ 1137323 h 1155782"/>
                <a:gd name="connsiteX8" fmla="*/ 0 w 3100595"/>
                <a:gd name="connsiteY8" fmla="*/ 1133836 h 1155782"/>
                <a:gd name="connsiteX0" fmla="*/ 0 w 3100595"/>
                <a:gd name="connsiteY0" fmla="*/ 1133800 h 1155746"/>
                <a:gd name="connsiteX1" fmla="*/ 21294 w 3100595"/>
                <a:gd name="connsiteY1" fmla="*/ 0 h 1155746"/>
                <a:gd name="connsiteX2" fmla="*/ 1547418 w 3100595"/>
                <a:gd name="connsiteY2" fmla="*/ 538565 h 1155746"/>
                <a:gd name="connsiteX3" fmla="*/ 3100595 w 3100595"/>
                <a:gd name="connsiteY3" fmla="*/ 16282 h 1155746"/>
                <a:gd name="connsiteX4" fmla="*/ 3081210 w 3100595"/>
                <a:gd name="connsiteY4" fmla="*/ 1155746 h 1155746"/>
                <a:gd name="connsiteX5" fmla="*/ 1229006 w 3100595"/>
                <a:gd name="connsiteY5" fmla="*/ 1137287 h 1155746"/>
                <a:gd name="connsiteX6" fmla="*/ 810004 w 3100595"/>
                <a:gd name="connsiteY6" fmla="*/ 1137287 h 1155746"/>
                <a:gd name="connsiteX7" fmla="*/ 0 w 3100595"/>
                <a:gd name="connsiteY7" fmla="*/ 1133800 h 1155746"/>
                <a:gd name="connsiteX0" fmla="*/ 0 w 3100595"/>
                <a:gd name="connsiteY0" fmla="*/ 1133800 h 1155746"/>
                <a:gd name="connsiteX1" fmla="*/ 21294 w 3100595"/>
                <a:gd name="connsiteY1" fmla="*/ 0 h 1155746"/>
                <a:gd name="connsiteX2" fmla="*/ 1547418 w 3100595"/>
                <a:gd name="connsiteY2" fmla="*/ 538565 h 1155746"/>
                <a:gd name="connsiteX3" fmla="*/ 3100595 w 3100595"/>
                <a:gd name="connsiteY3" fmla="*/ 16282 h 1155746"/>
                <a:gd name="connsiteX4" fmla="*/ 3081210 w 3100595"/>
                <a:gd name="connsiteY4" fmla="*/ 1155746 h 1155746"/>
                <a:gd name="connsiteX5" fmla="*/ 1229006 w 3100595"/>
                <a:gd name="connsiteY5" fmla="*/ 1137287 h 1155746"/>
                <a:gd name="connsiteX6" fmla="*/ 810004 w 3100595"/>
                <a:gd name="connsiteY6" fmla="*/ 1137287 h 1155746"/>
                <a:gd name="connsiteX7" fmla="*/ 0 w 3100595"/>
                <a:gd name="connsiteY7" fmla="*/ 1133800 h 1155746"/>
                <a:gd name="connsiteX0" fmla="*/ 0 w 3084758"/>
                <a:gd name="connsiteY0" fmla="*/ 1130286 h 1155746"/>
                <a:gd name="connsiteX1" fmla="*/ 5457 w 3084758"/>
                <a:gd name="connsiteY1" fmla="*/ 0 h 1155746"/>
                <a:gd name="connsiteX2" fmla="*/ 1531581 w 3084758"/>
                <a:gd name="connsiteY2" fmla="*/ 538565 h 1155746"/>
                <a:gd name="connsiteX3" fmla="*/ 3084758 w 3084758"/>
                <a:gd name="connsiteY3" fmla="*/ 16282 h 1155746"/>
                <a:gd name="connsiteX4" fmla="*/ 3065373 w 3084758"/>
                <a:gd name="connsiteY4" fmla="*/ 1155746 h 1155746"/>
                <a:gd name="connsiteX5" fmla="*/ 1213169 w 3084758"/>
                <a:gd name="connsiteY5" fmla="*/ 1137287 h 1155746"/>
                <a:gd name="connsiteX6" fmla="*/ 794167 w 3084758"/>
                <a:gd name="connsiteY6" fmla="*/ 1137287 h 1155746"/>
                <a:gd name="connsiteX7" fmla="*/ 0 w 3084758"/>
                <a:gd name="connsiteY7" fmla="*/ 1130286 h 1155746"/>
                <a:gd name="connsiteX0" fmla="*/ 0 w 3084758"/>
                <a:gd name="connsiteY0" fmla="*/ 1130286 h 1155746"/>
                <a:gd name="connsiteX1" fmla="*/ 5457 w 3084758"/>
                <a:gd name="connsiteY1" fmla="*/ 0 h 1155746"/>
                <a:gd name="connsiteX2" fmla="*/ 1531581 w 3084758"/>
                <a:gd name="connsiteY2" fmla="*/ 538565 h 1155746"/>
                <a:gd name="connsiteX3" fmla="*/ 3084758 w 3084758"/>
                <a:gd name="connsiteY3" fmla="*/ 16282 h 1155746"/>
                <a:gd name="connsiteX4" fmla="*/ 3065373 w 3084758"/>
                <a:gd name="connsiteY4" fmla="*/ 1155746 h 1155746"/>
                <a:gd name="connsiteX5" fmla="*/ 1213169 w 3084758"/>
                <a:gd name="connsiteY5" fmla="*/ 1137287 h 1155746"/>
                <a:gd name="connsiteX6" fmla="*/ 0 w 3084758"/>
                <a:gd name="connsiteY6" fmla="*/ 1130286 h 1155746"/>
                <a:gd name="connsiteX0" fmla="*/ 0 w 3084758"/>
                <a:gd name="connsiteY0" fmla="*/ 1130286 h 1155746"/>
                <a:gd name="connsiteX1" fmla="*/ 5457 w 3084758"/>
                <a:gd name="connsiteY1" fmla="*/ 0 h 1155746"/>
                <a:gd name="connsiteX2" fmla="*/ 1531581 w 3084758"/>
                <a:gd name="connsiteY2" fmla="*/ 538565 h 1155746"/>
                <a:gd name="connsiteX3" fmla="*/ 3084758 w 3084758"/>
                <a:gd name="connsiteY3" fmla="*/ 16282 h 1155746"/>
                <a:gd name="connsiteX4" fmla="*/ 3065373 w 3084758"/>
                <a:gd name="connsiteY4" fmla="*/ 1155746 h 1155746"/>
                <a:gd name="connsiteX5" fmla="*/ 0 w 3084758"/>
                <a:gd name="connsiteY5" fmla="*/ 1130286 h 1155746"/>
                <a:gd name="connsiteX0" fmla="*/ 0 w 3084758"/>
                <a:gd name="connsiteY0" fmla="*/ 1130286 h 1145203"/>
                <a:gd name="connsiteX1" fmla="*/ 5457 w 3084758"/>
                <a:gd name="connsiteY1" fmla="*/ 0 h 1145203"/>
                <a:gd name="connsiteX2" fmla="*/ 1531581 w 3084758"/>
                <a:gd name="connsiteY2" fmla="*/ 538565 h 1145203"/>
                <a:gd name="connsiteX3" fmla="*/ 3084758 w 3084758"/>
                <a:gd name="connsiteY3" fmla="*/ 16282 h 1145203"/>
                <a:gd name="connsiteX4" fmla="*/ 3065373 w 3084758"/>
                <a:gd name="connsiteY4" fmla="*/ 1145203 h 1145203"/>
                <a:gd name="connsiteX5" fmla="*/ 0 w 3084758"/>
                <a:gd name="connsiteY5" fmla="*/ 1130286 h 1145203"/>
                <a:gd name="connsiteX0" fmla="*/ 0 w 3084758"/>
                <a:gd name="connsiteY0" fmla="*/ 1130286 h 1145203"/>
                <a:gd name="connsiteX1" fmla="*/ 5457 w 3084758"/>
                <a:gd name="connsiteY1" fmla="*/ 0 h 1145203"/>
                <a:gd name="connsiteX2" fmla="*/ 1531581 w 3084758"/>
                <a:gd name="connsiteY2" fmla="*/ 538565 h 1145203"/>
                <a:gd name="connsiteX3" fmla="*/ 3084758 w 3084758"/>
                <a:gd name="connsiteY3" fmla="*/ 16282 h 1145203"/>
                <a:gd name="connsiteX4" fmla="*/ 3065373 w 3084758"/>
                <a:gd name="connsiteY4" fmla="*/ 1145203 h 1145203"/>
                <a:gd name="connsiteX5" fmla="*/ 0 w 3084758"/>
                <a:gd name="connsiteY5" fmla="*/ 1130286 h 1145203"/>
                <a:gd name="connsiteX0" fmla="*/ 0 w 3084758"/>
                <a:gd name="connsiteY0" fmla="*/ 1130286 h 1145203"/>
                <a:gd name="connsiteX1" fmla="*/ 5457 w 3084758"/>
                <a:gd name="connsiteY1" fmla="*/ 0 h 1145203"/>
                <a:gd name="connsiteX2" fmla="*/ 1531581 w 3084758"/>
                <a:gd name="connsiteY2" fmla="*/ 538565 h 1145203"/>
                <a:gd name="connsiteX3" fmla="*/ 3084758 w 3084758"/>
                <a:gd name="connsiteY3" fmla="*/ 16282 h 1145203"/>
                <a:gd name="connsiteX4" fmla="*/ 3065373 w 3084758"/>
                <a:gd name="connsiteY4" fmla="*/ 1145203 h 1145203"/>
                <a:gd name="connsiteX5" fmla="*/ 0 w 3084758"/>
                <a:gd name="connsiteY5" fmla="*/ 1130286 h 1145203"/>
                <a:gd name="connsiteX0" fmla="*/ 0 w 3072879"/>
                <a:gd name="connsiteY0" fmla="*/ 1130286 h 1145203"/>
                <a:gd name="connsiteX1" fmla="*/ 5457 w 3072879"/>
                <a:gd name="connsiteY1" fmla="*/ 0 h 1145203"/>
                <a:gd name="connsiteX2" fmla="*/ 1531581 w 3072879"/>
                <a:gd name="connsiteY2" fmla="*/ 538565 h 1145203"/>
                <a:gd name="connsiteX3" fmla="*/ 3072879 w 3072879"/>
                <a:gd name="connsiteY3" fmla="*/ 16282 h 1145203"/>
                <a:gd name="connsiteX4" fmla="*/ 3065373 w 3072879"/>
                <a:gd name="connsiteY4" fmla="*/ 1145203 h 1145203"/>
                <a:gd name="connsiteX5" fmla="*/ 0 w 3072879"/>
                <a:gd name="connsiteY5" fmla="*/ 1130286 h 1145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2879" h="1145203">
                  <a:moveTo>
                    <a:pt x="0" y="1130286"/>
                  </a:moveTo>
                  <a:cubicBezTo>
                    <a:pt x="7098" y="752353"/>
                    <a:pt x="2318" y="381448"/>
                    <a:pt x="5457" y="0"/>
                  </a:cubicBezTo>
                  <a:lnTo>
                    <a:pt x="1531581" y="538565"/>
                  </a:lnTo>
                  <a:lnTo>
                    <a:pt x="3072879" y="16282"/>
                  </a:lnTo>
                  <a:cubicBezTo>
                    <a:pt x="3069156" y="528405"/>
                    <a:pt x="3069096" y="633080"/>
                    <a:pt x="3065373" y="1145203"/>
                  </a:cubicBezTo>
                  <a:lnTo>
                    <a:pt x="0" y="1130286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5715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Isosceles Triangle 4"/>
            <p:cNvSpPr/>
            <p:nvPr/>
          </p:nvSpPr>
          <p:spPr>
            <a:xfrm flipV="1">
              <a:off x="612213" y="2615319"/>
              <a:ext cx="2427519" cy="1518799"/>
            </a:xfrm>
            <a:custGeom>
              <a:avLst/>
              <a:gdLst>
                <a:gd name="connsiteX0" fmla="*/ 0 w 3124200"/>
                <a:gd name="connsiteY0" fmla="*/ 1371600 h 1371600"/>
                <a:gd name="connsiteX1" fmla="*/ 1531608 w 3124200"/>
                <a:gd name="connsiteY1" fmla="*/ 0 h 1371600"/>
                <a:gd name="connsiteX2" fmla="*/ 3124200 w 3124200"/>
                <a:gd name="connsiteY2" fmla="*/ 1371600 h 1371600"/>
                <a:gd name="connsiteX3" fmla="*/ 0 w 3124200"/>
                <a:gd name="connsiteY3" fmla="*/ 1371600 h 1371600"/>
                <a:gd name="connsiteX0" fmla="*/ 0 w 3087624"/>
                <a:gd name="connsiteY0" fmla="*/ 1371600 h 1371600"/>
                <a:gd name="connsiteX1" fmla="*/ 1495032 w 3087624"/>
                <a:gd name="connsiteY1" fmla="*/ 0 h 1371600"/>
                <a:gd name="connsiteX2" fmla="*/ 3087624 w 3087624"/>
                <a:gd name="connsiteY2" fmla="*/ 1371600 h 1371600"/>
                <a:gd name="connsiteX3" fmla="*/ 0 w 3087624"/>
                <a:gd name="connsiteY3" fmla="*/ 1371600 h 1371600"/>
                <a:gd name="connsiteX0" fmla="*/ 0 w 3087624"/>
                <a:gd name="connsiteY0" fmla="*/ 1795882 h 1795882"/>
                <a:gd name="connsiteX1" fmla="*/ 1560869 w 3087624"/>
                <a:gd name="connsiteY1" fmla="*/ 0 h 1795882"/>
                <a:gd name="connsiteX2" fmla="*/ 3087624 w 3087624"/>
                <a:gd name="connsiteY2" fmla="*/ 1795882 h 1795882"/>
                <a:gd name="connsiteX3" fmla="*/ 0 w 3087624"/>
                <a:gd name="connsiteY3" fmla="*/ 1795882 h 1795882"/>
                <a:gd name="connsiteX0" fmla="*/ 0 w 3072994"/>
                <a:gd name="connsiteY0" fmla="*/ 1773936 h 1795882"/>
                <a:gd name="connsiteX1" fmla="*/ 1546239 w 3072994"/>
                <a:gd name="connsiteY1" fmla="*/ 0 h 1795882"/>
                <a:gd name="connsiteX2" fmla="*/ 3072994 w 3072994"/>
                <a:gd name="connsiteY2" fmla="*/ 1795882 h 1795882"/>
                <a:gd name="connsiteX3" fmla="*/ 0 w 3072994"/>
                <a:gd name="connsiteY3" fmla="*/ 1773936 h 1795882"/>
                <a:gd name="connsiteX0" fmla="*/ 0 w 3072994"/>
                <a:gd name="connsiteY0" fmla="*/ 1773936 h 1795882"/>
                <a:gd name="connsiteX1" fmla="*/ 130725 w 3072994"/>
                <a:gd name="connsiteY1" fmla="*/ 535691 h 1795882"/>
                <a:gd name="connsiteX2" fmla="*/ 1546239 w 3072994"/>
                <a:gd name="connsiteY2" fmla="*/ 0 h 1795882"/>
                <a:gd name="connsiteX3" fmla="*/ 3072994 w 3072994"/>
                <a:gd name="connsiteY3" fmla="*/ 1795882 h 1795882"/>
                <a:gd name="connsiteX4" fmla="*/ 0 w 3072994"/>
                <a:gd name="connsiteY4" fmla="*/ 1773936 h 1795882"/>
                <a:gd name="connsiteX0" fmla="*/ 23495 w 3096489"/>
                <a:gd name="connsiteY0" fmla="*/ 1773936 h 1795882"/>
                <a:gd name="connsiteX1" fmla="*/ 58422 w 3096489"/>
                <a:gd name="connsiteY1" fmla="*/ 32753 h 1795882"/>
                <a:gd name="connsiteX2" fmla="*/ 1569734 w 3096489"/>
                <a:gd name="connsiteY2" fmla="*/ 0 h 1795882"/>
                <a:gd name="connsiteX3" fmla="*/ 3096489 w 3096489"/>
                <a:gd name="connsiteY3" fmla="*/ 1795882 h 1795882"/>
                <a:gd name="connsiteX4" fmla="*/ 23495 w 3096489"/>
                <a:gd name="connsiteY4" fmla="*/ 1773936 h 1795882"/>
                <a:gd name="connsiteX0" fmla="*/ 0 w 3072994"/>
                <a:gd name="connsiteY0" fmla="*/ 1773936 h 1795882"/>
                <a:gd name="connsiteX1" fmla="*/ 34927 w 3072994"/>
                <a:gd name="connsiteY1" fmla="*/ 32753 h 1795882"/>
                <a:gd name="connsiteX2" fmla="*/ 1546239 w 3072994"/>
                <a:gd name="connsiteY2" fmla="*/ 0 h 1795882"/>
                <a:gd name="connsiteX3" fmla="*/ 3072994 w 3072994"/>
                <a:gd name="connsiteY3" fmla="*/ 1795882 h 1795882"/>
                <a:gd name="connsiteX4" fmla="*/ 0 w 3072994"/>
                <a:gd name="connsiteY4" fmla="*/ 1773936 h 1795882"/>
                <a:gd name="connsiteX0" fmla="*/ 302 w 3073296"/>
                <a:gd name="connsiteY0" fmla="*/ 1773936 h 1795882"/>
                <a:gd name="connsiteX1" fmla="*/ 35229 w 3073296"/>
                <a:gd name="connsiteY1" fmla="*/ 32753 h 1795882"/>
                <a:gd name="connsiteX2" fmla="*/ 1546541 w 3073296"/>
                <a:gd name="connsiteY2" fmla="*/ 0 h 1795882"/>
                <a:gd name="connsiteX3" fmla="*/ 3073296 w 3073296"/>
                <a:gd name="connsiteY3" fmla="*/ 1795882 h 1795882"/>
                <a:gd name="connsiteX4" fmla="*/ 302 w 3073296"/>
                <a:gd name="connsiteY4" fmla="*/ 1773936 h 1795882"/>
                <a:gd name="connsiteX0" fmla="*/ 12971 w 3085965"/>
                <a:gd name="connsiteY0" fmla="*/ 1773936 h 1795882"/>
                <a:gd name="connsiteX1" fmla="*/ 0 w 3085965"/>
                <a:gd name="connsiteY1" fmla="*/ 32753 h 1795882"/>
                <a:gd name="connsiteX2" fmla="*/ 1559210 w 3085965"/>
                <a:gd name="connsiteY2" fmla="*/ 0 h 1795882"/>
                <a:gd name="connsiteX3" fmla="*/ 3085965 w 3085965"/>
                <a:gd name="connsiteY3" fmla="*/ 1795882 h 1795882"/>
                <a:gd name="connsiteX4" fmla="*/ 12971 w 3085965"/>
                <a:gd name="connsiteY4" fmla="*/ 1773936 h 1795882"/>
                <a:gd name="connsiteX0" fmla="*/ 12971 w 3085965"/>
                <a:gd name="connsiteY0" fmla="*/ 1797886 h 1819832"/>
                <a:gd name="connsiteX1" fmla="*/ 0 w 3085965"/>
                <a:gd name="connsiteY1" fmla="*/ 56703 h 1819832"/>
                <a:gd name="connsiteX2" fmla="*/ 3068029 w 3085965"/>
                <a:gd name="connsiteY2" fmla="*/ 0 h 1819832"/>
                <a:gd name="connsiteX3" fmla="*/ 3085965 w 3085965"/>
                <a:gd name="connsiteY3" fmla="*/ 1819832 h 1819832"/>
                <a:gd name="connsiteX4" fmla="*/ 12971 w 3085965"/>
                <a:gd name="connsiteY4" fmla="*/ 1797886 h 1819832"/>
                <a:gd name="connsiteX0" fmla="*/ 12971 w 3085965"/>
                <a:gd name="connsiteY0" fmla="*/ 1773937 h 1795883"/>
                <a:gd name="connsiteX1" fmla="*/ 0 w 3085965"/>
                <a:gd name="connsiteY1" fmla="*/ 32754 h 1795883"/>
                <a:gd name="connsiteX2" fmla="*/ 3056055 w 3085965"/>
                <a:gd name="connsiteY2" fmla="*/ 0 h 1795883"/>
                <a:gd name="connsiteX3" fmla="*/ 3085965 w 3085965"/>
                <a:gd name="connsiteY3" fmla="*/ 1795883 h 1795883"/>
                <a:gd name="connsiteX4" fmla="*/ 12971 w 3085965"/>
                <a:gd name="connsiteY4" fmla="*/ 1773937 h 1795883"/>
                <a:gd name="connsiteX0" fmla="*/ 12971 w 3085965"/>
                <a:gd name="connsiteY0" fmla="*/ 1773937 h 1795883"/>
                <a:gd name="connsiteX1" fmla="*/ 0 w 3085965"/>
                <a:gd name="connsiteY1" fmla="*/ 32754 h 1795883"/>
                <a:gd name="connsiteX2" fmla="*/ 3056055 w 3085965"/>
                <a:gd name="connsiteY2" fmla="*/ 0 h 1795883"/>
                <a:gd name="connsiteX3" fmla="*/ 3085965 w 3085965"/>
                <a:gd name="connsiteY3" fmla="*/ 1795883 h 1795883"/>
                <a:gd name="connsiteX4" fmla="*/ 12971 w 3085965"/>
                <a:gd name="connsiteY4" fmla="*/ 1773937 h 1795883"/>
                <a:gd name="connsiteX0" fmla="*/ 12971 w 3085965"/>
                <a:gd name="connsiteY0" fmla="*/ 1773937 h 1795883"/>
                <a:gd name="connsiteX1" fmla="*/ 0 w 3085965"/>
                <a:gd name="connsiteY1" fmla="*/ 32754 h 1795883"/>
                <a:gd name="connsiteX2" fmla="*/ 3056055 w 3085965"/>
                <a:gd name="connsiteY2" fmla="*/ 0 h 1795883"/>
                <a:gd name="connsiteX3" fmla="*/ 3085965 w 3085965"/>
                <a:gd name="connsiteY3" fmla="*/ 1795883 h 1795883"/>
                <a:gd name="connsiteX4" fmla="*/ 12971 w 3085965"/>
                <a:gd name="connsiteY4" fmla="*/ 1773937 h 1795883"/>
                <a:gd name="connsiteX0" fmla="*/ 12971 w 3085965"/>
                <a:gd name="connsiteY0" fmla="*/ 1781570 h 1803516"/>
                <a:gd name="connsiteX1" fmla="*/ 0 w 3085965"/>
                <a:gd name="connsiteY1" fmla="*/ 40387 h 1803516"/>
                <a:gd name="connsiteX2" fmla="*/ 3056055 w 3085965"/>
                <a:gd name="connsiteY2" fmla="*/ 0 h 1803516"/>
                <a:gd name="connsiteX3" fmla="*/ 3085965 w 3085965"/>
                <a:gd name="connsiteY3" fmla="*/ 1803516 h 1803516"/>
                <a:gd name="connsiteX4" fmla="*/ 12971 w 3085965"/>
                <a:gd name="connsiteY4" fmla="*/ 1781570 h 1803516"/>
                <a:gd name="connsiteX0" fmla="*/ 12971 w 3085965"/>
                <a:gd name="connsiteY0" fmla="*/ 1781570 h 1803516"/>
                <a:gd name="connsiteX1" fmla="*/ 0 w 3085965"/>
                <a:gd name="connsiteY1" fmla="*/ 40387 h 1803516"/>
                <a:gd name="connsiteX2" fmla="*/ 1535742 w 3085965"/>
                <a:gd name="connsiteY2" fmla="*/ 3253 h 1803516"/>
                <a:gd name="connsiteX3" fmla="*/ 3056055 w 3085965"/>
                <a:gd name="connsiteY3" fmla="*/ 0 h 1803516"/>
                <a:gd name="connsiteX4" fmla="*/ 3085965 w 3085965"/>
                <a:gd name="connsiteY4" fmla="*/ 1803516 h 1803516"/>
                <a:gd name="connsiteX5" fmla="*/ 12971 w 3085965"/>
                <a:gd name="connsiteY5" fmla="*/ 1781570 h 1803516"/>
                <a:gd name="connsiteX0" fmla="*/ 12971 w 3085965"/>
                <a:gd name="connsiteY0" fmla="*/ 1778317 h 1800263"/>
                <a:gd name="connsiteX1" fmla="*/ 0 w 3085965"/>
                <a:gd name="connsiteY1" fmla="*/ 37134 h 1800263"/>
                <a:gd name="connsiteX2" fmla="*/ 1535742 w 3085965"/>
                <a:gd name="connsiteY2" fmla="*/ 0 h 1800263"/>
                <a:gd name="connsiteX3" fmla="*/ 3072487 w 3085965"/>
                <a:gd name="connsiteY3" fmla="*/ 210465 h 1800263"/>
                <a:gd name="connsiteX4" fmla="*/ 3085965 w 3085965"/>
                <a:gd name="connsiteY4" fmla="*/ 1800263 h 1800263"/>
                <a:gd name="connsiteX5" fmla="*/ 12971 w 3085965"/>
                <a:gd name="connsiteY5" fmla="*/ 1778317 h 1800263"/>
                <a:gd name="connsiteX0" fmla="*/ 21187 w 3094181"/>
                <a:gd name="connsiteY0" fmla="*/ 1778317 h 1800263"/>
                <a:gd name="connsiteX1" fmla="*/ 0 w 3094181"/>
                <a:gd name="connsiteY1" fmla="*/ 174524 h 1800263"/>
                <a:gd name="connsiteX2" fmla="*/ 1543958 w 3094181"/>
                <a:gd name="connsiteY2" fmla="*/ 0 h 1800263"/>
                <a:gd name="connsiteX3" fmla="*/ 3080703 w 3094181"/>
                <a:gd name="connsiteY3" fmla="*/ 210465 h 1800263"/>
                <a:gd name="connsiteX4" fmla="*/ 3094181 w 3094181"/>
                <a:gd name="connsiteY4" fmla="*/ 1800263 h 1800263"/>
                <a:gd name="connsiteX5" fmla="*/ 21187 w 3094181"/>
                <a:gd name="connsiteY5" fmla="*/ 1778317 h 1800263"/>
                <a:gd name="connsiteX0" fmla="*/ 21187 w 3094181"/>
                <a:gd name="connsiteY0" fmla="*/ 1778317 h 1800263"/>
                <a:gd name="connsiteX1" fmla="*/ 0 w 3094181"/>
                <a:gd name="connsiteY1" fmla="*/ 174524 h 1800263"/>
                <a:gd name="connsiteX2" fmla="*/ 1543958 w 3094181"/>
                <a:gd name="connsiteY2" fmla="*/ 0 h 1800263"/>
                <a:gd name="connsiteX3" fmla="*/ 3080703 w 3094181"/>
                <a:gd name="connsiteY3" fmla="*/ 210465 h 1800263"/>
                <a:gd name="connsiteX4" fmla="*/ 3094181 w 3094181"/>
                <a:gd name="connsiteY4" fmla="*/ 1800263 h 1800263"/>
                <a:gd name="connsiteX5" fmla="*/ 21187 w 3094181"/>
                <a:gd name="connsiteY5" fmla="*/ 1778317 h 1800263"/>
                <a:gd name="connsiteX0" fmla="*/ 21187 w 3094181"/>
                <a:gd name="connsiteY0" fmla="*/ 1778317 h 1800263"/>
                <a:gd name="connsiteX1" fmla="*/ 0 w 3094181"/>
                <a:gd name="connsiteY1" fmla="*/ 174524 h 1800263"/>
                <a:gd name="connsiteX2" fmla="*/ 1543958 w 3094181"/>
                <a:gd name="connsiteY2" fmla="*/ 0 h 1800263"/>
                <a:gd name="connsiteX3" fmla="*/ 3080703 w 3094181"/>
                <a:gd name="connsiteY3" fmla="*/ 210465 h 1800263"/>
                <a:gd name="connsiteX4" fmla="*/ 3094181 w 3094181"/>
                <a:gd name="connsiteY4" fmla="*/ 1800263 h 1800263"/>
                <a:gd name="connsiteX5" fmla="*/ 21187 w 3094181"/>
                <a:gd name="connsiteY5" fmla="*/ 1778317 h 1800263"/>
                <a:gd name="connsiteX0" fmla="*/ 21187 w 3094181"/>
                <a:gd name="connsiteY0" fmla="*/ 1778317 h 1800263"/>
                <a:gd name="connsiteX1" fmla="*/ 0 w 3094181"/>
                <a:gd name="connsiteY1" fmla="*/ 441672 h 1800263"/>
                <a:gd name="connsiteX2" fmla="*/ 1543958 w 3094181"/>
                <a:gd name="connsiteY2" fmla="*/ 0 h 1800263"/>
                <a:gd name="connsiteX3" fmla="*/ 3080703 w 3094181"/>
                <a:gd name="connsiteY3" fmla="*/ 210465 h 1800263"/>
                <a:gd name="connsiteX4" fmla="*/ 3094181 w 3094181"/>
                <a:gd name="connsiteY4" fmla="*/ 1800263 h 1800263"/>
                <a:gd name="connsiteX5" fmla="*/ 21187 w 3094181"/>
                <a:gd name="connsiteY5" fmla="*/ 1778317 h 1800263"/>
                <a:gd name="connsiteX0" fmla="*/ 21187 w 3094181"/>
                <a:gd name="connsiteY0" fmla="*/ 1778317 h 1800263"/>
                <a:gd name="connsiteX1" fmla="*/ 0 w 3094181"/>
                <a:gd name="connsiteY1" fmla="*/ 441672 h 1800263"/>
                <a:gd name="connsiteX2" fmla="*/ 1543958 w 3094181"/>
                <a:gd name="connsiteY2" fmla="*/ 0 h 1800263"/>
                <a:gd name="connsiteX3" fmla="*/ 3080703 w 3094181"/>
                <a:gd name="connsiteY3" fmla="*/ 210465 h 1800263"/>
                <a:gd name="connsiteX4" fmla="*/ 3094181 w 3094181"/>
                <a:gd name="connsiteY4" fmla="*/ 1800263 h 1800263"/>
                <a:gd name="connsiteX5" fmla="*/ 21187 w 3094181"/>
                <a:gd name="connsiteY5" fmla="*/ 1778317 h 1800263"/>
                <a:gd name="connsiteX0" fmla="*/ 21187 w 3094181"/>
                <a:gd name="connsiteY0" fmla="*/ 1778317 h 1800263"/>
                <a:gd name="connsiteX1" fmla="*/ 0 w 3094181"/>
                <a:gd name="connsiteY1" fmla="*/ 548532 h 1800263"/>
                <a:gd name="connsiteX2" fmla="*/ 1543958 w 3094181"/>
                <a:gd name="connsiteY2" fmla="*/ 0 h 1800263"/>
                <a:gd name="connsiteX3" fmla="*/ 3080703 w 3094181"/>
                <a:gd name="connsiteY3" fmla="*/ 210465 h 1800263"/>
                <a:gd name="connsiteX4" fmla="*/ 3094181 w 3094181"/>
                <a:gd name="connsiteY4" fmla="*/ 1800263 h 1800263"/>
                <a:gd name="connsiteX5" fmla="*/ 21187 w 3094181"/>
                <a:gd name="connsiteY5" fmla="*/ 1778317 h 1800263"/>
                <a:gd name="connsiteX0" fmla="*/ 21187 w 3094181"/>
                <a:gd name="connsiteY0" fmla="*/ 1778317 h 1800263"/>
                <a:gd name="connsiteX1" fmla="*/ 0 w 3094181"/>
                <a:gd name="connsiteY1" fmla="*/ 548532 h 1800263"/>
                <a:gd name="connsiteX2" fmla="*/ 1543958 w 3094181"/>
                <a:gd name="connsiteY2" fmla="*/ 0 h 1800263"/>
                <a:gd name="connsiteX3" fmla="*/ 3080703 w 3094181"/>
                <a:gd name="connsiteY3" fmla="*/ 210465 h 1800263"/>
                <a:gd name="connsiteX4" fmla="*/ 3094181 w 3094181"/>
                <a:gd name="connsiteY4" fmla="*/ 1800263 h 1800263"/>
                <a:gd name="connsiteX5" fmla="*/ 21187 w 3094181"/>
                <a:gd name="connsiteY5" fmla="*/ 1778317 h 1800263"/>
                <a:gd name="connsiteX0" fmla="*/ 21187 w 3094181"/>
                <a:gd name="connsiteY0" fmla="*/ 1778317 h 1800263"/>
                <a:gd name="connsiteX1" fmla="*/ 0 w 3094181"/>
                <a:gd name="connsiteY1" fmla="*/ 548532 h 1800263"/>
                <a:gd name="connsiteX2" fmla="*/ 1543958 w 3094181"/>
                <a:gd name="connsiteY2" fmla="*/ 0 h 1800263"/>
                <a:gd name="connsiteX3" fmla="*/ 3080703 w 3094181"/>
                <a:gd name="connsiteY3" fmla="*/ 210465 h 1800263"/>
                <a:gd name="connsiteX4" fmla="*/ 3094181 w 3094181"/>
                <a:gd name="connsiteY4" fmla="*/ 1800263 h 1800263"/>
                <a:gd name="connsiteX5" fmla="*/ 21187 w 3094181"/>
                <a:gd name="connsiteY5" fmla="*/ 1778317 h 1800263"/>
                <a:gd name="connsiteX0" fmla="*/ 21187 w 3099711"/>
                <a:gd name="connsiteY0" fmla="*/ 1778317 h 1800263"/>
                <a:gd name="connsiteX1" fmla="*/ 0 w 3099711"/>
                <a:gd name="connsiteY1" fmla="*/ 548532 h 1800263"/>
                <a:gd name="connsiteX2" fmla="*/ 1543958 w 3099711"/>
                <a:gd name="connsiteY2" fmla="*/ 0 h 1800263"/>
                <a:gd name="connsiteX3" fmla="*/ 3097135 w 3099711"/>
                <a:gd name="connsiteY3" fmla="*/ 538676 h 1800263"/>
                <a:gd name="connsiteX4" fmla="*/ 3094181 w 3099711"/>
                <a:gd name="connsiteY4" fmla="*/ 1800263 h 1800263"/>
                <a:gd name="connsiteX5" fmla="*/ 21187 w 3099711"/>
                <a:gd name="connsiteY5" fmla="*/ 1778317 h 1800263"/>
                <a:gd name="connsiteX0" fmla="*/ 21187 w 3099710"/>
                <a:gd name="connsiteY0" fmla="*/ 1778317 h 1800263"/>
                <a:gd name="connsiteX1" fmla="*/ 0 w 3099710"/>
                <a:gd name="connsiteY1" fmla="*/ 548532 h 1800263"/>
                <a:gd name="connsiteX2" fmla="*/ 1543958 w 3099710"/>
                <a:gd name="connsiteY2" fmla="*/ 0 h 1800263"/>
                <a:gd name="connsiteX3" fmla="*/ 3097135 w 3099710"/>
                <a:gd name="connsiteY3" fmla="*/ 538676 h 1800263"/>
                <a:gd name="connsiteX4" fmla="*/ 3094181 w 3099710"/>
                <a:gd name="connsiteY4" fmla="*/ 1800263 h 1800263"/>
                <a:gd name="connsiteX5" fmla="*/ 21187 w 3099710"/>
                <a:gd name="connsiteY5" fmla="*/ 1778317 h 1800263"/>
                <a:gd name="connsiteX0" fmla="*/ 21187 w 3097135"/>
                <a:gd name="connsiteY0" fmla="*/ 1778317 h 1800263"/>
                <a:gd name="connsiteX1" fmla="*/ 0 w 3097135"/>
                <a:gd name="connsiteY1" fmla="*/ 548532 h 1800263"/>
                <a:gd name="connsiteX2" fmla="*/ 1543958 w 3097135"/>
                <a:gd name="connsiteY2" fmla="*/ 0 h 1800263"/>
                <a:gd name="connsiteX3" fmla="*/ 3097135 w 3097135"/>
                <a:gd name="connsiteY3" fmla="*/ 538676 h 1800263"/>
                <a:gd name="connsiteX4" fmla="*/ 3094181 w 3097135"/>
                <a:gd name="connsiteY4" fmla="*/ 1800263 h 1800263"/>
                <a:gd name="connsiteX5" fmla="*/ 21187 w 3097135"/>
                <a:gd name="connsiteY5" fmla="*/ 1778317 h 1800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97135" h="1800263">
                  <a:moveTo>
                    <a:pt x="21187" y="1778317"/>
                  </a:moveTo>
                  <a:lnTo>
                    <a:pt x="0" y="548532"/>
                  </a:lnTo>
                  <a:lnTo>
                    <a:pt x="1543958" y="0"/>
                  </a:lnTo>
                  <a:lnTo>
                    <a:pt x="3097135" y="538676"/>
                  </a:lnTo>
                  <a:cubicBezTo>
                    <a:pt x="3096150" y="959205"/>
                    <a:pt x="3095166" y="1379734"/>
                    <a:pt x="3094181" y="1800263"/>
                  </a:cubicBezTo>
                  <a:lnTo>
                    <a:pt x="21187" y="1778317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V="1">
              <a:off x="1834004" y="2722819"/>
              <a:ext cx="14587" cy="1365083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1821646" y="2825956"/>
              <a:ext cx="308344" cy="122885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H="1" flipV="1">
              <a:off x="1570402" y="2825956"/>
              <a:ext cx="246380" cy="122885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 flipV="1">
              <a:off x="1357265" y="2953840"/>
              <a:ext cx="468873" cy="110096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1826137" y="2953840"/>
              <a:ext cx="510500" cy="110096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1826138" y="3176825"/>
              <a:ext cx="688462" cy="927963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H="1" flipV="1">
              <a:off x="1206880" y="3145664"/>
              <a:ext cx="605658" cy="909143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41" idx="5"/>
            </p:cNvCxnSpPr>
            <p:nvPr/>
          </p:nvCxnSpPr>
          <p:spPr>
            <a:xfrm flipV="1">
              <a:off x="1861222" y="3405361"/>
              <a:ext cx="795546" cy="64926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41" idx="6"/>
            </p:cNvCxnSpPr>
            <p:nvPr/>
          </p:nvCxnSpPr>
          <p:spPr>
            <a:xfrm flipV="1">
              <a:off x="1874172" y="3653836"/>
              <a:ext cx="858796" cy="434066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H="1" flipV="1">
              <a:off x="918154" y="3621416"/>
              <a:ext cx="908644" cy="46504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41" name="Oval 40"/>
            <p:cNvSpPr/>
            <p:nvPr/>
          </p:nvSpPr>
          <p:spPr>
            <a:xfrm flipV="1">
              <a:off x="1785747" y="4040846"/>
              <a:ext cx="88425" cy="941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 flipH="1" flipV="1">
              <a:off x="1056568" y="3372870"/>
              <a:ext cx="724117" cy="68193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V="1">
              <a:off x="3226378" y="2572529"/>
              <a:ext cx="0" cy="216176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3156080" y="2743200"/>
              <a:ext cx="430887" cy="800047"/>
            </a:xfrm>
            <a:prstGeom prst="rect">
              <a:avLst/>
            </a:prstGeom>
            <a:noFill/>
          </p:spPr>
          <p:txBody>
            <a:bodyPr vert="vert" wrap="none" rtlCol="0">
              <a:spAutoFit/>
            </a:bodyPr>
            <a:lstStyle/>
            <a:p>
              <a:r>
                <a:rPr lang="en-US" sz="1600" dirty="0" smtClean="0"/>
                <a:t>Present</a:t>
              </a:r>
              <a:endParaRPr lang="en-US" sz="16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493190" y="3384442"/>
              <a:ext cx="413223" cy="511955"/>
            </a:xfrm>
            <a:prstGeom prst="rect">
              <a:avLst/>
            </a:prstGeom>
            <a:noFill/>
          </p:spPr>
          <p:txBody>
            <a:bodyPr vert="vert" wrap="none" rtlCol="0">
              <a:spAutoFit/>
            </a:bodyPr>
            <a:lstStyle/>
            <a:p>
              <a:r>
                <a:rPr lang="en-US" sz="2000" dirty="0" smtClean="0"/>
                <a:t>Time</a:t>
              </a:r>
              <a:endParaRPr lang="en-US" sz="20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156079" y="4286138"/>
              <a:ext cx="430887" cy="438262"/>
            </a:xfrm>
            <a:prstGeom prst="rect">
              <a:avLst/>
            </a:prstGeom>
            <a:noFill/>
          </p:spPr>
          <p:txBody>
            <a:bodyPr vert="vert" wrap="none" rtlCol="0">
              <a:spAutoFit/>
            </a:bodyPr>
            <a:lstStyle/>
            <a:p>
              <a:r>
                <a:rPr lang="en-US" sz="1600" dirty="0" smtClean="0"/>
                <a:t>Past</a:t>
              </a:r>
              <a:endParaRPr lang="en-US" sz="1600" dirty="0"/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 flipV="1">
              <a:off x="1883615" y="3900579"/>
              <a:ext cx="925553" cy="403376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H="1" flipV="1">
              <a:off x="854707" y="3895755"/>
              <a:ext cx="954551" cy="41419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V="1">
              <a:off x="1919086" y="4140591"/>
              <a:ext cx="899859" cy="167515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H="1" flipV="1">
              <a:off x="846039" y="4134959"/>
              <a:ext cx="938453" cy="183589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51" name="Oval 50"/>
            <p:cNvSpPr/>
            <p:nvPr/>
          </p:nvSpPr>
          <p:spPr>
            <a:xfrm flipV="1">
              <a:off x="1785747" y="4249287"/>
              <a:ext cx="88425" cy="941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Arrow Connector 51"/>
            <p:cNvCxnSpPr/>
            <p:nvPr/>
          </p:nvCxnSpPr>
          <p:spPr>
            <a:xfrm flipV="1">
              <a:off x="1883615" y="4335753"/>
              <a:ext cx="935330" cy="24950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H="1" flipV="1">
              <a:off x="827751" y="4343400"/>
              <a:ext cx="972838" cy="243515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flipV="1">
              <a:off x="1919086" y="4585256"/>
              <a:ext cx="899859" cy="415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flipH="1" flipV="1">
              <a:off x="827751" y="4585256"/>
              <a:ext cx="956742" cy="14593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56" name="Oval 55"/>
            <p:cNvSpPr/>
            <p:nvPr/>
          </p:nvSpPr>
          <p:spPr>
            <a:xfrm flipV="1">
              <a:off x="1785747" y="4530589"/>
              <a:ext cx="88425" cy="941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274737" y="1463594"/>
            <a:ext cx="3303103" cy="2683537"/>
            <a:chOff x="440240" y="2732363"/>
            <a:chExt cx="3303103" cy="2683537"/>
          </a:xfrm>
        </p:grpSpPr>
        <p:sp>
          <p:nvSpPr>
            <p:cNvPr id="59" name="Isosceles Triangle 4"/>
            <p:cNvSpPr/>
            <p:nvPr/>
          </p:nvSpPr>
          <p:spPr>
            <a:xfrm>
              <a:off x="440240" y="3540864"/>
              <a:ext cx="2428149" cy="1875036"/>
            </a:xfrm>
            <a:custGeom>
              <a:avLst/>
              <a:gdLst>
                <a:gd name="connsiteX0" fmla="*/ 0 w 3124200"/>
                <a:gd name="connsiteY0" fmla="*/ 1371600 h 1371600"/>
                <a:gd name="connsiteX1" fmla="*/ 1531608 w 3124200"/>
                <a:gd name="connsiteY1" fmla="*/ 0 h 1371600"/>
                <a:gd name="connsiteX2" fmla="*/ 3124200 w 3124200"/>
                <a:gd name="connsiteY2" fmla="*/ 1371600 h 1371600"/>
                <a:gd name="connsiteX3" fmla="*/ 0 w 3124200"/>
                <a:gd name="connsiteY3" fmla="*/ 1371600 h 1371600"/>
                <a:gd name="connsiteX0" fmla="*/ 0 w 3087624"/>
                <a:gd name="connsiteY0" fmla="*/ 1371600 h 1371600"/>
                <a:gd name="connsiteX1" fmla="*/ 1495032 w 3087624"/>
                <a:gd name="connsiteY1" fmla="*/ 0 h 1371600"/>
                <a:gd name="connsiteX2" fmla="*/ 3087624 w 3087624"/>
                <a:gd name="connsiteY2" fmla="*/ 1371600 h 1371600"/>
                <a:gd name="connsiteX3" fmla="*/ 0 w 3087624"/>
                <a:gd name="connsiteY3" fmla="*/ 1371600 h 1371600"/>
                <a:gd name="connsiteX0" fmla="*/ 0 w 3087624"/>
                <a:gd name="connsiteY0" fmla="*/ 1795882 h 1795882"/>
                <a:gd name="connsiteX1" fmla="*/ 1560869 w 3087624"/>
                <a:gd name="connsiteY1" fmla="*/ 0 h 1795882"/>
                <a:gd name="connsiteX2" fmla="*/ 3087624 w 3087624"/>
                <a:gd name="connsiteY2" fmla="*/ 1795882 h 1795882"/>
                <a:gd name="connsiteX3" fmla="*/ 0 w 3087624"/>
                <a:gd name="connsiteY3" fmla="*/ 1795882 h 1795882"/>
                <a:gd name="connsiteX0" fmla="*/ 0 w 3072994"/>
                <a:gd name="connsiteY0" fmla="*/ 1773936 h 1795882"/>
                <a:gd name="connsiteX1" fmla="*/ 1546239 w 3072994"/>
                <a:gd name="connsiteY1" fmla="*/ 0 h 1795882"/>
                <a:gd name="connsiteX2" fmla="*/ 3072994 w 3072994"/>
                <a:gd name="connsiteY2" fmla="*/ 1795882 h 1795882"/>
                <a:gd name="connsiteX3" fmla="*/ 0 w 3072994"/>
                <a:gd name="connsiteY3" fmla="*/ 1773936 h 1795882"/>
                <a:gd name="connsiteX0" fmla="*/ 0 w 3072994"/>
                <a:gd name="connsiteY0" fmla="*/ 1773936 h 1795882"/>
                <a:gd name="connsiteX1" fmla="*/ 130725 w 3072994"/>
                <a:gd name="connsiteY1" fmla="*/ 535691 h 1795882"/>
                <a:gd name="connsiteX2" fmla="*/ 1546239 w 3072994"/>
                <a:gd name="connsiteY2" fmla="*/ 0 h 1795882"/>
                <a:gd name="connsiteX3" fmla="*/ 3072994 w 3072994"/>
                <a:gd name="connsiteY3" fmla="*/ 1795882 h 1795882"/>
                <a:gd name="connsiteX4" fmla="*/ 0 w 3072994"/>
                <a:gd name="connsiteY4" fmla="*/ 1773936 h 1795882"/>
                <a:gd name="connsiteX0" fmla="*/ 23495 w 3096489"/>
                <a:gd name="connsiteY0" fmla="*/ 1773936 h 1795882"/>
                <a:gd name="connsiteX1" fmla="*/ 58422 w 3096489"/>
                <a:gd name="connsiteY1" fmla="*/ 32753 h 1795882"/>
                <a:gd name="connsiteX2" fmla="*/ 1569734 w 3096489"/>
                <a:gd name="connsiteY2" fmla="*/ 0 h 1795882"/>
                <a:gd name="connsiteX3" fmla="*/ 3096489 w 3096489"/>
                <a:gd name="connsiteY3" fmla="*/ 1795882 h 1795882"/>
                <a:gd name="connsiteX4" fmla="*/ 23495 w 3096489"/>
                <a:gd name="connsiteY4" fmla="*/ 1773936 h 1795882"/>
                <a:gd name="connsiteX0" fmla="*/ 0 w 3072994"/>
                <a:gd name="connsiteY0" fmla="*/ 1773936 h 1795882"/>
                <a:gd name="connsiteX1" fmla="*/ 34927 w 3072994"/>
                <a:gd name="connsiteY1" fmla="*/ 32753 h 1795882"/>
                <a:gd name="connsiteX2" fmla="*/ 1546239 w 3072994"/>
                <a:gd name="connsiteY2" fmla="*/ 0 h 1795882"/>
                <a:gd name="connsiteX3" fmla="*/ 3072994 w 3072994"/>
                <a:gd name="connsiteY3" fmla="*/ 1795882 h 1795882"/>
                <a:gd name="connsiteX4" fmla="*/ 0 w 3072994"/>
                <a:gd name="connsiteY4" fmla="*/ 1773936 h 1795882"/>
                <a:gd name="connsiteX0" fmla="*/ 302 w 3073296"/>
                <a:gd name="connsiteY0" fmla="*/ 1773936 h 1795882"/>
                <a:gd name="connsiteX1" fmla="*/ 35229 w 3073296"/>
                <a:gd name="connsiteY1" fmla="*/ 32753 h 1795882"/>
                <a:gd name="connsiteX2" fmla="*/ 1546541 w 3073296"/>
                <a:gd name="connsiteY2" fmla="*/ 0 h 1795882"/>
                <a:gd name="connsiteX3" fmla="*/ 3073296 w 3073296"/>
                <a:gd name="connsiteY3" fmla="*/ 1795882 h 1795882"/>
                <a:gd name="connsiteX4" fmla="*/ 302 w 3073296"/>
                <a:gd name="connsiteY4" fmla="*/ 1773936 h 1795882"/>
                <a:gd name="connsiteX0" fmla="*/ 12971 w 3085965"/>
                <a:gd name="connsiteY0" fmla="*/ 1773936 h 1795882"/>
                <a:gd name="connsiteX1" fmla="*/ 0 w 3085965"/>
                <a:gd name="connsiteY1" fmla="*/ 32753 h 1795882"/>
                <a:gd name="connsiteX2" fmla="*/ 1559210 w 3085965"/>
                <a:gd name="connsiteY2" fmla="*/ 0 h 1795882"/>
                <a:gd name="connsiteX3" fmla="*/ 3085965 w 3085965"/>
                <a:gd name="connsiteY3" fmla="*/ 1795882 h 1795882"/>
                <a:gd name="connsiteX4" fmla="*/ 12971 w 3085965"/>
                <a:gd name="connsiteY4" fmla="*/ 1773936 h 1795882"/>
                <a:gd name="connsiteX0" fmla="*/ 12971 w 3085965"/>
                <a:gd name="connsiteY0" fmla="*/ 1797886 h 1819832"/>
                <a:gd name="connsiteX1" fmla="*/ 0 w 3085965"/>
                <a:gd name="connsiteY1" fmla="*/ 56703 h 1819832"/>
                <a:gd name="connsiteX2" fmla="*/ 3068029 w 3085965"/>
                <a:gd name="connsiteY2" fmla="*/ 0 h 1819832"/>
                <a:gd name="connsiteX3" fmla="*/ 3085965 w 3085965"/>
                <a:gd name="connsiteY3" fmla="*/ 1819832 h 1819832"/>
                <a:gd name="connsiteX4" fmla="*/ 12971 w 3085965"/>
                <a:gd name="connsiteY4" fmla="*/ 1797886 h 1819832"/>
                <a:gd name="connsiteX0" fmla="*/ 12971 w 3085965"/>
                <a:gd name="connsiteY0" fmla="*/ 1773937 h 1795883"/>
                <a:gd name="connsiteX1" fmla="*/ 0 w 3085965"/>
                <a:gd name="connsiteY1" fmla="*/ 32754 h 1795883"/>
                <a:gd name="connsiteX2" fmla="*/ 3056055 w 3085965"/>
                <a:gd name="connsiteY2" fmla="*/ 0 h 1795883"/>
                <a:gd name="connsiteX3" fmla="*/ 3085965 w 3085965"/>
                <a:gd name="connsiteY3" fmla="*/ 1795883 h 1795883"/>
                <a:gd name="connsiteX4" fmla="*/ 12971 w 3085965"/>
                <a:gd name="connsiteY4" fmla="*/ 1773937 h 1795883"/>
                <a:gd name="connsiteX0" fmla="*/ 12971 w 3085965"/>
                <a:gd name="connsiteY0" fmla="*/ 1773937 h 1795883"/>
                <a:gd name="connsiteX1" fmla="*/ 0 w 3085965"/>
                <a:gd name="connsiteY1" fmla="*/ 32754 h 1795883"/>
                <a:gd name="connsiteX2" fmla="*/ 3056055 w 3085965"/>
                <a:gd name="connsiteY2" fmla="*/ 0 h 1795883"/>
                <a:gd name="connsiteX3" fmla="*/ 3085965 w 3085965"/>
                <a:gd name="connsiteY3" fmla="*/ 1795883 h 1795883"/>
                <a:gd name="connsiteX4" fmla="*/ 12971 w 3085965"/>
                <a:gd name="connsiteY4" fmla="*/ 1773937 h 1795883"/>
                <a:gd name="connsiteX0" fmla="*/ 12971 w 3085965"/>
                <a:gd name="connsiteY0" fmla="*/ 1773937 h 1795883"/>
                <a:gd name="connsiteX1" fmla="*/ 0 w 3085965"/>
                <a:gd name="connsiteY1" fmla="*/ 32754 h 1795883"/>
                <a:gd name="connsiteX2" fmla="*/ 3056055 w 3085965"/>
                <a:gd name="connsiteY2" fmla="*/ 0 h 1795883"/>
                <a:gd name="connsiteX3" fmla="*/ 3085965 w 3085965"/>
                <a:gd name="connsiteY3" fmla="*/ 1795883 h 1795883"/>
                <a:gd name="connsiteX4" fmla="*/ 12971 w 3085965"/>
                <a:gd name="connsiteY4" fmla="*/ 1773937 h 1795883"/>
                <a:gd name="connsiteX0" fmla="*/ 12971 w 3085965"/>
                <a:gd name="connsiteY0" fmla="*/ 1781570 h 1803516"/>
                <a:gd name="connsiteX1" fmla="*/ 0 w 3085965"/>
                <a:gd name="connsiteY1" fmla="*/ 40387 h 1803516"/>
                <a:gd name="connsiteX2" fmla="*/ 3056055 w 3085965"/>
                <a:gd name="connsiteY2" fmla="*/ 0 h 1803516"/>
                <a:gd name="connsiteX3" fmla="*/ 3085965 w 3085965"/>
                <a:gd name="connsiteY3" fmla="*/ 1803516 h 1803516"/>
                <a:gd name="connsiteX4" fmla="*/ 12971 w 3085965"/>
                <a:gd name="connsiteY4" fmla="*/ 1781570 h 1803516"/>
                <a:gd name="connsiteX0" fmla="*/ 12971 w 3085965"/>
                <a:gd name="connsiteY0" fmla="*/ 1781570 h 1803516"/>
                <a:gd name="connsiteX1" fmla="*/ 0 w 3085965"/>
                <a:gd name="connsiteY1" fmla="*/ 40387 h 1803516"/>
                <a:gd name="connsiteX2" fmla="*/ 1535742 w 3085965"/>
                <a:gd name="connsiteY2" fmla="*/ 3253 h 1803516"/>
                <a:gd name="connsiteX3" fmla="*/ 3056055 w 3085965"/>
                <a:gd name="connsiteY3" fmla="*/ 0 h 1803516"/>
                <a:gd name="connsiteX4" fmla="*/ 3085965 w 3085965"/>
                <a:gd name="connsiteY4" fmla="*/ 1803516 h 1803516"/>
                <a:gd name="connsiteX5" fmla="*/ 12971 w 3085965"/>
                <a:gd name="connsiteY5" fmla="*/ 1781570 h 1803516"/>
                <a:gd name="connsiteX0" fmla="*/ 12971 w 3085965"/>
                <a:gd name="connsiteY0" fmla="*/ 1778317 h 1800263"/>
                <a:gd name="connsiteX1" fmla="*/ 0 w 3085965"/>
                <a:gd name="connsiteY1" fmla="*/ 37134 h 1800263"/>
                <a:gd name="connsiteX2" fmla="*/ 1535742 w 3085965"/>
                <a:gd name="connsiteY2" fmla="*/ 0 h 1800263"/>
                <a:gd name="connsiteX3" fmla="*/ 3072487 w 3085965"/>
                <a:gd name="connsiteY3" fmla="*/ 210465 h 1800263"/>
                <a:gd name="connsiteX4" fmla="*/ 3085965 w 3085965"/>
                <a:gd name="connsiteY4" fmla="*/ 1800263 h 1800263"/>
                <a:gd name="connsiteX5" fmla="*/ 12971 w 3085965"/>
                <a:gd name="connsiteY5" fmla="*/ 1778317 h 1800263"/>
                <a:gd name="connsiteX0" fmla="*/ 21187 w 3094181"/>
                <a:gd name="connsiteY0" fmla="*/ 1778317 h 1800263"/>
                <a:gd name="connsiteX1" fmla="*/ 0 w 3094181"/>
                <a:gd name="connsiteY1" fmla="*/ 174524 h 1800263"/>
                <a:gd name="connsiteX2" fmla="*/ 1543958 w 3094181"/>
                <a:gd name="connsiteY2" fmla="*/ 0 h 1800263"/>
                <a:gd name="connsiteX3" fmla="*/ 3080703 w 3094181"/>
                <a:gd name="connsiteY3" fmla="*/ 210465 h 1800263"/>
                <a:gd name="connsiteX4" fmla="*/ 3094181 w 3094181"/>
                <a:gd name="connsiteY4" fmla="*/ 1800263 h 1800263"/>
                <a:gd name="connsiteX5" fmla="*/ 21187 w 3094181"/>
                <a:gd name="connsiteY5" fmla="*/ 1778317 h 1800263"/>
                <a:gd name="connsiteX0" fmla="*/ 21187 w 3094181"/>
                <a:gd name="connsiteY0" fmla="*/ 1778317 h 1800263"/>
                <a:gd name="connsiteX1" fmla="*/ 0 w 3094181"/>
                <a:gd name="connsiteY1" fmla="*/ 174524 h 1800263"/>
                <a:gd name="connsiteX2" fmla="*/ 1543958 w 3094181"/>
                <a:gd name="connsiteY2" fmla="*/ 0 h 1800263"/>
                <a:gd name="connsiteX3" fmla="*/ 3080703 w 3094181"/>
                <a:gd name="connsiteY3" fmla="*/ 210465 h 1800263"/>
                <a:gd name="connsiteX4" fmla="*/ 3094181 w 3094181"/>
                <a:gd name="connsiteY4" fmla="*/ 1800263 h 1800263"/>
                <a:gd name="connsiteX5" fmla="*/ 21187 w 3094181"/>
                <a:gd name="connsiteY5" fmla="*/ 1778317 h 1800263"/>
                <a:gd name="connsiteX0" fmla="*/ 21187 w 3094181"/>
                <a:gd name="connsiteY0" fmla="*/ 1778317 h 1800263"/>
                <a:gd name="connsiteX1" fmla="*/ 0 w 3094181"/>
                <a:gd name="connsiteY1" fmla="*/ 174524 h 1800263"/>
                <a:gd name="connsiteX2" fmla="*/ 1543958 w 3094181"/>
                <a:gd name="connsiteY2" fmla="*/ 0 h 1800263"/>
                <a:gd name="connsiteX3" fmla="*/ 3080703 w 3094181"/>
                <a:gd name="connsiteY3" fmla="*/ 210465 h 1800263"/>
                <a:gd name="connsiteX4" fmla="*/ 3094181 w 3094181"/>
                <a:gd name="connsiteY4" fmla="*/ 1800263 h 1800263"/>
                <a:gd name="connsiteX5" fmla="*/ 21187 w 3094181"/>
                <a:gd name="connsiteY5" fmla="*/ 1778317 h 1800263"/>
                <a:gd name="connsiteX0" fmla="*/ 21187 w 3094181"/>
                <a:gd name="connsiteY0" fmla="*/ 1778317 h 1800263"/>
                <a:gd name="connsiteX1" fmla="*/ 0 w 3094181"/>
                <a:gd name="connsiteY1" fmla="*/ 441672 h 1800263"/>
                <a:gd name="connsiteX2" fmla="*/ 1543958 w 3094181"/>
                <a:gd name="connsiteY2" fmla="*/ 0 h 1800263"/>
                <a:gd name="connsiteX3" fmla="*/ 3080703 w 3094181"/>
                <a:gd name="connsiteY3" fmla="*/ 210465 h 1800263"/>
                <a:gd name="connsiteX4" fmla="*/ 3094181 w 3094181"/>
                <a:gd name="connsiteY4" fmla="*/ 1800263 h 1800263"/>
                <a:gd name="connsiteX5" fmla="*/ 21187 w 3094181"/>
                <a:gd name="connsiteY5" fmla="*/ 1778317 h 1800263"/>
                <a:gd name="connsiteX0" fmla="*/ 21187 w 3094181"/>
                <a:gd name="connsiteY0" fmla="*/ 1778317 h 1800263"/>
                <a:gd name="connsiteX1" fmla="*/ 0 w 3094181"/>
                <a:gd name="connsiteY1" fmla="*/ 441672 h 1800263"/>
                <a:gd name="connsiteX2" fmla="*/ 1543958 w 3094181"/>
                <a:gd name="connsiteY2" fmla="*/ 0 h 1800263"/>
                <a:gd name="connsiteX3" fmla="*/ 3080703 w 3094181"/>
                <a:gd name="connsiteY3" fmla="*/ 210465 h 1800263"/>
                <a:gd name="connsiteX4" fmla="*/ 3094181 w 3094181"/>
                <a:gd name="connsiteY4" fmla="*/ 1800263 h 1800263"/>
                <a:gd name="connsiteX5" fmla="*/ 21187 w 3094181"/>
                <a:gd name="connsiteY5" fmla="*/ 1778317 h 1800263"/>
                <a:gd name="connsiteX0" fmla="*/ 21187 w 3094181"/>
                <a:gd name="connsiteY0" fmla="*/ 1778317 h 1800263"/>
                <a:gd name="connsiteX1" fmla="*/ 0 w 3094181"/>
                <a:gd name="connsiteY1" fmla="*/ 548532 h 1800263"/>
                <a:gd name="connsiteX2" fmla="*/ 1543958 w 3094181"/>
                <a:gd name="connsiteY2" fmla="*/ 0 h 1800263"/>
                <a:gd name="connsiteX3" fmla="*/ 3080703 w 3094181"/>
                <a:gd name="connsiteY3" fmla="*/ 210465 h 1800263"/>
                <a:gd name="connsiteX4" fmla="*/ 3094181 w 3094181"/>
                <a:gd name="connsiteY4" fmla="*/ 1800263 h 1800263"/>
                <a:gd name="connsiteX5" fmla="*/ 21187 w 3094181"/>
                <a:gd name="connsiteY5" fmla="*/ 1778317 h 1800263"/>
                <a:gd name="connsiteX0" fmla="*/ 21187 w 3094181"/>
                <a:gd name="connsiteY0" fmla="*/ 1778317 h 1800263"/>
                <a:gd name="connsiteX1" fmla="*/ 0 w 3094181"/>
                <a:gd name="connsiteY1" fmla="*/ 548532 h 1800263"/>
                <a:gd name="connsiteX2" fmla="*/ 1543958 w 3094181"/>
                <a:gd name="connsiteY2" fmla="*/ 0 h 1800263"/>
                <a:gd name="connsiteX3" fmla="*/ 3080703 w 3094181"/>
                <a:gd name="connsiteY3" fmla="*/ 210465 h 1800263"/>
                <a:gd name="connsiteX4" fmla="*/ 3094181 w 3094181"/>
                <a:gd name="connsiteY4" fmla="*/ 1800263 h 1800263"/>
                <a:gd name="connsiteX5" fmla="*/ 21187 w 3094181"/>
                <a:gd name="connsiteY5" fmla="*/ 1778317 h 1800263"/>
                <a:gd name="connsiteX0" fmla="*/ 21187 w 3094181"/>
                <a:gd name="connsiteY0" fmla="*/ 1778317 h 1800263"/>
                <a:gd name="connsiteX1" fmla="*/ 0 w 3094181"/>
                <a:gd name="connsiteY1" fmla="*/ 548532 h 1800263"/>
                <a:gd name="connsiteX2" fmla="*/ 1543958 w 3094181"/>
                <a:gd name="connsiteY2" fmla="*/ 0 h 1800263"/>
                <a:gd name="connsiteX3" fmla="*/ 3080703 w 3094181"/>
                <a:gd name="connsiteY3" fmla="*/ 210465 h 1800263"/>
                <a:gd name="connsiteX4" fmla="*/ 3094181 w 3094181"/>
                <a:gd name="connsiteY4" fmla="*/ 1800263 h 1800263"/>
                <a:gd name="connsiteX5" fmla="*/ 21187 w 3094181"/>
                <a:gd name="connsiteY5" fmla="*/ 1778317 h 1800263"/>
                <a:gd name="connsiteX0" fmla="*/ 21187 w 3099711"/>
                <a:gd name="connsiteY0" fmla="*/ 1778317 h 1800263"/>
                <a:gd name="connsiteX1" fmla="*/ 0 w 3099711"/>
                <a:gd name="connsiteY1" fmla="*/ 548532 h 1800263"/>
                <a:gd name="connsiteX2" fmla="*/ 1543958 w 3099711"/>
                <a:gd name="connsiteY2" fmla="*/ 0 h 1800263"/>
                <a:gd name="connsiteX3" fmla="*/ 3097135 w 3099711"/>
                <a:gd name="connsiteY3" fmla="*/ 538676 h 1800263"/>
                <a:gd name="connsiteX4" fmla="*/ 3094181 w 3099711"/>
                <a:gd name="connsiteY4" fmla="*/ 1800263 h 1800263"/>
                <a:gd name="connsiteX5" fmla="*/ 21187 w 3099711"/>
                <a:gd name="connsiteY5" fmla="*/ 1778317 h 1800263"/>
                <a:gd name="connsiteX0" fmla="*/ 21187 w 3099710"/>
                <a:gd name="connsiteY0" fmla="*/ 1239641 h 1261587"/>
                <a:gd name="connsiteX1" fmla="*/ 0 w 3099710"/>
                <a:gd name="connsiteY1" fmla="*/ 9856 h 1261587"/>
                <a:gd name="connsiteX2" fmla="*/ 1560390 w 3099710"/>
                <a:gd name="connsiteY2" fmla="*/ 216970 h 1261587"/>
                <a:gd name="connsiteX3" fmla="*/ 3097135 w 3099710"/>
                <a:gd name="connsiteY3" fmla="*/ 0 h 1261587"/>
                <a:gd name="connsiteX4" fmla="*/ 3094181 w 3099710"/>
                <a:gd name="connsiteY4" fmla="*/ 1261587 h 1261587"/>
                <a:gd name="connsiteX5" fmla="*/ 21187 w 3099710"/>
                <a:gd name="connsiteY5" fmla="*/ 1239641 h 1261587"/>
                <a:gd name="connsiteX0" fmla="*/ 21187 w 3131198"/>
                <a:gd name="connsiteY0" fmla="*/ 1552586 h 1574532"/>
                <a:gd name="connsiteX1" fmla="*/ 0 w 3131198"/>
                <a:gd name="connsiteY1" fmla="*/ 322801 h 1574532"/>
                <a:gd name="connsiteX2" fmla="*/ 1560390 w 3131198"/>
                <a:gd name="connsiteY2" fmla="*/ 529915 h 1574532"/>
                <a:gd name="connsiteX3" fmla="*/ 3129999 w 3131198"/>
                <a:gd name="connsiteY3" fmla="*/ 0 h 1574532"/>
                <a:gd name="connsiteX4" fmla="*/ 3094181 w 3131198"/>
                <a:gd name="connsiteY4" fmla="*/ 1574532 h 1574532"/>
                <a:gd name="connsiteX5" fmla="*/ 21187 w 3131198"/>
                <a:gd name="connsiteY5" fmla="*/ 1552586 h 1574532"/>
                <a:gd name="connsiteX0" fmla="*/ 22463 w 3132474"/>
                <a:gd name="connsiteY0" fmla="*/ 1568903 h 1590849"/>
                <a:gd name="connsiteX1" fmla="*/ 1276 w 3132474"/>
                <a:gd name="connsiteY1" fmla="*/ 339118 h 1590849"/>
                <a:gd name="connsiteX2" fmla="*/ 2679 w 3132474"/>
                <a:gd name="connsiteY2" fmla="*/ 34 h 1590849"/>
                <a:gd name="connsiteX3" fmla="*/ 1561666 w 3132474"/>
                <a:gd name="connsiteY3" fmla="*/ 546232 h 1590849"/>
                <a:gd name="connsiteX4" fmla="*/ 3131275 w 3132474"/>
                <a:gd name="connsiteY4" fmla="*/ 16317 h 1590849"/>
                <a:gd name="connsiteX5" fmla="*/ 3095457 w 3132474"/>
                <a:gd name="connsiteY5" fmla="*/ 1590849 h 1590849"/>
                <a:gd name="connsiteX6" fmla="*/ 22463 w 3132474"/>
                <a:gd name="connsiteY6" fmla="*/ 1568903 h 1590849"/>
                <a:gd name="connsiteX0" fmla="*/ 949 w 3135607"/>
                <a:gd name="connsiteY0" fmla="*/ 1553637 h 1590849"/>
                <a:gd name="connsiteX1" fmla="*/ 4409 w 3135607"/>
                <a:gd name="connsiteY1" fmla="*/ 339118 h 1590849"/>
                <a:gd name="connsiteX2" fmla="*/ 5812 w 3135607"/>
                <a:gd name="connsiteY2" fmla="*/ 34 h 1590849"/>
                <a:gd name="connsiteX3" fmla="*/ 1564799 w 3135607"/>
                <a:gd name="connsiteY3" fmla="*/ 546232 h 1590849"/>
                <a:gd name="connsiteX4" fmla="*/ 3134408 w 3135607"/>
                <a:gd name="connsiteY4" fmla="*/ 16317 h 1590849"/>
                <a:gd name="connsiteX5" fmla="*/ 3098590 w 3135607"/>
                <a:gd name="connsiteY5" fmla="*/ 1590849 h 1590849"/>
                <a:gd name="connsiteX6" fmla="*/ 949 w 3135607"/>
                <a:gd name="connsiteY6" fmla="*/ 1553637 h 1590849"/>
                <a:gd name="connsiteX0" fmla="*/ 949 w 3136984"/>
                <a:gd name="connsiteY0" fmla="*/ 1553637 h 1560319"/>
                <a:gd name="connsiteX1" fmla="*/ 4409 w 3136984"/>
                <a:gd name="connsiteY1" fmla="*/ 339118 h 1560319"/>
                <a:gd name="connsiteX2" fmla="*/ 5812 w 3136984"/>
                <a:gd name="connsiteY2" fmla="*/ 34 h 1560319"/>
                <a:gd name="connsiteX3" fmla="*/ 1564799 w 3136984"/>
                <a:gd name="connsiteY3" fmla="*/ 546232 h 1560319"/>
                <a:gd name="connsiteX4" fmla="*/ 3134408 w 3136984"/>
                <a:gd name="connsiteY4" fmla="*/ 16317 h 1560319"/>
                <a:gd name="connsiteX5" fmla="*/ 3131453 w 3136984"/>
                <a:gd name="connsiteY5" fmla="*/ 1560319 h 1560319"/>
                <a:gd name="connsiteX6" fmla="*/ 949 w 3136984"/>
                <a:gd name="connsiteY6" fmla="*/ 1553637 h 1560319"/>
                <a:gd name="connsiteX0" fmla="*/ 949 w 3134408"/>
                <a:gd name="connsiteY0" fmla="*/ 1553637 h 1560319"/>
                <a:gd name="connsiteX1" fmla="*/ 4409 w 3134408"/>
                <a:gd name="connsiteY1" fmla="*/ 339118 h 1560319"/>
                <a:gd name="connsiteX2" fmla="*/ 5812 w 3134408"/>
                <a:gd name="connsiteY2" fmla="*/ 34 h 1560319"/>
                <a:gd name="connsiteX3" fmla="*/ 1564799 w 3134408"/>
                <a:gd name="connsiteY3" fmla="*/ 546232 h 1560319"/>
                <a:gd name="connsiteX4" fmla="*/ 3134408 w 3134408"/>
                <a:gd name="connsiteY4" fmla="*/ 16317 h 1560319"/>
                <a:gd name="connsiteX5" fmla="*/ 3131453 w 3134408"/>
                <a:gd name="connsiteY5" fmla="*/ 1560319 h 1560319"/>
                <a:gd name="connsiteX6" fmla="*/ 949 w 3134408"/>
                <a:gd name="connsiteY6" fmla="*/ 1553637 h 1560319"/>
                <a:gd name="connsiteX0" fmla="*/ 949 w 3134408"/>
                <a:gd name="connsiteY0" fmla="*/ 1553637 h 1560319"/>
                <a:gd name="connsiteX1" fmla="*/ 4409 w 3134408"/>
                <a:gd name="connsiteY1" fmla="*/ 339118 h 1560319"/>
                <a:gd name="connsiteX2" fmla="*/ 5812 w 3134408"/>
                <a:gd name="connsiteY2" fmla="*/ 34 h 1560319"/>
                <a:gd name="connsiteX3" fmla="*/ 1564799 w 3134408"/>
                <a:gd name="connsiteY3" fmla="*/ 546232 h 1560319"/>
                <a:gd name="connsiteX4" fmla="*/ 3134408 w 3134408"/>
                <a:gd name="connsiteY4" fmla="*/ 1051 h 1560319"/>
                <a:gd name="connsiteX5" fmla="*/ 3131453 w 3134408"/>
                <a:gd name="connsiteY5" fmla="*/ 1560319 h 1560319"/>
                <a:gd name="connsiteX6" fmla="*/ 949 w 3134408"/>
                <a:gd name="connsiteY6" fmla="*/ 1553637 h 1560319"/>
                <a:gd name="connsiteX0" fmla="*/ 949 w 3131453"/>
                <a:gd name="connsiteY0" fmla="*/ 1553637 h 1560319"/>
                <a:gd name="connsiteX1" fmla="*/ 4409 w 3131453"/>
                <a:gd name="connsiteY1" fmla="*/ 339118 h 1560319"/>
                <a:gd name="connsiteX2" fmla="*/ 5812 w 3131453"/>
                <a:gd name="connsiteY2" fmla="*/ 34 h 1560319"/>
                <a:gd name="connsiteX3" fmla="*/ 1564799 w 3131453"/>
                <a:gd name="connsiteY3" fmla="*/ 546232 h 1560319"/>
                <a:gd name="connsiteX4" fmla="*/ 3117976 w 3131453"/>
                <a:gd name="connsiteY4" fmla="*/ 23949 h 1560319"/>
                <a:gd name="connsiteX5" fmla="*/ 3131453 w 3131453"/>
                <a:gd name="connsiteY5" fmla="*/ 1560319 h 1560319"/>
                <a:gd name="connsiteX6" fmla="*/ 949 w 3131453"/>
                <a:gd name="connsiteY6" fmla="*/ 1553637 h 1560319"/>
                <a:gd name="connsiteX0" fmla="*/ 949 w 3117976"/>
                <a:gd name="connsiteY0" fmla="*/ 1553637 h 1560319"/>
                <a:gd name="connsiteX1" fmla="*/ 4409 w 3117976"/>
                <a:gd name="connsiteY1" fmla="*/ 339118 h 1560319"/>
                <a:gd name="connsiteX2" fmla="*/ 5812 w 3117976"/>
                <a:gd name="connsiteY2" fmla="*/ 34 h 1560319"/>
                <a:gd name="connsiteX3" fmla="*/ 1564799 w 3117976"/>
                <a:gd name="connsiteY3" fmla="*/ 546232 h 1560319"/>
                <a:gd name="connsiteX4" fmla="*/ 3117976 w 3117976"/>
                <a:gd name="connsiteY4" fmla="*/ 23949 h 1560319"/>
                <a:gd name="connsiteX5" fmla="*/ 3106806 w 3117976"/>
                <a:gd name="connsiteY5" fmla="*/ 1560319 h 1560319"/>
                <a:gd name="connsiteX6" fmla="*/ 949 w 3117976"/>
                <a:gd name="connsiteY6" fmla="*/ 1553637 h 1560319"/>
                <a:gd name="connsiteX0" fmla="*/ 949 w 3117976"/>
                <a:gd name="connsiteY0" fmla="*/ 1553637 h 1560319"/>
                <a:gd name="connsiteX1" fmla="*/ 4409 w 3117976"/>
                <a:gd name="connsiteY1" fmla="*/ 339118 h 1560319"/>
                <a:gd name="connsiteX2" fmla="*/ 5812 w 3117976"/>
                <a:gd name="connsiteY2" fmla="*/ 34 h 1560319"/>
                <a:gd name="connsiteX3" fmla="*/ 1564799 w 3117976"/>
                <a:gd name="connsiteY3" fmla="*/ 546232 h 1560319"/>
                <a:gd name="connsiteX4" fmla="*/ 3117976 w 3117976"/>
                <a:gd name="connsiteY4" fmla="*/ 23949 h 1560319"/>
                <a:gd name="connsiteX5" fmla="*/ 3106806 w 3117976"/>
                <a:gd name="connsiteY5" fmla="*/ 1560319 h 1560319"/>
                <a:gd name="connsiteX6" fmla="*/ 949 w 3117976"/>
                <a:gd name="connsiteY6" fmla="*/ 1553637 h 1560319"/>
                <a:gd name="connsiteX0" fmla="*/ 949 w 3117976"/>
                <a:gd name="connsiteY0" fmla="*/ 1546006 h 1552688"/>
                <a:gd name="connsiteX1" fmla="*/ 4409 w 3117976"/>
                <a:gd name="connsiteY1" fmla="*/ 331487 h 1552688"/>
                <a:gd name="connsiteX2" fmla="*/ 38675 w 3117976"/>
                <a:gd name="connsiteY2" fmla="*/ 36 h 1552688"/>
                <a:gd name="connsiteX3" fmla="*/ 1564799 w 3117976"/>
                <a:gd name="connsiteY3" fmla="*/ 538601 h 1552688"/>
                <a:gd name="connsiteX4" fmla="*/ 3117976 w 3117976"/>
                <a:gd name="connsiteY4" fmla="*/ 16318 h 1552688"/>
                <a:gd name="connsiteX5" fmla="*/ 3106806 w 3117976"/>
                <a:gd name="connsiteY5" fmla="*/ 1552688 h 1552688"/>
                <a:gd name="connsiteX6" fmla="*/ 949 w 3117976"/>
                <a:gd name="connsiteY6" fmla="*/ 1546006 h 1552688"/>
                <a:gd name="connsiteX0" fmla="*/ 21187 w 3113567"/>
                <a:gd name="connsiteY0" fmla="*/ 1538374 h 1552688"/>
                <a:gd name="connsiteX1" fmla="*/ 0 w 3113567"/>
                <a:gd name="connsiteY1" fmla="*/ 331487 h 1552688"/>
                <a:gd name="connsiteX2" fmla="*/ 34266 w 3113567"/>
                <a:gd name="connsiteY2" fmla="*/ 36 h 1552688"/>
                <a:gd name="connsiteX3" fmla="*/ 1560390 w 3113567"/>
                <a:gd name="connsiteY3" fmla="*/ 538601 h 1552688"/>
                <a:gd name="connsiteX4" fmla="*/ 3113567 w 3113567"/>
                <a:gd name="connsiteY4" fmla="*/ 16318 h 1552688"/>
                <a:gd name="connsiteX5" fmla="*/ 3102397 w 3113567"/>
                <a:gd name="connsiteY5" fmla="*/ 1552688 h 1552688"/>
                <a:gd name="connsiteX6" fmla="*/ 21187 w 3113567"/>
                <a:gd name="connsiteY6" fmla="*/ 1538374 h 1552688"/>
                <a:gd name="connsiteX0" fmla="*/ 950 w 3093330"/>
                <a:gd name="connsiteY0" fmla="*/ 1538374 h 1552688"/>
                <a:gd name="connsiteX1" fmla="*/ 4410 w 3093330"/>
                <a:gd name="connsiteY1" fmla="*/ 331487 h 1552688"/>
                <a:gd name="connsiteX2" fmla="*/ 14029 w 3093330"/>
                <a:gd name="connsiteY2" fmla="*/ 36 h 1552688"/>
                <a:gd name="connsiteX3" fmla="*/ 1540153 w 3093330"/>
                <a:gd name="connsiteY3" fmla="*/ 538601 h 1552688"/>
                <a:gd name="connsiteX4" fmla="*/ 3093330 w 3093330"/>
                <a:gd name="connsiteY4" fmla="*/ 16318 h 1552688"/>
                <a:gd name="connsiteX5" fmla="*/ 3082160 w 3093330"/>
                <a:gd name="connsiteY5" fmla="*/ 1552688 h 1552688"/>
                <a:gd name="connsiteX6" fmla="*/ 950 w 3093330"/>
                <a:gd name="connsiteY6" fmla="*/ 1538374 h 1552688"/>
                <a:gd name="connsiteX0" fmla="*/ -1 w 3092379"/>
                <a:gd name="connsiteY0" fmla="*/ 1538374 h 1552688"/>
                <a:gd name="connsiteX1" fmla="*/ 3459 w 3092379"/>
                <a:gd name="connsiteY1" fmla="*/ 331487 h 1552688"/>
                <a:gd name="connsiteX2" fmla="*/ 13078 w 3092379"/>
                <a:gd name="connsiteY2" fmla="*/ 36 h 1552688"/>
                <a:gd name="connsiteX3" fmla="*/ 1539202 w 3092379"/>
                <a:gd name="connsiteY3" fmla="*/ 538601 h 1552688"/>
                <a:gd name="connsiteX4" fmla="*/ 3092379 w 3092379"/>
                <a:gd name="connsiteY4" fmla="*/ 16318 h 1552688"/>
                <a:gd name="connsiteX5" fmla="*/ 3081209 w 3092379"/>
                <a:gd name="connsiteY5" fmla="*/ 1552688 h 1552688"/>
                <a:gd name="connsiteX6" fmla="*/ -1 w 3092379"/>
                <a:gd name="connsiteY6" fmla="*/ 1538374 h 1552688"/>
                <a:gd name="connsiteX0" fmla="*/ 0 w 3092380"/>
                <a:gd name="connsiteY0" fmla="*/ 1538374 h 1552688"/>
                <a:gd name="connsiteX1" fmla="*/ 3460 w 3092380"/>
                <a:gd name="connsiteY1" fmla="*/ 331487 h 1552688"/>
                <a:gd name="connsiteX2" fmla="*/ 13079 w 3092380"/>
                <a:gd name="connsiteY2" fmla="*/ 36 h 1552688"/>
                <a:gd name="connsiteX3" fmla="*/ 1539203 w 3092380"/>
                <a:gd name="connsiteY3" fmla="*/ 538601 h 1552688"/>
                <a:gd name="connsiteX4" fmla="*/ 3092380 w 3092380"/>
                <a:gd name="connsiteY4" fmla="*/ 16318 h 1552688"/>
                <a:gd name="connsiteX5" fmla="*/ 3081210 w 3092380"/>
                <a:gd name="connsiteY5" fmla="*/ 1552688 h 1552688"/>
                <a:gd name="connsiteX6" fmla="*/ 0 w 3092380"/>
                <a:gd name="connsiteY6" fmla="*/ 1538374 h 1552688"/>
                <a:gd name="connsiteX0" fmla="*/ 0 w 3092380"/>
                <a:gd name="connsiteY0" fmla="*/ 1538374 h 1538374"/>
                <a:gd name="connsiteX1" fmla="*/ 3460 w 3092380"/>
                <a:gd name="connsiteY1" fmla="*/ 331487 h 1538374"/>
                <a:gd name="connsiteX2" fmla="*/ 13079 w 3092380"/>
                <a:gd name="connsiteY2" fmla="*/ 36 h 1538374"/>
                <a:gd name="connsiteX3" fmla="*/ 1539203 w 3092380"/>
                <a:gd name="connsiteY3" fmla="*/ 538601 h 1538374"/>
                <a:gd name="connsiteX4" fmla="*/ 3092380 w 3092380"/>
                <a:gd name="connsiteY4" fmla="*/ 16318 h 1538374"/>
                <a:gd name="connsiteX5" fmla="*/ 3072995 w 3092380"/>
                <a:gd name="connsiteY5" fmla="*/ 1155782 h 1538374"/>
                <a:gd name="connsiteX6" fmla="*/ 0 w 3092380"/>
                <a:gd name="connsiteY6" fmla="*/ 1538374 h 1538374"/>
                <a:gd name="connsiteX0" fmla="*/ 0 w 3100595"/>
                <a:gd name="connsiteY0" fmla="*/ 1133836 h 1155782"/>
                <a:gd name="connsiteX1" fmla="*/ 11675 w 3100595"/>
                <a:gd name="connsiteY1" fmla="*/ 331487 h 1155782"/>
                <a:gd name="connsiteX2" fmla="*/ 21294 w 3100595"/>
                <a:gd name="connsiteY2" fmla="*/ 36 h 1155782"/>
                <a:gd name="connsiteX3" fmla="*/ 1547418 w 3100595"/>
                <a:gd name="connsiteY3" fmla="*/ 538601 h 1155782"/>
                <a:gd name="connsiteX4" fmla="*/ 3100595 w 3100595"/>
                <a:gd name="connsiteY4" fmla="*/ 16318 h 1155782"/>
                <a:gd name="connsiteX5" fmla="*/ 3081210 w 3100595"/>
                <a:gd name="connsiteY5" fmla="*/ 1155782 h 1155782"/>
                <a:gd name="connsiteX6" fmla="*/ 0 w 3100595"/>
                <a:gd name="connsiteY6" fmla="*/ 1133836 h 1155782"/>
                <a:gd name="connsiteX0" fmla="*/ 0 w 3100595"/>
                <a:gd name="connsiteY0" fmla="*/ 1133836 h 1155782"/>
                <a:gd name="connsiteX1" fmla="*/ 11675 w 3100595"/>
                <a:gd name="connsiteY1" fmla="*/ 331487 h 1155782"/>
                <a:gd name="connsiteX2" fmla="*/ 21294 w 3100595"/>
                <a:gd name="connsiteY2" fmla="*/ 36 h 1155782"/>
                <a:gd name="connsiteX3" fmla="*/ 1547418 w 3100595"/>
                <a:gd name="connsiteY3" fmla="*/ 538601 h 1155782"/>
                <a:gd name="connsiteX4" fmla="*/ 3100595 w 3100595"/>
                <a:gd name="connsiteY4" fmla="*/ 16318 h 1155782"/>
                <a:gd name="connsiteX5" fmla="*/ 3081210 w 3100595"/>
                <a:gd name="connsiteY5" fmla="*/ 1155782 h 1155782"/>
                <a:gd name="connsiteX6" fmla="*/ 810004 w 3100595"/>
                <a:gd name="connsiteY6" fmla="*/ 1137323 h 1155782"/>
                <a:gd name="connsiteX7" fmla="*/ 0 w 3100595"/>
                <a:gd name="connsiteY7" fmla="*/ 1133836 h 1155782"/>
                <a:gd name="connsiteX0" fmla="*/ 0 w 3100595"/>
                <a:gd name="connsiteY0" fmla="*/ 1133836 h 1155782"/>
                <a:gd name="connsiteX1" fmla="*/ 11675 w 3100595"/>
                <a:gd name="connsiteY1" fmla="*/ 331487 h 1155782"/>
                <a:gd name="connsiteX2" fmla="*/ 21294 w 3100595"/>
                <a:gd name="connsiteY2" fmla="*/ 36 h 1155782"/>
                <a:gd name="connsiteX3" fmla="*/ 1547418 w 3100595"/>
                <a:gd name="connsiteY3" fmla="*/ 538601 h 1155782"/>
                <a:gd name="connsiteX4" fmla="*/ 3100595 w 3100595"/>
                <a:gd name="connsiteY4" fmla="*/ 16318 h 1155782"/>
                <a:gd name="connsiteX5" fmla="*/ 3081210 w 3100595"/>
                <a:gd name="connsiteY5" fmla="*/ 1155782 h 1155782"/>
                <a:gd name="connsiteX6" fmla="*/ 1229006 w 3100595"/>
                <a:gd name="connsiteY6" fmla="*/ 1137323 h 1155782"/>
                <a:gd name="connsiteX7" fmla="*/ 810004 w 3100595"/>
                <a:gd name="connsiteY7" fmla="*/ 1137323 h 1155782"/>
                <a:gd name="connsiteX8" fmla="*/ 0 w 3100595"/>
                <a:gd name="connsiteY8" fmla="*/ 1133836 h 1155782"/>
                <a:gd name="connsiteX0" fmla="*/ 0 w 3100595"/>
                <a:gd name="connsiteY0" fmla="*/ 1133836 h 1155782"/>
                <a:gd name="connsiteX1" fmla="*/ 11675 w 3100595"/>
                <a:gd name="connsiteY1" fmla="*/ 331487 h 1155782"/>
                <a:gd name="connsiteX2" fmla="*/ 21294 w 3100595"/>
                <a:gd name="connsiteY2" fmla="*/ 36 h 1155782"/>
                <a:gd name="connsiteX3" fmla="*/ 1547418 w 3100595"/>
                <a:gd name="connsiteY3" fmla="*/ 538601 h 1155782"/>
                <a:gd name="connsiteX4" fmla="*/ 3100595 w 3100595"/>
                <a:gd name="connsiteY4" fmla="*/ 16318 h 1155782"/>
                <a:gd name="connsiteX5" fmla="*/ 3081210 w 3100595"/>
                <a:gd name="connsiteY5" fmla="*/ 1155782 h 1155782"/>
                <a:gd name="connsiteX6" fmla="*/ 1229006 w 3100595"/>
                <a:gd name="connsiteY6" fmla="*/ 1137323 h 1155782"/>
                <a:gd name="connsiteX7" fmla="*/ 810004 w 3100595"/>
                <a:gd name="connsiteY7" fmla="*/ 1137323 h 1155782"/>
                <a:gd name="connsiteX8" fmla="*/ 0 w 3100595"/>
                <a:gd name="connsiteY8" fmla="*/ 1133836 h 1155782"/>
                <a:gd name="connsiteX0" fmla="*/ 0 w 3100595"/>
                <a:gd name="connsiteY0" fmla="*/ 1133800 h 1155746"/>
                <a:gd name="connsiteX1" fmla="*/ 21294 w 3100595"/>
                <a:gd name="connsiteY1" fmla="*/ 0 h 1155746"/>
                <a:gd name="connsiteX2" fmla="*/ 1547418 w 3100595"/>
                <a:gd name="connsiteY2" fmla="*/ 538565 h 1155746"/>
                <a:gd name="connsiteX3" fmla="*/ 3100595 w 3100595"/>
                <a:gd name="connsiteY3" fmla="*/ 16282 h 1155746"/>
                <a:gd name="connsiteX4" fmla="*/ 3081210 w 3100595"/>
                <a:gd name="connsiteY4" fmla="*/ 1155746 h 1155746"/>
                <a:gd name="connsiteX5" fmla="*/ 1229006 w 3100595"/>
                <a:gd name="connsiteY5" fmla="*/ 1137287 h 1155746"/>
                <a:gd name="connsiteX6" fmla="*/ 810004 w 3100595"/>
                <a:gd name="connsiteY6" fmla="*/ 1137287 h 1155746"/>
                <a:gd name="connsiteX7" fmla="*/ 0 w 3100595"/>
                <a:gd name="connsiteY7" fmla="*/ 1133800 h 1155746"/>
                <a:gd name="connsiteX0" fmla="*/ 0 w 3100595"/>
                <a:gd name="connsiteY0" fmla="*/ 1133800 h 1155746"/>
                <a:gd name="connsiteX1" fmla="*/ 21294 w 3100595"/>
                <a:gd name="connsiteY1" fmla="*/ 0 h 1155746"/>
                <a:gd name="connsiteX2" fmla="*/ 1547418 w 3100595"/>
                <a:gd name="connsiteY2" fmla="*/ 538565 h 1155746"/>
                <a:gd name="connsiteX3" fmla="*/ 3100595 w 3100595"/>
                <a:gd name="connsiteY3" fmla="*/ 16282 h 1155746"/>
                <a:gd name="connsiteX4" fmla="*/ 3081210 w 3100595"/>
                <a:gd name="connsiteY4" fmla="*/ 1155746 h 1155746"/>
                <a:gd name="connsiteX5" fmla="*/ 1229006 w 3100595"/>
                <a:gd name="connsiteY5" fmla="*/ 1137287 h 1155746"/>
                <a:gd name="connsiteX6" fmla="*/ 810004 w 3100595"/>
                <a:gd name="connsiteY6" fmla="*/ 1137287 h 1155746"/>
                <a:gd name="connsiteX7" fmla="*/ 0 w 3100595"/>
                <a:gd name="connsiteY7" fmla="*/ 1133800 h 1155746"/>
                <a:gd name="connsiteX0" fmla="*/ 0 w 3084758"/>
                <a:gd name="connsiteY0" fmla="*/ 1130286 h 1155746"/>
                <a:gd name="connsiteX1" fmla="*/ 5457 w 3084758"/>
                <a:gd name="connsiteY1" fmla="*/ 0 h 1155746"/>
                <a:gd name="connsiteX2" fmla="*/ 1531581 w 3084758"/>
                <a:gd name="connsiteY2" fmla="*/ 538565 h 1155746"/>
                <a:gd name="connsiteX3" fmla="*/ 3084758 w 3084758"/>
                <a:gd name="connsiteY3" fmla="*/ 16282 h 1155746"/>
                <a:gd name="connsiteX4" fmla="*/ 3065373 w 3084758"/>
                <a:gd name="connsiteY4" fmla="*/ 1155746 h 1155746"/>
                <a:gd name="connsiteX5" fmla="*/ 1213169 w 3084758"/>
                <a:gd name="connsiteY5" fmla="*/ 1137287 h 1155746"/>
                <a:gd name="connsiteX6" fmla="*/ 794167 w 3084758"/>
                <a:gd name="connsiteY6" fmla="*/ 1137287 h 1155746"/>
                <a:gd name="connsiteX7" fmla="*/ 0 w 3084758"/>
                <a:gd name="connsiteY7" fmla="*/ 1130286 h 1155746"/>
                <a:gd name="connsiteX0" fmla="*/ 0 w 3084758"/>
                <a:gd name="connsiteY0" fmla="*/ 1130286 h 1155746"/>
                <a:gd name="connsiteX1" fmla="*/ 5457 w 3084758"/>
                <a:gd name="connsiteY1" fmla="*/ 0 h 1155746"/>
                <a:gd name="connsiteX2" fmla="*/ 1531581 w 3084758"/>
                <a:gd name="connsiteY2" fmla="*/ 538565 h 1155746"/>
                <a:gd name="connsiteX3" fmla="*/ 3084758 w 3084758"/>
                <a:gd name="connsiteY3" fmla="*/ 16282 h 1155746"/>
                <a:gd name="connsiteX4" fmla="*/ 3065373 w 3084758"/>
                <a:gd name="connsiteY4" fmla="*/ 1155746 h 1155746"/>
                <a:gd name="connsiteX5" fmla="*/ 1213169 w 3084758"/>
                <a:gd name="connsiteY5" fmla="*/ 1137287 h 1155746"/>
                <a:gd name="connsiteX6" fmla="*/ 0 w 3084758"/>
                <a:gd name="connsiteY6" fmla="*/ 1130286 h 1155746"/>
                <a:gd name="connsiteX0" fmla="*/ 0 w 3084758"/>
                <a:gd name="connsiteY0" fmla="*/ 1130286 h 1155746"/>
                <a:gd name="connsiteX1" fmla="*/ 5457 w 3084758"/>
                <a:gd name="connsiteY1" fmla="*/ 0 h 1155746"/>
                <a:gd name="connsiteX2" fmla="*/ 1531581 w 3084758"/>
                <a:gd name="connsiteY2" fmla="*/ 538565 h 1155746"/>
                <a:gd name="connsiteX3" fmla="*/ 3084758 w 3084758"/>
                <a:gd name="connsiteY3" fmla="*/ 16282 h 1155746"/>
                <a:gd name="connsiteX4" fmla="*/ 3065373 w 3084758"/>
                <a:gd name="connsiteY4" fmla="*/ 1155746 h 1155746"/>
                <a:gd name="connsiteX5" fmla="*/ 0 w 3084758"/>
                <a:gd name="connsiteY5" fmla="*/ 1130286 h 1155746"/>
                <a:gd name="connsiteX0" fmla="*/ 0 w 3084758"/>
                <a:gd name="connsiteY0" fmla="*/ 1130286 h 1145203"/>
                <a:gd name="connsiteX1" fmla="*/ 5457 w 3084758"/>
                <a:gd name="connsiteY1" fmla="*/ 0 h 1145203"/>
                <a:gd name="connsiteX2" fmla="*/ 1531581 w 3084758"/>
                <a:gd name="connsiteY2" fmla="*/ 538565 h 1145203"/>
                <a:gd name="connsiteX3" fmla="*/ 3084758 w 3084758"/>
                <a:gd name="connsiteY3" fmla="*/ 16282 h 1145203"/>
                <a:gd name="connsiteX4" fmla="*/ 3065373 w 3084758"/>
                <a:gd name="connsiteY4" fmla="*/ 1145203 h 1145203"/>
                <a:gd name="connsiteX5" fmla="*/ 0 w 3084758"/>
                <a:gd name="connsiteY5" fmla="*/ 1130286 h 1145203"/>
                <a:gd name="connsiteX0" fmla="*/ 0 w 3084758"/>
                <a:gd name="connsiteY0" fmla="*/ 1130286 h 1145203"/>
                <a:gd name="connsiteX1" fmla="*/ 5457 w 3084758"/>
                <a:gd name="connsiteY1" fmla="*/ 0 h 1145203"/>
                <a:gd name="connsiteX2" fmla="*/ 1531581 w 3084758"/>
                <a:gd name="connsiteY2" fmla="*/ 538565 h 1145203"/>
                <a:gd name="connsiteX3" fmla="*/ 3084758 w 3084758"/>
                <a:gd name="connsiteY3" fmla="*/ 16282 h 1145203"/>
                <a:gd name="connsiteX4" fmla="*/ 3065373 w 3084758"/>
                <a:gd name="connsiteY4" fmla="*/ 1145203 h 1145203"/>
                <a:gd name="connsiteX5" fmla="*/ 0 w 3084758"/>
                <a:gd name="connsiteY5" fmla="*/ 1130286 h 1145203"/>
                <a:gd name="connsiteX0" fmla="*/ 0 w 3084758"/>
                <a:gd name="connsiteY0" fmla="*/ 1130286 h 1145203"/>
                <a:gd name="connsiteX1" fmla="*/ 5457 w 3084758"/>
                <a:gd name="connsiteY1" fmla="*/ 0 h 1145203"/>
                <a:gd name="connsiteX2" fmla="*/ 1531581 w 3084758"/>
                <a:gd name="connsiteY2" fmla="*/ 538565 h 1145203"/>
                <a:gd name="connsiteX3" fmla="*/ 3084758 w 3084758"/>
                <a:gd name="connsiteY3" fmla="*/ 16282 h 1145203"/>
                <a:gd name="connsiteX4" fmla="*/ 3065373 w 3084758"/>
                <a:gd name="connsiteY4" fmla="*/ 1145203 h 1145203"/>
                <a:gd name="connsiteX5" fmla="*/ 0 w 3084758"/>
                <a:gd name="connsiteY5" fmla="*/ 1130286 h 1145203"/>
                <a:gd name="connsiteX0" fmla="*/ 0 w 3072879"/>
                <a:gd name="connsiteY0" fmla="*/ 1130286 h 1145203"/>
                <a:gd name="connsiteX1" fmla="*/ 5457 w 3072879"/>
                <a:gd name="connsiteY1" fmla="*/ 0 h 1145203"/>
                <a:gd name="connsiteX2" fmla="*/ 1531581 w 3072879"/>
                <a:gd name="connsiteY2" fmla="*/ 538565 h 1145203"/>
                <a:gd name="connsiteX3" fmla="*/ 3072879 w 3072879"/>
                <a:gd name="connsiteY3" fmla="*/ 16282 h 1145203"/>
                <a:gd name="connsiteX4" fmla="*/ 3065373 w 3072879"/>
                <a:gd name="connsiteY4" fmla="*/ 1145203 h 1145203"/>
                <a:gd name="connsiteX5" fmla="*/ 0 w 3072879"/>
                <a:gd name="connsiteY5" fmla="*/ 1130286 h 1145203"/>
                <a:gd name="connsiteX0" fmla="*/ 0 w 3105539"/>
                <a:gd name="connsiteY0" fmla="*/ 1450278 h 1465195"/>
                <a:gd name="connsiteX1" fmla="*/ 5457 w 3105539"/>
                <a:gd name="connsiteY1" fmla="*/ 319992 h 1465195"/>
                <a:gd name="connsiteX2" fmla="*/ 1531581 w 3105539"/>
                <a:gd name="connsiteY2" fmla="*/ 858557 h 1465195"/>
                <a:gd name="connsiteX3" fmla="*/ 3105539 w 3105539"/>
                <a:gd name="connsiteY3" fmla="*/ 0 h 1465195"/>
                <a:gd name="connsiteX4" fmla="*/ 3065373 w 3105539"/>
                <a:gd name="connsiteY4" fmla="*/ 1465195 h 1465195"/>
                <a:gd name="connsiteX5" fmla="*/ 0 w 3105539"/>
                <a:gd name="connsiteY5" fmla="*/ 1450278 h 1465195"/>
                <a:gd name="connsiteX0" fmla="*/ 0 w 3105539"/>
                <a:gd name="connsiteY0" fmla="*/ 1450278 h 1465195"/>
                <a:gd name="connsiteX1" fmla="*/ 5457 w 3105539"/>
                <a:gd name="connsiteY1" fmla="*/ 319992 h 1465195"/>
                <a:gd name="connsiteX2" fmla="*/ 1557709 w 3105539"/>
                <a:gd name="connsiteY2" fmla="*/ 817972 h 1465195"/>
                <a:gd name="connsiteX3" fmla="*/ 3105539 w 3105539"/>
                <a:gd name="connsiteY3" fmla="*/ 0 h 1465195"/>
                <a:gd name="connsiteX4" fmla="*/ 3065373 w 3105539"/>
                <a:gd name="connsiteY4" fmla="*/ 1465195 h 1465195"/>
                <a:gd name="connsiteX5" fmla="*/ 0 w 3105539"/>
                <a:gd name="connsiteY5" fmla="*/ 1450278 h 1465195"/>
                <a:gd name="connsiteX0" fmla="*/ 0 w 3105539"/>
                <a:gd name="connsiteY0" fmla="*/ 1524538 h 1539455"/>
                <a:gd name="connsiteX1" fmla="*/ 5457 w 3105539"/>
                <a:gd name="connsiteY1" fmla="*/ 0 h 1539455"/>
                <a:gd name="connsiteX2" fmla="*/ 1557709 w 3105539"/>
                <a:gd name="connsiteY2" fmla="*/ 892232 h 1539455"/>
                <a:gd name="connsiteX3" fmla="*/ 3105539 w 3105539"/>
                <a:gd name="connsiteY3" fmla="*/ 74260 h 1539455"/>
                <a:gd name="connsiteX4" fmla="*/ 3065373 w 3105539"/>
                <a:gd name="connsiteY4" fmla="*/ 1539455 h 1539455"/>
                <a:gd name="connsiteX5" fmla="*/ 0 w 3105539"/>
                <a:gd name="connsiteY5" fmla="*/ 1524538 h 1539455"/>
                <a:gd name="connsiteX0" fmla="*/ 0 w 3105539"/>
                <a:gd name="connsiteY0" fmla="*/ 1524538 h 1539455"/>
                <a:gd name="connsiteX1" fmla="*/ 5457 w 3105539"/>
                <a:gd name="connsiteY1" fmla="*/ 0 h 1539455"/>
                <a:gd name="connsiteX2" fmla="*/ 1551177 w 3105539"/>
                <a:gd name="connsiteY2" fmla="*/ 921221 h 1539455"/>
                <a:gd name="connsiteX3" fmla="*/ 3105539 w 3105539"/>
                <a:gd name="connsiteY3" fmla="*/ 74260 h 1539455"/>
                <a:gd name="connsiteX4" fmla="*/ 3065373 w 3105539"/>
                <a:gd name="connsiteY4" fmla="*/ 1539455 h 1539455"/>
                <a:gd name="connsiteX5" fmla="*/ 0 w 3105539"/>
                <a:gd name="connsiteY5" fmla="*/ 1524538 h 1539455"/>
                <a:gd name="connsiteX0" fmla="*/ 0 w 3105539"/>
                <a:gd name="connsiteY0" fmla="*/ 1524538 h 1539455"/>
                <a:gd name="connsiteX1" fmla="*/ 5457 w 3105539"/>
                <a:gd name="connsiteY1" fmla="*/ 0 h 1539455"/>
                <a:gd name="connsiteX2" fmla="*/ 1551177 w 3105539"/>
                <a:gd name="connsiteY2" fmla="*/ 903828 h 1539455"/>
                <a:gd name="connsiteX3" fmla="*/ 3105539 w 3105539"/>
                <a:gd name="connsiteY3" fmla="*/ 74260 h 1539455"/>
                <a:gd name="connsiteX4" fmla="*/ 3065373 w 3105539"/>
                <a:gd name="connsiteY4" fmla="*/ 1539455 h 1539455"/>
                <a:gd name="connsiteX5" fmla="*/ 0 w 3105539"/>
                <a:gd name="connsiteY5" fmla="*/ 1524538 h 1539455"/>
                <a:gd name="connsiteX0" fmla="*/ 0 w 3118602"/>
                <a:gd name="connsiteY0" fmla="*/ 2104320 h 2104320"/>
                <a:gd name="connsiteX1" fmla="*/ 18520 w 3118602"/>
                <a:gd name="connsiteY1" fmla="*/ 0 h 2104320"/>
                <a:gd name="connsiteX2" fmla="*/ 1564240 w 3118602"/>
                <a:gd name="connsiteY2" fmla="*/ 903828 h 2104320"/>
                <a:gd name="connsiteX3" fmla="*/ 3118602 w 3118602"/>
                <a:gd name="connsiteY3" fmla="*/ 74260 h 2104320"/>
                <a:gd name="connsiteX4" fmla="*/ 3078436 w 3118602"/>
                <a:gd name="connsiteY4" fmla="*/ 1539455 h 2104320"/>
                <a:gd name="connsiteX5" fmla="*/ 0 w 3118602"/>
                <a:gd name="connsiteY5" fmla="*/ 2104320 h 2104320"/>
                <a:gd name="connsiteX0" fmla="*/ 0 w 3118602"/>
                <a:gd name="connsiteY0" fmla="*/ 2104320 h 2130833"/>
                <a:gd name="connsiteX1" fmla="*/ 18520 w 3118602"/>
                <a:gd name="connsiteY1" fmla="*/ 0 h 2130833"/>
                <a:gd name="connsiteX2" fmla="*/ 1564240 w 3118602"/>
                <a:gd name="connsiteY2" fmla="*/ 903828 h 2130833"/>
                <a:gd name="connsiteX3" fmla="*/ 3118602 w 3118602"/>
                <a:gd name="connsiteY3" fmla="*/ 74260 h 2130833"/>
                <a:gd name="connsiteX4" fmla="*/ 3098031 w 3118602"/>
                <a:gd name="connsiteY4" fmla="*/ 2130833 h 2130833"/>
                <a:gd name="connsiteX5" fmla="*/ 0 w 3118602"/>
                <a:gd name="connsiteY5" fmla="*/ 2104320 h 2130833"/>
                <a:gd name="connsiteX0" fmla="*/ 0 w 3118602"/>
                <a:gd name="connsiteY0" fmla="*/ 2104320 h 2104320"/>
                <a:gd name="connsiteX1" fmla="*/ 18520 w 3118602"/>
                <a:gd name="connsiteY1" fmla="*/ 0 h 2104320"/>
                <a:gd name="connsiteX2" fmla="*/ 1564240 w 3118602"/>
                <a:gd name="connsiteY2" fmla="*/ 903828 h 2104320"/>
                <a:gd name="connsiteX3" fmla="*/ 3118602 w 3118602"/>
                <a:gd name="connsiteY3" fmla="*/ 74260 h 2104320"/>
                <a:gd name="connsiteX4" fmla="*/ 3104563 w 3118602"/>
                <a:gd name="connsiteY4" fmla="*/ 2101844 h 2104320"/>
                <a:gd name="connsiteX5" fmla="*/ 0 w 3118602"/>
                <a:gd name="connsiteY5" fmla="*/ 2104320 h 210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18602" h="2104320">
                  <a:moveTo>
                    <a:pt x="0" y="2104320"/>
                  </a:moveTo>
                  <a:cubicBezTo>
                    <a:pt x="7098" y="1726387"/>
                    <a:pt x="15381" y="381448"/>
                    <a:pt x="18520" y="0"/>
                  </a:cubicBezTo>
                  <a:lnTo>
                    <a:pt x="1564240" y="903828"/>
                  </a:lnTo>
                  <a:lnTo>
                    <a:pt x="3118602" y="74260"/>
                  </a:lnTo>
                  <a:cubicBezTo>
                    <a:pt x="3114879" y="586383"/>
                    <a:pt x="3108286" y="1589721"/>
                    <a:pt x="3104563" y="2101844"/>
                  </a:cubicBezTo>
                  <a:lnTo>
                    <a:pt x="0" y="210432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5715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Isosceles Triangle 4"/>
            <p:cNvSpPr/>
            <p:nvPr/>
          </p:nvSpPr>
          <p:spPr>
            <a:xfrm flipV="1">
              <a:off x="458925" y="2758527"/>
              <a:ext cx="2420129" cy="1518799"/>
            </a:xfrm>
            <a:custGeom>
              <a:avLst/>
              <a:gdLst>
                <a:gd name="connsiteX0" fmla="*/ 0 w 3124200"/>
                <a:gd name="connsiteY0" fmla="*/ 1371600 h 1371600"/>
                <a:gd name="connsiteX1" fmla="*/ 1531608 w 3124200"/>
                <a:gd name="connsiteY1" fmla="*/ 0 h 1371600"/>
                <a:gd name="connsiteX2" fmla="*/ 3124200 w 3124200"/>
                <a:gd name="connsiteY2" fmla="*/ 1371600 h 1371600"/>
                <a:gd name="connsiteX3" fmla="*/ 0 w 3124200"/>
                <a:gd name="connsiteY3" fmla="*/ 1371600 h 1371600"/>
                <a:gd name="connsiteX0" fmla="*/ 0 w 3087624"/>
                <a:gd name="connsiteY0" fmla="*/ 1371600 h 1371600"/>
                <a:gd name="connsiteX1" fmla="*/ 1495032 w 3087624"/>
                <a:gd name="connsiteY1" fmla="*/ 0 h 1371600"/>
                <a:gd name="connsiteX2" fmla="*/ 3087624 w 3087624"/>
                <a:gd name="connsiteY2" fmla="*/ 1371600 h 1371600"/>
                <a:gd name="connsiteX3" fmla="*/ 0 w 3087624"/>
                <a:gd name="connsiteY3" fmla="*/ 1371600 h 1371600"/>
                <a:gd name="connsiteX0" fmla="*/ 0 w 3087624"/>
                <a:gd name="connsiteY0" fmla="*/ 1795882 h 1795882"/>
                <a:gd name="connsiteX1" fmla="*/ 1560869 w 3087624"/>
                <a:gd name="connsiteY1" fmla="*/ 0 h 1795882"/>
                <a:gd name="connsiteX2" fmla="*/ 3087624 w 3087624"/>
                <a:gd name="connsiteY2" fmla="*/ 1795882 h 1795882"/>
                <a:gd name="connsiteX3" fmla="*/ 0 w 3087624"/>
                <a:gd name="connsiteY3" fmla="*/ 1795882 h 1795882"/>
                <a:gd name="connsiteX0" fmla="*/ 0 w 3072994"/>
                <a:gd name="connsiteY0" fmla="*/ 1773936 h 1795882"/>
                <a:gd name="connsiteX1" fmla="*/ 1546239 w 3072994"/>
                <a:gd name="connsiteY1" fmla="*/ 0 h 1795882"/>
                <a:gd name="connsiteX2" fmla="*/ 3072994 w 3072994"/>
                <a:gd name="connsiteY2" fmla="*/ 1795882 h 1795882"/>
                <a:gd name="connsiteX3" fmla="*/ 0 w 3072994"/>
                <a:gd name="connsiteY3" fmla="*/ 1773936 h 1795882"/>
                <a:gd name="connsiteX0" fmla="*/ 0 w 3072994"/>
                <a:gd name="connsiteY0" fmla="*/ 1773936 h 1795882"/>
                <a:gd name="connsiteX1" fmla="*/ 130725 w 3072994"/>
                <a:gd name="connsiteY1" fmla="*/ 535691 h 1795882"/>
                <a:gd name="connsiteX2" fmla="*/ 1546239 w 3072994"/>
                <a:gd name="connsiteY2" fmla="*/ 0 h 1795882"/>
                <a:gd name="connsiteX3" fmla="*/ 3072994 w 3072994"/>
                <a:gd name="connsiteY3" fmla="*/ 1795882 h 1795882"/>
                <a:gd name="connsiteX4" fmla="*/ 0 w 3072994"/>
                <a:gd name="connsiteY4" fmla="*/ 1773936 h 1795882"/>
                <a:gd name="connsiteX0" fmla="*/ 23495 w 3096489"/>
                <a:gd name="connsiteY0" fmla="*/ 1773936 h 1795882"/>
                <a:gd name="connsiteX1" fmla="*/ 58422 w 3096489"/>
                <a:gd name="connsiteY1" fmla="*/ 32753 h 1795882"/>
                <a:gd name="connsiteX2" fmla="*/ 1569734 w 3096489"/>
                <a:gd name="connsiteY2" fmla="*/ 0 h 1795882"/>
                <a:gd name="connsiteX3" fmla="*/ 3096489 w 3096489"/>
                <a:gd name="connsiteY3" fmla="*/ 1795882 h 1795882"/>
                <a:gd name="connsiteX4" fmla="*/ 23495 w 3096489"/>
                <a:gd name="connsiteY4" fmla="*/ 1773936 h 1795882"/>
                <a:gd name="connsiteX0" fmla="*/ 0 w 3072994"/>
                <a:gd name="connsiteY0" fmla="*/ 1773936 h 1795882"/>
                <a:gd name="connsiteX1" fmla="*/ 34927 w 3072994"/>
                <a:gd name="connsiteY1" fmla="*/ 32753 h 1795882"/>
                <a:gd name="connsiteX2" fmla="*/ 1546239 w 3072994"/>
                <a:gd name="connsiteY2" fmla="*/ 0 h 1795882"/>
                <a:gd name="connsiteX3" fmla="*/ 3072994 w 3072994"/>
                <a:gd name="connsiteY3" fmla="*/ 1795882 h 1795882"/>
                <a:gd name="connsiteX4" fmla="*/ 0 w 3072994"/>
                <a:gd name="connsiteY4" fmla="*/ 1773936 h 1795882"/>
                <a:gd name="connsiteX0" fmla="*/ 302 w 3073296"/>
                <a:gd name="connsiteY0" fmla="*/ 1773936 h 1795882"/>
                <a:gd name="connsiteX1" fmla="*/ 35229 w 3073296"/>
                <a:gd name="connsiteY1" fmla="*/ 32753 h 1795882"/>
                <a:gd name="connsiteX2" fmla="*/ 1546541 w 3073296"/>
                <a:gd name="connsiteY2" fmla="*/ 0 h 1795882"/>
                <a:gd name="connsiteX3" fmla="*/ 3073296 w 3073296"/>
                <a:gd name="connsiteY3" fmla="*/ 1795882 h 1795882"/>
                <a:gd name="connsiteX4" fmla="*/ 302 w 3073296"/>
                <a:gd name="connsiteY4" fmla="*/ 1773936 h 1795882"/>
                <a:gd name="connsiteX0" fmla="*/ 12971 w 3085965"/>
                <a:gd name="connsiteY0" fmla="*/ 1773936 h 1795882"/>
                <a:gd name="connsiteX1" fmla="*/ 0 w 3085965"/>
                <a:gd name="connsiteY1" fmla="*/ 32753 h 1795882"/>
                <a:gd name="connsiteX2" fmla="*/ 1559210 w 3085965"/>
                <a:gd name="connsiteY2" fmla="*/ 0 h 1795882"/>
                <a:gd name="connsiteX3" fmla="*/ 3085965 w 3085965"/>
                <a:gd name="connsiteY3" fmla="*/ 1795882 h 1795882"/>
                <a:gd name="connsiteX4" fmla="*/ 12971 w 3085965"/>
                <a:gd name="connsiteY4" fmla="*/ 1773936 h 1795882"/>
                <a:gd name="connsiteX0" fmla="*/ 12971 w 3085965"/>
                <a:gd name="connsiteY0" fmla="*/ 1797886 h 1819832"/>
                <a:gd name="connsiteX1" fmla="*/ 0 w 3085965"/>
                <a:gd name="connsiteY1" fmla="*/ 56703 h 1819832"/>
                <a:gd name="connsiteX2" fmla="*/ 3068029 w 3085965"/>
                <a:gd name="connsiteY2" fmla="*/ 0 h 1819832"/>
                <a:gd name="connsiteX3" fmla="*/ 3085965 w 3085965"/>
                <a:gd name="connsiteY3" fmla="*/ 1819832 h 1819832"/>
                <a:gd name="connsiteX4" fmla="*/ 12971 w 3085965"/>
                <a:gd name="connsiteY4" fmla="*/ 1797886 h 1819832"/>
                <a:gd name="connsiteX0" fmla="*/ 12971 w 3085965"/>
                <a:gd name="connsiteY0" fmla="*/ 1773937 h 1795883"/>
                <a:gd name="connsiteX1" fmla="*/ 0 w 3085965"/>
                <a:gd name="connsiteY1" fmla="*/ 32754 h 1795883"/>
                <a:gd name="connsiteX2" fmla="*/ 3056055 w 3085965"/>
                <a:gd name="connsiteY2" fmla="*/ 0 h 1795883"/>
                <a:gd name="connsiteX3" fmla="*/ 3085965 w 3085965"/>
                <a:gd name="connsiteY3" fmla="*/ 1795883 h 1795883"/>
                <a:gd name="connsiteX4" fmla="*/ 12971 w 3085965"/>
                <a:gd name="connsiteY4" fmla="*/ 1773937 h 1795883"/>
                <a:gd name="connsiteX0" fmla="*/ 12971 w 3085965"/>
                <a:gd name="connsiteY0" fmla="*/ 1773937 h 1795883"/>
                <a:gd name="connsiteX1" fmla="*/ 0 w 3085965"/>
                <a:gd name="connsiteY1" fmla="*/ 32754 h 1795883"/>
                <a:gd name="connsiteX2" fmla="*/ 3056055 w 3085965"/>
                <a:gd name="connsiteY2" fmla="*/ 0 h 1795883"/>
                <a:gd name="connsiteX3" fmla="*/ 3085965 w 3085965"/>
                <a:gd name="connsiteY3" fmla="*/ 1795883 h 1795883"/>
                <a:gd name="connsiteX4" fmla="*/ 12971 w 3085965"/>
                <a:gd name="connsiteY4" fmla="*/ 1773937 h 1795883"/>
                <a:gd name="connsiteX0" fmla="*/ 12971 w 3085965"/>
                <a:gd name="connsiteY0" fmla="*/ 1773937 h 1795883"/>
                <a:gd name="connsiteX1" fmla="*/ 0 w 3085965"/>
                <a:gd name="connsiteY1" fmla="*/ 32754 h 1795883"/>
                <a:gd name="connsiteX2" fmla="*/ 3056055 w 3085965"/>
                <a:gd name="connsiteY2" fmla="*/ 0 h 1795883"/>
                <a:gd name="connsiteX3" fmla="*/ 3085965 w 3085965"/>
                <a:gd name="connsiteY3" fmla="*/ 1795883 h 1795883"/>
                <a:gd name="connsiteX4" fmla="*/ 12971 w 3085965"/>
                <a:gd name="connsiteY4" fmla="*/ 1773937 h 1795883"/>
                <a:gd name="connsiteX0" fmla="*/ 12971 w 3085965"/>
                <a:gd name="connsiteY0" fmla="*/ 1781570 h 1803516"/>
                <a:gd name="connsiteX1" fmla="*/ 0 w 3085965"/>
                <a:gd name="connsiteY1" fmla="*/ 40387 h 1803516"/>
                <a:gd name="connsiteX2" fmla="*/ 3056055 w 3085965"/>
                <a:gd name="connsiteY2" fmla="*/ 0 h 1803516"/>
                <a:gd name="connsiteX3" fmla="*/ 3085965 w 3085965"/>
                <a:gd name="connsiteY3" fmla="*/ 1803516 h 1803516"/>
                <a:gd name="connsiteX4" fmla="*/ 12971 w 3085965"/>
                <a:gd name="connsiteY4" fmla="*/ 1781570 h 1803516"/>
                <a:gd name="connsiteX0" fmla="*/ 12971 w 3085965"/>
                <a:gd name="connsiteY0" fmla="*/ 1781570 h 1803516"/>
                <a:gd name="connsiteX1" fmla="*/ 0 w 3085965"/>
                <a:gd name="connsiteY1" fmla="*/ 40387 h 1803516"/>
                <a:gd name="connsiteX2" fmla="*/ 1535742 w 3085965"/>
                <a:gd name="connsiteY2" fmla="*/ 3253 h 1803516"/>
                <a:gd name="connsiteX3" fmla="*/ 3056055 w 3085965"/>
                <a:gd name="connsiteY3" fmla="*/ 0 h 1803516"/>
                <a:gd name="connsiteX4" fmla="*/ 3085965 w 3085965"/>
                <a:gd name="connsiteY4" fmla="*/ 1803516 h 1803516"/>
                <a:gd name="connsiteX5" fmla="*/ 12971 w 3085965"/>
                <a:gd name="connsiteY5" fmla="*/ 1781570 h 1803516"/>
                <a:gd name="connsiteX0" fmla="*/ 12971 w 3085965"/>
                <a:gd name="connsiteY0" fmla="*/ 1778317 h 1800263"/>
                <a:gd name="connsiteX1" fmla="*/ 0 w 3085965"/>
                <a:gd name="connsiteY1" fmla="*/ 37134 h 1800263"/>
                <a:gd name="connsiteX2" fmla="*/ 1535742 w 3085965"/>
                <a:gd name="connsiteY2" fmla="*/ 0 h 1800263"/>
                <a:gd name="connsiteX3" fmla="*/ 3072487 w 3085965"/>
                <a:gd name="connsiteY3" fmla="*/ 210465 h 1800263"/>
                <a:gd name="connsiteX4" fmla="*/ 3085965 w 3085965"/>
                <a:gd name="connsiteY4" fmla="*/ 1800263 h 1800263"/>
                <a:gd name="connsiteX5" fmla="*/ 12971 w 3085965"/>
                <a:gd name="connsiteY5" fmla="*/ 1778317 h 1800263"/>
                <a:gd name="connsiteX0" fmla="*/ 21187 w 3094181"/>
                <a:gd name="connsiteY0" fmla="*/ 1778317 h 1800263"/>
                <a:gd name="connsiteX1" fmla="*/ 0 w 3094181"/>
                <a:gd name="connsiteY1" fmla="*/ 174524 h 1800263"/>
                <a:gd name="connsiteX2" fmla="*/ 1543958 w 3094181"/>
                <a:gd name="connsiteY2" fmla="*/ 0 h 1800263"/>
                <a:gd name="connsiteX3" fmla="*/ 3080703 w 3094181"/>
                <a:gd name="connsiteY3" fmla="*/ 210465 h 1800263"/>
                <a:gd name="connsiteX4" fmla="*/ 3094181 w 3094181"/>
                <a:gd name="connsiteY4" fmla="*/ 1800263 h 1800263"/>
                <a:gd name="connsiteX5" fmla="*/ 21187 w 3094181"/>
                <a:gd name="connsiteY5" fmla="*/ 1778317 h 1800263"/>
                <a:gd name="connsiteX0" fmla="*/ 21187 w 3094181"/>
                <a:gd name="connsiteY0" fmla="*/ 1778317 h 1800263"/>
                <a:gd name="connsiteX1" fmla="*/ 0 w 3094181"/>
                <a:gd name="connsiteY1" fmla="*/ 174524 h 1800263"/>
                <a:gd name="connsiteX2" fmla="*/ 1543958 w 3094181"/>
                <a:gd name="connsiteY2" fmla="*/ 0 h 1800263"/>
                <a:gd name="connsiteX3" fmla="*/ 3080703 w 3094181"/>
                <a:gd name="connsiteY3" fmla="*/ 210465 h 1800263"/>
                <a:gd name="connsiteX4" fmla="*/ 3094181 w 3094181"/>
                <a:gd name="connsiteY4" fmla="*/ 1800263 h 1800263"/>
                <a:gd name="connsiteX5" fmla="*/ 21187 w 3094181"/>
                <a:gd name="connsiteY5" fmla="*/ 1778317 h 1800263"/>
                <a:gd name="connsiteX0" fmla="*/ 21187 w 3094181"/>
                <a:gd name="connsiteY0" fmla="*/ 1778317 h 1800263"/>
                <a:gd name="connsiteX1" fmla="*/ 0 w 3094181"/>
                <a:gd name="connsiteY1" fmla="*/ 174524 h 1800263"/>
                <a:gd name="connsiteX2" fmla="*/ 1543958 w 3094181"/>
                <a:gd name="connsiteY2" fmla="*/ 0 h 1800263"/>
                <a:gd name="connsiteX3" fmla="*/ 3080703 w 3094181"/>
                <a:gd name="connsiteY3" fmla="*/ 210465 h 1800263"/>
                <a:gd name="connsiteX4" fmla="*/ 3094181 w 3094181"/>
                <a:gd name="connsiteY4" fmla="*/ 1800263 h 1800263"/>
                <a:gd name="connsiteX5" fmla="*/ 21187 w 3094181"/>
                <a:gd name="connsiteY5" fmla="*/ 1778317 h 1800263"/>
                <a:gd name="connsiteX0" fmla="*/ 21187 w 3094181"/>
                <a:gd name="connsiteY0" fmla="*/ 1778317 h 1800263"/>
                <a:gd name="connsiteX1" fmla="*/ 0 w 3094181"/>
                <a:gd name="connsiteY1" fmla="*/ 441672 h 1800263"/>
                <a:gd name="connsiteX2" fmla="*/ 1543958 w 3094181"/>
                <a:gd name="connsiteY2" fmla="*/ 0 h 1800263"/>
                <a:gd name="connsiteX3" fmla="*/ 3080703 w 3094181"/>
                <a:gd name="connsiteY3" fmla="*/ 210465 h 1800263"/>
                <a:gd name="connsiteX4" fmla="*/ 3094181 w 3094181"/>
                <a:gd name="connsiteY4" fmla="*/ 1800263 h 1800263"/>
                <a:gd name="connsiteX5" fmla="*/ 21187 w 3094181"/>
                <a:gd name="connsiteY5" fmla="*/ 1778317 h 1800263"/>
                <a:gd name="connsiteX0" fmla="*/ 21187 w 3094181"/>
                <a:gd name="connsiteY0" fmla="*/ 1778317 h 1800263"/>
                <a:gd name="connsiteX1" fmla="*/ 0 w 3094181"/>
                <a:gd name="connsiteY1" fmla="*/ 441672 h 1800263"/>
                <a:gd name="connsiteX2" fmla="*/ 1543958 w 3094181"/>
                <a:gd name="connsiteY2" fmla="*/ 0 h 1800263"/>
                <a:gd name="connsiteX3" fmla="*/ 3080703 w 3094181"/>
                <a:gd name="connsiteY3" fmla="*/ 210465 h 1800263"/>
                <a:gd name="connsiteX4" fmla="*/ 3094181 w 3094181"/>
                <a:gd name="connsiteY4" fmla="*/ 1800263 h 1800263"/>
                <a:gd name="connsiteX5" fmla="*/ 21187 w 3094181"/>
                <a:gd name="connsiteY5" fmla="*/ 1778317 h 1800263"/>
                <a:gd name="connsiteX0" fmla="*/ 21187 w 3094181"/>
                <a:gd name="connsiteY0" fmla="*/ 1778317 h 1800263"/>
                <a:gd name="connsiteX1" fmla="*/ 0 w 3094181"/>
                <a:gd name="connsiteY1" fmla="*/ 548532 h 1800263"/>
                <a:gd name="connsiteX2" fmla="*/ 1543958 w 3094181"/>
                <a:gd name="connsiteY2" fmla="*/ 0 h 1800263"/>
                <a:gd name="connsiteX3" fmla="*/ 3080703 w 3094181"/>
                <a:gd name="connsiteY3" fmla="*/ 210465 h 1800263"/>
                <a:gd name="connsiteX4" fmla="*/ 3094181 w 3094181"/>
                <a:gd name="connsiteY4" fmla="*/ 1800263 h 1800263"/>
                <a:gd name="connsiteX5" fmla="*/ 21187 w 3094181"/>
                <a:gd name="connsiteY5" fmla="*/ 1778317 h 1800263"/>
                <a:gd name="connsiteX0" fmla="*/ 21187 w 3094181"/>
                <a:gd name="connsiteY0" fmla="*/ 1778317 h 1800263"/>
                <a:gd name="connsiteX1" fmla="*/ 0 w 3094181"/>
                <a:gd name="connsiteY1" fmla="*/ 548532 h 1800263"/>
                <a:gd name="connsiteX2" fmla="*/ 1543958 w 3094181"/>
                <a:gd name="connsiteY2" fmla="*/ 0 h 1800263"/>
                <a:gd name="connsiteX3" fmla="*/ 3080703 w 3094181"/>
                <a:gd name="connsiteY3" fmla="*/ 210465 h 1800263"/>
                <a:gd name="connsiteX4" fmla="*/ 3094181 w 3094181"/>
                <a:gd name="connsiteY4" fmla="*/ 1800263 h 1800263"/>
                <a:gd name="connsiteX5" fmla="*/ 21187 w 3094181"/>
                <a:gd name="connsiteY5" fmla="*/ 1778317 h 1800263"/>
                <a:gd name="connsiteX0" fmla="*/ 21187 w 3094181"/>
                <a:gd name="connsiteY0" fmla="*/ 1778317 h 1800263"/>
                <a:gd name="connsiteX1" fmla="*/ 0 w 3094181"/>
                <a:gd name="connsiteY1" fmla="*/ 548532 h 1800263"/>
                <a:gd name="connsiteX2" fmla="*/ 1543958 w 3094181"/>
                <a:gd name="connsiteY2" fmla="*/ 0 h 1800263"/>
                <a:gd name="connsiteX3" fmla="*/ 3080703 w 3094181"/>
                <a:gd name="connsiteY3" fmla="*/ 210465 h 1800263"/>
                <a:gd name="connsiteX4" fmla="*/ 3094181 w 3094181"/>
                <a:gd name="connsiteY4" fmla="*/ 1800263 h 1800263"/>
                <a:gd name="connsiteX5" fmla="*/ 21187 w 3094181"/>
                <a:gd name="connsiteY5" fmla="*/ 1778317 h 1800263"/>
                <a:gd name="connsiteX0" fmla="*/ 21187 w 3099711"/>
                <a:gd name="connsiteY0" fmla="*/ 1778317 h 1800263"/>
                <a:gd name="connsiteX1" fmla="*/ 0 w 3099711"/>
                <a:gd name="connsiteY1" fmla="*/ 548532 h 1800263"/>
                <a:gd name="connsiteX2" fmla="*/ 1543958 w 3099711"/>
                <a:gd name="connsiteY2" fmla="*/ 0 h 1800263"/>
                <a:gd name="connsiteX3" fmla="*/ 3097135 w 3099711"/>
                <a:gd name="connsiteY3" fmla="*/ 538676 h 1800263"/>
                <a:gd name="connsiteX4" fmla="*/ 3094181 w 3099711"/>
                <a:gd name="connsiteY4" fmla="*/ 1800263 h 1800263"/>
                <a:gd name="connsiteX5" fmla="*/ 21187 w 3099711"/>
                <a:gd name="connsiteY5" fmla="*/ 1778317 h 1800263"/>
                <a:gd name="connsiteX0" fmla="*/ 21187 w 3099710"/>
                <a:gd name="connsiteY0" fmla="*/ 1778317 h 1800263"/>
                <a:gd name="connsiteX1" fmla="*/ 0 w 3099710"/>
                <a:gd name="connsiteY1" fmla="*/ 548532 h 1800263"/>
                <a:gd name="connsiteX2" fmla="*/ 1543958 w 3099710"/>
                <a:gd name="connsiteY2" fmla="*/ 0 h 1800263"/>
                <a:gd name="connsiteX3" fmla="*/ 3097135 w 3099710"/>
                <a:gd name="connsiteY3" fmla="*/ 538676 h 1800263"/>
                <a:gd name="connsiteX4" fmla="*/ 3094181 w 3099710"/>
                <a:gd name="connsiteY4" fmla="*/ 1800263 h 1800263"/>
                <a:gd name="connsiteX5" fmla="*/ 21187 w 3099710"/>
                <a:gd name="connsiteY5" fmla="*/ 1778317 h 1800263"/>
                <a:gd name="connsiteX0" fmla="*/ 21187 w 3097135"/>
                <a:gd name="connsiteY0" fmla="*/ 1778317 h 1800263"/>
                <a:gd name="connsiteX1" fmla="*/ 0 w 3097135"/>
                <a:gd name="connsiteY1" fmla="*/ 548532 h 1800263"/>
                <a:gd name="connsiteX2" fmla="*/ 1543958 w 3097135"/>
                <a:gd name="connsiteY2" fmla="*/ 0 h 1800263"/>
                <a:gd name="connsiteX3" fmla="*/ 3097135 w 3097135"/>
                <a:gd name="connsiteY3" fmla="*/ 538676 h 1800263"/>
                <a:gd name="connsiteX4" fmla="*/ 3094181 w 3097135"/>
                <a:gd name="connsiteY4" fmla="*/ 1800263 h 1800263"/>
                <a:gd name="connsiteX5" fmla="*/ 21187 w 3097135"/>
                <a:gd name="connsiteY5" fmla="*/ 1778317 h 1800263"/>
                <a:gd name="connsiteX0" fmla="*/ 14596 w 3090544"/>
                <a:gd name="connsiteY0" fmla="*/ 1778317 h 1800263"/>
                <a:gd name="connsiteX1" fmla="*/ 0 w 3090544"/>
                <a:gd name="connsiteY1" fmla="*/ 928187 h 1800263"/>
                <a:gd name="connsiteX2" fmla="*/ 1537367 w 3090544"/>
                <a:gd name="connsiteY2" fmla="*/ 0 h 1800263"/>
                <a:gd name="connsiteX3" fmla="*/ 3090544 w 3090544"/>
                <a:gd name="connsiteY3" fmla="*/ 538676 h 1800263"/>
                <a:gd name="connsiteX4" fmla="*/ 3087590 w 3090544"/>
                <a:gd name="connsiteY4" fmla="*/ 1800263 h 1800263"/>
                <a:gd name="connsiteX5" fmla="*/ 14596 w 3090544"/>
                <a:gd name="connsiteY5" fmla="*/ 1778317 h 1800263"/>
                <a:gd name="connsiteX0" fmla="*/ 14596 w 3087707"/>
                <a:gd name="connsiteY0" fmla="*/ 1778317 h 1800263"/>
                <a:gd name="connsiteX1" fmla="*/ 0 w 3087707"/>
                <a:gd name="connsiteY1" fmla="*/ 928187 h 1800263"/>
                <a:gd name="connsiteX2" fmla="*/ 1537367 w 3087707"/>
                <a:gd name="connsiteY2" fmla="*/ 0 h 1800263"/>
                <a:gd name="connsiteX3" fmla="*/ 3083953 w 3087707"/>
                <a:gd name="connsiteY3" fmla="*/ 838727 h 1800263"/>
                <a:gd name="connsiteX4" fmla="*/ 3087590 w 3087707"/>
                <a:gd name="connsiteY4" fmla="*/ 1800263 h 1800263"/>
                <a:gd name="connsiteX5" fmla="*/ 14596 w 3087707"/>
                <a:gd name="connsiteY5" fmla="*/ 1778317 h 1800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87707" h="1800263">
                  <a:moveTo>
                    <a:pt x="14596" y="1778317"/>
                  </a:moveTo>
                  <a:lnTo>
                    <a:pt x="0" y="928187"/>
                  </a:lnTo>
                  <a:lnTo>
                    <a:pt x="1537367" y="0"/>
                  </a:lnTo>
                  <a:lnTo>
                    <a:pt x="3083953" y="838727"/>
                  </a:lnTo>
                  <a:cubicBezTo>
                    <a:pt x="3082968" y="1259256"/>
                    <a:pt x="3088575" y="1379734"/>
                    <a:pt x="3087590" y="1800263"/>
                  </a:cubicBezTo>
                  <a:lnTo>
                    <a:pt x="14596" y="1778317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 flipV="1">
              <a:off x="1658924" y="2882653"/>
              <a:ext cx="14587" cy="1365083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flipV="1">
              <a:off x="1646566" y="3038930"/>
              <a:ext cx="398163" cy="117571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flipH="1" flipV="1">
              <a:off x="1336450" y="3038930"/>
              <a:ext cx="305252" cy="117571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flipH="1" flipV="1">
              <a:off x="1098166" y="3207672"/>
              <a:ext cx="552893" cy="100697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flipV="1">
              <a:off x="1651057" y="3207672"/>
              <a:ext cx="634943" cy="100697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flipV="1">
              <a:off x="1651058" y="3407602"/>
              <a:ext cx="787342" cy="85702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H="1" flipV="1">
              <a:off x="914400" y="3407602"/>
              <a:ext cx="723058" cy="80704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>
              <a:stCxn id="69" idx="5"/>
            </p:cNvCxnSpPr>
            <p:nvPr/>
          </p:nvCxnSpPr>
          <p:spPr>
            <a:xfrm flipV="1">
              <a:off x="1692926" y="3653837"/>
              <a:ext cx="866783" cy="560626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69" name="Oval 68"/>
            <p:cNvSpPr/>
            <p:nvPr/>
          </p:nvSpPr>
          <p:spPr>
            <a:xfrm flipV="1">
              <a:off x="1617451" y="4200680"/>
              <a:ext cx="88425" cy="941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" name="Straight Arrow Connector 69"/>
            <p:cNvCxnSpPr/>
            <p:nvPr/>
          </p:nvCxnSpPr>
          <p:spPr>
            <a:xfrm flipH="1" flipV="1">
              <a:off x="807109" y="3607032"/>
              <a:ext cx="798497" cy="60761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flipV="1">
              <a:off x="3051298" y="2732363"/>
              <a:ext cx="0" cy="26402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2981000" y="2903034"/>
              <a:ext cx="430887" cy="800047"/>
            </a:xfrm>
            <a:prstGeom prst="rect">
              <a:avLst/>
            </a:prstGeom>
            <a:noFill/>
          </p:spPr>
          <p:txBody>
            <a:bodyPr vert="vert" wrap="none" rtlCol="0">
              <a:spAutoFit/>
            </a:bodyPr>
            <a:lstStyle/>
            <a:p>
              <a:r>
                <a:rPr lang="en-US" sz="1600" dirty="0" smtClean="0"/>
                <a:t>Present</a:t>
              </a:r>
              <a:endParaRPr lang="en-US" sz="1600" dirty="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330120" y="3762679"/>
              <a:ext cx="413223" cy="511955"/>
            </a:xfrm>
            <a:prstGeom prst="rect">
              <a:avLst/>
            </a:prstGeom>
            <a:noFill/>
          </p:spPr>
          <p:txBody>
            <a:bodyPr vert="vert" wrap="none" rtlCol="0">
              <a:spAutoFit/>
            </a:bodyPr>
            <a:lstStyle/>
            <a:p>
              <a:r>
                <a:rPr lang="en-US" sz="2000" dirty="0" smtClean="0"/>
                <a:t>Time</a:t>
              </a:r>
              <a:endParaRPr lang="en-US" sz="2000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980999" y="4876800"/>
              <a:ext cx="430887" cy="438262"/>
            </a:xfrm>
            <a:prstGeom prst="rect">
              <a:avLst/>
            </a:prstGeom>
            <a:noFill/>
          </p:spPr>
          <p:txBody>
            <a:bodyPr vert="vert" wrap="none" rtlCol="0">
              <a:spAutoFit/>
            </a:bodyPr>
            <a:lstStyle/>
            <a:p>
              <a:r>
                <a:rPr lang="en-US" sz="1600" dirty="0" smtClean="0"/>
                <a:t>Past</a:t>
              </a:r>
              <a:endParaRPr lang="en-US" sz="1600" dirty="0"/>
            </a:p>
          </p:txBody>
        </p:sp>
        <p:cxnSp>
          <p:nvCxnSpPr>
            <p:cNvPr id="75" name="Straight Arrow Connector 74"/>
            <p:cNvCxnSpPr/>
            <p:nvPr/>
          </p:nvCxnSpPr>
          <p:spPr>
            <a:xfrm flipV="1">
              <a:off x="1698718" y="3900579"/>
              <a:ext cx="937191" cy="569035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flipH="1" flipV="1">
              <a:off x="685800" y="3873704"/>
              <a:ext cx="939708" cy="591743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 flipV="1">
              <a:off x="1744006" y="4114800"/>
              <a:ext cx="922994" cy="35314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 flipH="1" flipV="1">
              <a:off x="666175" y="4081011"/>
              <a:ext cx="943238" cy="39737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79" name="Oval 78"/>
            <p:cNvSpPr/>
            <p:nvPr/>
          </p:nvSpPr>
          <p:spPr>
            <a:xfrm flipV="1">
              <a:off x="1617451" y="4409121"/>
              <a:ext cx="88425" cy="941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V="1">
              <a:off x="1708535" y="4298253"/>
              <a:ext cx="958465" cy="44683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 flipH="1" flipV="1">
              <a:off x="636057" y="4279697"/>
              <a:ext cx="973356" cy="45778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1744006" y="4503234"/>
              <a:ext cx="922994" cy="24600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flipH="1" flipV="1">
              <a:off x="636057" y="4499568"/>
              <a:ext cx="973355" cy="260116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84" name="Oval 83"/>
            <p:cNvSpPr/>
            <p:nvPr/>
          </p:nvSpPr>
          <p:spPr>
            <a:xfrm flipV="1">
              <a:off x="1617451" y="4690423"/>
              <a:ext cx="88425" cy="941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5" name="Straight Arrow Connector 84"/>
            <p:cNvCxnSpPr/>
            <p:nvPr/>
          </p:nvCxnSpPr>
          <p:spPr>
            <a:xfrm flipV="1">
              <a:off x="1722103" y="4678273"/>
              <a:ext cx="958465" cy="34880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 flipH="1" flipV="1">
              <a:off x="607354" y="4706132"/>
              <a:ext cx="1015628" cy="31333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 flipV="1">
              <a:off x="1757574" y="4884234"/>
              <a:ext cx="922994" cy="14699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 flipH="1" flipV="1">
              <a:off x="607354" y="4884234"/>
              <a:ext cx="1019833" cy="157433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89" name="Oval 88"/>
            <p:cNvSpPr/>
            <p:nvPr/>
          </p:nvSpPr>
          <p:spPr>
            <a:xfrm flipV="1">
              <a:off x="1617451" y="4972406"/>
              <a:ext cx="88425" cy="941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 flipV="1">
              <a:off x="1720133" y="5066519"/>
              <a:ext cx="946867" cy="24189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H="1" flipV="1">
              <a:off x="607354" y="5095931"/>
              <a:ext cx="1013658" cy="204865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>
              <a:off x="1755604" y="5312559"/>
              <a:ext cx="911396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 flipH="1" flipV="1">
              <a:off x="607354" y="5298194"/>
              <a:ext cx="1013656" cy="24809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94" name="Oval 93"/>
            <p:cNvSpPr/>
            <p:nvPr/>
          </p:nvSpPr>
          <p:spPr>
            <a:xfrm flipV="1">
              <a:off x="1617451" y="5253739"/>
              <a:ext cx="88425" cy="941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5288676" y="1170028"/>
            <a:ext cx="3298530" cy="2977792"/>
            <a:chOff x="397750" y="3270608"/>
            <a:chExt cx="3298530" cy="2977792"/>
          </a:xfrm>
        </p:grpSpPr>
        <p:sp>
          <p:nvSpPr>
            <p:cNvPr id="96" name="Isosceles Triangle 4"/>
            <p:cNvSpPr/>
            <p:nvPr/>
          </p:nvSpPr>
          <p:spPr>
            <a:xfrm>
              <a:off x="397750" y="3853021"/>
              <a:ext cx="2423126" cy="2395379"/>
            </a:xfrm>
            <a:custGeom>
              <a:avLst/>
              <a:gdLst>
                <a:gd name="connsiteX0" fmla="*/ 0 w 3124200"/>
                <a:gd name="connsiteY0" fmla="*/ 1371600 h 1371600"/>
                <a:gd name="connsiteX1" fmla="*/ 1531608 w 3124200"/>
                <a:gd name="connsiteY1" fmla="*/ 0 h 1371600"/>
                <a:gd name="connsiteX2" fmla="*/ 3124200 w 3124200"/>
                <a:gd name="connsiteY2" fmla="*/ 1371600 h 1371600"/>
                <a:gd name="connsiteX3" fmla="*/ 0 w 3124200"/>
                <a:gd name="connsiteY3" fmla="*/ 1371600 h 1371600"/>
                <a:gd name="connsiteX0" fmla="*/ 0 w 3087624"/>
                <a:gd name="connsiteY0" fmla="*/ 1371600 h 1371600"/>
                <a:gd name="connsiteX1" fmla="*/ 1495032 w 3087624"/>
                <a:gd name="connsiteY1" fmla="*/ 0 h 1371600"/>
                <a:gd name="connsiteX2" fmla="*/ 3087624 w 3087624"/>
                <a:gd name="connsiteY2" fmla="*/ 1371600 h 1371600"/>
                <a:gd name="connsiteX3" fmla="*/ 0 w 3087624"/>
                <a:gd name="connsiteY3" fmla="*/ 1371600 h 1371600"/>
                <a:gd name="connsiteX0" fmla="*/ 0 w 3087624"/>
                <a:gd name="connsiteY0" fmla="*/ 1795882 h 1795882"/>
                <a:gd name="connsiteX1" fmla="*/ 1560869 w 3087624"/>
                <a:gd name="connsiteY1" fmla="*/ 0 h 1795882"/>
                <a:gd name="connsiteX2" fmla="*/ 3087624 w 3087624"/>
                <a:gd name="connsiteY2" fmla="*/ 1795882 h 1795882"/>
                <a:gd name="connsiteX3" fmla="*/ 0 w 3087624"/>
                <a:gd name="connsiteY3" fmla="*/ 1795882 h 1795882"/>
                <a:gd name="connsiteX0" fmla="*/ 0 w 3072994"/>
                <a:gd name="connsiteY0" fmla="*/ 1773936 h 1795882"/>
                <a:gd name="connsiteX1" fmla="*/ 1546239 w 3072994"/>
                <a:gd name="connsiteY1" fmla="*/ 0 h 1795882"/>
                <a:gd name="connsiteX2" fmla="*/ 3072994 w 3072994"/>
                <a:gd name="connsiteY2" fmla="*/ 1795882 h 1795882"/>
                <a:gd name="connsiteX3" fmla="*/ 0 w 3072994"/>
                <a:gd name="connsiteY3" fmla="*/ 1773936 h 1795882"/>
                <a:gd name="connsiteX0" fmla="*/ 0 w 3072994"/>
                <a:gd name="connsiteY0" fmla="*/ 1773936 h 1795882"/>
                <a:gd name="connsiteX1" fmla="*/ 130725 w 3072994"/>
                <a:gd name="connsiteY1" fmla="*/ 535691 h 1795882"/>
                <a:gd name="connsiteX2" fmla="*/ 1546239 w 3072994"/>
                <a:gd name="connsiteY2" fmla="*/ 0 h 1795882"/>
                <a:gd name="connsiteX3" fmla="*/ 3072994 w 3072994"/>
                <a:gd name="connsiteY3" fmla="*/ 1795882 h 1795882"/>
                <a:gd name="connsiteX4" fmla="*/ 0 w 3072994"/>
                <a:gd name="connsiteY4" fmla="*/ 1773936 h 1795882"/>
                <a:gd name="connsiteX0" fmla="*/ 23495 w 3096489"/>
                <a:gd name="connsiteY0" fmla="*/ 1773936 h 1795882"/>
                <a:gd name="connsiteX1" fmla="*/ 58422 w 3096489"/>
                <a:gd name="connsiteY1" fmla="*/ 32753 h 1795882"/>
                <a:gd name="connsiteX2" fmla="*/ 1569734 w 3096489"/>
                <a:gd name="connsiteY2" fmla="*/ 0 h 1795882"/>
                <a:gd name="connsiteX3" fmla="*/ 3096489 w 3096489"/>
                <a:gd name="connsiteY3" fmla="*/ 1795882 h 1795882"/>
                <a:gd name="connsiteX4" fmla="*/ 23495 w 3096489"/>
                <a:gd name="connsiteY4" fmla="*/ 1773936 h 1795882"/>
                <a:gd name="connsiteX0" fmla="*/ 0 w 3072994"/>
                <a:gd name="connsiteY0" fmla="*/ 1773936 h 1795882"/>
                <a:gd name="connsiteX1" fmla="*/ 34927 w 3072994"/>
                <a:gd name="connsiteY1" fmla="*/ 32753 h 1795882"/>
                <a:gd name="connsiteX2" fmla="*/ 1546239 w 3072994"/>
                <a:gd name="connsiteY2" fmla="*/ 0 h 1795882"/>
                <a:gd name="connsiteX3" fmla="*/ 3072994 w 3072994"/>
                <a:gd name="connsiteY3" fmla="*/ 1795882 h 1795882"/>
                <a:gd name="connsiteX4" fmla="*/ 0 w 3072994"/>
                <a:gd name="connsiteY4" fmla="*/ 1773936 h 1795882"/>
                <a:gd name="connsiteX0" fmla="*/ 302 w 3073296"/>
                <a:gd name="connsiteY0" fmla="*/ 1773936 h 1795882"/>
                <a:gd name="connsiteX1" fmla="*/ 35229 w 3073296"/>
                <a:gd name="connsiteY1" fmla="*/ 32753 h 1795882"/>
                <a:gd name="connsiteX2" fmla="*/ 1546541 w 3073296"/>
                <a:gd name="connsiteY2" fmla="*/ 0 h 1795882"/>
                <a:gd name="connsiteX3" fmla="*/ 3073296 w 3073296"/>
                <a:gd name="connsiteY3" fmla="*/ 1795882 h 1795882"/>
                <a:gd name="connsiteX4" fmla="*/ 302 w 3073296"/>
                <a:gd name="connsiteY4" fmla="*/ 1773936 h 1795882"/>
                <a:gd name="connsiteX0" fmla="*/ 12971 w 3085965"/>
                <a:gd name="connsiteY0" fmla="*/ 1773936 h 1795882"/>
                <a:gd name="connsiteX1" fmla="*/ 0 w 3085965"/>
                <a:gd name="connsiteY1" fmla="*/ 32753 h 1795882"/>
                <a:gd name="connsiteX2" fmla="*/ 1559210 w 3085965"/>
                <a:gd name="connsiteY2" fmla="*/ 0 h 1795882"/>
                <a:gd name="connsiteX3" fmla="*/ 3085965 w 3085965"/>
                <a:gd name="connsiteY3" fmla="*/ 1795882 h 1795882"/>
                <a:gd name="connsiteX4" fmla="*/ 12971 w 3085965"/>
                <a:gd name="connsiteY4" fmla="*/ 1773936 h 1795882"/>
                <a:gd name="connsiteX0" fmla="*/ 12971 w 3085965"/>
                <a:gd name="connsiteY0" fmla="*/ 1797886 h 1819832"/>
                <a:gd name="connsiteX1" fmla="*/ 0 w 3085965"/>
                <a:gd name="connsiteY1" fmla="*/ 56703 h 1819832"/>
                <a:gd name="connsiteX2" fmla="*/ 3068029 w 3085965"/>
                <a:gd name="connsiteY2" fmla="*/ 0 h 1819832"/>
                <a:gd name="connsiteX3" fmla="*/ 3085965 w 3085965"/>
                <a:gd name="connsiteY3" fmla="*/ 1819832 h 1819832"/>
                <a:gd name="connsiteX4" fmla="*/ 12971 w 3085965"/>
                <a:gd name="connsiteY4" fmla="*/ 1797886 h 1819832"/>
                <a:gd name="connsiteX0" fmla="*/ 12971 w 3085965"/>
                <a:gd name="connsiteY0" fmla="*/ 1773937 h 1795883"/>
                <a:gd name="connsiteX1" fmla="*/ 0 w 3085965"/>
                <a:gd name="connsiteY1" fmla="*/ 32754 h 1795883"/>
                <a:gd name="connsiteX2" fmla="*/ 3056055 w 3085965"/>
                <a:gd name="connsiteY2" fmla="*/ 0 h 1795883"/>
                <a:gd name="connsiteX3" fmla="*/ 3085965 w 3085965"/>
                <a:gd name="connsiteY3" fmla="*/ 1795883 h 1795883"/>
                <a:gd name="connsiteX4" fmla="*/ 12971 w 3085965"/>
                <a:gd name="connsiteY4" fmla="*/ 1773937 h 1795883"/>
                <a:gd name="connsiteX0" fmla="*/ 12971 w 3085965"/>
                <a:gd name="connsiteY0" fmla="*/ 1773937 h 1795883"/>
                <a:gd name="connsiteX1" fmla="*/ 0 w 3085965"/>
                <a:gd name="connsiteY1" fmla="*/ 32754 h 1795883"/>
                <a:gd name="connsiteX2" fmla="*/ 3056055 w 3085965"/>
                <a:gd name="connsiteY2" fmla="*/ 0 h 1795883"/>
                <a:gd name="connsiteX3" fmla="*/ 3085965 w 3085965"/>
                <a:gd name="connsiteY3" fmla="*/ 1795883 h 1795883"/>
                <a:gd name="connsiteX4" fmla="*/ 12971 w 3085965"/>
                <a:gd name="connsiteY4" fmla="*/ 1773937 h 1795883"/>
                <a:gd name="connsiteX0" fmla="*/ 12971 w 3085965"/>
                <a:gd name="connsiteY0" fmla="*/ 1773937 h 1795883"/>
                <a:gd name="connsiteX1" fmla="*/ 0 w 3085965"/>
                <a:gd name="connsiteY1" fmla="*/ 32754 h 1795883"/>
                <a:gd name="connsiteX2" fmla="*/ 3056055 w 3085965"/>
                <a:gd name="connsiteY2" fmla="*/ 0 h 1795883"/>
                <a:gd name="connsiteX3" fmla="*/ 3085965 w 3085965"/>
                <a:gd name="connsiteY3" fmla="*/ 1795883 h 1795883"/>
                <a:gd name="connsiteX4" fmla="*/ 12971 w 3085965"/>
                <a:gd name="connsiteY4" fmla="*/ 1773937 h 1795883"/>
                <a:gd name="connsiteX0" fmla="*/ 12971 w 3085965"/>
                <a:gd name="connsiteY0" fmla="*/ 1781570 h 1803516"/>
                <a:gd name="connsiteX1" fmla="*/ 0 w 3085965"/>
                <a:gd name="connsiteY1" fmla="*/ 40387 h 1803516"/>
                <a:gd name="connsiteX2" fmla="*/ 3056055 w 3085965"/>
                <a:gd name="connsiteY2" fmla="*/ 0 h 1803516"/>
                <a:gd name="connsiteX3" fmla="*/ 3085965 w 3085965"/>
                <a:gd name="connsiteY3" fmla="*/ 1803516 h 1803516"/>
                <a:gd name="connsiteX4" fmla="*/ 12971 w 3085965"/>
                <a:gd name="connsiteY4" fmla="*/ 1781570 h 1803516"/>
                <a:gd name="connsiteX0" fmla="*/ 12971 w 3085965"/>
                <a:gd name="connsiteY0" fmla="*/ 1781570 h 1803516"/>
                <a:gd name="connsiteX1" fmla="*/ 0 w 3085965"/>
                <a:gd name="connsiteY1" fmla="*/ 40387 h 1803516"/>
                <a:gd name="connsiteX2" fmla="*/ 1535742 w 3085965"/>
                <a:gd name="connsiteY2" fmla="*/ 3253 h 1803516"/>
                <a:gd name="connsiteX3" fmla="*/ 3056055 w 3085965"/>
                <a:gd name="connsiteY3" fmla="*/ 0 h 1803516"/>
                <a:gd name="connsiteX4" fmla="*/ 3085965 w 3085965"/>
                <a:gd name="connsiteY4" fmla="*/ 1803516 h 1803516"/>
                <a:gd name="connsiteX5" fmla="*/ 12971 w 3085965"/>
                <a:gd name="connsiteY5" fmla="*/ 1781570 h 1803516"/>
                <a:gd name="connsiteX0" fmla="*/ 12971 w 3085965"/>
                <a:gd name="connsiteY0" fmla="*/ 1778317 h 1800263"/>
                <a:gd name="connsiteX1" fmla="*/ 0 w 3085965"/>
                <a:gd name="connsiteY1" fmla="*/ 37134 h 1800263"/>
                <a:gd name="connsiteX2" fmla="*/ 1535742 w 3085965"/>
                <a:gd name="connsiteY2" fmla="*/ 0 h 1800263"/>
                <a:gd name="connsiteX3" fmla="*/ 3072487 w 3085965"/>
                <a:gd name="connsiteY3" fmla="*/ 210465 h 1800263"/>
                <a:gd name="connsiteX4" fmla="*/ 3085965 w 3085965"/>
                <a:gd name="connsiteY4" fmla="*/ 1800263 h 1800263"/>
                <a:gd name="connsiteX5" fmla="*/ 12971 w 3085965"/>
                <a:gd name="connsiteY5" fmla="*/ 1778317 h 1800263"/>
                <a:gd name="connsiteX0" fmla="*/ 21187 w 3094181"/>
                <a:gd name="connsiteY0" fmla="*/ 1778317 h 1800263"/>
                <a:gd name="connsiteX1" fmla="*/ 0 w 3094181"/>
                <a:gd name="connsiteY1" fmla="*/ 174524 h 1800263"/>
                <a:gd name="connsiteX2" fmla="*/ 1543958 w 3094181"/>
                <a:gd name="connsiteY2" fmla="*/ 0 h 1800263"/>
                <a:gd name="connsiteX3" fmla="*/ 3080703 w 3094181"/>
                <a:gd name="connsiteY3" fmla="*/ 210465 h 1800263"/>
                <a:gd name="connsiteX4" fmla="*/ 3094181 w 3094181"/>
                <a:gd name="connsiteY4" fmla="*/ 1800263 h 1800263"/>
                <a:gd name="connsiteX5" fmla="*/ 21187 w 3094181"/>
                <a:gd name="connsiteY5" fmla="*/ 1778317 h 1800263"/>
                <a:gd name="connsiteX0" fmla="*/ 21187 w 3094181"/>
                <a:gd name="connsiteY0" fmla="*/ 1778317 h 1800263"/>
                <a:gd name="connsiteX1" fmla="*/ 0 w 3094181"/>
                <a:gd name="connsiteY1" fmla="*/ 174524 h 1800263"/>
                <a:gd name="connsiteX2" fmla="*/ 1543958 w 3094181"/>
                <a:gd name="connsiteY2" fmla="*/ 0 h 1800263"/>
                <a:gd name="connsiteX3" fmla="*/ 3080703 w 3094181"/>
                <a:gd name="connsiteY3" fmla="*/ 210465 h 1800263"/>
                <a:gd name="connsiteX4" fmla="*/ 3094181 w 3094181"/>
                <a:gd name="connsiteY4" fmla="*/ 1800263 h 1800263"/>
                <a:gd name="connsiteX5" fmla="*/ 21187 w 3094181"/>
                <a:gd name="connsiteY5" fmla="*/ 1778317 h 1800263"/>
                <a:gd name="connsiteX0" fmla="*/ 21187 w 3094181"/>
                <a:gd name="connsiteY0" fmla="*/ 1778317 h 1800263"/>
                <a:gd name="connsiteX1" fmla="*/ 0 w 3094181"/>
                <a:gd name="connsiteY1" fmla="*/ 174524 h 1800263"/>
                <a:gd name="connsiteX2" fmla="*/ 1543958 w 3094181"/>
                <a:gd name="connsiteY2" fmla="*/ 0 h 1800263"/>
                <a:gd name="connsiteX3" fmla="*/ 3080703 w 3094181"/>
                <a:gd name="connsiteY3" fmla="*/ 210465 h 1800263"/>
                <a:gd name="connsiteX4" fmla="*/ 3094181 w 3094181"/>
                <a:gd name="connsiteY4" fmla="*/ 1800263 h 1800263"/>
                <a:gd name="connsiteX5" fmla="*/ 21187 w 3094181"/>
                <a:gd name="connsiteY5" fmla="*/ 1778317 h 1800263"/>
                <a:gd name="connsiteX0" fmla="*/ 21187 w 3094181"/>
                <a:gd name="connsiteY0" fmla="*/ 1778317 h 1800263"/>
                <a:gd name="connsiteX1" fmla="*/ 0 w 3094181"/>
                <a:gd name="connsiteY1" fmla="*/ 441672 h 1800263"/>
                <a:gd name="connsiteX2" fmla="*/ 1543958 w 3094181"/>
                <a:gd name="connsiteY2" fmla="*/ 0 h 1800263"/>
                <a:gd name="connsiteX3" fmla="*/ 3080703 w 3094181"/>
                <a:gd name="connsiteY3" fmla="*/ 210465 h 1800263"/>
                <a:gd name="connsiteX4" fmla="*/ 3094181 w 3094181"/>
                <a:gd name="connsiteY4" fmla="*/ 1800263 h 1800263"/>
                <a:gd name="connsiteX5" fmla="*/ 21187 w 3094181"/>
                <a:gd name="connsiteY5" fmla="*/ 1778317 h 1800263"/>
                <a:gd name="connsiteX0" fmla="*/ 21187 w 3094181"/>
                <a:gd name="connsiteY0" fmla="*/ 1778317 h 1800263"/>
                <a:gd name="connsiteX1" fmla="*/ 0 w 3094181"/>
                <a:gd name="connsiteY1" fmla="*/ 441672 h 1800263"/>
                <a:gd name="connsiteX2" fmla="*/ 1543958 w 3094181"/>
                <a:gd name="connsiteY2" fmla="*/ 0 h 1800263"/>
                <a:gd name="connsiteX3" fmla="*/ 3080703 w 3094181"/>
                <a:gd name="connsiteY3" fmla="*/ 210465 h 1800263"/>
                <a:gd name="connsiteX4" fmla="*/ 3094181 w 3094181"/>
                <a:gd name="connsiteY4" fmla="*/ 1800263 h 1800263"/>
                <a:gd name="connsiteX5" fmla="*/ 21187 w 3094181"/>
                <a:gd name="connsiteY5" fmla="*/ 1778317 h 1800263"/>
                <a:gd name="connsiteX0" fmla="*/ 21187 w 3094181"/>
                <a:gd name="connsiteY0" fmla="*/ 1778317 h 1800263"/>
                <a:gd name="connsiteX1" fmla="*/ 0 w 3094181"/>
                <a:gd name="connsiteY1" fmla="*/ 548532 h 1800263"/>
                <a:gd name="connsiteX2" fmla="*/ 1543958 w 3094181"/>
                <a:gd name="connsiteY2" fmla="*/ 0 h 1800263"/>
                <a:gd name="connsiteX3" fmla="*/ 3080703 w 3094181"/>
                <a:gd name="connsiteY3" fmla="*/ 210465 h 1800263"/>
                <a:gd name="connsiteX4" fmla="*/ 3094181 w 3094181"/>
                <a:gd name="connsiteY4" fmla="*/ 1800263 h 1800263"/>
                <a:gd name="connsiteX5" fmla="*/ 21187 w 3094181"/>
                <a:gd name="connsiteY5" fmla="*/ 1778317 h 1800263"/>
                <a:gd name="connsiteX0" fmla="*/ 21187 w 3094181"/>
                <a:gd name="connsiteY0" fmla="*/ 1778317 h 1800263"/>
                <a:gd name="connsiteX1" fmla="*/ 0 w 3094181"/>
                <a:gd name="connsiteY1" fmla="*/ 548532 h 1800263"/>
                <a:gd name="connsiteX2" fmla="*/ 1543958 w 3094181"/>
                <a:gd name="connsiteY2" fmla="*/ 0 h 1800263"/>
                <a:gd name="connsiteX3" fmla="*/ 3080703 w 3094181"/>
                <a:gd name="connsiteY3" fmla="*/ 210465 h 1800263"/>
                <a:gd name="connsiteX4" fmla="*/ 3094181 w 3094181"/>
                <a:gd name="connsiteY4" fmla="*/ 1800263 h 1800263"/>
                <a:gd name="connsiteX5" fmla="*/ 21187 w 3094181"/>
                <a:gd name="connsiteY5" fmla="*/ 1778317 h 1800263"/>
                <a:gd name="connsiteX0" fmla="*/ 21187 w 3094181"/>
                <a:gd name="connsiteY0" fmla="*/ 1778317 h 1800263"/>
                <a:gd name="connsiteX1" fmla="*/ 0 w 3094181"/>
                <a:gd name="connsiteY1" fmla="*/ 548532 h 1800263"/>
                <a:gd name="connsiteX2" fmla="*/ 1543958 w 3094181"/>
                <a:gd name="connsiteY2" fmla="*/ 0 h 1800263"/>
                <a:gd name="connsiteX3" fmla="*/ 3080703 w 3094181"/>
                <a:gd name="connsiteY3" fmla="*/ 210465 h 1800263"/>
                <a:gd name="connsiteX4" fmla="*/ 3094181 w 3094181"/>
                <a:gd name="connsiteY4" fmla="*/ 1800263 h 1800263"/>
                <a:gd name="connsiteX5" fmla="*/ 21187 w 3094181"/>
                <a:gd name="connsiteY5" fmla="*/ 1778317 h 1800263"/>
                <a:gd name="connsiteX0" fmla="*/ 21187 w 3099711"/>
                <a:gd name="connsiteY0" fmla="*/ 1778317 h 1800263"/>
                <a:gd name="connsiteX1" fmla="*/ 0 w 3099711"/>
                <a:gd name="connsiteY1" fmla="*/ 548532 h 1800263"/>
                <a:gd name="connsiteX2" fmla="*/ 1543958 w 3099711"/>
                <a:gd name="connsiteY2" fmla="*/ 0 h 1800263"/>
                <a:gd name="connsiteX3" fmla="*/ 3097135 w 3099711"/>
                <a:gd name="connsiteY3" fmla="*/ 538676 h 1800263"/>
                <a:gd name="connsiteX4" fmla="*/ 3094181 w 3099711"/>
                <a:gd name="connsiteY4" fmla="*/ 1800263 h 1800263"/>
                <a:gd name="connsiteX5" fmla="*/ 21187 w 3099711"/>
                <a:gd name="connsiteY5" fmla="*/ 1778317 h 1800263"/>
                <a:gd name="connsiteX0" fmla="*/ 21187 w 3099710"/>
                <a:gd name="connsiteY0" fmla="*/ 1239641 h 1261587"/>
                <a:gd name="connsiteX1" fmla="*/ 0 w 3099710"/>
                <a:gd name="connsiteY1" fmla="*/ 9856 h 1261587"/>
                <a:gd name="connsiteX2" fmla="*/ 1560390 w 3099710"/>
                <a:gd name="connsiteY2" fmla="*/ 216970 h 1261587"/>
                <a:gd name="connsiteX3" fmla="*/ 3097135 w 3099710"/>
                <a:gd name="connsiteY3" fmla="*/ 0 h 1261587"/>
                <a:gd name="connsiteX4" fmla="*/ 3094181 w 3099710"/>
                <a:gd name="connsiteY4" fmla="*/ 1261587 h 1261587"/>
                <a:gd name="connsiteX5" fmla="*/ 21187 w 3099710"/>
                <a:gd name="connsiteY5" fmla="*/ 1239641 h 1261587"/>
                <a:gd name="connsiteX0" fmla="*/ 21187 w 3131198"/>
                <a:gd name="connsiteY0" fmla="*/ 1552586 h 1574532"/>
                <a:gd name="connsiteX1" fmla="*/ 0 w 3131198"/>
                <a:gd name="connsiteY1" fmla="*/ 322801 h 1574532"/>
                <a:gd name="connsiteX2" fmla="*/ 1560390 w 3131198"/>
                <a:gd name="connsiteY2" fmla="*/ 529915 h 1574532"/>
                <a:gd name="connsiteX3" fmla="*/ 3129999 w 3131198"/>
                <a:gd name="connsiteY3" fmla="*/ 0 h 1574532"/>
                <a:gd name="connsiteX4" fmla="*/ 3094181 w 3131198"/>
                <a:gd name="connsiteY4" fmla="*/ 1574532 h 1574532"/>
                <a:gd name="connsiteX5" fmla="*/ 21187 w 3131198"/>
                <a:gd name="connsiteY5" fmla="*/ 1552586 h 1574532"/>
                <a:gd name="connsiteX0" fmla="*/ 22463 w 3132474"/>
                <a:gd name="connsiteY0" fmla="*/ 1568903 h 1590849"/>
                <a:gd name="connsiteX1" fmla="*/ 1276 w 3132474"/>
                <a:gd name="connsiteY1" fmla="*/ 339118 h 1590849"/>
                <a:gd name="connsiteX2" fmla="*/ 2679 w 3132474"/>
                <a:gd name="connsiteY2" fmla="*/ 34 h 1590849"/>
                <a:gd name="connsiteX3" fmla="*/ 1561666 w 3132474"/>
                <a:gd name="connsiteY3" fmla="*/ 546232 h 1590849"/>
                <a:gd name="connsiteX4" fmla="*/ 3131275 w 3132474"/>
                <a:gd name="connsiteY4" fmla="*/ 16317 h 1590849"/>
                <a:gd name="connsiteX5" fmla="*/ 3095457 w 3132474"/>
                <a:gd name="connsiteY5" fmla="*/ 1590849 h 1590849"/>
                <a:gd name="connsiteX6" fmla="*/ 22463 w 3132474"/>
                <a:gd name="connsiteY6" fmla="*/ 1568903 h 1590849"/>
                <a:gd name="connsiteX0" fmla="*/ 949 w 3135607"/>
                <a:gd name="connsiteY0" fmla="*/ 1553637 h 1590849"/>
                <a:gd name="connsiteX1" fmla="*/ 4409 w 3135607"/>
                <a:gd name="connsiteY1" fmla="*/ 339118 h 1590849"/>
                <a:gd name="connsiteX2" fmla="*/ 5812 w 3135607"/>
                <a:gd name="connsiteY2" fmla="*/ 34 h 1590849"/>
                <a:gd name="connsiteX3" fmla="*/ 1564799 w 3135607"/>
                <a:gd name="connsiteY3" fmla="*/ 546232 h 1590849"/>
                <a:gd name="connsiteX4" fmla="*/ 3134408 w 3135607"/>
                <a:gd name="connsiteY4" fmla="*/ 16317 h 1590849"/>
                <a:gd name="connsiteX5" fmla="*/ 3098590 w 3135607"/>
                <a:gd name="connsiteY5" fmla="*/ 1590849 h 1590849"/>
                <a:gd name="connsiteX6" fmla="*/ 949 w 3135607"/>
                <a:gd name="connsiteY6" fmla="*/ 1553637 h 1590849"/>
                <a:gd name="connsiteX0" fmla="*/ 949 w 3136984"/>
                <a:gd name="connsiteY0" fmla="*/ 1553637 h 1560319"/>
                <a:gd name="connsiteX1" fmla="*/ 4409 w 3136984"/>
                <a:gd name="connsiteY1" fmla="*/ 339118 h 1560319"/>
                <a:gd name="connsiteX2" fmla="*/ 5812 w 3136984"/>
                <a:gd name="connsiteY2" fmla="*/ 34 h 1560319"/>
                <a:gd name="connsiteX3" fmla="*/ 1564799 w 3136984"/>
                <a:gd name="connsiteY3" fmla="*/ 546232 h 1560319"/>
                <a:gd name="connsiteX4" fmla="*/ 3134408 w 3136984"/>
                <a:gd name="connsiteY4" fmla="*/ 16317 h 1560319"/>
                <a:gd name="connsiteX5" fmla="*/ 3131453 w 3136984"/>
                <a:gd name="connsiteY5" fmla="*/ 1560319 h 1560319"/>
                <a:gd name="connsiteX6" fmla="*/ 949 w 3136984"/>
                <a:gd name="connsiteY6" fmla="*/ 1553637 h 1560319"/>
                <a:gd name="connsiteX0" fmla="*/ 949 w 3134408"/>
                <a:gd name="connsiteY0" fmla="*/ 1553637 h 1560319"/>
                <a:gd name="connsiteX1" fmla="*/ 4409 w 3134408"/>
                <a:gd name="connsiteY1" fmla="*/ 339118 h 1560319"/>
                <a:gd name="connsiteX2" fmla="*/ 5812 w 3134408"/>
                <a:gd name="connsiteY2" fmla="*/ 34 h 1560319"/>
                <a:gd name="connsiteX3" fmla="*/ 1564799 w 3134408"/>
                <a:gd name="connsiteY3" fmla="*/ 546232 h 1560319"/>
                <a:gd name="connsiteX4" fmla="*/ 3134408 w 3134408"/>
                <a:gd name="connsiteY4" fmla="*/ 16317 h 1560319"/>
                <a:gd name="connsiteX5" fmla="*/ 3131453 w 3134408"/>
                <a:gd name="connsiteY5" fmla="*/ 1560319 h 1560319"/>
                <a:gd name="connsiteX6" fmla="*/ 949 w 3134408"/>
                <a:gd name="connsiteY6" fmla="*/ 1553637 h 1560319"/>
                <a:gd name="connsiteX0" fmla="*/ 949 w 3134408"/>
                <a:gd name="connsiteY0" fmla="*/ 1553637 h 1560319"/>
                <a:gd name="connsiteX1" fmla="*/ 4409 w 3134408"/>
                <a:gd name="connsiteY1" fmla="*/ 339118 h 1560319"/>
                <a:gd name="connsiteX2" fmla="*/ 5812 w 3134408"/>
                <a:gd name="connsiteY2" fmla="*/ 34 h 1560319"/>
                <a:gd name="connsiteX3" fmla="*/ 1564799 w 3134408"/>
                <a:gd name="connsiteY3" fmla="*/ 546232 h 1560319"/>
                <a:gd name="connsiteX4" fmla="*/ 3134408 w 3134408"/>
                <a:gd name="connsiteY4" fmla="*/ 1051 h 1560319"/>
                <a:gd name="connsiteX5" fmla="*/ 3131453 w 3134408"/>
                <a:gd name="connsiteY5" fmla="*/ 1560319 h 1560319"/>
                <a:gd name="connsiteX6" fmla="*/ 949 w 3134408"/>
                <a:gd name="connsiteY6" fmla="*/ 1553637 h 1560319"/>
                <a:gd name="connsiteX0" fmla="*/ 949 w 3131453"/>
                <a:gd name="connsiteY0" fmla="*/ 1553637 h 1560319"/>
                <a:gd name="connsiteX1" fmla="*/ 4409 w 3131453"/>
                <a:gd name="connsiteY1" fmla="*/ 339118 h 1560319"/>
                <a:gd name="connsiteX2" fmla="*/ 5812 w 3131453"/>
                <a:gd name="connsiteY2" fmla="*/ 34 h 1560319"/>
                <a:gd name="connsiteX3" fmla="*/ 1564799 w 3131453"/>
                <a:gd name="connsiteY3" fmla="*/ 546232 h 1560319"/>
                <a:gd name="connsiteX4" fmla="*/ 3117976 w 3131453"/>
                <a:gd name="connsiteY4" fmla="*/ 23949 h 1560319"/>
                <a:gd name="connsiteX5" fmla="*/ 3131453 w 3131453"/>
                <a:gd name="connsiteY5" fmla="*/ 1560319 h 1560319"/>
                <a:gd name="connsiteX6" fmla="*/ 949 w 3131453"/>
                <a:gd name="connsiteY6" fmla="*/ 1553637 h 1560319"/>
                <a:gd name="connsiteX0" fmla="*/ 949 w 3117976"/>
                <a:gd name="connsiteY0" fmla="*/ 1553637 h 1560319"/>
                <a:gd name="connsiteX1" fmla="*/ 4409 w 3117976"/>
                <a:gd name="connsiteY1" fmla="*/ 339118 h 1560319"/>
                <a:gd name="connsiteX2" fmla="*/ 5812 w 3117976"/>
                <a:gd name="connsiteY2" fmla="*/ 34 h 1560319"/>
                <a:gd name="connsiteX3" fmla="*/ 1564799 w 3117976"/>
                <a:gd name="connsiteY3" fmla="*/ 546232 h 1560319"/>
                <a:gd name="connsiteX4" fmla="*/ 3117976 w 3117976"/>
                <a:gd name="connsiteY4" fmla="*/ 23949 h 1560319"/>
                <a:gd name="connsiteX5" fmla="*/ 3106806 w 3117976"/>
                <a:gd name="connsiteY5" fmla="*/ 1560319 h 1560319"/>
                <a:gd name="connsiteX6" fmla="*/ 949 w 3117976"/>
                <a:gd name="connsiteY6" fmla="*/ 1553637 h 1560319"/>
                <a:gd name="connsiteX0" fmla="*/ 949 w 3117976"/>
                <a:gd name="connsiteY0" fmla="*/ 1553637 h 1560319"/>
                <a:gd name="connsiteX1" fmla="*/ 4409 w 3117976"/>
                <a:gd name="connsiteY1" fmla="*/ 339118 h 1560319"/>
                <a:gd name="connsiteX2" fmla="*/ 5812 w 3117976"/>
                <a:gd name="connsiteY2" fmla="*/ 34 h 1560319"/>
                <a:gd name="connsiteX3" fmla="*/ 1564799 w 3117976"/>
                <a:gd name="connsiteY3" fmla="*/ 546232 h 1560319"/>
                <a:gd name="connsiteX4" fmla="*/ 3117976 w 3117976"/>
                <a:gd name="connsiteY4" fmla="*/ 23949 h 1560319"/>
                <a:gd name="connsiteX5" fmla="*/ 3106806 w 3117976"/>
                <a:gd name="connsiteY5" fmla="*/ 1560319 h 1560319"/>
                <a:gd name="connsiteX6" fmla="*/ 949 w 3117976"/>
                <a:gd name="connsiteY6" fmla="*/ 1553637 h 1560319"/>
                <a:gd name="connsiteX0" fmla="*/ 949 w 3117976"/>
                <a:gd name="connsiteY0" fmla="*/ 1546006 h 1552688"/>
                <a:gd name="connsiteX1" fmla="*/ 4409 w 3117976"/>
                <a:gd name="connsiteY1" fmla="*/ 331487 h 1552688"/>
                <a:gd name="connsiteX2" fmla="*/ 38675 w 3117976"/>
                <a:gd name="connsiteY2" fmla="*/ 36 h 1552688"/>
                <a:gd name="connsiteX3" fmla="*/ 1564799 w 3117976"/>
                <a:gd name="connsiteY3" fmla="*/ 538601 h 1552688"/>
                <a:gd name="connsiteX4" fmla="*/ 3117976 w 3117976"/>
                <a:gd name="connsiteY4" fmla="*/ 16318 h 1552688"/>
                <a:gd name="connsiteX5" fmla="*/ 3106806 w 3117976"/>
                <a:gd name="connsiteY5" fmla="*/ 1552688 h 1552688"/>
                <a:gd name="connsiteX6" fmla="*/ 949 w 3117976"/>
                <a:gd name="connsiteY6" fmla="*/ 1546006 h 1552688"/>
                <a:gd name="connsiteX0" fmla="*/ 21187 w 3113567"/>
                <a:gd name="connsiteY0" fmla="*/ 1538374 h 1552688"/>
                <a:gd name="connsiteX1" fmla="*/ 0 w 3113567"/>
                <a:gd name="connsiteY1" fmla="*/ 331487 h 1552688"/>
                <a:gd name="connsiteX2" fmla="*/ 34266 w 3113567"/>
                <a:gd name="connsiteY2" fmla="*/ 36 h 1552688"/>
                <a:gd name="connsiteX3" fmla="*/ 1560390 w 3113567"/>
                <a:gd name="connsiteY3" fmla="*/ 538601 h 1552688"/>
                <a:gd name="connsiteX4" fmla="*/ 3113567 w 3113567"/>
                <a:gd name="connsiteY4" fmla="*/ 16318 h 1552688"/>
                <a:gd name="connsiteX5" fmla="*/ 3102397 w 3113567"/>
                <a:gd name="connsiteY5" fmla="*/ 1552688 h 1552688"/>
                <a:gd name="connsiteX6" fmla="*/ 21187 w 3113567"/>
                <a:gd name="connsiteY6" fmla="*/ 1538374 h 1552688"/>
                <a:gd name="connsiteX0" fmla="*/ 950 w 3093330"/>
                <a:gd name="connsiteY0" fmla="*/ 1538374 h 1552688"/>
                <a:gd name="connsiteX1" fmla="*/ 4410 w 3093330"/>
                <a:gd name="connsiteY1" fmla="*/ 331487 h 1552688"/>
                <a:gd name="connsiteX2" fmla="*/ 14029 w 3093330"/>
                <a:gd name="connsiteY2" fmla="*/ 36 h 1552688"/>
                <a:gd name="connsiteX3" fmla="*/ 1540153 w 3093330"/>
                <a:gd name="connsiteY3" fmla="*/ 538601 h 1552688"/>
                <a:gd name="connsiteX4" fmla="*/ 3093330 w 3093330"/>
                <a:gd name="connsiteY4" fmla="*/ 16318 h 1552688"/>
                <a:gd name="connsiteX5" fmla="*/ 3082160 w 3093330"/>
                <a:gd name="connsiteY5" fmla="*/ 1552688 h 1552688"/>
                <a:gd name="connsiteX6" fmla="*/ 950 w 3093330"/>
                <a:gd name="connsiteY6" fmla="*/ 1538374 h 1552688"/>
                <a:gd name="connsiteX0" fmla="*/ -1 w 3092379"/>
                <a:gd name="connsiteY0" fmla="*/ 1538374 h 1552688"/>
                <a:gd name="connsiteX1" fmla="*/ 3459 w 3092379"/>
                <a:gd name="connsiteY1" fmla="*/ 331487 h 1552688"/>
                <a:gd name="connsiteX2" fmla="*/ 13078 w 3092379"/>
                <a:gd name="connsiteY2" fmla="*/ 36 h 1552688"/>
                <a:gd name="connsiteX3" fmla="*/ 1539202 w 3092379"/>
                <a:gd name="connsiteY3" fmla="*/ 538601 h 1552688"/>
                <a:gd name="connsiteX4" fmla="*/ 3092379 w 3092379"/>
                <a:gd name="connsiteY4" fmla="*/ 16318 h 1552688"/>
                <a:gd name="connsiteX5" fmla="*/ 3081209 w 3092379"/>
                <a:gd name="connsiteY5" fmla="*/ 1552688 h 1552688"/>
                <a:gd name="connsiteX6" fmla="*/ -1 w 3092379"/>
                <a:gd name="connsiteY6" fmla="*/ 1538374 h 1552688"/>
                <a:gd name="connsiteX0" fmla="*/ 0 w 3092380"/>
                <a:gd name="connsiteY0" fmla="*/ 1538374 h 1552688"/>
                <a:gd name="connsiteX1" fmla="*/ 3460 w 3092380"/>
                <a:gd name="connsiteY1" fmla="*/ 331487 h 1552688"/>
                <a:gd name="connsiteX2" fmla="*/ 13079 w 3092380"/>
                <a:gd name="connsiteY2" fmla="*/ 36 h 1552688"/>
                <a:gd name="connsiteX3" fmla="*/ 1539203 w 3092380"/>
                <a:gd name="connsiteY3" fmla="*/ 538601 h 1552688"/>
                <a:gd name="connsiteX4" fmla="*/ 3092380 w 3092380"/>
                <a:gd name="connsiteY4" fmla="*/ 16318 h 1552688"/>
                <a:gd name="connsiteX5" fmla="*/ 3081210 w 3092380"/>
                <a:gd name="connsiteY5" fmla="*/ 1552688 h 1552688"/>
                <a:gd name="connsiteX6" fmla="*/ 0 w 3092380"/>
                <a:gd name="connsiteY6" fmla="*/ 1538374 h 1552688"/>
                <a:gd name="connsiteX0" fmla="*/ 0 w 3092380"/>
                <a:gd name="connsiteY0" fmla="*/ 1538374 h 1538374"/>
                <a:gd name="connsiteX1" fmla="*/ 3460 w 3092380"/>
                <a:gd name="connsiteY1" fmla="*/ 331487 h 1538374"/>
                <a:gd name="connsiteX2" fmla="*/ 13079 w 3092380"/>
                <a:gd name="connsiteY2" fmla="*/ 36 h 1538374"/>
                <a:gd name="connsiteX3" fmla="*/ 1539203 w 3092380"/>
                <a:gd name="connsiteY3" fmla="*/ 538601 h 1538374"/>
                <a:gd name="connsiteX4" fmla="*/ 3092380 w 3092380"/>
                <a:gd name="connsiteY4" fmla="*/ 16318 h 1538374"/>
                <a:gd name="connsiteX5" fmla="*/ 3072995 w 3092380"/>
                <a:gd name="connsiteY5" fmla="*/ 1155782 h 1538374"/>
                <a:gd name="connsiteX6" fmla="*/ 0 w 3092380"/>
                <a:gd name="connsiteY6" fmla="*/ 1538374 h 1538374"/>
                <a:gd name="connsiteX0" fmla="*/ 0 w 3100595"/>
                <a:gd name="connsiteY0" fmla="*/ 1133836 h 1155782"/>
                <a:gd name="connsiteX1" fmla="*/ 11675 w 3100595"/>
                <a:gd name="connsiteY1" fmla="*/ 331487 h 1155782"/>
                <a:gd name="connsiteX2" fmla="*/ 21294 w 3100595"/>
                <a:gd name="connsiteY2" fmla="*/ 36 h 1155782"/>
                <a:gd name="connsiteX3" fmla="*/ 1547418 w 3100595"/>
                <a:gd name="connsiteY3" fmla="*/ 538601 h 1155782"/>
                <a:gd name="connsiteX4" fmla="*/ 3100595 w 3100595"/>
                <a:gd name="connsiteY4" fmla="*/ 16318 h 1155782"/>
                <a:gd name="connsiteX5" fmla="*/ 3081210 w 3100595"/>
                <a:gd name="connsiteY5" fmla="*/ 1155782 h 1155782"/>
                <a:gd name="connsiteX6" fmla="*/ 0 w 3100595"/>
                <a:gd name="connsiteY6" fmla="*/ 1133836 h 1155782"/>
                <a:gd name="connsiteX0" fmla="*/ 0 w 3100595"/>
                <a:gd name="connsiteY0" fmla="*/ 1133836 h 1155782"/>
                <a:gd name="connsiteX1" fmla="*/ 11675 w 3100595"/>
                <a:gd name="connsiteY1" fmla="*/ 331487 h 1155782"/>
                <a:gd name="connsiteX2" fmla="*/ 21294 w 3100595"/>
                <a:gd name="connsiteY2" fmla="*/ 36 h 1155782"/>
                <a:gd name="connsiteX3" fmla="*/ 1547418 w 3100595"/>
                <a:gd name="connsiteY3" fmla="*/ 538601 h 1155782"/>
                <a:gd name="connsiteX4" fmla="*/ 3100595 w 3100595"/>
                <a:gd name="connsiteY4" fmla="*/ 16318 h 1155782"/>
                <a:gd name="connsiteX5" fmla="*/ 3081210 w 3100595"/>
                <a:gd name="connsiteY5" fmla="*/ 1155782 h 1155782"/>
                <a:gd name="connsiteX6" fmla="*/ 810004 w 3100595"/>
                <a:gd name="connsiteY6" fmla="*/ 1137323 h 1155782"/>
                <a:gd name="connsiteX7" fmla="*/ 0 w 3100595"/>
                <a:gd name="connsiteY7" fmla="*/ 1133836 h 1155782"/>
                <a:gd name="connsiteX0" fmla="*/ 0 w 3100595"/>
                <a:gd name="connsiteY0" fmla="*/ 1133836 h 1155782"/>
                <a:gd name="connsiteX1" fmla="*/ 11675 w 3100595"/>
                <a:gd name="connsiteY1" fmla="*/ 331487 h 1155782"/>
                <a:gd name="connsiteX2" fmla="*/ 21294 w 3100595"/>
                <a:gd name="connsiteY2" fmla="*/ 36 h 1155782"/>
                <a:gd name="connsiteX3" fmla="*/ 1547418 w 3100595"/>
                <a:gd name="connsiteY3" fmla="*/ 538601 h 1155782"/>
                <a:gd name="connsiteX4" fmla="*/ 3100595 w 3100595"/>
                <a:gd name="connsiteY4" fmla="*/ 16318 h 1155782"/>
                <a:gd name="connsiteX5" fmla="*/ 3081210 w 3100595"/>
                <a:gd name="connsiteY5" fmla="*/ 1155782 h 1155782"/>
                <a:gd name="connsiteX6" fmla="*/ 1229006 w 3100595"/>
                <a:gd name="connsiteY6" fmla="*/ 1137323 h 1155782"/>
                <a:gd name="connsiteX7" fmla="*/ 810004 w 3100595"/>
                <a:gd name="connsiteY7" fmla="*/ 1137323 h 1155782"/>
                <a:gd name="connsiteX8" fmla="*/ 0 w 3100595"/>
                <a:gd name="connsiteY8" fmla="*/ 1133836 h 1155782"/>
                <a:gd name="connsiteX0" fmla="*/ 0 w 3100595"/>
                <a:gd name="connsiteY0" fmla="*/ 1133836 h 1155782"/>
                <a:gd name="connsiteX1" fmla="*/ 11675 w 3100595"/>
                <a:gd name="connsiteY1" fmla="*/ 331487 h 1155782"/>
                <a:gd name="connsiteX2" fmla="*/ 21294 w 3100595"/>
                <a:gd name="connsiteY2" fmla="*/ 36 h 1155782"/>
                <a:gd name="connsiteX3" fmla="*/ 1547418 w 3100595"/>
                <a:gd name="connsiteY3" fmla="*/ 538601 h 1155782"/>
                <a:gd name="connsiteX4" fmla="*/ 3100595 w 3100595"/>
                <a:gd name="connsiteY4" fmla="*/ 16318 h 1155782"/>
                <a:gd name="connsiteX5" fmla="*/ 3081210 w 3100595"/>
                <a:gd name="connsiteY5" fmla="*/ 1155782 h 1155782"/>
                <a:gd name="connsiteX6" fmla="*/ 1229006 w 3100595"/>
                <a:gd name="connsiteY6" fmla="*/ 1137323 h 1155782"/>
                <a:gd name="connsiteX7" fmla="*/ 810004 w 3100595"/>
                <a:gd name="connsiteY7" fmla="*/ 1137323 h 1155782"/>
                <a:gd name="connsiteX8" fmla="*/ 0 w 3100595"/>
                <a:gd name="connsiteY8" fmla="*/ 1133836 h 1155782"/>
                <a:gd name="connsiteX0" fmla="*/ 0 w 3100595"/>
                <a:gd name="connsiteY0" fmla="*/ 1133800 h 1155746"/>
                <a:gd name="connsiteX1" fmla="*/ 21294 w 3100595"/>
                <a:gd name="connsiteY1" fmla="*/ 0 h 1155746"/>
                <a:gd name="connsiteX2" fmla="*/ 1547418 w 3100595"/>
                <a:gd name="connsiteY2" fmla="*/ 538565 h 1155746"/>
                <a:gd name="connsiteX3" fmla="*/ 3100595 w 3100595"/>
                <a:gd name="connsiteY3" fmla="*/ 16282 h 1155746"/>
                <a:gd name="connsiteX4" fmla="*/ 3081210 w 3100595"/>
                <a:gd name="connsiteY4" fmla="*/ 1155746 h 1155746"/>
                <a:gd name="connsiteX5" fmla="*/ 1229006 w 3100595"/>
                <a:gd name="connsiteY5" fmla="*/ 1137287 h 1155746"/>
                <a:gd name="connsiteX6" fmla="*/ 810004 w 3100595"/>
                <a:gd name="connsiteY6" fmla="*/ 1137287 h 1155746"/>
                <a:gd name="connsiteX7" fmla="*/ 0 w 3100595"/>
                <a:gd name="connsiteY7" fmla="*/ 1133800 h 1155746"/>
                <a:gd name="connsiteX0" fmla="*/ 0 w 3100595"/>
                <a:gd name="connsiteY0" fmla="*/ 1133800 h 1155746"/>
                <a:gd name="connsiteX1" fmla="*/ 21294 w 3100595"/>
                <a:gd name="connsiteY1" fmla="*/ 0 h 1155746"/>
                <a:gd name="connsiteX2" fmla="*/ 1547418 w 3100595"/>
                <a:gd name="connsiteY2" fmla="*/ 538565 h 1155746"/>
                <a:gd name="connsiteX3" fmla="*/ 3100595 w 3100595"/>
                <a:gd name="connsiteY3" fmla="*/ 16282 h 1155746"/>
                <a:gd name="connsiteX4" fmla="*/ 3081210 w 3100595"/>
                <a:gd name="connsiteY4" fmla="*/ 1155746 h 1155746"/>
                <a:gd name="connsiteX5" fmla="*/ 1229006 w 3100595"/>
                <a:gd name="connsiteY5" fmla="*/ 1137287 h 1155746"/>
                <a:gd name="connsiteX6" fmla="*/ 810004 w 3100595"/>
                <a:gd name="connsiteY6" fmla="*/ 1137287 h 1155746"/>
                <a:gd name="connsiteX7" fmla="*/ 0 w 3100595"/>
                <a:gd name="connsiteY7" fmla="*/ 1133800 h 1155746"/>
                <a:gd name="connsiteX0" fmla="*/ 0 w 3084758"/>
                <a:gd name="connsiteY0" fmla="*/ 1130286 h 1155746"/>
                <a:gd name="connsiteX1" fmla="*/ 5457 w 3084758"/>
                <a:gd name="connsiteY1" fmla="*/ 0 h 1155746"/>
                <a:gd name="connsiteX2" fmla="*/ 1531581 w 3084758"/>
                <a:gd name="connsiteY2" fmla="*/ 538565 h 1155746"/>
                <a:gd name="connsiteX3" fmla="*/ 3084758 w 3084758"/>
                <a:gd name="connsiteY3" fmla="*/ 16282 h 1155746"/>
                <a:gd name="connsiteX4" fmla="*/ 3065373 w 3084758"/>
                <a:gd name="connsiteY4" fmla="*/ 1155746 h 1155746"/>
                <a:gd name="connsiteX5" fmla="*/ 1213169 w 3084758"/>
                <a:gd name="connsiteY5" fmla="*/ 1137287 h 1155746"/>
                <a:gd name="connsiteX6" fmla="*/ 794167 w 3084758"/>
                <a:gd name="connsiteY6" fmla="*/ 1137287 h 1155746"/>
                <a:gd name="connsiteX7" fmla="*/ 0 w 3084758"/>
                <a:gd name="connsiteY7" fmla="*/ 1130286 h 1155746"/>
                <a:gd name="connsiteX0" fmla="*/ 0 w 3084758"/>
                <a:gd name="connsiteY0" fmla="*/ 1130286 h 1155746"/>
                <a:gd name="connsiteX1" fmla="*/ 5457 w 3084758"/>
                <a:gd name="connsiteY1" fmla="*/ 0 h 1155746"/>
                <a:gd name="connsiteX2" fmla="*/ 1531581 w 3084758"/>
                <a:gd name="connsiteY2" fmla="*/ 538565 h 1155746"/>
                <a:gd name="connsiteX3" fmla="*/ 3084758 w 3084758"/>
                <a:gd name="connsiteY3" fmla="*/ 16282 h 1155746"/>
                <a:gd name="connsiteX4" fmla="*/ 3065373 w 3084758"/>
                <a:gd name="connsiteY4" fmla="*/ 1155746 h 1155746"/>
                <a:gd name="connsiteX5" fmla="*/ 1213169 w 3084758"/>
                <a:gd name="connsiteY5" fmla="*/ 1137287 h 1155746"/>
                <a:gd name="connsiteX6" fmla="*/ 0 w 3084758"/>
                <a:gd name="connsiteY6" fmla="*/ 1130286 h 1155746"/>
                <a:gd name="connsiteX0" fmla="*/ 0 w 3084758"/>
                <a:gd name="connsiteY0" fmla="*/ 1130286 h 1155746"/>
                <a:gd name="connsiteX1" fmla="*/ 5457 w 3084758"/>
                <a:gd name="connsiteY1" fmla="*/ 0 h 1155746"/>
                <a:gd name="connsiteX2" fmla="*/ 1531581 w 3084758"/>
                <a:gd name="connsiteY2" fmla="*/ 538565 h 1155746"/>
                <a:gd name="connsiteX3" fmla="*/ 3084758 w 3084758"/>
                <a:gd name="connsiteY3" fmla="*/ 16282 h 1155746"/>
                <a:gd name="connsiteX4" fmla="*/ 3065373 w 3084758"/>
                <a:gd name="connsiteY4" fmla="*/ 1155746 h 1155746"/>
                <a:gd name="connsiteX5" fmla="*/ 0 w 3084758"/>
                <a:gd name="connsiteY5" fmla="*/ 1130286 h 1155746"/>
                <a:gd name="connsiteX0" fmla="*/ 0 w 3084758"/>
                <a:gd name="connsiteY0" fmla="*/ 1130286 h 1145203"/>
                <a:gd name="connsiteX1" fmla="*/ 5457 w 3084758"/>
                <a:gd name="connsiteY1" fmla="*/ 0 h 1145203"/>
                <a:gd name="connsiteX2" fmla="*/ 1531581 w 3084758"/>
                <a:gd name="connsiteY2" fmla="*/ 538565 h 1145203"/>
                <a:gd name="connsiteX3" fmla="*/ 3084758 w 3084758"/>
                <a:gd name="connsiteY3" fmla="*/ 16282 h 1145203"/>
                <a:gd name="connsiteX4" fmla="*/ 3065373 w 3084758"/>
                <a:gd name="connsiteY4" fmla="*/ 1145203 h 1145203"/>
                <a:gd name="connsiteX5" fmla="*/ 0 w 3084758"/>
                <a:gd name="connsiteY5" fmla="*/ 1130286 h 1145203"/>
                <a:gd name="connsiteX0" fmla="*/ 0 w 3084758"/>
                <a:gd name="connsiteY0" fmla="*/ 1130286 h 1145203"/>
                <a:gd name="connsiteX1" fmla="*/ 5457 w 3084758"/>
                <a:gd name="connsiteY1" fmla="*/ 0 h 1145203"/>
                <a:gd name="connsiteX2" fmla="*/ 1531581 w 3084758"/>
                <a:gd name="connsiteY2" fmla="*/ 538565 h 1145203"/>
                <a:gd name="connsiteX3" fmla="*/ 3084758 w 3084758"/>
                <a:gd name="connsiteY3" fmla="*/ 16282 h 1145203"/>
                <a:gd name="connsiteX4" fmla="*/ 3065373 w 3084758"/>
                <a:gd name="connsiteY4" fmla="*/ 1145203 h 1145203"/>
                <a:gd name="connsiteX5" fmla="*/ 0 w 3084758"/>
                <a:gd name="connsiteY5" fmla="*/ 1130286 h 1145203"/>
                <a:gd name="connsiteX0" fmla="*/ 0 w 3084758"/>
                <a:gd name="connsiteY0" fmla="*/ 1130286 h 1145203"/>
                <a:gd name="connsiteX1" fmla="*/ 5457 w 3084758"/>
                <a:gd name="connsiteY1" fmla="*/ 0 h 1145203"/>
                <a:gd name="connsiteX2" fmla="*/ 1531581 w 3084758"/>
                <a:gd name="connsiteY2" fmla="*/ 538565 h 1145203"/>
                <a:gd name="connsiteX3" fmla="*/ 3084758 w 3084758"/>
                <a:gd name="connsiteY3" fmla="*/ 16282 h 1145203"/>
                <a:gd name="connsiteX4" fmla="*/ 3065373 w 3084758"/>
                <a:gd name="connsiteY4" fmla="*/ 1145203 h 1145203"/>
                <a:gd name="connsiteX5" fmla="*/ 0 w 3084758"/>
                <a:gd name="connsiteY5" fmla="*/ 1130286 h 1145203"/>
                <a:gd name="connsiteX0" fmla="*/ 0 w 3072879"/>
                <a:gd name="connsiteY0" fmla="*/ 1130286 h 1145203"/>
                <a:gd name="connsiteX1" fmla="*/ 5457 w 3072879"/>
                <a:gd name="connsiteY1" fmla="*/ 0 h 1145203"/>
                <a:gd name="connsiteX2" fmla="*/ 1531581 w 3072879"/>
                <a:gd name="connsiteY2" fmla="*/ 538565 h 1145203"/>
                <a:gd name="connsiteX3" fmla="*/ 3072879 w 3072879"/>
                <a:gd name="connsiteY3" fmla="*/ 16282 h 1145203"/>
                <a:gd name="connsiteX4" fmla="*/ 3065373 w 3072879"/>
                <a:gd name="connsiteY4" fmla="*/ 1145203 h 1145203"/>
                <a:gd name="connsiteX5" fmla="*/ 0 w 3072879"/>
                <a:gd name="connsiteY5" fmla="*/ 1130286 h 1145203"/>
                <a:gd name="connsiteX0" fmla="*/ 0 w 3105539"/>
                <a:gd name="connsiteY0" fmla="*/ 1450278 h 1465195"/>
                <a:gd name="connsiteX1" fmla="*/ 5457 w 3105539"/>
                <a:gd name="connsiteY1" fmla="*/ 319992 h 1465195"/>
                <a:gd name="connsiteX2" fmla="*/ 1531581 w 3105539"/>
                <a:gd name="connsiteY2" fmla="*/ 858557 h 1465195"/>
                <a:gd name="connsiteX3" fmla="*/ 3105539 w 3105539"/>
                <a:gd name="connsiteY3" fmla="*/ 0 h 1465195"/>
                <a:gd name="connsiteX4" fmla="*/ 3065373 w 3105539"/>
                <a:gd name="connsiteY4" fmla="*/ 1465195 h 1465195"/>
                <a:gd name="connsiteX5" fmla="*/ 0 w 3105539"/>
                <a:gd name="connsiteY5" fmla="*/ 1450278 h 1465195"/>
                <a:gd name="connsiteX0" fmla="*/ 0 w 3105539"/>
                <a:gd name="connsiteY0" fmla="*/ 1450278 h 1465195"/>
                <a:gd name="connsiteX1" fmla="*/ 5457 w 3105539"/>
                <a:gd name="connsiteY1" fmla="*/ 319992 h 1465195"/>
                <a:gd name="connsiteX2" fmla="*/ 1557709 w 3105539"/>
                <a:gd name="connsiteY2" fmla="*/ 817972 h 1465195"/>
                <a:gd name="connsiteX3" fmla="*/ 3105539 w 3105539"/>
                <a:gd name="connsiteY3" fmla="*/ 0 h 1465195"/>
                <a:gd name="connsiteX4" fmla="*/ 3065373 w 3105539"/>
                <a:gd name="connsiteY4" fmla="*/ 1465195 h 1465195"/>
                <a:gd name="connsiteX5" fmla="*/ 0 w 3105539"/>
                <a:gd name="connsiteY5" fmla="*/ 1450278 h 1465195"/>
                <a:gd name="connsiteX0" fmla="*/ 0 w 3105539"/>
                <a:gd name="connsiteY0" fmla="*/ 1524538 h 1539455"/>
                <a:gd name="connsiteX1" fmla="*/ 5457 w 3105539"/>
                <a:gd name="connsiteY1" fmla="*/ 0 h 1539455"/>
                <a:gd name="connsiteX2" fmla="*/ 1557709 w 3105539"/>
                <a:gd name="connsiteY2" fmla="*/ 892232 h 1539455"/>
                <a:gd name="connsiteX3" fmla="*/ 3105539 w 3105539"/>
                <a:gd name="connsiteY3" fmla="*/ 74260 h 1539455"/>
                <a:gd name="connsiteX4" fmla="*/ 3065373 w 3105539"/>
                <a:gd name="connsiteY4" fmla="*/ 1539455 h 1539455"/>
                <a:gd name="connsiteX5" fmla="*/ 0 w 3105539"/>
                <a:gd name="connsiteY5" fmla="*/ 1524538 h 1539455"/>
                <a:gd name="connsiteX0" fmla="*/ 0 w 3105539"/>
                <a:gd name="connsiteY0" fmla="*/ 1524538 h 1539455"/>
                <a:gd name="connsiteX1" fmla="*/ 5457 w 3105539"/>
                <a:gd name="connsiteY1" fmla="*/ 0 h 1539455"/>
                <a:gd name="connsiteX2" fmla="*/ 1551177 w 3105539"/>
                <a:gd name="connsiteY2" fmla="*/ 921221 h 1539455"/>
                <a:gd name="connsiteX3" fmla="*/ 3105539 w 3105539"/>
                <a:gd name="connsiteY3" fmla="*/ 74260 h 1539455"/>
                <a:gd name="connsiteX4" fmla="*/ 3065373 w 3105539"/>
                <a:gd name="connsiteY4" fmla="*/ 1539455 h 1539455"/>
                <a:gd name="connsiteX5" fmla="*/ 0 w 3105539"/>
                <a:gd name="connsiteY5" fmla="*/ 1524538 h 1539455"/>
                <a:gd name="connsiteX0" fmla="*/ 0 w 3105539"/>
                <a:gd name="connsiteY0" fmla="*/ 1524538 h 1539455"/>
                <a:gd name="connsiteX1" fmla="*/ 5457 w 3105539"/>
                <a:gd name="connsiteY1" fmla="*/ 0 h 1539455"/>
                <a:gd name="connsiteX2" fmla="*/ 1551177 w 3105539"/>
                <a:gd name="connsiteY2" fmla="*/ 903828 h 1539455"/>
                <a:gd name="connsiteX3" fmla="*/ 3105539 w 3105539"/>
                <a:gd name="connsiteY3" fmla="*/ 74260 h 1539455"/>
                <a:gd name="connsiteX4" fmla="*/ 3065373 w 3105539"/>
                <a:gd name="connsiteY4" fmla="*/ 1539455 h 1539455"/>
                <a:gd name="connsiteX5" fmla="*/ 0 w 3105539"/>
                <a:gd name="connsiteY5" fmla="*/ 1524538 h 1539455"/>
                <a:gd name="connsiteX0" fmla="*/ 0 w 3118602"/>
                <a:gd name="connsiteY0" fmla="*/ 2104320 h 2104320"/>
                <a:gd name="connsiteX1" fmla="*/ 18520 w 3118602"/>
                <a:gd name="connsiteY1" fmla="*/ 0 h 2104320"/>
                <a:gd name="connsiteX2" fmla="*/ 1564240 w 3118602"/>
                <a:gd name="connsiteY2" fmla="*/ 903828 h 2104320"/>
                <a:gd name="connsiteX3" fmla="*/ 3118602 w 3118602"/>
                <a:gd name="connsiteY3" fmla="*/ 74260 h 2104320"/>
                <a:gd name="connsiteX4" fmla="*/ 3078436 w 3118602"/>
                <a:gd name="connsiteY4" fmla="*/ 1539455 h 2104320"/>
                <a:gd name="connsiteX5" fmla="*/ 0 w 3118602"/>
                <a:gd name="connsiteY5" fmla="*/ 2104320 h 2104320"/>
                <a:gd name="connsiteX0" fmla="*/ 0 w 3118602"/>
                <a:gd name="connsiteY0" fmla="*/ 2104320 h 2130833"/>
                <a:gd name="connsiteX1" fmla="*/ 18520 w 3118602"/>
                <a:gd name="connsiteY1" fmla="*/ 0 h 2130833"/>
                <a:gd name="connsiteX2" fmla="*/ 1564240 w 3118602"/>
                <a:gd name="connsiteY2" fmla="*/ 903828 h 2130833"/>
                <a:gd name="connsiteX3" fmla="*/ 3118602 w 3118602"/>
                <a:gd name="connsiteY3" fmla="*/ 74260 h 2130833"/>
                <a:gd name="connsiteX4" fmla="*/ 3098031 w 3118602"/>
                <a:gd name="connsiteY4" fmla="*/ 2130833 h 2130833"/>
                <a:gd name="connsiteX5" fmla="*/ 0 w 3118602"/>
                <a:gd name="connsiteY5" fmla="*/ 2104320 h 2130833"/>
                <a:gd name="connsiteX0" fmla="*/ 0 w 3118602"/>
                <a:gd name="connsiteY0" fmla="*/ 2104320 h 2104320"/>
                <a:gd name="connsiteX1" fmla="*/ 18520 w 3118602"/>
                <a:gd name="connsiteY1" fmla="*/ 0 h 2104320"/>
                <a:gd name="connsiteX2" fmla="*/ 1564240 w 3118602"/>
                <a:gd name="connsiteY2" fmla="*/ 903828 h 2104320"/>
                <a:gd name="connsiteX3" fmla="*/ 3118602 w 3118602"/>
                <a:gd name="connsiteY3" fmla="*/ 74260 h 2104320"/>
                <a:gd name="connsiteX4" fmla="*/ 3104563 w 3118602"/>
                <a:gd name="connsiteY4" fmla="*/ 2101844 h 2104320"/>
                <a:gd name="connsiteX5" fmla="*/ 0 w 3118602"/>
                <a:gd name="connsiteY5" fmla="*/ 2104320 h 2104320"/>
                <a:gd name="connsiteX0" fmla="*/ 0 w 3118602"/>
                <a:gd name="connsiteY0" fmla="*/ 2358053 h 2358053"/>
                <a:gd name="connsiteX1" fmla="*/ 18520 w 3118602"/>
                <a:gd name="connsiteY1" fmla="*/ 0 h 2358053"/>
                <a:gd name="connsiteX2" fmla="*/ 1564240 w 3118602"/>
                <a:gd name="connsiteY2" fmla="*/ 1157561 h 2358053"/>
                <a:gd name="connsiteX3" fmla="*/ 3118602 w 3118602"/>
                <a:gd name="connsiteY3" fmla="*/ 327993 h 2358053"/>
                <a:gd name="connsiteX4" fmla="*/ 3104563 w 3118602"/>
                <a:gd name="connsiteY4" fmla="*/ 2355577 h 2358053"/>
                <a:gd name="connsiteX5" fmla="*/ 0 w 3118602"/>
                <a:gd name="connsiteY5" fmla="*/ 2358053 h 2358053"/>
                <a:gd name="connsiteX0" fmla="*/ 0 w 3131508"/>
                <a:gd name="connsiteY0" fmla="*/ 2358053 h 2358053"/>
                <a:gd name="connsiteX1" fmla="*/ 18520 w 3131508"/>
                <a:gd name="connsiteY1" fmla="*/ 0 h 2358053"/>
                <a:gd name="connsiteX2" fmla="*/ 1564240 w 3131508"/>
                <a:gd name="connsiteY2" fmla="*/ 1157561 h 2358053"/>
                <a:gd name="connsiteX3" fmla="*/ 3131508 w 3131508"/>
                <a:gd name="connsiteY3" fmla="*/ 46065 h 2358053"/>
                <a:gd name="connsiteX4" fmla="*/ 3104563 w 3131508"/>
                <a:gd name="connsiteY4" fmla="*/ 2355577 h 2358053"/>
                <a:gd name="connsiteX5" fmla="*/ 0 w 3131508"/>
                <a:gd name="connsiteY5" fmla="*/ 2358053 h 2358053"/>
                <a:gd name="connsiteX0" fmla="*/ 0 w 3112150"/>
                <a:gd name="connsiteY0" fmla="*/ 2358053 h 2358053"/>
                <a:gd name="connsiteX1" fmla="*/ 18520 w 3112150"/>
                <a:gd name="connsiteY1" fmla="*/ 0 h 2358053"/>
                <a:gd name="connsiteX2" fmla="*/ 1564240 w 3112150"/>
                <a:gd name="connsiteY2" fmla="*/ 1157561 h 2358053"/>
                <a:gd name="connsiteX3" fmla="*/ 3112150 w 3112150"/>
                <a:gd name="connsiteY3" fmla="*/ 68620 h 2358053"/>
                <a:gd name="connsiteX4" fmla="*/ 3104563 w 3112150"/>
                <a:gd name="connsiteY4" fmla="*/ 2355577 h 2358053"/>
                <a:gd name="connsiteX5" fmla="*/ 0 w 3112150"/>
                <a:gd name="connsiteY5" fmla="*/ 2358053 h 2358053"/>
                <a:gd name="connsiteX0" fmla="*/ 0 w 3112150"/>
                <a:gd name="connsiteY0" fmla="*/ 2358053 h 2358053"/>
                <a:gd name="connsiteX1" fmla="*/ 18520 w 3112150"/>
                <a:gd name="connsiteY1" fmla="*/ 0 h 2358053"/>
                <a:gd name="connsiteX2" fmla="*/ 1564240 w 3112150"/>
                <a:gd name="connsiteY2" fmla="*/ 1024022 h 2358053"/>
                <a:gd name="connsiteX3" fmla="*/ 3112150 w 3112150"/>
                <a:gd name="connsiteY3" fmla="*/ 68620 h 2358053"/>
                <a:gd name="connsiteX4" fmla="*/ 3104563 w 3112150"/>
                <a:gd name="connsiteY4" fmla="*/ 2355577 h 2358053"/>
                <a:gd name="connsiteX5" fmla="*/ 0 w 3112150"/>
                <a:gd name="connsiteY5" fmla="*/ 2358053 h 2358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12150" h="2358053">
                  <a:moveTo>
                    <a:pt x="0" y="2358053"/>
                  </a:moveTo>
                  <a:cubicBezTo>
                    <a:pt x="7098" y="1980120"/>
                    <a:pt x="15381" y="381448"/>
                    <a:pt x="18520" y="0"/>
                  </a:cubicBezTo>
                  <a:lnTo>
                    <a:pt x="1564240" y="1024022"/>
                  </a:lnTo>
                  <a:lnTo>
                    <a:pt x="3112150" y="68620"/>
                  </a:lnTo>
                  <a:cubicBezTo>
                    <a:pt x="3108427" y="580743"/>
                    <a:pt x="3108286" y="1843454"/>
                    <a:pt x="3104563" y="2355577"/>
                  </a:cubicBezTo>
                  <a:lnTo>
                    <a:pt x="0" y="235805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5715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Isosceles Triangle 4"/>
            <p:cNvSpPr/>
            <p:nvPr/>
          </p:nvSpPr>
          <p:spPr>
            <a:xfrm flipV="1">
              <a:off x="413976" y="3336698"/>
              <a:ext cx="2415104" cy="1518799"/>
            </a:xfrm>
            <a:custGeom>
              <a:avLst/>
              <a:gdLst>
                <a:gd name="connsiteX0" fmla="*/ 0 w 3124200"/>
                <a:gd name="connsiteY0" fmla="*/ 1371600 h 1371600"/>
                <a:gd name="connsiteX1" fmla="*/ 1531608 w 3124200"/>
                <a:gd name="connsiteY1" fmla="*/ 0 h 1371600"/>
                <a:gd name="connsiteX2" fmla="*/ 3124200 w 3124200"/>
                <a:gd name="connsiteY2" fmla="*/ 1371600 h 1371600"/>
                <a:gd name="connsiteX3" fmla="*/ 0 w 3124200"/>
                <a:gd name="connsiteY3" fmla="*/ 1371600 h 1371600"/>
                <a:gd name="connsiteX0" fmla="*/ 0 w 3087624"/>
                <a:gd name="connsiteY0" fmla="*/ 1371600 h 1371600"/>
                <a:gd name="connsiteX1" fmla="*/ 1495032 w 3087624"/>
                <a:gd name="connsiteY1" fmla="*/ 0 h 1371600"/>
                <a:gd name="connsiteX2" fmla="*/ 3087624 w 3087624"/>
                <a:gd name="connsiteY2" fmla="*/ 1371600 h 1371600"/>
                <a:gd name="connsiteX3" fmla="*/ 0 w 3087624"/>
                <a:gd name="connsiteY3" fmla="*/ 1371600 h 1371600"/>
                <a:gd name="connsiteX0" fmla="*/ 0 w 3087624"/>
                <a:gd name="connsiteY0" fmla="*/ 1795882 h 1795882"/>
                <a:gd name="connsiteX1" fmla="*/ 1560869 w 3087624"/>
                <a:gd name="connsiteY1" fmla="*/ 0 h 1795882"/>
                <a:gd name="connsiteX2" fmla="*/ 3087624 w 3087624"/>
                <a:gd name="connsiteY2" fmla="*/ 1795882 h 1795882"/>
                <a:gd name="connsiteX3" fmla="*/ 0 w 3087624"/>
                <a:gd name="connsiteY3" fmla="*/ 1795882 h 1795882"/>
                <a:gd name="connsiteX0" fmla="*/ 0 w 3072994"/>
                <a:gd name="connsiteY0" fmla="*/ 1773936 h 1795882"/>
                <a:gd name="connsiteX1" fmla="*/ 1546239 w 3072994"/>
                <a:gd name="connsiteY1" fmla="*/ 0 h 1795882"/>
                <a:gd name="connsiteX2" fmla="*/ 3072994 w 3072994"/>
                <a:gd name="connsiteY2" fmla="*/ 1795882 h 1795882"/>
                <a:gd name="connsiteX3" fmla="*/ 0 w 3072994"/>
                <a:gd name="connsiteY3" fmla="*/ 1773936 h 1795882"/>
                <a:gd name="connsiteX0" fmla="*/ 0 w 3072994"/>
                <a:gd name="connsiteY0" fmla="*/ 1773936 h 1795882"/>
                <a:gd name="connsiteX1" fmla="*/ 130725 w 3072994"/>
                <a:gd name="connsiteY1" fmla="*/ 535691 h 1795882"/>
                <a:gd name="connsiteX2" fmla="*/ 1546239 w 3072994"/>
                <a:gd name="connsiteY2" fmla="*/ 0 h 1795882"/>
                <a:gd name="connsiteX3" fmla="*/ 3072994 w 3072994"/>
                <a:gd name="connsiteY3" fmla="*/ 1795882 h 1795882"/>
                <a:gd name="connsiteX4" fmla="*/ 0 w 3072994"/>
                <a:gd name="connsiteY4" fmla="*/ 1773936 h 1795882"/>
                <a:gd name="connsiteX0" fmla="*/ 23495 w 3096489"/>
                <a:gd name="connsiteY0" fmla="*/ 1773936 h 1795882"/>
                <a:gd name="connsiteX1" fmla="*/ 58422 w 3096489"/>
                <a:gd name="connsiteY1" fmla="*/ 32753 h 1795882"/>
                <a:gd name="connsiteX2" fmla="*/ 1569734 w 3096489"/>
                <a:gd name="connsiteY2" fmla="*/ 0 h 1795882"/>
                <a:gd name="connsiteX3" fmla="*/ 3096489 w 3096489"/>
                <a:gd name="connsiteY3" fmla="*/ 1795882 h 1795882"/>
                <a:gd name="connsiteX4" fmla="*/ 23495 w 3096489"/>
                <a:gd name="connsiteY4" fmla="*/ 1773936 h 1795882"/>
                <a:gd name="connsiteX0" fmla="*/ 0 w 3072994"/>
                <a:gd name="connsiteY0" fmla="*/ 1773936 h 1795882"/>
                <a:gd name="connsiteX1" fmla="*/ 34927 w 3072994"/>
                <a:gd name="connsiteY1" fmla="*/ 32753 h 1795882"/>
                <a:gd name="connsiteX2" fmla="*/ 1546239 w 3072994"/>
                <a:gd name="connsiteY2" fmla="*/ 0 h 1795882"/>
                <a:gd name="connsiteX3" fmla="*/ 3072994 w 3072994"/>
                <a:gd name="connsiteY3" fmla="*/ 1795882 h 1795882"/>
                <a:gd name="connsiteX4" fmla="*/ 0 w 3072994"/>
                <a:gd name="connsiteY4" fmla="*/ 1773936 h 1795882"/>
                <a:gd name="connsiteX0" fmla="*/ 302 w 3073296"/>
                <a:gd name="connsiteY0" fmla="*/ 1773936 h 1795882"/>
                <a:gd name="connsiteX1" fmla="*/ 35229 w 3073296"/>
                <a:gd name="connsiteY1" fmla="*/ 32753 h 1795882"/>
                <a:gd name="connsiteX2" fmla="*/ 1546541 w 3073296"/>
                <a:gd name="connsiteY2" fmla="*/ 0 h 1795882"/>
                <a:gd name="connsiteX3" fmla="*/ 3073296 w 3073296"/>
                <a:gd name="connsiteY3" fmla="*/ 1795882 h 1795882"/>
                <a:gd name="connsiteX4" fmla="*/ 302 w 3073296"/>
                <a:gd name="connsiteY4" fmla="*/ 1773936 h 1795882"/>
                <a:gd name="connsiteX0" fmla="*/ 12971 w 3085965"/>
                <a:gd name="connsiteY0" fmla="*/ 1773936 h 1795882"/>
                <a:gd name="connsiteX1" fmla="*/ 0 w 3085965"/>
                <a:gd name="connsiteY1" fmla="*/ 32753 h 1795882"/>
                <a:gd name="connsiteX2" fmla="*/ 1559210 w 3085965"/>
                <a:gd name="connsiteY2" fmla="*/ 0 h 1795882"/>
                <a:gd name="connsiteX3" fmla="*/ 3085965 w 3085965"/>
                <a:gd name="connsiteY3" fmla="*/ 1795882 h 1795882"/>
                <a:gd name="connsiteX4" fmla="*/ 12971 w 3085965"/>
                <a:gd name="connsiteY4" fmla="*/ 1773936 h 1795882"/>
                <a:gd name="connsiteX0" fmla="*/ 12971 w 3085965"/>
                <a:gd name="connsiteY0" fmla="*/ 1797886 h 1819832"/>
                <a:gd name="connsiteX1" fmla="*/ 0 w 3085965"/>
                <a:gd name="connsiteY1" fmla="*/ 56703 h 1819832"/>
                <a:gd name="connsiteX2" fmla="*/ 3068029 w 3085965"/>
                <a:gd name="connsiteY2" fmla="*/ 0 h 1819832"/>
                <a:gd name="connsiteX3" fmla="*/ 3085965 w 3085965"/>
                <a:gd name="connsiteY3" fmla="*/ 1819832 h 1819832"/>
                <a:gd name="connsiteX4" fmla="*/ 12971 w 3085965"/>
                <a:gd name="connsiteY4" fmla="*/ 1797886 h 1819832"/>
                <a:gd name="connsiteX0" fmla="*/ 12971 w 3085965"/>
                <a:gd name="connsiteY0" fmla="*/ 1773937 h 1795883"/>
                <a:gd name="connsiteX1" fmla="*/ 0 w 3085965"/>
                <a:gd name="connsiteY1" fmla="*/ 32754 h 1795883"/>
                <a:gd name="connsiteX2" fmla="*/ 3056055 w 3085965"/>
                <a:gd name="connsiteY2" fmla="*/ 0 h 1795883"/>
                <a:gd name="connsiteX3" fmla="*/ 3085965 w 3085965"/>
                <a:gd name="connsiteY3" fmla="*/ 1795883 h 1795883"/>
                <a:gd name="connsiteX4" fmla="*/ 12971 w 3085965"/>
                <a:gd name="connsiteY4" fmla="*/ 1773937 h 1795883"/>
                <a:gd name="connsiteX0" fmla="*/ 12971 w 3085965"/>
                <a:gd name="connsiteY0" fmla="*/ 1773937 h 1795883"/>
                <a:gd name="connsiteX1" fmla="*/ 0 w 3085965"/>
                <a:gd name="connsiteY1" fmla="*/ 32754 h 1795883"/>
                <a:gd name="connsiteX2" fmla="*/ 3056055 w 3085965"/>
                <a:gd name="connsiteY2" fmla="*/ 0 h 1795883"/>
                <a:gd name="connsiteX3" fmla="*/ 3085965 w 3085965"/>
                <a:gd name="connsiteY3" fmla="*/ 1795883 h 1795883"/>
                <a:gd name="connsiteX4" fmla="*/ 12971 w 3085965"/>
                <a:gd name="connsiteY4" fmla="*/ 1773937 h 1795883"/>
                <a:gd name="connsiteX0" fmla="*/ 12971 w 3085965"/>
                <a:gd name="connsiteY0" fmla="*/ 1773937 h 1795883"/>
                <a:gd name="connsiteX1" fmla="*/ 0 w 3085965"/>
                <a:gd name="connsiteY1" fmla="*/ 32754 h 1795883"/>
                <a:gd name="connsiteX2" fmla="*/ 3056055 w 3085965"/>
                <a:gd name="connsiteY2" fmla="*/ 0 h 1795883"/>
                <a:gd name="connsiteX3" fmla="*/ 3085965 w 3085965"/>
                <a:gd name="connsiteY3" fmla="*/ 1795883 h 1795883"/>
                <a:gd name="connsiteX4" fmla="*/ 12971 w 3085965"/>
                <a:gd name="connsiteY4" fmla="*/ 1773937 h 1795883"/>
                <a:gd name="connsiteX0" fmla="*/ 12971 w 3085965"/>
                <a:gd name="connsiteY0" fmla="*/ 1781570 h 1803516"/>
                <a:gd name="connsiteX1" fmla="*/ 0 w 3085965"/>
                <a:gd name="connsiteY1" fmla="*/ 40387 h 1803516"/>
                <a:gd name="connsiteX2" fmla="*/ 3056055 w 3085965"/>
                <a:gd name="connsiteY2" fmla="*/ 0 h 1803516"/>
                <a:gd name="connsiteX3" fmla="*/ 3085965 w 3085965"/>
                <a:gd name="connsiteY3" fmla="*/ 1803516 h 1803516"/>
                <a:gd name="connsiteX4" fmla="*/ 12971 w 3085965"/>
                <a:gd name="connsiteY4" fmla="*/ 1781570 h 1803516"/>
                <a:gd name="connsiteX0" fmla="*/ 12971 w 3085965"/>
                <a:gd name="connsiteY0" fmla="*/ 1781570 h 1803516"/>
                <a:gd name="connsiteX1" fmla="*/ 0 w 3085965"/>
                <a:gd name="connsiteY1" fmla="*/ 40387 h 1803516"/>
                <a:gd name="connsiteX2" fmla="*/ 1535742 w 3085965"/>
                <a:gd name="connsiteY2" fmla="*/ 3253 h 1803516"/>
                <a:gd name="connsiteX3" fmla="*/ 3056055 w 3085965"/>
                <a:gd name="connsiteY3" fmla="*/ 0 h 1803516"/>
                <a:gd name="connsiteX4" fmla="*/ 3085965 w 3085965"/>
                <a:gd name="connsiteY4" fmla="*/ 1803516 h 1803516"/>
                <a:gd name="connsiteX5" fmla="*/ 12971 w 3085965"/>
                <a:gd name="connsiteY5" fmla="*/ 1781570 h 1803516"/>
                <a:gd name="connsiteX0" fmla="*/ 12971 w 3085965"/>
                <a:gd name="connsiteY0" fmla="*/ 1778317 h 1800263"/>
                <a:gd name="connsiteX1" fmla="*/ 0 w 3085965"/>
                <a:gd name="connsiteY1" fmla="*/ 37134 h 1800263"/>
                <a:gd name="connsiteX2" fmla="*/ 1535742 w 3085965"/>
                <a:gd name="connsiteY2" fmla="*/ 0 h 1800263"/>
                <a:gd name="connsiteX3" fmla="*/ 3072487 w 3085965"/>
                <a:gd name="connsiteY3" fmla="*/ 210465 h 1800263"/>
                <a:gd name="connsiteX4" fmla="*/ 3085965 w 3085965"/>
                <a:gd name="connsiteY4" fmla="*/ 1800263 h 1800263"/>
                <a:gd name="connsiteX5" fmla="*/ 12971 w 3085965"/>
                <a:gd name="connsiteY5" fmla="*/ 1778317 h 1800263"/>
                <a:gd name="connsiteX0" fmla="*/ 21187 w 3094181"/>
                <a:gd name="connsiteY0" fmla="*/ 1778317 h 1800263"/>
                <a:gd name="connsiteX1" fmla="*/ 0 w 3094181"/>
                <a:gd name="connsiteY1" fmla="*/ 174524 h 1800263"/>
                <a:gd name="connsiteX2" fmla="*/ 1543958 w 3094181"/>
                <a:gd name="connsiteY2" fmla="*/ 0 h 1800263"/>
                <a:gd name="connsiteX3" fmla="*/ 3080703 w 3094181"/>
                <a:gd name="connsiteY3" fmla="*/ 210465 h 1800263"/>
                <a:gd name="connsiteX4" fmla="*/ 3094181 w 3094181"/>
                <a:gd name="connsiteY4" fmla="*/ 1800263 h 1800263"/>
                <a:gd name="connsiteX5" fmla="*/ 21187 w 3094181"/>
                <a:gd name="connsiteY5" fmla="*/ 1778317 h 1800263"/>
                <a:gd name="connsiteX0" fmla="*/ 21187 w 3094181"/>
                <a:gd name="connsiteY0" fmla="*/ 1778317 h 1800263"/>
                <a:gd name="connsiteX1" fmla="*/ 0 w 3094181"/>
                <a:gd name="connsiteY1" fmla="*/ 174524 h 1800263"/>
                <a:gd name="connsiteX2" fmla="*/ 1543958 w 3094181"/>
                <a:gd name="connsiteY2" fmla="*/ 0 h 1800263"/>
                <a:gd name="connsiteX3" fmla="*/ 3080703 w 3094181"/>
                <a:gd name="connsiteY3" fmla="*/ 210465 h 1800263"/>
                <a:gd name="connsiteX4" fmla="*/ 3094181 w 3094181"/>
                <a:gd name="connsiteY4" fmla="*/ 1800263 h 1800263"/>
                <a:gd name="connsiteX5" fmla="*/ 21187 w 3094181"/>
                <a:gd name="connsiteY5" fmla="*/ 1778317 h 1800263"/>
                <a:gd name="connsiteX0" fmla="*/ 21187 w 3094181"/>
                <a:gd name="connsiteY0" fmla="*/ 1778317 h 1800263"/>
                <a:gd name="connsiteX1" fmla="*/ 0 w 3094181"/>
                <a:gd name="connsiteY1" fmla="*/ 174524 h 1800263"/>
                <a:gd name="connsiteX2" fmla="*/ 1543958 w 3094181"/>
                <a:gd name="connsiteY2" fmla="*/ 0 h 1800263"/>
                <a:gd name="connsiteX3" fmla="*/ 3080703 w 3094181"/>
                <a:gd name="connsiteY3" fmla="*/ 210465 h 1800263"/>
                <a:gd name="connsiteX4" fmla="*/ 3094181 w 3094181"/>
                <a:gd name="connsiteY4" fmla="*/ 1800263 h 1800263"/>
                <a:gd name="connsiteX5" fmla="*/ 21187 w 3094181"/>
                <a:gd name="connsiteY5" fmla="*/ 1778317 h 1800263"/>
                <a:gd name="connsiteX0" fmla="*/ 21187 w 3094181"/>
                <a:gd name="connsiteY0" fmla="*/ 1778317 h 1800263"/>
                <a:gd name="connsiteX1" fmla="*/ 0 w 3094181"/>
                <a:gd name="connsiteY1" fmla="*/ 441672 h 1800263"/>
                <a:gd name="connsiteX2" fmla="*/ 1543958 w 3094181"/>
                <a:gd name="connsiteY2" fmla="*/ 0 h 1800263"/>
                <a:gd name="connsiteX3" fmla="*/ 3080703 w 3094181"/>
                <a:gd name="connsiteY3" fmla="*/ 210465 h 1800263"/>
                <a:gd name="connsiteX4" fmla="*/ 3094181 w 3094181"/>
                <a:gd name="connsiteY4" fmla="*/ 1800263 h 1800263"/>
                <a:gd name="connsiteX5" fmla="*/ 21187 w 3094181"/>
                <a:gd name="connsiteY5" fmla="*/ 1778317 h 1800263"/>
                <a:gd name="connsiteX0" fmla="*/ 21187 w 3094181"/>
                <a:gd name="connsiteY0" fmla="*/ 1778317 h 1800263"/>
                <a:gd name="connsiteX1" fmla="*/ 0 w 3094181"/>
                <a:gd name="connsiteY1" fmla="*/ 441672 h 1800263"/>
                <a:gd name="connsiteX2" fmla="*/ 1543958 w 3094181"/>
                <a:gd name="connsiteY2" fmla="*/ 0 h 1800263"/>
                <a:gd name="connsiteX3" fmla="*/ 3080703 w 3094181"/>
                <a:gd name="connsiteY3" fmla="*/ 210465 h 1800263"/>
                <a:gd name="connsiteX4" fmla="*/ 3094181 w 3094181"/>
                <a:gd name="connsiteY4" fmla="*/ 1800263 h 1800263"/>
                <a:gd name="connsiteX5" fmla="*/ 21187 w 3094181"/>
                <a:gd name="connsiteY5" fmla="*/ 1778317 h 1800263"/>
                <a:gd name="connsiteX0" fmla="*/ 21187 w 3094181"/>
                <a:gd name="connsiteY0" fmla="*/ 1778317 h 1800263"/>
                <a:gd name="connsiteX1" fmla="*/ 0 w 3094181"/>
                <a:gd name="connsiteY1" fmla="*/ 548532 h 1800263"/>
                <a:gd name="connsiteX2" fmla="*/ 1543958 w 3094181"/>
                <a:gd name="connsiteY2" fmla="*/ 0 h 1800263"/>
                <a:gd name="connsiteX3" fmla="*/ 3080703 w 3094181"/>
                <a:gd name="connsiteY3" fmla="*/ 210465 h 1800263"/>
                <a:gd name="connsiteX4" fmla="*/ 3094181 w 3094181"/>
                <a:gd name="connsiteY4" fmla="*/ 1800263 h 1800263"/>
                <a:gd name="connsiteX5" fmla="*/ 21187 w 3094181"/>
                <a:gd name="connsiteY5" fmla="*/ 1778317 h 1800263"/>
                <a:gd name="connsiteX0" fmla="*/ 21187 w 3094181"/>
                <a:gd name="connsiteY0" fmla="*/ 1778317 h 1800263"/>
                <a:gd name="connsiteX1" fmla="*/ 0 w 3094181"/>
                <a:gd name="connsiteY1" fmla="*/ 548532 h 1800263"/>
                <a:gd name="connsiteX2" fmla="*/ 1543958 w 3094181"/>
                <a:gd name="connsiteY2" fmla="*/ 0 h 1800263"/>
                <a:gd name="connsiteX3" fmla="*/ 3080703 w 3094181"/>
                <a:gd name="connsiteY3" fmla="*/ 210465 h 1800263"/>
                <a:gd name="connsiteX4" fmla="*/ 3094181 w 3094181"/>
                <a:gd name="connsiteY4" fmla="*/ 1800263 h 1800263"/>
                <a:gd name="connsiteX5" fmla="*/ 21187 w 3094181"/>
                <a:gd name="connsiteY5" fmla="*/ 1778317 h 1800263"/>
                <a:gd name="connsiteX0" fmla="*/ 21187 w 3094181"/>
                <a:gd name="connsiteY0" fmla="*/ 1778317 h 1800263"/>
                <a:gd name="connsiteX1" fmla="*/ 0 w 3094181"/>
                <a:gd name="connsiteY1" fmla="*/ 548532 h 1800263"/>
                <a:gd name="connsiteX2" fmla="*/ 1543958 w 3094181"/>
                <a:gd name="connsiteY2" fmla="*/ 0 h 1800263"/>
                <a:gd name="connsiteX3" fmla="*/ 3080703 w 3094181"/>
                <a:gd name="connsiteY3" fmla="*/ 210465 h 1800263"/>
                <a:gd name="connsiteX4" fmla="*/ 3094181 w 3094181"/>
                <a:gd name="connsiteY4" fmla="*/ 1800263 h 1800263"/>
                <a:gd name="connsiteX5" fmla="*/ 21187 w 3094181"/>
                <a:gd name="connsiteY5" fmla="*/ 1778317 h 1800263"/>
                <a:gd name="connsiteX0" fmla="*/ 21187 w 3099711"/>
                <a:gd name="connsiteY0" fmla="*/ 1778317 h 1800263"/>
                <a:gd name="connsiteX1" fmla="*/ 0 w 3099711"/>
                <a:gd name="connsiteY1" fmla="*/ 548532 h 1800263"/>
                <a:gd name="connsiteX2" fmla="*/ 1543958 w 3099711"/>
                <a:gd name="connsiteY2" fmla="*/ 0 h 1800263"/>
                <a:gd name="connsiteX3" fmla="*/ 3097135 w 3099711"/>
                <a:gd name="connsiteY3" fmla="*/ 538676 h 1800263"/>
                <a:gd name="connsiteX4" fmla="*/ 3094181 w 3099711"/>
                <a:gd name="connsiteY4" fmla="*/ 1800263 h 1800263"/>
                <a:gd name="connsiteX5" fmla="*/ 21187 w 3099711"/>
                <a:gd name="connsiteY5" fmla="*/ 1778317 h 1800263"/>
                <a:gd name="connsiteX0" fmla="*/ 21187 w 3099710"/>
                <a:gd name="connsiteY0" fmla="*/ 1778317 h 1800263"/>
                <a:gd name="connsiteX1" fmla="*/ 0 w 3099710"/>
                <a:gd name="connsiteY1" fmla="*/ 548532 h 1800263"/>
                <a:gd name="connsiteX2" fmla="*/ 1543958 w 3099710"/>
                <a:gd name="connsiteY2" fmla="*/ 0 h 1800263"/>
                <a:gd name="connsiteX3" fmla="*/ 3097135 w 3099710"/>
                <a:gd name="connsiteY3" fmla="*/ 538676 h 1800263"/>
                <a:gd name="connsiteX4" fmla="*/ 3094181 w 3099710"/>
                <a:gd name="connsiteY4" fmla="*/ 1800263 h 1800263"/>
                <a:gd name="connsiteX5" fmla="*/ 21187 w 3099710"/>
                <a:gd name="connsiteY5" fmla="*/ 1778317 h 1800263"/>
                <a:gd name="connsiteX0" fmla="*/ 21187 w 3097135"/>
                <a:gd name="connsiteY0" fmla="*/ 1778317 h 1800263"/>
                <a:gd name="connsiteX1" fmla="*/ 0 w 3097135"/>
                <a:gd name="connsiteY1" fmla="*/ 548532 h 1800263"/>
                <a:gd name="connsiteX2" fmla="*/ 1543958 w 3097135"/>
                <a:gd name="connsiteY2" fmla="*/ 0 h 1800263"/>
                <a:gd name="connsiteX3" fmla="*/ 3097135 w 3097135"/>
                <a:gd name="connsiteY3" fmla="*/ 538676 h 1800263"/>
                <a:gd name="connsiteX4" fmla="*/ 3094181 w 3097135"/>
                <a:gd name="connsiteY4" fmla="*/ 1800263 h 1800263"/>
                <a:gd name="connsiteX5" fmla="*/ 21187 w 3097135"/>
                <a:gd name="connsiteY5" fmla="*/ 1778317 h 1800263"/>
                <a:gd name="connsiteX0" fmla="*/ 14596 w 3090544"/>
                <a:gd name="connsiteY0" fmla="*/ 1778317 h 1800263"/>
                <a:gd name="connsiteX1" fmla="*/ 0 w 3090544"/>
                <a:gd name="connsiteY1" fmla="*/ 928187 h 1800263"/>
                <a:gd name="connsiteX2" fmla="*/ 1537367 w 3090544"/>
                <a:gd name="connsiteY2" fmla="*/ 0 h 1800263"/>
                <a:gd name="connsiteX3" fmla="*/ 3090544 w 3090544"/>
                <a:gd name="connsiteY3" fmla="*/ 538676 h 1800263"/>
                <a:gd name="connsiteX4" fmla="*/ 3087590 w 3090544"/>
                <a:gd name="connsiteY4" fmla="*/ 1800263 h 1800263"/>
                <a:gd name="connsiteX5" fmla="*/ 14596 w 3090544"/>
                <a:gd name="connsiteY5" fmla="*/ 1778317 h 1800263"/>
                <a:gd name="connsiteX0" fmla="*/ 14596 w 3087707"/>
                <a:gd name="connsiteY0" fmla="*/ 1778317 h 1800263"/>
                <a:gd name="connsiteX1" fmla="*/ 0 w 3087707"/>
                <a:gd name="connsiteY1" fmla="*/ 928187 h 1800263"/>
                <a:gd name="connsiteX2" fmla="*/ 1537367 w 3087707"/>
                <a:gd name="connsiteY2" fmla="*/ 0 h 1800263"/>
                <a:gd name="connsiteX3" fmla="*/ 3083953 w 3087707"/>
                <a:gd name="connsiteY3" fmla="*/ 838727 h 1800263"/>
                <a:gd name="connsiteX4" fmla="*/ 3087590 w 3087707"/>
                <a:gd name="connsiteY4" fmla="*/ 1800263 h 1800263"/>
                <a:gd name="connsiteX5" fmla="*/ 14596 w 3087707"/>
                <a:gd name="connsiteY5" fmla="*/ 1778317 h 1800263"/>
                <a:gd name="connsiteX0" fmla="*/ 14596 w 3087706"/>
                <a:gd name="connsiteY0" fmla="*/ 1778317 h 1800263"/>
                <a:gd name="connsiteX1" fmla="*/ 0 w 3087706"/>
                <a:gd name="connsiteY1" fmla="*/ 928187 h 1800263"/>
                <a:gd name="connsiteX2" fmla="*/ 1537367 w 3087706"/>
                <a:gd name="connsiteY2" fmla="*/ 0 h 1800263"/>
                <a:gd name="connsiteX3" fmla="*/ 3083953 w 3087706"/>
                <a:gd name="connsiteY3" fmla="*/ 1160311 h 1800263"/>
                <a:gd name="connsiteX4" fmla="*/ 3087590 w 3087706"/>
                <a:gd name="connsiteY4" fmla="*/ 1800263 h 1800263"/>
                <a:gd name="connsiteX5" fmla="*/ 14596 w 3087706"/>
                <a:gd name="connsiteY5" fmla="*/ 1778317 h 1800263"/>
                <a:gd name="connsiteX0" fmla="*/ 8186 w 3081296"/>
                <a:gd name="connsiteY0" fmla="*/ 1778317 h 1800263"/>
                <a:gd name="connsiteX1" fmla="*/ 0 w 3081296"/>
                <a:gd name="connsiteY1" fmla="*/ 1225951 h 1800263"/>
                <a:gd name="connsiteX2" fmla="*/ 1530957 w 3081296"/>
                <a:gd name="connsiteY2" fmla="*/ 0 h 1800263"/>
                <a:gd name="connsiteX3" fmla="*/ 3077543 w 3081296"/>
                <a:gd name="connsiteY3" fmla="*/ 1160311 h 1800263"/>
                <a:gd name="connsiteX4" fmla="*/ 3081180 w 3081296"/>
                <a:gd name="connsiteY4" fmla="*/ 1800263 h 1800263"/>
                <a:gd name="connsiteX5" fmla="*/ 8186 w 3081296"/>
                <a:gd name="connsiteY5" fmla="*/ 1778317 h 1800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81296" h="1800263">
                  <a:moveTo>
                    <a:pt x="8186" y="1778317"/>
                  </a:moveTo>
                  <a:lnTo>
                    <a:pt x="0" y="1225951"/>
                  </a:lnTo>
                  <a:lnTo>
                    <a:pt x="1530957" y="0"/>
                  </a:lnTo>
                  <a:lnTo>
                    <a:pt x="3077543" y="1160311"/>
                  </a:lnTo>
                  <a:cubicBezTo>
                    <a:pt x="3076558" y="1580840"/>
                    <a:pt x="3082165" y="1379734"/>
                    <a:pt x="3081180" y="1800263"/>
                  </a:cubicBezTo>
                  <a:lnTo>
                    <a:pt x="8186" y="1778317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8" name="Straight Arrow Connector 97"/>
            <p:cNvCxnSpPr/>
            <p:nvPr/>
          </p:nvCxnSpPr>
          <p:spPr>
            <a:xfrm flipV="1">
              <a:off x="1625577" y="3426984"/>
              <a:ext cx="14587" cy="1365083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/>
            <p:nvPr/>
          </p:nvCxnSpPr>
          <p:spPr>
            <a:xfrm flipV="1">
              <a:off x="1613932" y="3566428"/>
              <a:ext cx="379930" cy="1180855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 flipH="1" flipV="1">
              <a:off x="1303103" y="3583261"/>
              <a:ext cx="305252" cy="117571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/>
            <p:nvPr/>
          </p:nvCxnSpPr>
          <p:spPr>
            <a:xfrm flipH="1" flipV="1">
              <a:off x="1038059" y="3792887"/>
              <a:ext cx="579654" cy="966086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>
              <a:stCxn id="105" idx="5"/>
            </p:cNvCxnSpPr>
            <p:nvPr/>
          </p:nvCxnSpPr>
          <p:spPr>
            <a:xfrm flipV="1">
              <a:off x="1658809" y="3811312"/>
              <a:ext cx="593844" cy="94748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3" name="Straight Arrow Connector 102"/>
            <p:cNvCxnSpPr/>
            <p:nvPr/>
          </p:nvCxnSpPr>
          <p:spPr>
            <a:xfrm flipV="1">
              <a:off x="1617711" y="4046879"/>
              <a:ext cx="820254" cy="762077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 flipH="1" flipV="1">
              <a:off x="851916" y="4044686"/>
              <a:ext cx="752195" cy="714287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05" name="Oval 104"/>
            <p:cNvSpPr/>
            <p:nvPr/>
          </p:nvSpPr>
          <p:spPr>
            <a:xfrm flipV="1">
              <a:off x="1583334" y="4745011"/>
              <a:ext cx="88425" cy="941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6" name="Straight Arrow Connector 105"/>
            <p:cNvCxnSpPr/>
            <p:nvPr/>
          </p:nvCxnSpPr>
          <p:spPr>
            <a:xfrm flipV="1">
              <a:off x="3004235" y="3270608"/>
              <a:ext cx="0" cy="297779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/>
            <p:cNvSpPr txBox="1"/>
            <p:nvPr/>
          </p:nvSpPr>
          <p:spPr>
            <a:xfrm>
              <a:off x="2933937" y="3441279"/>
              <a:ext cx="430887" cy="800047"/>
            </a:xfrm>
            <a:prstGeom prst="rect">
              <a:avLst/>
            </a:prstGeom>
            <a:noFill/>
          </p:spPr>
          <p:txBody>
            <a:bodyPr vert="vert" wrap="none" rtlCol="0">
              <a:spAutoFit/>
            </a:bodyPr>
            <a:lstStyle/>
            <a:p>
              <a:r>
                <a:rPr lang="en-US" sz="1600" dirty="0" smtClean="0"/>
                <a:t>Present</a:t>
              </a:r>
              <a:endParaRPr lang="en-US" sz="1600" dirty="0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3283057" y="4300924"/>
              <a:ext cx="413223" cy="511955"/>
            </a:xfrm>
            <a:prstGeom prst="rect">
              <a:avLst/>
            </a:prstGeom>
            <a:noFill/>
          </p:spPr>
          <p:txBody>
            <a:bodyPr vert="vert" wrap="none" rtlCol="0">
              <a:spAutoFit/>
            </a:bodyPr>
            <a:lstStyle/>
            <a:p>
              <a:r>
                <a:rPr lang="en-US" sz="2000" dirty="0" smtClean="0"/>
                <a:t>Time</a:t>
              </a:r>
              <a:endParaRPr lang="en-US" sz="2000" dirty="0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2933936" y="5707120"/>
              <a:ext cx="430887" cy="438262"/>
            </a:xfrm>
            <a:prstGeom prst="rect">
              <a:avLst/>
            </a:prstGeom>
            <a:noFill/>
          </p:spPr>
          <p:txBody>
            <a:bodyPr vert="vert" wrap="none" rtlCol="0">
              <a:spAutoFit/>
            </a:bodyPr>
            <a:lstStyle/>
            <a:p>
              <a:r>
                <a:rPr lang="en-US" sz="1600" dirty="0" smtClean="0"/>
                <a:t>Past</a:t>
              </a:r>
              <a:endParaRPr lang="en-US" sz="1600" dirty="0"/>
            </a:p>
          </p:txBody>
        </p:sp>
        <p:cxnSp>
          <p:nvCxnSpPr>
            <p:cNvPr id="110" name="Straight Arrow Connector 109"/>
            <p:cNvCxnSpPr/>
            <p:nvPr/>
          </p:nvCxnSpPr>
          <p:spPr>
            <a:xfrm flipV="1">
              <a:off x="1651655" y="4329041"/>
              <a:ext cx="871180" cy="742827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/>
            <p:nvPr/>
          </p:nvCxnSpPr>
          <p:spPr>
            <a:xfrm flipH="1" flipV="1">
              <a:off x="768949" y="4329041"/>
              <a:ext cx="809498" cy="73866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12" name="Straight Arrow Connector 111"/>
            <p:cNvCxnSpPr/>
            <p:nvPr/>
          </p:nvCxnSpPr>
          <p:spPr>
            <a:xfrm flipV="1">
              <a:off x="1696943" y="4516573"/>
              <a:ext cx="891903" cy="553623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/>
            <p:nvPr/>
          </p:nvCxnSpPr>
          <p:spPr>
            <a:xfrm flipH="1" flipV="1">
              <a:off x="708021" y="4528562"/>
              <a:ext cx="854330" cy="552075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14" name="Oval 113"/>
            <p:cNvSpPr/>
            <p:nvPr/>
          </p:nvSpPr>
          <p:spPr>
            <a:xfrm flipV="1">
              <a:off x="1583334" y="5011374"/>
              <a:ext cx="88425" cy="941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5" name="Straight Arrow Connector 114"/>
            <p:cNvCxnSpPr/>
            <p:nvPr/>
          </p:nvCxnSpPr>
          <p:spPr>
            <a:xfrm flipV="1">
              <a:off x="1661472" y="4654392"/>
              <a:ext cx="972033" cy="62894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/>
            <p:nvPr/>
          </p:nvCxnSpPr>
          <p:spPr>
            <a:xfrm flipH="1" flipV="1">
              <a:off x="666141" y="4721117"/>
              <a:ext cx="896209" cy="55460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17" name="Straight Arrow Connector 116"/>
            <p:cNvCxnSpPr/>
            <p:nvPr/>
          </p:nvCxnSpPr>
          <p:spPr>
            <a:xfrm flipV="1">
              <a:off x="1696943" y="4833038"/>
              <a:ext cx="936562" cy="454449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/>
            <p:nvPr/>
          </p:nvCxnSpPr>
          <p:spPr>
            <a:xfrm flipH="1" flipV="1">
              <a:off x="637155" y="4928654"/>
              <a:ext cx="925195" cy="369276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19" name="Oval 118"/>
            <p:cNvSpPr/>
            <p:nvPr/>
          </p:nvSpPr>
          <p:spPr>
            <a:xfrm flipV="1">
              <a:off x="1583334" y="5228668"/>
              <a:ext cx="88425" cy="941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0" name="Straight Arrow Connector 119"/>
            <p:cNvCxnSpPr/>
            <p:nvPr/>
          </p:nvCxnSpPr>
          <p:spPr>
            <a:xfrm flipV="1">
              <a:off x="1656752" y="5041479"/>
              <a:ext cx="991960" cy="52384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1" name="Straight Arrow Connector 120"/>
            <p:cNvCxnSpPr/>
            <p:nvPr/>
          </p:nvCxnSpPr>
          <p:spPr>
            <a:xfrm flipH="1" flipV="1">
              <a:off x="625350" y="5109336"/>
              <a:ext cx="950569" cy="44837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2" name="Straight Arrow Connector 121"/>
            <p:cNvCxnSpPr/>
            <p:nvPr/>
          </p:nvCxnSpPr>
          <p:spPr>
            <a:xfrm flipV="1">
              <a:off x="1692223" y="5228668"/>
              <a:ext cx="956489" cy="340803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3" name="Straight Arrow Connector 122"/>
            <p:cNvCxnSpPr/>
            <p:nvPr/>
          </p:nvCxnSpPr>
          <p:spPr>
            <a:xfrm flipH="1" flipV="1">
              <a:off x="616682" y="5297930"/>
              <a:ext cx="959235" cy="28198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24" name="Oval 123"/>
            <p:cNvSpPr/>
            <p:nvPr/>
          </p:nvSpPr>
          <p:spPr>
            <a:xfrm flipV="1">
              <a:off x="1583334" y="5510651"/>
              <a:ext cx="88425" cy="941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5" name="Straight Arrow Connector 124"/>
            <p:cNvCxnSpPr/>
            <p:nvPr/>
          </p:nvCxnSpPr>
          <p:spPr>
            <a:xfrm flipV="1">
              <a:off x="1654782" y="5466378"/>
              <a:ext cx="993930" cy="380277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6" name="Straight Arrow Connector 125"/>
            <p:cNvCxnSpPr/>
            <p:nvPr/>
          </p:nvCxnSpPr>
          <p:spPr>
            <a:xfrm flipH="1" flipV="1">
              <a:off x="616682" y="5466378"/>
              <a:ext cx="957267" cy="372663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7" name="Straight Arrow Connector 126"/>
            <p:cNvCxnSpPr/>
            <p:nvPr/>
          </p:nvCxnSpPr>
          <p:spPr>
            <a:xfrm flipV="1">
              <a:off x="1690253" y="5692436"/>
              <a:ext cx="958459" cy="158369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8" name="Straight Arrow Connector 127"/>
            <p:cNvCxnSpPr/>
            <p:nvPr/>
          </p:nvCxnSpPr>
          <p:spPr>
            <a:xfrm flipH="1" flipV="1">
              <a:off x="616682" y="5682313"/>
              <a:ext cx="957266" cy="178936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29" name="Oval 128"/>
            <p:cNvSpPr/>
            <p:nvPr/>
          </p:nvSpPr>
          <p:spPr>
            <a:xfrm flipV="1">
              <a:off x="1583334" y="5791984"/>
              <a:ext cx="88425" cy="941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0" name="Straight Arrow Connector 129"/>
            <p:cNvCxnSpPr/>
            <p:nvPr/>
          </p:nvCxnSpPr>
          <p:spPr>
            <a:xfrm flipV="1">
              <a:off x="1672517" y="5886097"/>
              <a:ext cx="976195" cy="22180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31" name="Straight Arrow Connector 130"/>
            <p:cNvCxnSpPr/>
            <p:nvPr/>
          </p:nvCxnSpPr>
          <p:spPr>
            <a:xfrm flipH="1" flipV="1">
              <a:off x="598394" y="5886097"/>
              <a:ext cx="993290" cy="21419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32" name="Straight Arrow Connector 131"/>
            <p:cNvCxnSpPr/>
            <p:nvPr/>
          </p:nvCxnSpPr>
          <p:spPr>
            <a:xfrm flipV="1">
              <a:off x="1707988" y="6107904"/>
              <a:ext cx="940724" cy="415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33" name="Straight Arrow Connector 132"/>
            <p:cNvCxnSpPr/>
            <p:nvPr/>
          </p:nvCxnSpPr>
          <p:spPr>
            <a:xfrm flipH="1" flipV="1">
              <a:off x="602966" y="6092492"/>
              <a:ext cx="993288" cy="30006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34" name="Oval 133"/>
            <p:cNvSpPr/>
            <p:nvPr/>
          </p:nvSpPr>
          <p:spPr>
            <a:xfrm flipV="1">
              <a:off x="1583334" y="6053234"/>
              <a:ext cx="88425" cy="941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5264265" y="414029"/>
            <a:ext cx="3336076" cy="3736500"/>
            <a:chOff x="413714" y="2514600"/>
            <a:chExt cx="3336076" cy="3736500"/>
          </a:xfrm>
        </p:grpSpPr>
        <p:sp>
          <p:nvSpPr>
            <p:cNvPr id="136" name="Isosceles Triangle 4"/>
            <p:cNvSpPr/>
            <p:nvPr/>
          </p:nvSpPr>
          <p:spPr>
            <a:xfrm flipV="1">
              <a:off x="430601" y="2534360"/>
              <a:ext cx="2418632" cy="1497261"/>
            </a:xfrm>
            <a:custGeom>
              <a:avLst/>
              <a:gdLst>
                <a:gd name="connsiteX0" fmla="*/ 0 w 3124200"/>
                <a:gd name="connsiteY0" fmla="*/ 1371600 h 1371600"/>
                <a:gd name="connsiteX1" fmla="*/ 1531608 w 3124200"/>
                <a:gd name="connsiteY1" fmla="*/ 0 h 1371600"/>
                <a:gd name="connsiteX2" fmla="*/ 3124200 w 3124200"/>
                <a:gd name="connsiteY2" fmla="*/ 1371600 h 1371600"/>
                <a:gd name="connsiteX3" fmla="*/ 0 w 3124200"/>
                <a:gd name="connsiteY3" fmla="*/ 1371600 h 1371600"/>
                <a:gd name="connsiteX0" fmla="*/ 0 w 3087624"/>
                <a:gd name="connsiteY0" fmla="*/ 1371600 h 1371600"/>
                <a:gd name="connsiteX1" fmla="*/ 1495032 w 3087624"/>
                <a:gd name="connsiteY1" fmla="*/ 0 h 1371600"/>
                <a:gd name="connsiteX2" fmla="*/ 3087624 w 3087624"/>
                <a:gd name="connsiteY2" fmla="*/ 1371600 h 1371600"/>
                <a:gd name="connsiteX3" fmla="*/ 0 w 3087624"/>
                <a:gd name="connsiteY3" fmla="*/ 1371600 h 1371600"/>
                <a:gd name="connsiteX0" fmla="*/ 0 w 3087624"/>
                <a:gd name="connsiteY0" fmla="*/ 1795882 h 1795882"/>
                <a:gd name="connsiteX1" fmla="*/ 1560869 w 3087624"/>
                <a:gd name="connsiteY1" fmla="*/ 0 h 1795882"/>
                <a:gd name="connsiteX2" fmla="*/ 3087624 w 3087624"/>
                <a:gd name="connsiteY2" fmla="*/ 1795882 h 1795882"/>
                <a:gd name="connsiteX3" fmla="*/ 0 w 3087624"/>
                <a:gd name="connsiteY3" fmla="*/ 1795882 h 1795882"/>
                <a:gd name="connsiteX0" fmla="*/ 0 w 3072994"/>
                <a:gd name="connsiteY0" fmla="*/ 1773936 h 1795882"/>
                <a:gd name="connsiteX1" fmla="*/ 1546239 w 3072994"/>
                <a:gd name="connsiteY1" fmla="*/ 0 h 1795882"/>
                <a:gd name="connsiteX2" fmla="*/ 3072994 w 3072994"/>
                <a:gd name="connsiteY2" fmla="*/ 1795882 h 1795882"/>
                <a:gd name="connsiteX3" fmla="*/ 0 w 3072994"/>
                <a:gd name="connsiteY3" fmla="*/ 1773936 h 1795882"/>
                <a:gd name="connsiteX0" fmla="*/ 0 w 3072994"/>
                <a:gd name="connsiteY0" fmla="*/ 1752788 h 1774734"/>
                <a:gd name="connsiteX1" fmla="*/ 1540572 w 3072994"/>
                <a:gd name="connsiteY1" fmla="*/ 0 h 1774734"/>
                <a:gd name="connsiteX2" fmla="*/ 3072994 w 3072994"/>
                <a:gd name="connsiteY2" fmla="*/ 1774734 h 1774734"/>
                <a:gd name="connsiteX3" fmla="*/ 0 w 3072994"/>
                <a:gd name="connsiteY3" fmla="*/ 1752788 h 1774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72994" h="1774734">
                  <a:moveTo>
                    <a:pt x="0" y="1752788"/>
                  </a:moveTo>
                  <a:lnTo>
                    <a:pt x="1540572" y="0"/>
                  </a:lnTo>
                  <a:lnTo>
                    <a:pt x="3072994" y="1774734"/>
                  </a:lnTo>
                  <a:lnTo>
                    <a:pt x="0" y="1752788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Isosceles Triangle 4"/>
            <p:cNvSpPr/>
            <p:nvPr/>
          </p:nvSpPr>
          <p:spPr>
            <a:xfrm>
              <a:off x="413714" y="2580569"/>
              <a:ext cx="2457813" cy="3670531"/>
            </a:xfrm>
            <a:custGeom>
              <a:avLst/>
              <a:gdLst>
                <a:gd name="connsiteX0" fmla="*/ 0 w 3124200"/>
                <a:gd name="connsiteY0" fmla="*/ 1371600 h 1371600"/>
                <a:gd name="connsiteX1" fmla="*/ 1531608 w 3124200"/>
                <a:gd name="connsiteY1" fmla="*/ 0 h 1371600"/>
                <a:gd name="connsiteX2" fmla="*/ 3124200 w 3124200"/>
                <a:gd name="connsiteY2" fmla="*/ 1371600 h 1371600"/>
                <a:gd name="connsiteX3" fmla="*/ 0 w 3124200"/>
                <a:gd name="connsiteY3" fmla="*/ 1371600 h 1371600"/>
                <a:gd name="connsiteX0" fmla="*/ 0 w 3087624"/>
                <a:gd name="connsiteY0" fmla="*/ 1371600 h 1371600"/>
                <a:gd name="connsiteX1" fmla="*/ 1495032 w 3087624"/>
                <a:gd name="connsiteY1" fmla="*/ 0 h 1371600"/>
                <a:gd name="connsiteX2" fmla="*/ 3087624 w 3087624"/>
                <a:gd name="connsiteY2" fmla="*/ 1371600 h 1371600"/>
                <a:gd name="connsiteX3" fmla="*/ 0 w 3087624"/>
                <a:gd name="connsiteY3" fmla="*/ 1371600 h 1371600"/>
                <a:gd name="connsiteX0" fmla="*/ 0 w 3087624"/>
                <a:gd name="connsiteY0" fmla="*/ 1795882 h 1795882"/>
                <a:gd name="connsiteX1" fmla="*/ 1560869 w 3087624"/>
                <a:gd name="connsiteY1" fmla="*/ 0 h 1795882"/>
                <a:gd name="connsiteX2" fmla="*/ 3087624 w 3087624"/>
                <a:gd name="connsiteY2" fmla="*/ 1795882 h 1795882"/>
                <a:gd name="connsiteX3" fmla="*/ 0 w 3087624"/>
                <a:gd name="connsiteY3" fmla="*/ 1795882 h 1795882"/>
                <a:gd name="connsiteX0" fmla="*/ 0 w 3072994"/>
                <a:gd name="connsiteY0" fmla="*/ 1773936 h 1795882"/>
                <a:gd name="connsiteX1" fmla="*/ 1546239 w 3072994"/>
                <a:gd name="connsiteY1" fmla="*/ 0 h 1795882"/>
                <a:gd name="connsiteX2" fmla="*/ 3072994 w 3072994"/>
                <a:gd name="connsiteY2" fmla="*/ 1795882 h 1795882"/>
                <a:gd name="connsiteX3" fmla="*/ 0 w 3072994"/>
                <a:gd name="connsiteY3" fmla="*/ 1773936 h 1795882"/>
                <a:gd name="connsiteX0" fmla="*/ 56930 w 3129924"/>
                <a:gd name="connsiteY0" fmla="*/ 3154685 h 3176631"/>
                <a:gd name="connsiteX1" fmla="*/ 0 w 3129924"/>
                <a:gd name="connsiteY1" fmla="*/ 0 h 3176631"/>
                <a:gd name="connsiteX2" fmla="*/ 3129924 w 3129924"/>
                <a:gd name="connsiteY2" fmla="*/ 3176631 h 3176631"/>
                <a:gd name="connsiteX3" fmla="*/ 56930 w 3129924"/>
                <a:gd name="connsiteY3" fmla="*/ 3154685 h 3176631"/>
                <a:gd name="connsiteX0" fmla="*/ 21304 w 3129924"/>
                <a:gd name="connsiteY0" fmla="*/ 3154685 h 3176631"/>
                <a:gd name="connsiteX1" fmla="*/ 0 w 3129924"/>
                <a:gd name="connsiteY1" fmla="*/ 0 h 3176631"/>
                <a:gd name="connsiteX2" fmla="*/ 3129924 w 3129924"/>
                <a:gd name="connsiteY2" fmla="*/ 3176631 h 3176631"/>
                <a:gd name="connsiteX3" fmla="*/ 21304 w 3129924"/>
                <a:gd name="connsiteY3" fmla="*/ 3154685 h 3176631"/>
                <a:gd name="connsiteX0" fmla="*/ 21304 w 3129924"/>
                <a:gd name="connsiteY0" fmla="*/ 3154685 h 3176631"/>
                <a:gd name="connsiteX1" fmla="*/ 0 w 3129924"/>
                <a:gd name="connsiteY1" fmla="*/ 0 h 3176631"/>
                <a:gd name="connsiteX2" fmla="*/ 1563117 w 3129924"/>
                <a:gd name="connsiteY2" fmla="*/ 1255808 h 3176631"/>
                <a:gd name="connsiteX3" fmla="*/ 3129924 w 3129924"/>
                <a:gd name="connsiteY3" fmla="*/ 3176631 h 3176631"/>
                <a:gd name="connsiteX4" fmla="*/ 21304 w 3129924"/>
                <a:gd name="connsiteY4" fmla="*/ 3154685 h 3176631"/>
                <a:gd name="connsiteX0" fmla="*/ 21304 w 3129924"/>
                <a:gd name="connsiteY0" fmla="*/ 3215093 h 3237039"/>
                <a:gd name="connsiteX1" fmla="*/ 0 w 3129924"/>
                <a:gd name="connsiteY1" fmla="*/ 0 h 3237039"/>
                <a:gd name="connsiteX2" fmla="*/ 1563117 w 3129924"/>
                <a:gd name="connsiteY2" fmla="*/ 1316216 h 3237039"/>
                <a:gd name="connsiteX3" fmla="*/ 3129924 w 3129924"/>
                <a:gd name="connsiteY3" fmla="*/ 3237039 h 3237039"/>
                <a:gd name="connsiteX4" fmla="*/ 21304 w 3129924"/>
                <a:gd name="connsiteY4" fmla="*/ 3215093 h 3237039"/>
                <a:gd name="connsiteX0" fmla="*/ 21304 w 3129924"/>
                <a:gd name="connsiteY0" fmla="*/ 3215093 h 3237039"/>
                <a:gd name="connsiteX1" fmla="*/ 0 w 3129924"/>
                <a:gd name="connsiteY1" fmla="*/ 0 h 3237039"/>
                <a:gd name="connsiteX2" fmla="*/ 1563117 w 3129924"/>
                <a:gd name="connsiteY2" fmla="*/ 1316216 h 3237039"/>
                <a:gd name="connsiteX3" fmla="*/ 3129924 w 3129924"/>
                <a:gd name="connsiteY3" fmla="*/ 3237039 h 3237039"/>
                <a:gd name="connsiteX4" fmla="*/ 21304 w 3129924"/>
                <a:gd name="connsiteY4" fmla="*/ 3215093 h 3237039"/>
                <a:gd name="connsiteX0" fmla="*/ 21304 w 3129924"/>
                <a:gd name="connsiteY0" fmla="*/ 3215093 h 3237039"/>
                <a:gd name="connsiteX1" fmla="*/ 0 w 3129924"/>
                <a:gd name="connsiteY1" fmla="*/ 0 h 3237039"/>
                <a:gd name="connsiteX2" fmla="*/ 1563117 w 3129924"/>
                <a:gd name="connsiteY2" fmla="*/ 1316216 h 3237039"/>
                <a:gd name="connsiteX3" fmla="*/ 3129924 w 3129924"/>
                <a:gd name="connsiteY3" fmla="*/ 3237039 h 3237039"/>
                <a:gd name="connsiteX4" fmla="*/ 21304 w 3129924"/>
                <a:gd name="connsiteY4" fmla="*/ 3215093 h 3237039"/>
                <a:gd name="connsiteX0" fmla="*/ 21304 w 3129924"/>
                <a:gd name="connsiteY0" fmla="*/ 3215093 h 3237039"/>
                <a:gd name="connsiteX1" fmla="*/ 0 w 3129924"/>
                <a:gd name="connsiteY1" fmla="*/ 0 h 3237039"/>
                <a:gd name="connsiteX2" fmla="*/ 1563117 w 3129924"/>
                <a:gd name="connsiteY2" fmla="*/ 1316216 h 3237039"/>
                <a:gd name="connsiteX3" fmla="*/ 3106909 w 3129924"/>
                <a:gd name="connsiteY3" fmla="*/ 39024 h 3237039"/>
                <a:gd name="connsiteX4" fmla="*/ 3129924 w 3129924"/>
                <a:gd name="connsiteY4" fmla="*/ 3237039 h 3237039"/>
                <a:gd name="connsiteX5" fmla="*/ 21304 w 3129924"/>
                <a:gd name="connsiteY5" fmla="*/ 3215093 h 3237039"/>
                <a:gd name="connsiteX0" fmla="*/ 21304 w 3129924"/>
                <a:gd name="connsiteY0" fmla="*/ 3215093 h 3237039"/>
                <a:gd name="connsiteX1" fmla="*/ 0 w 3129924"/>
                <a:gd name="connsiteY1" fmla="*/ 0 h 3237039"/>
                <a:gd name="connsiteX2" fmla="*/ 1563117 w 3129924"/>
                <a:gd name="connsiteY2" fmla="*/ 1316216 h 3237039"/>
                <a:gd name="connsiteX3" fmla="*/ 3106909 w 3129924"/>
                <a:gd name="connsiteY3" fmla="*/ 39024 h 3237039"/>
                <a:gd name="connsiteX4" fmla="*/ 3129924 w 3129924"/>
                <a:gd name="connsiteY4" fmla="*/ 3237039 h 3237039"/>
                <a:gd name="connsiteX5" fmla="*/ 21304 w 3129924"/>
                <a:gd name="connsiteY5" fmla="*/ 3215093 h 3237039"/>
                <a:gd name="connsiteX0" fmla="*/ 21304 w 3129924"/>
                <a:gd name="connsiteY0" fmla="*/ 3215093 h 3237039"/>
                <a:gd name="connsiteX1" fmla="*/ 0 w 3129924"/>
                <a:gd name="connsiteY1" fmla="*/ 0 h 3237039"/>
                <a:gd name="connsiteX2" fmla="*/ 1563117 w 3129924"/>
                <a:gd name="connsiteY2" fmla="*/ 1316216 h 3237039"/>
                <a:gd name="connsiteX3" fmla="*/ 3106909 w 3129924"/>
                <a:gd name="connsiteY3" fmla="*/ 39024 h 3237039"/>
                <a:gd name="connsiteX4" fmla="*/ 3129924 w 3129924"/>
                <a:gd name="connsiteY4" fmla="*/ 3237039 h 3237039"/>
                <a:gd name="connsiteX5" fmla="*/ 21304 w 3129924"/>
                <a:gd name="connsiteY5" fmla="*/ 3215093 h 3237039"/>
                <a:gd name="connsiteX0" fmla="*/ 21304 w 3129924"/>
                <a:gd name="connsiteY0" fmla="*/ 3215093 h 3237039"/>
                <a:gd name="connsiteX1" fmla="*/ 0 w 3129924"/>
                <a:gd name="connsiteY1" fmla="*/ 0 h 3237039"/>
                <a:gd name="connsiteX2" fmla="*/ 1563117 w 3129924"/>
                <a:gd name="connsiteY2" fmla="*/ 1316216 h 3237039"/>
                <a:gd name="connsiteX3" fmla="*/ 3106909 w 3129924"/>
                <a:gd name="connsiteY3" fmla="*/ 39024 h 3237039"/>
                <a:gd name="connsiteX4" fmla="*/ 3129924 w 3129924"/>
                <a:gd name="connsiteY4" fmla="*/ 3237039 h 3237039"/>
                <a:gd name="connsiteX5" fmla="*/ 21304 w 3129924"/>
                <a:gd name="connsiteY5" fmla="*/ 3215093 h 3237039"/>
                <a:gd name="connsiteX0" fmla="*/ 21304 w 3129924"/>
                <a:gd name="connsiteY0" fmla="*/ 3215093 h 3237039"/>
                <a:gd name="connsiteX1" fmla="*/ 0 w 3129924"/>
                <a:gd name="connsiteY1" fmla="*/ 0 h 3237039"/>
                <a:gd name="connsiteX2" fmla="*/ 1586868 w 3129924"/>
                <a:gd name="connsiteY2" fmla="*/ 1333475 h 3237039"/>
                <a:gd name="connsiteX3" fmla="*/ 3106909 w 3129924"/>
                <a:gd name="connsiteY3" fmla="*/ 39024 h 3237039"/>
                <a:gd name="connsiteX4" fmla="*/ 3129924 w 3129924"/>
                <a:gd name="connsiteY4" fmla="*/ 3237039 h 3237039"/>
                <a:gd name="connsiteX5" fmla="*/ 21304 w 3129924"/>
                <a:gd name="connsiteY5" fmla="*/ 3215093 h 3237039"/>
                <a:gd name="connsiteX0" fmla="*/ 21304 w 3129924"/>
                <a:gd name="connsiteY0" fmla="*/ 3215093 h 3237039"/>
                <a:gd name="connsiteX1" fmla="*/ 0 w 3129924"/>
                <a:gd name="connsiteY1" fmla="*/ 0 h 3237039"/>
                <a:gd name="connsiteX2" fmla="*/ 1586868 w 3129924"/>
                <a:gd name="connsiteY2" fmla="*/ 1333475 h 3237039"/>
                <a:gd name="connsiteX3" fmla="*/ 3106909 w 3129924"/>
                <a:gd name="connsiteY3" fmla="*/ 39024 h 3237039"/>
                <a:gd name="connsiteX4" fmla="*/ 3129924 w 3129924"/>
                <a:gd name="connsiteY4" fmla="*/ 3237039 h 3237039"/>
                <a:gd name="connsiteX5" fmla="*/ 21304 w 3129924"/>
                <a:gd name="connsiteY5" fmla="*/ 3215093 h 3237039"/>
                <a:gd name="connsiteX0" fmla="*/ 21304 w 3129924"/>
                <a:gd name="connsiteY0" fmla="*/ 3215093 h 3237039"/>
                <a:gd name="connsiteX1" fmla="*/ 0 w 3129924"/>
                <a:gd name="connsiteY1" fmla="*/ 0 h 3237039"/>
                <a:gd name="connsiteX2" fmla="*/ 1586868 w 3129924"/>
                <a:gd name="connsiteY2" fmla="*/ 1333475 h 3237039"/>
                <a:gd name="connsiteX3" fmla="*/ 3106909 w 3129924"/>
                <a:gd name="connsiteY3" fmla="*/ 39024 h 3237039"/>
                <a:gd name="connsiteX4" fmla="*/ 3129924 w 3129924"/>
                <a:gd name="connsiteY4" fmla="*/ 3237039 h 3237039"/>
                <a:gd name="connsiteX5" fmla="*/ 21304 w 3129924"/>
                <a:gd name="connsiteY5" fmla="*/ 3215093 h 3237039"/>
                <a:gd name="connsiteX0" fmla="*/ 0 w 3108620"/>
                <a:gd name="connsiteY0" fmla="*/ 3185691 h 3207637"/>
                <a:gd name="connsiteX1" fmla="*/ 2972 w 3108620"/>
                <a:gd name="connsiteY1" fmla="*/ 0 h 3207637"/>
                <a:gd name="connsiteX2" fmla="*/ 1565564 w 3108620"/>
                <a:gd name="connsiteY2" fmla="*/ 1304073 h 3207637"/>
                <a:gd name="connsiteX3" fmla="*/ 3085605 w 3108620"/>
                <a:gd name="connsiteY3" fmla="*/ 9622 h 3207637"/>
                <a:gd name="connsiteX4" fmla="*/ 3108620 w 3108620"/>
                <a:gd name="connsiteY4" fmla="*/ 3207637 h 3207637"/>
                <a:gd name="connsiteX5" fmla="*/ 0 w 3108620"/>
                <a:gd name="connsiteY5" fmla="*/ 3185691 h 3207637"/>
                <a:gd name="connsiteX0" fmla="*/ 0 w 3137365"/>
                <a:gd name="connsiteY0" fmla="*/ 3185691 h 3207637"/>
                <a:gd name="connsiteX1" fmla="*/ 2972 w 3137365"/>
                <a:gd name="connsiteY1" fmla="*/ 0 h 3207637"/>
                <a:gd name="connsiteX2" fmla="*/ 1565564 w 3137365"/>
                <a:gd name="connsiteY2" fmla="*/ 1304073 h 3207637"/>
                <a:gd name="connsiteX3" fmla="*/ 3137365 w 3137365"/>
                <a:gd name="connsiteY3" fmla="*/ 28937 h 3207637"/>
                <a:gd name="connsiteX4" fmla="*/ 3108620 w 3137365"/>
                <a:gd name="connsiteY4" fmla="*/ 3207637 h 3207637"/>
                <a:gd name="connsiteX5" fmla="*/ 0 w 3137365"/>
                <a:gd name="connsiteY5" fmla="*/ 3185691 h 3207637"/>
                <a:gd name="connsiteX0" fmla="*/ 113974 w 3251339"/>
                <a:gd name="connsiteY0" fmla="*/ 3234579 h 3256525"/>
                <a:gd name="connsiteX1" fmla="*/ 116946 w 3251339"/>
                <a:gd name="connsiteY1" fmla="*/ 48888 h 3256525"/>
                <a:gd name="connsiteX2" fmla="*/ 1685289 w 3251339"/>
                <a:gd name="connsiteY2" fmla="*/ 1399315 h 3256525"/>
                <a:gd name="connsiteX3" fmla="*/ 3251339 w 3251339"/>
                <a:gd name="connsiteY3" fmla="*/ 77825 h 3256525"/>
                <a:gd name="connsiteX4" fmla="*/ 3222594 w 3251339"/>
                <a:gd name="connsiteY4" fmla="*/ 3256525 h 3256525"/>
                <a:gd name="connsiteX5" fmla="*/ 113974 w 3251339"/>
                <a:gd name="connsiteY5" fmla="*/ 3234579 h 3256525"/>
                <a:gd name="connsiteX0" fmla="*/ 113974 w 3251339"/>
                <a:gd name="connsiteY0" fmla="*/ 3185691 h 3207637"/>
                <a:gd name="connsiteX1" fmla="*/ 116946 w 3251339"/>
                <a:gd name="connsiteY1" fmla="*/ 0 h 3207637"/>
                <a:gd name="connsiteX2" fmla="*/ 1685289 w 3251339"/>
                <a:gd name="connsiteY2" fmla="*/ 1350427 h 3207637"/>
                <a:gd name="connsiteX3" fmla="*/ 3251339 w 3251339"/>
                <a:gd name="connsiteY3" fmla="*/ 28937 h 3207637"/>
                <a:gd name="connsiteX4" fmla="*/ 3222594 w 3251339"/>
                <a:gd name="connsiteY4" fmla="*/ 3207637 h 3207637"/>
                <a:gd name="connsiteX5" fmla="*/ 113974 w 3251339"/>
                <a:gd name="connsiteY5" fmla="*/ 3185691 h 3207637"/>
                <a:gd name="connsiteX0" fmla="*/ 126875 w 3264240"/>
                <a:gd name="connsiteY0" fmla="*/ 3156754 h 3178700"/>
                <a:gd name="connsiteX1" fmla="*/ 112594 w 3264240"/>
                <a:gd name="connsiteY1" fmla="*/ 5828 h 3178700"/>
                <a:gd name="connsiteX2" fmla="*/ 1698190 w 3264240"/>
                <a:gd name="connsiteY2" fmla="*/ 1321490 h 3178700"/>
                <a:gd name="connsiteX3" fmla="*/ 3264240 w 3264240"/>
                <a:gd name="connsiteY3" fmla="*/ 0 h 3178700"/>
                <a:gd name="connsiteX4" fmla="*/ 3235495 w 3264240"/>
                <a:gd name="connsiteY4" fmla="*/ 3178700 h 3178700"/>
                <a:gd name="connsiteX5" fmla="*/ 126875 w 3264240"/>
                <a:gd name="connsiteY5" fmla="*/ 3156754 h 3178700"/>
                <a:gd name="connsiteX0" fmla="*/ 140084 w 3277449"/>
                <a:gd name="connsiteY0" fmla="*/ 3156754 h 3178700"/>
                <a:gd name="connsiteX1" fmla="*/ 108550 w 3277449"/>
                <a:gd name="connsiteY1" fmla="*/ 21279 h 3178700"/>
                <a:gd name="connsiteX2" fmla="*/ 1711399 w 3277449"/>
                <a:gd name="connsiteY2" fmla="*/ 1321490 h 3178700"/>
                <a:gd name="connsiteX3" fmla="*/ 3277449 w 3277449"/>
                <a:gd name="connsiteY3" fmla="*/ 0 h 3178700"/>
                <a:gd name="connsiteX4" fmla="*/ 3248704 w 3277449"/>
                <a:gd name="connsiteY4" fmla="*/ 3178700 h 3178700"/>
                <a:gd name="connsiteX5" fmla="*/ 140084 w 3277449"/>
                <a:gd name="connsiteY5" fmla="*/ 3156754 h 3178700"/>
                <a:gd name="connsiteX0" fmla="*/ 31534 w 3168899"/>
                <a:gd name="connsiteY0" fmla="*/ 3156754 h 3178700"/>
                <a:gd name="connsiteX1" fmla="*/ 0 w 3168899"/>
                <a:gd name="connsiteY1" fmla="*/ 21279 h 3178700"/>
                <a:gd name="connsiteX2" fmla="*/ 1602849 w 3168899"/>
                <a:gd name="connsiteY2" fmla="*/ 1321490 h 3178700"/>
                <a:gd name="connsiteX3" fmla="*/ 3168899 w 3168899"/>
                <a:gd name="connsiteY3" fmla="*/ 0 h 3178700"/>
                <a:gd name="connsiteX4" fmla="*/ 3140154 w 3168899"/>
                <a:gd name="connsiteY4" fmla="*/ 3178700 h 3178700"/>
                <a:gd name="connsiteX5" fmla="*/ 31534 w 3168899"/>
                <a:gd name="connsiteY5" fmla="*/ 3156754 h 317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68899" h="3178700">
                  <a:moveTo>
                    <a:pt x="31534" y="3156754"/>
                  </a:moveTo>
                  <a:lnTo>
                    <a:pt x="0" y="21279"/>
                  </a:lnTo>
                  <a:lnTo>
                    <a:pt x="1602849" y="1321490"/>
                  </a:lnTo>
                  <a:lnTo>
                    <a:pt x="3168899" y="0"/>
                  </a:lnTo>
                  <a:lnTo>
                    <a:pt x="3140154" y="3178700"/>
                  </a:lnTo>
                  <a:lnTo>
                    <a:pt x="31534" y="315675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5715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8" name="Straight Arrow Connector 137"/>
            <p:cNvCxnSpPr/>
            <p:nvPr/>
          </p:nvCxnSpPr>
          <p:spPr>
            <a:xfrm flipV="1">
              <a:off x="1683573" y="2666157"/>
              <a:ext cx="14587" cy="1365083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39" name="Straight Arrow Connector 138"/>
            <p:cNvCxnSpPr/>
            <p:nvPr/>
          </p:nvCxnSpPr>
          <p:spPr>
            <a:xfrm flipV="1">
              <a:off x="1671214" y="2819400"/>
              <a:ext cx="379962" cy="1178746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0" name="Straight Arrow Connector 139"/>
            <p:cNvCxnSpPr/>
            <p:nvPr/>
          </p:nvCxnSpPr>
          <p:spPr>
            <a:xfrm flipH="1" flipV="1">
              <a:off x="1342897" y="2819400"/>
              <a:ext cx="323454" cy="117874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1" name="Straight Arrow Connector 140"/>
            <p:cNvCxnSpPr/>
            <p:nvPr/>
          </p:nvCxnSpPr>
          <p:spPr>
            <a:xfrm flipH="1" flipV="1">
              <a:off x="1077853" y="3048000"/>
              <a:ext cx="597856" cy="950146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2" name="Straight Arrow Connector 141"/>
            <p:cNvCxnSpPr/>
            <p:nvPr/>
          </p:nvCxnSpPr>
          <p:spPr>
            <a:xfrm flipV="1">
              <a:off x="1675705" y="2971800"/>
              <a:ext cx="616742" cy="1026346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3" name="Straight Arrow Connector 142"/>
            <p:cNvCxnSpPr/>
            <p:nvPr/>
          </p:nvCxnSpPr>
          <p:spPr>
            <a:xfrm flipV="1">
              <a:off x="1676400" y="3538589"/>
              <a:ext cx="881363" cy="73777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4" name="Straight Arrow Connector 143"/>
            <p:cNvCxnSpPr/>
            <p:nvPr/>
          </p:nvCxnSpPr>
          <p:spPr>
            <a:xfrm flipH="1" flipV="1">
              <a:off x="838200" y="3408772"/>
              <a:ext cx="792742" cy="824346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5" name="Straight Arrow Connector 144"/>
            <p:cNvCxnSpPr/>
            <p:nvPr/>
          </p:nvCxnSpPr>
          <p:spPr>
            <a:xfrm flipH="1" flipV="1">
              <a:off x="747384" y="3660734"/>
              <a:ext cx="902546" cy="59730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6" name="Straight Arrow Connector 145"/>
            <p:cNvCxnSpPr/>
            <p:nvPr/>
          </p:nvCxnSpPr>
          <p:spPr>
            <a:xfrm flipV="1">
              <a:off x="1676400" y="3770679"/>
              <a:ext cx="943455" cy="855286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7" name="Straight Arrow Connector 146"/>
            <p:cNvCxnSpPr/>
            <p:nvPr/>
          </p:nvCxnSpPr>
          <p:spPr>
            <a:xfrm flipV="1">
              <a:off x="1676400" y="4023828"/>
              <a:ext cx="988114" cy="602053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8" name="Straight Arrow Connector 147"/>
            <p:cNvCxnSpPr/>
            <p:nvPr/>
          </p:nvCxnSpPr>
          <p:spPr>
            <a:xfrm flipH="1" flipV="1">
              <a:off x="717312" y="3870732"/>
              <a:ext cx="905419" cy="73238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9" name="Straight Arrow Connector 148"/>
            <p:cNvCxnSpPr/>
            <p:nvPr/>
          </p:nvCxnSpPr>
          <p:spPr>
            <a:xfrm flipH="1" flipV="1">
              <a:off x="677530" y="4109516"/>
              <a:ext cx="967784" cy="51802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0" name="Straight Arrow Connector 149"/>
            <p:cNvCxnSpPr/>
            <p:nvPr/>
          </p:nvCxnSpPr>
          <p:spPr>
            <a:xfrm flipV="1">
              <a:off x="1676400" y="4249013"/>
              <a:ext cx="1012687" cy="68991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1" name="Straight Arrow Connector 150"/>
            <p:cNvCxnSpPr/>
            <p:nvPr/>
          </p:nvCxnSpPr>
          <p:spPr>
            <a:xfrm flipV="1">
              <a:off x="1676400" y="4501689"/>
              <a:ext cx="1050643" cy="46356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2" name="Straight Arrow Connector 151"/>
            <p:cNvCxnSpPr>
              <a:stCxn id="159" idx="2"/>
            </p:cNvCxnSpPr>
            <p:nvPr/>
          </p:nvCxnSpPr>
          <p:spPr>
            <a:xfrm flipH="1" flipV="1">
              <a:off x="669746" y="4329032"/>
              <a:ext cx="970170" cy="636217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3" name="Straight Arrow Connector 152"/>
            <p:cNvCxnSpPr/>
            <p:nvPr/>
          </p:nvCxnSpPr>
          <p:spPr>
            <a:xfrm flipH="1" flipV="1">
              <a:off x="638769" y="4578823"/>
              <a:ext cx="1037631" cy="39981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4" name="Straight Arrow Connector 153"/>
            <p:cNvCxnSpPr/>
            <p:nvPr/>
          </p:nvCxnSpPr>
          <p:spPr>
            <a:xfrm flipV="1">
              <a:off x="1707176" y="4778728"/>
              <a:ext cx="1019867" cy="51973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5" name="Straight Arrow Connector 154"/>
            <p:cNvCxnSpPr/>
            <p:nvPr/>
          </p:nvCxnSpPr>
          <p:spPr>
            <a:xfrm flipV="1">
              <a:off x="1699917" y="5032482"/>
              <a:ext cx="1027126" cy="265976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6" name="Straight Arrow Connector 155"/>
            <p:cNvCxnSpPr/>
            <p:nvPr/>
          </p:nvCxnSpPr>
          <p:spPr>
            <a:xfrm flipH="1" flipV="1">
              <a:off x="620003" y="4808947"/>
              <a:ext cx="1059277" cy="507047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7" name="Straight Arrow Connector 156"/>
            <p:cNvCxnSpPr/>
            <p:nvPr/>
          </p:nvCxnSpPr>
          <p:spPr>
            <a:xfrm flipH="1" flipV="1">
              <a:off x="620003" y="5030518"/>
              <a:ext cx="1059274" cy="29466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8" name="Straight Arrow Connector 157"/>
            <p:cNvCxnSpPr/>
            <p:nvPr/>
          </p:nvCxnSpPr>
          <p:spPr>
            <a:xfrm flipV="1">
              <a:off x="1653396" y="3335136"/>
              <a:ext cx="812868" cy="970016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59" name="Oval 158"/>
            <p:cNvSpPr/>
            <p:nvPr/>
          </p:nvSpPr>
          <p:spPr>
            <a:xfrm flipV="1">
              <a:off x="1639916" y="4918193"/>
              <a:ext cx="88425" cy="941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 flipV="1">
              <a:off x="1643905" y="5278551"/>
              <a:ext cx="88425" cy="941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 flipV="1">
              <a:off x="1631102" y="4253856"/>
              <a:ext cx="88425" cy="941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 flipV="1">
              <a:off x="1639917" y="4578823"/>
              <a:ext cx="88425" cy="941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 flipV="1">
              <a:off x="1614786" y="3976772"/>
              <a:ext cx="88425" cy="941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4" name="Straight Arrow Connector 163"/>
            <p:cNvCxnSpPr/>
            <p:nvPr/>
          </p:nvCxnSpPr>
          <p:spPr>
            <a:xfrm flipV="1">
              <a:off x="1707464" y="5181600"/>
              <a:ext cx="1019579" cy="487826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5" name="Straight Arrow Connector 164"/>
            <p:cNvCxnSpPr/>
            <p:nvPr/>
          </p:nvCxnSpPr>
          <p:spPr>
            <a:xfrm flipV="1">
              <a:off x="1686283" y="5388269"/>
              <a:ext cx="1047996" cy="281157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6" name="Straight Arrow Connector 165"/>
            <p:cNvCxnSpPr/>
            <p:nvPr/>
          </p:nvCxnSpPr>
          <p:spPr>
            <a:xfrm flipH="1" flipV="1">
              <a:off x="620003" y="5228659"/>
              <a:ext cx="1059563" cy="45830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7" name="Straight Arrow Connector 166"/>
            <p:cNvCxnSpPr/>
            <p:nvPr/>
          </p:nvCxnSpPr>
          <p:spPr>
            <a:xfrm flipH="1" flipV="1">
              <a:off x="591300" y="5413092"/>
              <a:ext cx="1088266" cy="283056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8" name="Straight Arrow Connector 167"/>
            <p:cNvCxnSpPr/>
            <p:nvPr/>
          </p:nvCxnSpPr>
          <p:spPr>
            <a:xfrm flipV="1">
              <a:off x="1709149" y="5544509"/>
              <a:ext cx="1046947" cy="410776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9" name="Straight Arrow Connector 168"/>
            <p:cNvCxnSpPr/>
            <p:nvPr/>
          </p:nvCxnSpPr>
          <p:spPr>
            <a:xfrm flipV="1">
              <a:off x="1687968" y="5744164"/>
              <a:ext cx="1068128" cy="21112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70" name="Straight Arrow Connector 169"/>
            <p:cNvCxnSpPr/>
            <p:nvPr/>
          </p:nvCxnSpPr>
          <p:spPr>
            <a:xfrm flipH="1" flipV="1">
              <a:off x="591300" y="5557699"/>
              <a:ext cx="1089950" cy="415123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71" name="Straight Arrow Connector 170"/>
            <p:cNvCxnSpPr/>
            <p:nvPr/>
          </p:nvCxnSpPr>
          <p:spPr>
            <a:xfrm flipH="1" flipV="1">
              <a:off x="591300" y="5728918"/>
              <a:ext cx="1089950" cy="25309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72" name="Straight Arrow Connector 171"/>
            <p:cNvCxnSpPr/>
            <p:nvPr/>
          </p:nvCxnSpPr>
          <p:spPr>
            <a:xfrm flipV="1">
              <a:off x="1734109" y="5950728"/>
              <a:ext cx="992934" cy="21313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73" name="Straight Arrow Connector 172"/>
            <p:cNvCxnSpPr/>
            <p:nvPr/>
          </p:nvCxnSpPr>
          <p:spPr>
            <a:xfrm flipV="1">
              <a:off x="1712927" y="6158874"/>
              <a:ext cx="1022072" cy="4986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74" name="Straight Arrow Connector 173"/>
            <p:cNvCxnSpPr/>
            <p:nvPr/>
          </p:nvCxnSpPr>
          <p:spPr>
            <a:xfrm flipH="1" flipV="1">
              <a:off x="591300" y="5908229"/>
              <a:ext cx="1114908" cy="273166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75" name="Straight Arrow Connector 174"/>
            <p:cNvCxnSpPr/>
            <p:nvPr/>
          </p:nvCxnSpPr>
          <p:spPr>
            <a:xfrm flipH="1" flipV="1">
              <a:off x="591300" y="6122489"/>
              <a:ext cx="1114912" cy="6809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76" name="Oval 175"/>
            <p:cNvSpPr/>
            <p:nvPr/>
          </p:nvSpPr>
          <p:spPr>
            <a:xfrm flipV="1">
              <a:off x="1635744" y="5622369"/>
              <a:ext cx="88425" cy="941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 flipV="1">
              <a:off x="1637429" y="5908229"/>
              <a:ext cx="88425" cy="941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 flipV="1">
              <a:off x="1645314" y="6116803"/>
              <a:ext cx="88425" cy="941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9" name="Straight Arrow Connector 178"/>
            <p:cNvCxnSpPr/>
            <p:nvPr/>
          </p:nvCxnSpPr>
          <p:spPr>
            <a:xfrm flipV="1">
              <a:off x="3057745" y="2514600"/>
              <a:ext cx="0" cy="367598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TextBox 179"/>
            <p:cNvSpPr txBox="1"/>
            <p:nvPr/>
          </p:nvSpPr>
          <p:spPr>
            <a:xfrm>
              <a:off x="2987447" y="2685271"/>
              <a:ext cx="430887" cy="800047"/>
            </a:xfrm>
            <a:prstGeom prst="rect">
              <a:avLst/>
            </a:prstGeom>
            <a:noFill/>
          </p:spPr>
          <p:txBody>
            <a:bodyPr vert="vert" wrap="none" rtlCol="0">
              <a:spAutoFit/>
            </a:bodyPr>
            <a:lstStyle/>
            <a:p>
              <a:r>
                <a:rPr lang="en-US" sz="1600" dirty="0" smtClean="0"/>
                <a:t>Present</a:t>
              </a:r>
              <a:endParaRPr lang="en-US" sz="1600" dirty="0"/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3336567" y="3770679"/>
              <a:ext cx="413223" cy="511955"/>
            </a:xfrm>
            <a:prstGeom prst="rect">
              <a:avLst/>
            </a:prstGeom>
            <a:noFill/>
          </p:spPr>
          <p:txBody>
            <a:bodyPr vert="vert" wrap="none" rtlCol="0">
              <a:spAutoFit/>
            </a:bodyPr>
            <a:lstStyle/>
            <a:p>
              <a:r>
                <a:rPr lang="en-US" sz="2000" dirty="0" smtClean="0"/>
                <a:t>Time</a:t>
              </a:r>
              <a:endParaRPr lang="en-US" sz="2000" dirty="0"/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2987446" y="5715000"/>
              <a:ext cx="430887" cy="438262"/>
            </a:xfrm>
            <a:prstGeom prst="rect">
              <a:avLst/>
            </a:prstGeom>
            <a:noFill/>
          </p:spPr>
          <p:txBody>
            <a:bodyPr vert="vert" wrap="none" rtlCol="0">
              <a:spAutoFit/>
            </a:bodyPr>
            <a:lstStyle/>
            <a:p>
              <a:r>
                <a:rPr lang="en-US" sz="1600" dirty="0" smtClean="0"/>
                <a:t>Past</a:t>
              </a:r>
              <a:endParaRPr lang="en-US" sz="1600" dirty="0"/>
            </a:p>
          </p:txBody>
        </p:sp>
      </p:grpSp>
      <p:pic>
        <p:nvPicPr>
          <p:cNvPr id="1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41" y="4382716"/>
            <a:ext cx="80772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41" y="4382716"/>
            <a:ext cx="80772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41" y="4382716"/>
            <a:ext cx="80772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41" y="4382716"/>
            <a:ext cx="80772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41" y="4382716"/>
            <a:ext cx="80772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" name="TextBox 187"/>
          <p:cNvSpPr txBox="1"/>
          <p:nvPr/>
        </p:nvSpPr>
        <p:spPr>
          <a:xfrm>
            <a:off x="2532562" y="3564054"/>
            <a:ext cx="4066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Constructor</a:t>
            </a:r>
            <a:endParaRPr lang="en-US" sz="2000" dirty="0"/>
          </a:p>
        </p:txBody>
      </p:sp>
      <p:sp>
        <p:nvSpPr>
          <p:cNvPr id="189" name="Rectangle 188"/>
          <p:cNvSpPr/>
          <p:nvPr/>
        </p:nvSpPr>
        <p:spPr>
          <a:xfrm>
            <a:off x="606621" y="4395595"/>
            <a:ext cx="7838624" cy="1349871"/>
          </a:xfrm>
          <a:prstGeom prst="rect">
            <a:avLst/>
          </a:prstGeom>
          <a:noFill/>
          <a:ln w="57150">
            <a:solidFill>
              <a:srgbClr val="C0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0" name="Group 189"/>
          <p:cNvGrpSpPr/>
          <p:nvPr/>
        </p:nvGrpSpPr>
        <p:grpSpPr>
          <a:xfrm>
            <a:off x="7606646" y="4393450"/>
            <a:ext cx="1472479" cy="1360231"/>
            <a:chOff x="6035594" y="4810067"/>
            <a:chExt cx="3042234" cy="1195630"/>
          </a:xfrm>
        </p:grpSpPr>
        <p:cxnSp>
          <p:nvCxnSpPr>
            <p:cNvPr id="191" name="Straight Connector 190"/>
            <p:cNvCxnSpPr/>
            <p:nvPr/>
          </p:nvCxnSpPr>
          <p:spPr>
            <a:xfrm>
              <a:off x="6059332" y="4810639"/>
              <a:ext cx="1275" cy="1192407"/>
            </a:xfrm>
            <a:prstGeom prst="line">
              <a:avLst/>
            </a:prstGeom>
            <a:noFill/>
            <a:ln w="57150">
              <a:solidFill>
                <a:schemeClr val="tx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2" name="Straight Connector 191"/>
            <p:cNvCxnSpPr/>
            <p:nvPr/>
          </p:nvCxnSpPr>
          <p:spPr>
            <a:xfrm flipV="1">
              <a:off x="6035594" y="4810067"/>
              <a:ext cx="1732598" cy="572"/>
            </a:xfrm>
            <a:prstGeom prst="line">
              <a:avLst/>
            </a:prstGeom>
            <a:noFill/>
            <a:ln w="57150">
              <a:solidFill>
                <a:schemeClr val="tx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3" name="Straight Connector 192"/>
            <p:cNvCxnSpPr/>
            <p:nvPr/>
          </p:nvCxnSpPr>
          <p:spPr>
            <a:xfrm flipV="1">
              <a:off x="6044013" y="5996589"/>
              <a:ext cx="1724179" cy="1813"/>
            </a:xfrm>
            <a:prstGeom prst="line">
              <a:avLst/>
            </a:prstGeom>
            <a:noFill/>
            <a:ln w="57150">
              <a:solidFill>
                <a:schemeClr val="tx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4" name="Straight Connector 193"/>
            <p:cNvCxnSpPr/>
            <p:nvPr/>
          </p:nvCxnSpPr>
          <p:spPr>
            <a:xfrm>
              <a:off x="7842188" y="6003046"/>
              <a:ext cx="1207219" cy="2651"/>
            </a:xfrm>
            <a:prstGeom prst="line">
              <a:avLst/>
            </a:prstGeom>
            <a:noFill/>
            <a:ln w="57150">
              <a:solidFill>
                <a:schemeClr val="tx2">
                  <a:alpha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5" name="Straight Connector 194"/>
            <p:cNvCxnSpPr/>
            <p:nvPr/>
          </p:nvCxnSpPr>
          <p:spPr>
            <a:xfrm>
              <a:off x="7842188" y="4812226"/>
              <a:ext cx="1235640" cy="0"/>
            </a:xfrm>
            <a:prstGeom prst="line">
              <a:avLst/>
            </a:prstGeom>
            <a:noFill/>
            <a:ln w="57150">
              <a:solidFill>
                <a:schemeClr val="tx2">
                  <a:alpha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96" name="Group 195"/>
          <p:cNvGrpSpPr/>
          <p:nvPr/>
        </p:nvGrpSpPr>
        <p:grpSpPr>
          <a:xfrm>
            <a:off x="57763" y="4382715"/>
            <a:ext cx="1376170" cy="1397708"/>
            <a:chOff x="637755" y="4804927"/>
            <a:chExt cx="2488863" cy="1228572"/>
          </a:xfrm>
        </p:grpSpPr>
        <p:cxnSp>
          <p:nvCxnSpPr>
            <p:cNvPr id="197" name="Straight Connector 196"/>
            <p:cNvCxnSpPr/>
            <p:nvPr/>
          </p:nvCxnSpPr>
          <p:spPr>
            <a:xfrm>
              <a:off x="3079795" y="4804927"/>
              <a:ext cx="8468" cy="1228572"/>
            </a:xfrm>
            <a:prstGeom prst="line">
              <a:avLst/>
            </a:prstGeom>
            <a:noFill/>
            <a:ln w="57150">
              <a:solidFill>
                <a:schemeClr val="tx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8" name="Straight Connector 197"/>
            <p:cNvCxnSpPr/>
            <p:nvPr/>
          </p:nvCxnSpPr>
          <p:spPr>
            <a:xfrm>
              <a:off x="1676973" y="4810639"/>
              <a:ext cx="1402822" cy="5883"/>
            </a:xfrm>
            <a:prstGeom prst="line">
              <a:avLst/>
            </a:prstGeom>
            <a:noFill/>
            <a:ln w="57150">
              <a:solidFill>
                <a:schemeClr val="tx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9" name="Straight Connector 198"/>
            <p:cNvCxnSpPr/>
            <p:nvPr/>
          </p:nvCxnSpPr>
          <p:spPr>
            <a:xfrm flipV="1">
              <a:off x="1676973" y="5987376"/>
              <a:ext cx="1449645" cy="6543"/>
            </a:xfrm>
            <a:prstGeom prst="line">
              <a:avLst/>
            </a:prstGeom>
            <a:noFill/>
            <a:ln w="57150">
              <a:solidFill>
                <a:schemeClr val="tx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0" name="Straight Connector 199"/>
            <p:cNvCxnSpPr/>
            <p:nvPr/>
          </p:nvCxnSpPr>
          <p:spPr>
            <a:xfrm flipH="1" flipV="1">
              <a:off x="637755" y="5987376"/>
              <a:ext cx="950898" cy="3272"/>
            </a:xfrm>
            <a:prstGeom prst="line">
              <a:avLst/>
            </a:prstGeom>
            <a:noFill/>
            <a:ln w="57150">
              <a:solidFill>
                <a:schemeClr val="tx2">
                  <a:alpha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1" name="Straight Connector 200"/>
            <p:cNvCxnSpPr/>
            <p:nvPr/>
          </p:nvCxnSpPr>
          <p:spPr>
            <a:xfrm flipH="1">
              <a:off x="637755" y="4810639"/>
              <a:ext cx="950896" cy="3723"/>
            </a:xfrm>
            <a:prstGeom prst="line">
              <a:avLst/>
            </a:prstGeom>
            <a:noFill/>
            <a:ln w="57150">
              <a:solidFill>
                <a:schemeClr val="tx2">
                  <a:alpha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02" name="Rectangle 201"/>
          <p:cNvSpPr/>
          <p:nvPr/>
        </p:nvSpPr>
        <p:spPr>
          <a:xfrm>
            <a:off x="1442434" y="4393447"/>
            <a:ext cx="6155995" cy="1349871"/>
          </a:xfrm>
          <a:prstGeom prst="rect">
            <a:avLst/>
          </a:prstGeom>
          <a:noFill/>
          <a:ln w="57150">
            <a:solidFill>
              <a:srgbClr val="C0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Rectangle 218"/>
          <p:cNvSpPr/>
          <p:nvPr/>
        </p:nvSpPr>
        <p:spPr>
          <a:xfrm>
            <a:off x="2013284" y="4403810"/>
            <a:ext cx="4780751" cy="1349871"/>
          </a:xfrm>
          <a:prstGeom prst="rect">
            <a:avLst/>
          </a:prstGeom>
          <a:noFill/>
          <a:ln w="57150">
            <a:solidFill>
              <a:srgbClr val="C0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0" name="Group 219"/>
          <p:cNvGrpSpPr/>
          <p:nvPr/>
        </p:nvGrpSpPr>
        <p:grpSpPr>
          <a:xfrm>
            <a:off x="6834627" y="4391331"/>
            <a:ext cx="2309373" cy="1360231"/>
            <a:chOff x="6035594" y="4810067"/>
            <a:chExt cx="3042234" cy="1195630"/>
          </a:xfrm>
        </p:grpSpPr>
        <p:cxnSp>
          <p:nvCxnSpPr>
            <p:cNvPr id="221" name="Straight Connector 220"/>
            <p:cNvCxnSpPr/>
            <p:nvPr/>
          </p:nvCxnSpPr>
          <p:spPr>
            <a:xfrm>
              <a:off x="6059332" y="4810639"/>
              <a:ext cx="1275" cy="1192407"/>
            </a:xfrm>
            <a:prstGeom prst="line">
              <a:avLst/>
            </a:prstGeom>
            <a:noFill/>
            <a:ln w="57150">
              <a:solidFill>
                <a:schemeClr val="tx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flipV="1">
              <a:off x="6035594" y="4810067"/>
              <a:ext cx="2223239" cy="573"/>
            </a:xfrm>
            <a:prstGeom prst="line">
              <a:avLst/>
            </a:prstGeom>
            <a:noFill/>
            <a:ln w="57150">
              <a:solidFill>
                <a:schemeClr val="tx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>
              <a:off x="6044013" y="5998403"/>
              <a:ext cx="2214820" cy="6505"/>
            </a:xfrm>
            <a:prstGeom prst="line">
              <a:avLst/>
            </a:prstGeom>
            <a:noFill/>
            <a:ln w="57150">
              <a:solidFill>
                <a:schemeClr val="tx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>
              <a:off x="8300811" y="5999358"/>
              <a:ext cx="748595" cy="6339"/>
            </a:xfrm>
            <a:prstGeom prst="line">
              <a:avLst/>
            </a:prstGeom>
            <a:noFill/>
            <a:ln w="57150">
              <a:solidFill>
                <a:schemeClr val="tx2">
                  <a:alpha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>
              <a:off x="8351220" y="4810067"/>
              <a:ext cx="726608" cy="2159"/>
            </a:xfrm>
            <a:prstGeom prst="line">
              <a:avLst/>
            </a:prstGeom>
            <a:noFill/>
            <a:ln w="57150">
              <a:solidFill>
                <a:schemeClr val="tx2">
                  <a:alpha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30" name="Group 229"/>
          <p:cNvGrpSpPr/>
          <p:nvPr/>
        </p:nvGrpSpPr>
        <p:grpSpPr>
          <a:xfrm>
            <a:off x="53209" y="4379891"/>
            <a:ext cx="1952053" cy="1397708"/>
            <a:chOff x="-857125" y="4804927"/>
            <a:chExt cx="3983743" cy="1228572"/>
          </a:xfrm>
        </p:grpSpPr>
        <p:cxnSp>
          <p:nvCxnSpPr>
            <p:cNvPr id="231" name="Straight Connector 230"/>
            <p:cNvCxnSpPr/>
            <p:nvPr/>
          </p:nvCxnSpPr>
          <p:spPr>
            <a:xfrm>
              <a:off x="3079795" y="4804927"/>
              <a:ext cx="8468" cy="1228572"/>
            </a:xfrm>
            <a:prstGeom prst="line">
              <a:avLst/>
            </a:prstGeom>
            <a:noFill/>
            <a:ln w="57150">
              <a:solidFill>
                <a:schemeClr val="tx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2" name="Straight Connector 231"/>
            <p:cNvCxnSpPr/>
            <p:nvPr/>
          </p:nvCxnSpPr>
          <p:spPr>
            <a:xfrm>
              <a:off x="175824" y="4810639"/>
              <a:ext cx="2903971" cy="5883"/>
            </a:xfrm>
            <a:prstGeom prst="line">
              <a:avLst/>
            </a:prstGeom>
            <a:noFill/>
            <a:ln w="57150">
              <a:solidFill>
                <a:schemeClr val="tx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3" name="Straight Connector 232"/>
            <p:cNvCxnSpPr/>
            <p:nvPr/>
          </p:nvCxnSpPr>
          <p:spPr>
            <a:xfrm flipV="1">
              <a:off x="129239" y="5987376"/>
              <a:ext cx="2997379" cy="9025"/>
            </a:xfrm>
            <a:prstGeom prst="line">
              <a:avLst/>
            </a:prstGeom>
            <a:noFill/>
            <a:ln w="57150">
              <a:solidFill>
                <a:schemeClr val="tx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4" name="Straight Connector 233"/>
            <p:cNvCxnSpPr/>
            <p:nvPr/>
          </p:nvCxnSpPr>
          <p:spPr>
            <a:xfrm flipH="1" flipV="1">
              <a:off x="-857125" y="5987376"/>
              <a:ext cx="950900" cy="3272"/>
            </a:xfrm>
            <a:prstGeom prst="line">
              <a:avLst/>
            </a:prstGeom>
            <a:noFill/>
            <a:ln w="57150">
              <a:solidFill>
                <a:schemeClr val="tx2">
                  <a:alpha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5" name="Straight Connector 234"/>
            <p:cNvCxnSpPr/>
            <p:nvPr/>
          </p:nvCxnSpPr>
          <p:spPr>
            <a:xfrm flipH="1">
              <a:off x="-857125" y="4810639"/>
              <a:ext cx="950898" cy="3723"/>
            </a:xfrm>
            <a:prstGeom prst="line">
              <a:avLst/>
            </a:prstGeom>
            <a:noFill/>
            <a:ln w="57150">
              <a:solidFill>
                <a:schemeClr val="tx2">
                  <a:alpha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38" name="Group 237"/>
          <p:cNvGrpSpPr/>
          <p:nvPr/>
        </p:nvGrpSpPr>
        <p:grpSpPr>
          <a:xfrm>
            <a:off x="47070" y="4373529"/>
            <a:ext cx="2465461" cy="1397708"/>
            <a:chOff x="-1904933" y="4804927"/>
            <a:chExt cx="5031551" cy="1228572"/>
          </a:xfrm>
        </p:grpSpPr>
        <p:cxnSp>
          <p:nvCxnSpPr>
            <p:cNvPr id="239" name="Straight Connector 238"/>
            <p:cNvCxnSpPr/>
            <p:nvPr/>
          </p:nvCxnSpPr>
          <p:spPr>
            <a:xfrm>
              <a:off x="3079795" y="4804927"/>
              <a:ext cx="8468" cy="1228572"/>
            </a:xfrm>
            <a:prstGeom prst="line">
              <a:avLst/>
            </a:prstGeom>
            <a:noFill/>
            <a:ln w="57150">
              <a:solidFill>
                <a:schemeClr val="tx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flipV="1">
              <a:off x="-762993" y="4816522"/>
              <a:ext cx="3842786" cy="1366"/>
            </a:xfrm>
            <a:prstGeom prst="line">
              <a:avLst/>
            </a:prstGeom>
            <a:noFill/>
            <a:ln w="57150">
              <a:solidFill>
                <a:schemeClr val="tx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flipV="1">
              <a:off x="-762993" y="5987377"/>
              <a:ext cx="3889611" cy="14616"/>
            </a:xfrm>
            <a:prstGeom prst="line">
              <a:avLst/>
            </a:prstGeom>
            <a:noFill/>
            <a:ln w="57150">
              <a:solidFill>
                <a:schemeClr val="tx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flipH="1" flipV="1">
              <a:off x="-1904933" y="5990901"/>
              <a:ext cx="950908" cy="3272"/>
            </a:xfrm>
            <a:prstGeom prst="line">
              <a:avLst/>
            </a:prstGeom>
            <a:noFill/>
            <a:ln w="57150">
              <a:solidFill>
                <a:schemeClr val="tx2">
                  <a:alpha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flipH="1">
              <a:off x="-1904933" y="4814164"/>
              <a:ext cx="950908" cy="3723"/>
            </a:xfrm>
            <a:prstGeom prst="line">
              <a:avLst/>
            </a:prstGeom>
            <a:noFill/>
            <a:ln w="57150">
              <a:solidFill>
                <a:schemeClr val="tx2">
                  <a:alpha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47" name="Group 246"/>
          <p:cNvGrpSpPr/>
          <p:nvPr/>
        </p:nvGrpSpPr>
        <p:grpSpPr>
          <a:xfrm>
            <a:off x="6252439" y="4382713"/>
            <a:ext cx="2843738" cy="1367309"/>
            <a:chOff x="6035594" y="4803846"/>
            <a:chExt cx="3746174" cy="1201852"/>
          </a:xfrm>
        </p:grpSpPr>
        <p:cxnSp>
          <p:nvCxnSpPr>
            <p:cNvPr id="248" name="Straight Connector 247"/>
            <p:cNvCxnSpPr/>
            <p:nvPr/>
          </p:nvCxnSpPr>
          <p:spPr>
            <a:xfrm>
              <a:off x="6059332" y="4810639"/>
              <a:ext cx="1275" cy="1192407"/>
            </a:xfrm>
            <a:prstGeom prst="line">
              <a:avLst/>
            </a:prstGeom>
            <a:noFill/>
            <a:ln w="57150">
              <a:solidFill>
                <a:schemeClr val="tx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flipV="1">
              <a:off x="6035594" y="4803846"/>
              <a:ext cx="2888674" cy="6794"/>
            </a:xfrm>
            <a:prstGeom prst="line">
              <a:avLst/>
            </a:prstGeom>
            <a:noFill/>
            <a:ln w="57150">
              <a:solidFill>
                <a:schemeClr val="tx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>
              <a:off x="6044013" y="5998403"/>
              <a:ext cx="2927436" cy="7295"/>
            </a:xfrm>
            <a:prstGeom prst="line">
              <a:avLst/>
            </a:prstGeom>
            <a:noFill/>
            <a:ln w="57150">
              <a:solidFill>
                <a:schemeClr val="tx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>
              <a:off x="9033173" y="5999359"/>
              <a:ext cx="748595" cy="6339"/>
            </a:xfrm>
            <a:prstGeom prst="line">
              <a:avLst/>
            </a:prstGeom>
            <a:noFill/>
            <a:ln w="57150">
              <a:solidFill>
                <a:schemeClr val="tx2">
                  <a:alpha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>
              <a:off x="9045037" y="4810067"/>
              <a:ext cx="726607" cy="2159"/>
            </a:xfrm>
            <a:prstGeom prst="line">
              <a:avLst/>
            </a:prstGeom>
            <a:noFill/>
            <a:ln w="57150">
              <a:solidFill>
                <a:schemeClr val="tx2">
                  <a:alpha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55" name="Rectangle 254"/>
          <p:cNvSpPr/>
          <p:nvPr/>
        </p:nvSpPr>
        <p:spPr>
          <a:xfrm>
            <a:off x="2532562" y="4405576"/>
            <a:ext cx="3676547" cy="1349871"/>
          </a:xfrm>
          <a:prstGeom prst="rect">
            <a:avLst/>
          </a:prstGeom>
          <a:noFill/>
          <a:ln w="57150">
            <a:solidFill>
              <a:srgbClr val="C0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Rectangle 255"/>
          <p:cNvSpPr/>
          <p:nvPr/>
        </p:nvSpPr>
        <p:spPr>
          <a:xfrm>
            <a:off x="3129566" y="4403809"/>
            <a:ext cx="2646238" cy="1349871"/>
          </a:xfrm>
          <a:prstGeom prst="rect">
            <a:avLst/>
          </a:prstGeom>
          <a:noFill/>
          <a:ln w="57150">
            <a:solidFill>
              <a:srgbClr val="C0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7" name="Group 256"/>
          <p:cNvGrpSpPr/>
          <p:nvPr/>
        </p:nvGrpSpPr>
        <p:grpSpPr>
          <a:xfrm>
            <a:off x="5790383" y="4387497"/>
            <a:ext cx="3297094" cy="1360459"/>
            <a:chOff x="6035594" y="4809867"/>
            <a:chExt cx="4343398" cy="1195831"/>
          </a:xfrm>
        </p:grpSpPr>
        <p:cxnSp>
          <p:nvCxnSpPr>
            <p:cNvPr id="258" name="Straight Connector 257"/>
            <p:cNvCxnSpPr/>
            <p:nvPr/>
          </p:nvCxnSpPr>
          <p:spPr>
            <a:xfrm>
              <a:off x="6059332" y="4810639"/>
              <a:ext cx="1275" cy="1192407"/>
            </a:xfrm>
            <a:prstGeom prst="line">
              <a:avLst/>
            </a:prstGeom>
            <a:noFill/>
            <a:ln w="57150">
              <a:solidFill>
                <a:schemeClr val="tx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flipV="1">
              <a:off x="6035594" y="4809867"/>
              <a:ext cx="3429495" cy="774"/>
            </a:xfrm>
            <a:prstGeom prst="line">
              <a:avLst/>
            </a:prstGeom>
            <a:noFill/>
            <a:ln w="57150">
              <a:solidFill>
                <a:schemeClr val="tx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>
              <a:off x="6044013" y="5998403"/>
              <a:ext cx="3488940" cy="7295"/>
            </a:xfrm>
            <a:prstGeom prst="line">
              <a:avLst/>
            </a:prstGeom>
            <a:noFill/>
            <a:ln w="57150">
              <a:solidFill>
                <a:schemeClr val="tx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>
              <a:off x="9630397" y="5999359"/>
              <a:ext cx="748595" cy="6339"/>
            </a:xfrm>
            <a:prstGeom prst="line">
              <a:avLst/>
            </a:prstGeom>
            <a:noFill/>
            <a:ln w="57150">
              <a:solidFill>
                <a:schemeClr val="tx2">
                  <a:alpha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>
              <a:off x="9642261" y="4810067"/>
              <a:ext cx="726607" cy="2159"/>
            </a:xfrm>
            <a:prstGeom prst="line">
              <a:avLst/>
            </a:prstGeom>
            <a:noFill/>
            <a:ln w="57150">
              <a:solidFill>
                <a:schemeClr val="tx2">
                  <a:alpha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66" name="Group 265"/>
          <p:cNvGrpSpPr/>
          <p:nvPr/>
        </p:nvGrpSpPr>
        <p:grpSpPr>
          <a:xfrm>
            <a:off x="48355" y="4381788"/>
            <a:ext cx="3057129" cy="1397708"/>
            <a:chOff x="-3112447" y="4804927"/>
            <a:chExt cx="6239065" cy="1228572"/>
          </a:xfrm>
        </p:grpSpPr>
        <p:cxnSp>
          <p:nvCxnSpPr>
            <p:cNvPr id="267" name="Straight Connector 266"/>
            <p:cNvCxnSpPr/>
            <p:nvPr/>
          </p:nvCxnSpPr>
          <p:spPr>
            <a:xfrm>
              <a:off x="3079795" y="4804927"/>
              <a:ext cx="8468" cy="1228572"/>
            </a:xfrm>
            <a:prstGeom prst="line">
              <a:avLst/>
            </a:prstGeom>
            <a:noFill/>
            <a:ln w="57150">
              <a:solidFill>
                <a:schemeClr val="tx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>
              <a:off x="-2020220" y="4816522"/>
              <a:ext cx="5100013" cy="0"/>
            </a:xfrm>
            <a:prstGeom prst="line">
              <a:avLst/>
            </a:prstGeom>
            <a:noFill/>
            <a:ln w="57150">
              <a:solidFill>
                <a:schemeClr val="tx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9" name="Straight Connector 268"/>
            <p:cNvCxnSpPr/>
            <p:nvPr/>
          </p:nvCxnSpPr>
          <p:spPr>
            <a:xfrm>
              <a:off x="-1973124" y="5980117"/>
              <a:ext cx="5099742" cy="7260"/>
            </a:xfrm>
            <a:prstGeom prst="line">
              <a:avLst/>
            </a:prstGeom>
            <a:noFill/>
            <a:ln w="57150">
              <a:solidFill>
                <a:schemeClr val="tx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flipH="1" flipV="1">
              <a:off x="-3112447" y="5990901"/>
              <a:ext cx="950912" cy="3272"/>
            </a:xfrm>
            <a:prstGeom prst="line">
              <a:avLst/>
            </a:prstGeom>
            <a:noFill/>
            <a:ln w="57150">
              <a:solidFill>
                <a:schemeClr val="tx2">
                  <a:alpha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flipH="1">
              <a:off x="-3112447" y="4814164"/>
              <a:ext cx="950912" cy="3723"/>
            </a:xfrm>
            <a:prstGeom prst="line">
              <a:avLst/>
            </a:prstGeom>
            <a:noFill/>
            <a:ln w="57150">
              <a:solidFill>
                <a:schemeClr val="tx2">
                  <a:alpha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63304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/>
      <p:bldP spid="189" grpId="0" animBg="1"/>
      <p:bldP spid="189" grpId="1" animBg="1"/>
      <p:bldP spid="202" grpId="0" animBg="1"/>
      <p:bldP spid="202" grpId="1" animBg="1"/>
      <p:bldP spid="219" grpId="0" animBg="1"/>
      <p:bldP spid="219" grpId="1" animBg="1"/>
      <p:bldP spid="255" grpId="0" animBg="1"/>
      <p:bldP spid="255" grpId="1" animBg="1"/>
      <p:bldP spid="25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 anchor="ctr">
            <a:normAutofit fontScale="90000"/>
          </a:bodyPr>
          <a:lstStyle/>
          <a:p>
            <a:pPr algn="l"/>
            <a:r>
              <a:rPr lang="en-US" dirty="0"/>
              <a:t>Ray </a:t>
            </a:r>
            <a:r>
              <a:rPr lang="en-US" dirty="0" smtClean="0"/>
              <a:t>Graphs … </a:t>
            </a:r>
            <a:br>
              <a:rPr lang="en-US" dirty="0" smtClean="0"/>
            </a:br>
            <a:r>
              <a:rPr lang="en-US" sz="3100" dirty="0"/>
              <a:t>A Flexible Framework for Fusing Image Collections into </a:t>
            </a:r>
            <a:r>
              <a:rPr lang="en-US" sz="3100" dirty="0" smtClean="0"/>
              <a:t>Panoramas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08172" y="2518773"/>
            <a:ext cx="6375119" cy="1490519"/>
          </a:xfrm>
        </p:spPr>
        <p:txBody>
          <a:bodyPr anchor="ctr">
            <a:normAutofit fontScale="62500" lnSpcReduction="20000"/>
          </a:bodyPr>
          <a:lstStyle/>
          <a:p>
            <a:pPr algn="l"/>
            <a:r>
              <a:rPr lang="en-US" b="1" dirty="0" err="1"/>
              <a:t>Wathsala</a:t>
            </a:r>
            <a:r>
              <a:rPr lang="en-US" b="1" dirty="0"/>
              <a:t> </a:t>
            </a:r>
            <a:r>
              <a:rPr lang="en-US" b="1" dirty="0" err="1" smtClean="0"/>
              <a:t>Widanagamaachchi</a:t>
            </a:r>
            <a:endParaRPr lang="en-US" b="1" dirty="0"/>
          </a:p>
          <a:p>
            <a:pPr algn="l"/>
            <a:r>
              <a:rPr lang="en-US" dirty="0" smtClean="0"/>
              <a:t>in </a:t>
            </a:r>
            <a:r>
              <a:rPr lang="en-US" dirty="0"/>
              <a:t>collaboration </a:t>
            </a:r>
            <a:r>
              <a:rPr lang="en-US" dirty="0" smtClean="0"/>
              <a:t>with </a:t>
            </a:r>
          </a:p>
          <a:p>
            <a:pPr algn="l"/>
            <a:r>
              <a:rPr lang="en-US" b="1" dirty="0" smtClean="0"/>
              <a:t>Paul </a:t>
            </a:r>
            <a:r>
              <a:rPr lang="en-US" b="1" dirty="0"/>
              <a:t>Rosen</a:t>
            </a:r>
            <a:r>
              <a:rPr lang="en-US" dirty="0"/>
              <a:t> </a:t>
            </a:r>
            <a:r>
              <a:rPr lang="en-US" b="1" dirty="0"/>
              <a:t>&amp; Valerio </a:t>
            </a:r>
            <a:r>
              <a:rPr lang="en-US" b="1" dirty="0" err="1"/>
              <a:t>Pascucci</a:t>
            </a:r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dirty="0"/>
              <a:t>SCI Institute, University of Utah, </a:t>
            </a:r>
            <a:r>
              <a:rPr lang="en-US" dirty="0" smtClean="0"/>
              <a:t>USA</a:t>
            </a:r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4940" y="58082"/>
            <a:ext cx="1690687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3182" y="73163"/>
            <a:ext cx="7493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155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dirty="0"/>
              <a:t>Panorama Modification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5259"/>
            <a:ext cx="5816992" cy="4214782"/>
          </a:xfrm>
        </p:spPr>
        <p:txBody>
          <a:bodyPr/>
          <a:lstStyle/>
          <a:p>
            <a:r>
              <a:rPr lang="en-US" dirty="0"/>
              <a:t>Stroke-based interface for repeated brushing of panoramic </a:t>
            </a:r>
            <a:r>
              <a:rPr lang="en-US" dirty="0" smtClean="0"/>
              <a:t>regions</a:t>
            </a:r>
          </a:p>
          <a:p>
            <a:endParaRPr lang="en-US" dirty="0"/>
          </a:p>
          <a:p>
            <a:r>
              <a:rPr lang="en-US" dirty="0"/>
              <a:t>Removes undesirable features in </a:t>
            </a:r>
            <a:r>
              <a:rPr lang="en-US" dirty="0" smtClean="0"/>
              <a:t>panoramas</a:t>
            </a:r>
          </a:p>
          <a:p>
            <a:endParaRPr lang="en-US" dirty="0"/>
          </a:p>
          <a:p>
            <a:r>
              <a:rPr lang="en-US" dirty="0"/>
              <a:t>Flags a set of rays &amp; avoids them in  re-generating the panorama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2818"/>
            <a:ext cx="9160041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705600" y="5262818"/>
            <a:ext cx="304800" cy="6477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010400" y="4746812"/>
            <a:ext cx="1871382" cy="51600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629395" y="4746812"/>
            <a:ext cx="76205" cy="51600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wathsy\Documents\Wathsala\Rebrushed Results\output0000.t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9" b="2519"/>
          <a:stretch/>
        </p:blipFill>
        <p:spPr bwMode="auto">
          <a:xfrm>
            <a:off x="6629397" y="396370"/>
            <a:ext cx="2198315" cy="4298733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athsy\Documents\Wathsala\Rebrushed Results\output0002.t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9" b="2519"/>
          <a:stretch/>
        </p:blipFill>
        <p:spPr bwMode="auto">
          <a:xfrm>
            <a:off x="6629395" y="396370"/>
            <a:ext cx="2198315" cy="4298735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wathsy\Documents\Wathsala\Rebrushed Results\output0004.t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9" b="2519"/>
          <a:stretch/>
        </p:blipFill>
        <p:spPr bwMode="auto">
          <a:xfrm>
            <a:off x="6629396" y="396372"/>
            <a:ext cx="2198315" cy="4298733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wathsy\Documents\Wathsala\Rebrushed Results\output0009.tif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9" b="2519"/>
          <a:stretch/>
        </p:blipFill>
        <p:spPr bwMode="auto">
          <a:xfrm>
            <a:off x="6629397" y="396374"/>
            <a:ext cx="2198315" cy="4298732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72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l"/>
            <a:r>
              <a:rPr lang="en-US" dirty="0"/>
              <a:t>Panorama Modification</a:t>
            </a: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9" y="3102802"/>
            <a:ext cx="9123945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9" y="3102802"/>
            <a:ext cx="9123946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9" y="1292247"/>
            <a:ext cx="9123946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8" y="1292247"/>
            <a:ext cx="9123947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5401113" y="1296258"/>
            <a:ext cx="762000" cy="13675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175515" y="3125058"/>
            <a:ext cx="758997" cy="13675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018" y="4949847"/>
            <a:ext cx="926162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37" y="4949847"/>
            <a:ext cx="9242473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6929051" y="4968898"/>
            <a:ext cx="453262" cy="7810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22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dirty="0"/>
              <a:t>Limitations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Constructors </a:t>
            </a:r>
            <a:r>
              <a:rPr lang="en-US" dirty="0"/>
              <a:t>are </a:t>
            </a:r>
            <a:r>
              <a:rPr lang="en-US" dirty="0" smtClean="0"/>
              <a:t>sensitive </a:t>
            </a:r>
            <a:r>
              <a:rPr lang="en-US" dirty="0"/>
              <a:t>to the quality of </a:t>
            </a:r>
            <a:r>
              <a:rPr lang="en-US" dirty="0" smtClean="0"/>
              <a:t>input data</a:t>
            </a:r>
          </a:p>
          <a:p>
            <a:pPr lvl="1"/>
            <a:r>
              <a:rPr lang="en-US" dirty="0"/>
              <a:t>Temporal and spatial </a:t>
            </a:r>
            <a:r>
              <a:rPr lang="en-US" dirty="0" err="1"/>
              <a:t>sparsity</a:t>
            </a:r>
            <a:r>
              <a:rPr lang="en-US" dirty="0"/>
              <a:t> of data</a:t>
            </a:r>
          </a:p>
          <a:p>
            <a:pPr lvl="1"/>
            <a:r>
              <a:rPr lang="en-US" dirty="0" smtClean="0"/>
              <a:t>Use of optical flow as a compensation </a:t>
            </a:r>
          </a:p>
          <a:p>
            <a:pPr lvl="1"/>
            <a:endParaRPr lang="en-US" dirty="0" smtClean="0"/>
          </a:p>
          <a:p>
            <a:r>
              <a:rPr lang="en-US" dirty="0"/>
              <a:t>Ray Graph </a:t>
            </a:r>
            <a:r>
              <a:rPr lang="en-US" dirty="0" smtClean="0"/>
              <a:t>is sensitive </a:t>
            </a:r>
            <a:r>
              <a:rPr lang="en-US" dirty="0"/>
              <a:t>to the quality of pose information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11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dirty="0"/>
              <a:t>Limitations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724" y="927279"/>
            <a:ext cx="1785760" cy="5041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66" y="1052414"/>
            <a:ext cx="6858043" cy="4790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 flipV="1">
            <a:off x="196678" y="3447849"/>
            <a:ext cx="6946310" cy="1667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018521" y="3593206"/>
            <a:ext cx="762000" cy="10153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18521" y="4760957"/>
            <a:ext cx="762000" cy="10153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06724" y="950956"/>
            <a:ext cx="1698496" cy="23589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06724" y="3484370"/>
            <a:ext cx="1698496" cy="23589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68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l"/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Ray Graph, a system for unifying panorama </a:t>
            </a:r>
            <a:r>
              <a:rPr lang="en-US" dirty="0" smtClean="0"/>
              <a:t>construction</a:t>
            </a:r>
          </a:p>
          <a:p>
            <a:endParaRPr lang="en-US" dirty="0"/>
          </a:p>
          <a:p>
            <a:r>
              <a:rPr lang="en-US" dirty="0"/>
              <a:t>Two new panoramas </a:t>
            </a:r>
            <a:r>
              <a:rPr lang="en-US" dirty="0" smtClean="0"/>
              <a:t>: Centipede </a:t>
            </a:r>
            <a:r>
              <a:rPr lang="en-US" dirty="0"/>
              <a:t>&amp; S</a:t>
            </a:r>
            <a:r>
              <a:rPr lang="en-US" dirty="0" smtClean="0"/>
              <a:t>torytelling</a:t>
            </a:r>
          </a:p>
          <a:p>
            <a:endParaRPr lang="en-US" dirty="0"/>
          </a:p>
          <a:p>
            <a:r>
              <a:rPr lang="en-US" dirty="0"/>
              <a:t>Semi-automatic panorama modification </a:t>
            </a:r>
            <a:r>
              <a:rPr lang="en-US" dirty="0" smtClean="0"/>
              <a:t>method</a:t>
            </a:r>
          </a:p>
          <a:p>
            <a:endParaRPr lang="en-US" dirty="0"/>
          </a:p>
          <a:p>
            <a:r>
              <a:rPr lang="en-US" dirty="0"/>
              <a:t>Future Work</a:t>
            </a:r>
          </a:p>
          <a:p>
            <a:pPr lvl="1"/>
            <a:r>
              <a:rPr lang="en-US" dirty="0" smtClean="0"/>
              <a:t>Possible </a:t>
            </a:r>
            <a:r>
              <a:rPr lang="en-US" dirty="0" err="1"/>
              <a:t>i</a:t>
            </a:r>
            <a:r>
              <a:rPr lang="en-US" dirty="0" err="1" smtClean="0"/>
              <a:t>phone</a:t>
            </a:r>
            <a:r>
              <a:rPr lang="en-US" dirty="0" smtClean="0"/>
              <a:t> app</a:t>
            </a:r>
          </a:p>
          <a:p>
            <a:pPr lvl="1"/>
            <a:r>
              <a:rPr lang="en-US" dirty="0" smtClean="0"/>
              <a:t>Additional coherency relationships ( e.g. depth )</a:t>
            </a:r>
          </a:p>
          <a:p>
            <a:pPr lvl="1"/>
            <a:r>
              <a:rPr lang="en-US" dirty="0" smtClean="0"/>
              <a:t>Automatic </a:t>
            </a:r>
            <a:r>
              <a:rPr lang="en-US" dirty="0"/>
              <a:t>panorama construction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62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77954"/>
            <a:ext cx="8229600" cy="990261"/>
          </a:xfrm>
        </p:spPr>
        <p:txBody>
          <a:bodyPr>
            <a:normAutofit/>
          </a:bodyPr>
          <a:lstStyle/>
          <a:p>
            <a:r>
              <a:rPr lang="en-US" sz="4400" dirty="0"/>
              <a:t>Thank you…</a:t>
            </a:r>
          </a:p>
        </p:txBody>
      </p:sp>
    </p:spTree>
    <p:extLst>
      <p:ext uri="{BB962C8B-B14F-4D97-AF65-F5344CB8AC3E}">
        <p14:creationId xmlns:p14="http://schemas.microsoft.com/office/powerpoint/2010/main" val="65475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dirty="0"/>
              <a:t>Other Ray-based Representations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Light </a:t>
            </a:r>
            <a:r>
              <a:rPr lang="en-US" dirty="0"/>
              <a:t>field </a:t>
            </a:r>
            <a:r>
              <a:rPr lang="en-US" dirty="0" smtClean="0"/>
              <a:t>&amp; </a:t>
            </a:r>
            <a:r>
              <a:rPr lang="en-US" dirty="0" err="1" smtClean="0"/>
              <a:t>Lumigraph</a:t>
            </a:r>
            <a:endParaRPr lang="en-US" dirty="0" smtClean="0"/>
          </a:p>
          <a:p>
            <a:pPr lvl="1"/>
            <a:r>
              <a:rPr lang="en-US" dirty="0"/>
              <a:t>capture multiple images into a dense set </a:t>
            </a:r>
            <a:r>
              <a:rPr lang="en-US" dirty="0" smtClean="0"/>
              <a:t>of rays</a:t>
            </a:r>
          </a:p>
          <a:p>
            <a:r>
              <a:rPr lang="en-US" dirty="0" smtClean="0"/>
              <a:t>Concentric Mosaics</a:t>
            </a:r>
          </a:p>
          <a:p>
            <a:pPr lvl="1"/>
            <a:r>
              <a:rPr lang="en-US" dirty="0" smtClean="0"/>
              <a:t>render </a:t>
            </a:r>
            <a:r>
              <a:rPr lang="en-US" dirty="0"/>
              <a:t>novel views </a:t>
            </a:r>
            <a:r>
              <a:rPr lang="en-US" dirty="0" smtClean="0"/>
              <a:t>by combining rays</a:t>
            </a:r>
          </a:p>
          <a:p>
            <a:r>
              <a:rPr lang="en-US" dirty="0" smtClean="0"/>
              <a:t>General </a:t>
            </a:r>
            <a:r>
              <a:rPr lang="en-US" dirty="0"/>
              <a:t>Linear Cameras (</a:t>
            </a:r>
            <a:r>
              <a:rPr lang="en-US" dirty="0" smtClean="0"/>
              <a:t>GLCs)</a:t>
            </a:r>
          </a:p>
          <a:p>
            <a:pPr lvl="1"/>
            <a:r>
              <a:rPr lang="en-US" dirty="0"/>
              <a:t>partition an image plane into triangular </a:t>
            </a:r>
            <a:r>
              <a:rPr lang="en-US" dirty="0" smtClean="0"/>
              <a:t>images</a:t>
            </a:r>
          </a:p>
          <a:p>
            <a:pPr lvl="1"/>
            <a:endParaRPr lang="en-US" dirty="0"/>
          </a:p>
          <a:p>
            <a:r>
              <a:rPr lang="en-US" b="1" dirty="0"/>
              <a:t>These are a subset of the Ray Graph</a:t>
            </a:r>
          </a:p>
          <a:p>
            <a:r>
              <a:rPr lang="en-US" b="1" dirty="0"/>
              <a:t>Ray </a:t>
            </a:r>
            <a:r>
              <a:rPr lang="en-US" b="1" dirty="0" smtClean="0"/>
              <a:t>Graph is </a:t>
            </a:r>
            <a:r>
              <a:rPr lang="en-US" b="1" dirty="0"/>
              <a:t>a more flexible representation</a:t>
            </a:r>
          </a:p>
        </p:txBody>
      </p:sp>
    </p:spTree>
    <p:extLst>
      <p:ext uri="{BB962C8B-B14F-4D97-AF65-F5344CB8AC3E}">
        <p14:creationId xmlns:p14="http://schemas.microsoft.com/office/powerpoint/2010/main" val="368530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3 Datasets</a:t>
            </a:r>
          </a:p>
          <a:p>
            <a:pPr lvl="1"/>
            <a:r>
              <a:rPr lang="en-US" dirty="0"/>
              <a:t>First 2 were collected using the 0-360 Panoramic Optic, </a:t>
            </a:r>
            <a:r>
              <a:rPr lang="en-US" dirty="0" smtClean="0"/>
              <a:t>a hyperbolic </a:t>
            </a:r>
            <a:r>
              <a:rPr lang="en-US" dirty="0"/>
              <a:t>panoramic lens system, attached to a Canon </a:t>
            </a:r>
            <a:r>
              <a:rPr lang="en-US" dirty="0" smtClean="0"/>
              <a:t>Rebel XS </a:t>
            </a:r>
            <a:r>
              <a:rPr lang="en-US" dirty="0"/>
              <a:t>DSLR </a:t>
            </a:r>
            <a:r>
              <a:rPr lang="en-US" dirty="0" smtClean="0"/>
              <a:t>camera</a:t>
            </a:r>
          </a:p>
          <a:p>
            <a:pPr lvl="1"/>
            <a:endParaRPr lang="en-US" dirty="0"/>
          </a:p>
          <a:p>
            <a:pPr lvl="1"/>
            <a:r>
              <a:rPr lang="en-US" b="1" dirty="0"/>
              <a:t>1 dataset : </a:t>
            </a:r>
            <a:r>
              <a:rPr lang="en-US" dirty="0"/>
              <a:t>1,300 panoramic images (25 GB and </a:t>
            </a:r>
            <a:r>
              <a:rPr lang="en-US" dirty="0" smtClean="0"/>
              <a:t>5.45 billion </a:t>
            </a:r>
            <a:r>
              <a:rPr lang="en-US" dirty="0"/>
              <a:t>rays) captured by attaching the system to </a:t>
            </a:r>
            <a:r>
              <a:rPr lang="en-US" dirty="0" smtClean="0"/>
              <a:t> a </a:t>
            </a:r>
            <a:r>
              <a:rPr lang="en-US" dirty="0"/>
              <a:t>tripod </a:t>
            </a:r>
            <a:r>
              <a:rPr lang="en-US" dirty="0" smtClean="0"/>
              <a:t>and dolly.</a:t>
            </a:r>
          </a:p>
          <a:p>
            <a:pPr lvl="1"/>
            <a:r>
              <a:rPr lang="en-US" b="1" dirty="0"/>
              <a:t>2 </a:t>
            </a:r>
            <a:r>
              <a:rPr lang="en-US" b="1" dirty="0" smtClean="0"/>
              <a:t>dataset : </a:t>
            </a:r>
            <a:r>
              <a:rPr lang="en-US" dirty="0" smtClean="0"/>
              <a:t>127 images </a:t>
            </a:r>
            <a:r>
              <a:rPr lang="en-US" dirty="0"/>
              <a:t>(1.7 GB of data) captured using the same </a:t>
            </a:r>
            <a:r>
              <a:rPr lang="en-US" dirty="0" smtClean="0"/>
              <a:t>imaging system </a:t>
            </a:r>
            <a:r>
              <a:rPr lang="en-US" dirty="0"/>
              <a:t>mounted on a vehicle</a:t>
            </a:r>
            <a:r>
              <a:rPr lang="en-US" dirty="0" smtClean="0"/>
              <a:t>.</a:t>
            </a:r>
          </a:p>
          <a:p>
            <a:pPr lvl="1"/>
            <a:r>
              <a:rPr lang="en-US" b="1" dirty="0"/>
              <a:t>3 dataset : </a:t>
            </a:r>
            <a:r>
              <a:rPr lang="en-US" dirty="0" smtClean="0"/>
              <a:t>Publicly </a:t>
            </a:r>
            <a:r>
              <a:rPr lang="en-US" dirty="0"/>
              <a:t>available New College </a:t>
            </a:r>
            <a:r>
              <a:rPr lang="en-US" dirty="0" smtClean="0"/>
              <a:t>dataset</a:t>
            </a:r>
            <a:r>
              <a:rPr lang="en-US" dirty="0"/>
              <a:t>, captured using a ladybug camera </a:t>
            </a:r>
            <a:r>
              <a:rPr lang="en-US" dirty="0" smtClean="0"/>
              <a:t>attached to </a:t>
            </a:r>
            <a:r>
              <a:rPr lang="en-US" dirty="0"/>
              <a:t>a robot</a:t>
            </a:r>
            <a:r>
              <a:rPr lang="en-US" dirty="0" smtClean="0"/>
              <a:t>. 39,000 </a:t>
            </a:r>
            <a:r>
              <a:rPr lang="en-US" dirty="0"/>
              <a:t>images (</a:t>
            </a:r>
            <a:r>
              <a:rPr lang="en-US" dirty="0" smtClean="0"/>
              <a:t>9.7 GB </a:t>
            </a:r>
            <a:r>
              <a:rPr lang="en-US" dirty="0"/>
              <a:t>of data), </a:t>
            </a:r>
            <a:r>
              <a:rPr lang="en-US" dirty="0" smtClean="0"/>
              <a:t>only used a </a:t>
            </a:r>
            <a:r>
              <a:rPr lang="en-US" dirty="0"/>
              <a:t>subset </a:t>
            </a:r>
            <a:r>
              <a:rPr lang="en-US" dirty="0" smtClean="0"/>
              <a:t>of 300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55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dirty="0"/>
              <a:t>Performance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600" dirty="0" smtClean="0"/>
              <a:t>PC </a:t>
            </a:r>
            <a:r>
              <a:rPr lang="en-US" sz="1600" dirty="0"/>
              <a:t>with a 3.2GHz Intel i7 </a:t>
            </a:r>
            <a:r>
              <a:rPr lang="en-US" sz="1600" dirty="0" smtClean="0"/>
              <a:t>CPU and </a:t>
            </a:r>
            <a:r>
              <a:rPr lang="en-US" sz="1600" dirty="0"/>
              <a:t>4.0GB </a:t>
            </a:r>
            <a:r>
              <a:rPr lang="en-US" sz="1600" dirty="0" smtClean="0"/>
              <a:t>of RAM</a:t>
            </a:r>
          </a:p>
          <a:p>
            <a:endParaRPr lang="en-US" sz="1600" dirty="0"/>
          </a:p>
          <a:p>
            <a:r>
              <a:rPr lang="en-US" sz="1600" dirty="0"/>
              <a:t>Data Preprocessing: </a:t>
            </a:r>
            <a:endParaRPr lang="en-US" sz="1600" dirty="0" smtClean="0"/>
          </a:p>
          <a:p>
            <a:pPr lvl="1"/>
            <a:r>
              <a:rPr lang="en-US" sz="1600" dirty="0" smtClean="0"/>
              <a:t>Optical flow : 90s to </a:t>
            </a:r>
            <a:r>
              <a:rPr lang="en-US" sz="1600" dirty="0"/>
              <a:t>calculate and a few seconds to generate a new image</a:t>
            </a:r>
            <a:r>
              <a:rPr lang="en-US" sz="1600" dirty="0" smtClean="0"/>
              <a:t>.</a:t>
            </a:r>
          </a:p>
          <a:p>
            <a:pPr lvl="1"/>
            <a:r>
              <a:rPr lang="en-US" sz="1600" dirty="0" smtClean="0"/>
              <a:t>Pose estimation :15-60s per </a:t>
            </a:r>
            <a:r>
              <a:rPr lang="en-US" sz="1600" dirty="0"/>
              <a:t>image</a:t>
            </a:r>
          </a:p>
          <a:p>
            <a:endParaRPr lang="en-US" sz="1600" dirty="0" smtClean="0"/>
          </a:p>
          <a:p>
            <a:r>
              <a:rPr lang="en-US" sz="1600" dirty="0"/>
              <a:t>Ray Graph: </a:t>
            </a:r>
            <a:endParaRPr lang="en-US" sz="1600" dirty="0" smtClean="0"/>
          </a:p>
          <a:p>
            <a:pPr lvl="1"/>
            <a:r>
              <a:rPr lang="en-US" sz="1600" dirty="0" smtClean="0"/>
              <a:t>Creation </a:t>
            </a:r>
            <a:r>
              <a:rPr lang="en-US" sz="1600" dirty="0"/>
              <a:t>of the Ray </a:t>
            </a:r>
            <a:r>
              <a:rPr lang="en-US" sz="1600" dirty="0" smtClean="0"/>
              <a:t>Graph : 5-30s depending on the </a:t>
            </a:r>
            <a:r>
              <a:rPr lang="en-US" sz="1600" dirty="0"/>
              <a:t>number of </a:t>
            </a:r>
            <a:r>
              <a:rPr lang="en-US" sz="1600" dirty="0" smtClean="0"/>
              <a:t>images</a:t>
            </a:r>
          </a:p>
          <a:p>
            <a:pPr lvl="1"/>
            <a:r>
              <a:rPr lang="en-US" sz="1600" dirty="0"/>
              <a:t>Speed depends </a:t>
            </a:r>
            <a:r>
              <a:rPr lang="en-US" sz="1600" dirty="0" smtClean="0"/>
              <a:t>on </a:t>
            </a:r>
            <a:r>
              <a:rPr lang="en-US" sz="1600" dirty="0"/>
              <a:t>the </a:t>
            </a:r>
            <a:r>
              <a:rPr lang="en-US" sz="1600" dirty="0" smtClean="0"/>
              <a:t>complexity of </a:t>
            </a:r>
            <a:r>
              <a:rPr lang="en-US" sz="1600" dirty="0"/>
              <a:t>analysis </a:t>
            </a:r>
            <a:r>
              <a:rPr lang="en-US" sz="1600" dirty="0" smtClean="0"/>
              <a:t>needed</a:t>
            </a:r>
          </a:p>
          <a:p>
            <a:endParaRPr lang="en-US" sz="1600" dirty="0" smtClean="0"/>
          </a:p>
          <a:p>
            <a:r>
              <a:rPr lang="en-US" sz="1600" dirty="0"/>
              <a:t>Rendering Images: </a:t>
            </a:r>
            <a:r>
              <a:rPr lang="en-US" sz="1600" dirty="0" smtClean="0"/>
              <a:t>(All </a:t>
            </a:r>
            <a:r>
              <a:rPr lang="en-US" sz="1600" dirty="0"/>
              <a:t>4 types of panorama at 1280 X 720 </a:t>
            </a:r>
            <a:r>
              <a:rPr lang="en-US" sz="1600" dirty="0" smtClean="0"/>
              <a:t>output)</a:t>
            </a:r>
          </a:p>
          <a:p>
            <a:pPr lvl="1"/>
            <a:r>
              <a:rPr lang="en-US" sz="1600" dirty="0"/>
              <a:t>Cold </a:t>
            </a:r>
            <a:r>
              <a:rPr lang="en-US" sz="1600" dirty="0" smtClean="0"/>
              <a:t>cache : order </a:t>
            </a:r>
            <a:r>
              <a:rPr lang="en-US" sz="1600" dirty="0"/>
              <a:t>of </a:t>
            </a:r>
            <a:r>
              <a:rPr lang="en-US" sz="1600" dirty="0" smtClean="0"/>
              <a:t>minutes</a:t>
            </a:r>
          </a:p>
          <a:p>
            <a:pPr lvl="1"/>
            <a:r>
              <a:rPr lang="en-US" sz="1600" dirty="0" smtClean="0"/>
              <a:t>Warm cache : less than </a:t>
            </a:r>
            <a:r>
              <a:rPr lang="en-US" sz="1600" dirty="0"/>
              <a:t>1 frame per second or </a:t>
            </a:r>
            <a:r>
              <a:rPr lang="en-US" sz="1600" dirty="0" smtClean="0"/>
              <a:t>faster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7045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l"/>
            <a:r>
              <a:rPr lang="en-US" dirty="0"/>
              <a:t>Ray Graph – Edge tuple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Edge weight is a tuple.. { S</a:t>
            </a:r>
            <a:r>
              <a:rPr lang="en-US" baseline="-25000" dirty="0"/>
              <a:t>D </a:t>
            </a:r>
            <a:r>
              <a:rPr lang="en-US" dirty="0"/>
              <a:t>, </a:t>
            </a:r>
            <a:r>
              <a:rPr lang="en-US" dirty="0" smtClean="0"/>
              <a:t>S</a:t>
            </a:r>
            <a:r>
              <a:rPr lang="en-US" baseline="-25000" dirty="0" smtClean="0"/>
              <a:t>P </a:t>
            </a:r>
            <a:r>
              <a:rPr lang="en-US" dirty="0"/>
              <a:t>, S</a:t>
            </a:r>
            <a:r>
              <a:rPr lang="en-US" baseline="-25000" dirty="0"/>
              <a:t>T </a:t>
            </a:r>
            <a:r>
              <a:rPr lang="en-US" dirty="0" smtClean="0"/>
              <a:t>}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   </a:t>
            </a:r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249914" y="1687131"/>
            <a:ext cx="457200" cy="4067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541520" y="3045944"/>
            <a:ext cx="4526280" cy="2989947"/>
            <a:chOff x="4541520" y="3715652"/>
            <a:chExt cx="4526280" cy="2989947"/>
          </a:xfrm>
        </p:grpSpPr>
        <p:grpSp>
          <p:nvGrpSpPr>
            <p:cNvPr id="6" name="Group 5"/>
            <p:cNvGrpSpPr/>
            <p:nvPr/>
          </p:nvGrpSpPr>
          <p:grpSpPr>
            <a:xfrm>
              <a:off x="5697144" y="5900458"/>
              <a:ext cx="2647058" cy="663966"/>
              <a:chOff x="6384683" y="5991366"/>
              <a:chExt cx="2647058" cy="663966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6384683" y="5991366"/>
                <a:ext cx="2647058" cy="663966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5" name="Straight Arrow Connector 34"/>
              <p:cNvCxnSpPr/>
              <p:nvPr/>
            </p:nvCxnSpPr>
            <p:spPr>
              <a:xfrm flipV="1">
                <a:off x="7595960" y="6096491"/>
                <a:ext cx="0" cy="44910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/>
              <p:cNvSpPr txBox="1"/>
              <p:nvPr/>
            </p:nvSpPr>
            <p:spPr>
              <a:xfrm>
                <a:off x="7615902" y="6017298"/>
                <a:ext cx="137569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Edge </a:t>
                </a:r>
                <a:r>
                  <a:rPr lang="en-US" sz="1600" dirty="0"/>
                  <a:t>s</a:t>
                </a:r>
                <a:r>
                  <a:rPr lang="en-US" sz="1600" dirty="0" smtClean="0"/>
                  <a:t>trength </a:t>
                </a:r>
              </a:p>
              <a:p>
                <a:r>
                  <a:rPr lang="en-US" sz="1600" dirty="0" smtClean="0"/>
                  <a:t>increases</a:t>
                </a:r>
                <a:endParaRPr lang="en-US" sz="1600" dirty="0"/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>
                <a:off x="6583562" y="6248400"/>
                <a:ext cx="80783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6583562" y="6400800"/>
                <a:ext cx="807838" cy="0"/>
              </a:xfrm>
              <a:prstGeom prst="line">
                <a:avLst/>
              </a:prstGeom>
              <a:ln w="38100">
                <a:solidFill>
                  <a:srgbClr val="C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5029200" y="4245519"/>
              <a:ext cx="665446" cy="452474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00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6131297" y="4245519"/>
              <a:ext cx="665446" cy="452474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01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7183154" y="4245519"/>
              <a:ext cx="665446" cy="452474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02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8173754" y="4245519"/>
              <a:ext cx="665446" cy="452474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03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cxnSp>
          <p:nvCxnSpPr>
            <p:cNvPr id="11" name="Straight Connector 2052"/>
            <p:cNvCxnSpPr/>
            <p:nvPr/>
          </p:nvCxnSpPr>
          <p:spPr>
            <a:xfrm>
              <a:off x="5669108" y="4668372"/>
              <a:ext cx="512680" cy="56953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6248400" y="3756435"/>
              <a:ext cx="1107473" cy="297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Ray Graph</a:t>
              </a:r>
              <a:endParaRPr lang="en-US" sz="2000" b="1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5029200" y="5186326"/>
              <a:ext cx="665446" cy="45247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10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131297" y="5186326"/>
              <a:ext cx="665446" cy="45247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>
                  <a:solidFill>
                    <a:schemeClr val="tx1"/>
                  </a:solidFill>
                </a:rPr>
                <a:t>1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1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7183154" y="5186326"/>
              <a:ext cx="665446" cy="45247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>
                  <a:solidFill>
                    <a:schemeClr val="tx1"/>
                  </a:solidFill>
                </a:rPr>
                <a:t>1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2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8173754" y="5186326"/>
              <a:ext cx="665446" cy="45247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>
                  <a:solidFill>
                    <a:schemeClr val="tx1"/>
                  </a:solidFill>
                </a:rPr>
                <a:t>1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3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541520" y="3715652"/>
              <a:ext cx="4526280" cy="2989947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2052"/>
            <p:cNvCxnSpPr/>
            <p:nvPr/>
          </p:nvCxnSpPr>
          <p:spPr>
            <a:xfrm>
              <a:off x="6705021" y="4633311"/>
              <a:ext cx="512680" cy="56953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2052"/>
            <p:cNvCxnSpPr/>
            <p:nvPr/>
          </p:nvCxnSpPr>
          <p:spPr>
            <a:xfrm>
              <a:off x="7711347" y="4652230"/>
              <a:ext cx="512680" cy="56953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052"/>
            <p:cNvCxnSpPr/>
            <p:nvPr/>
          </p:nvCxnSpPr>
          <p:spPr>
            <a:xfrm rot="16200000">
              <a:off x="5687644" y="4665968"/>
              <a:ext cx="512680" cy="56953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52"/>
            <p:cNvCxnSpPr/>
            <p:nvPr/>
          </p:nvCxnSpPr>
          <p:spPr>
            <a:xfrm rot="16200000">
              <a:off x="6705021" y="4631428"/>
              <a:ext cx="512680" cy="56953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052"/>
            <p:cNvCxnSpPr/>
            <p:nvPr/>
          </p:nvCxnSpPr>
          <p:spPr>
            <a:xfrm rot="16200000">
              <a:off x="7721089" y="4646754"/>
              <a:ext cx="512680" cy="56953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052"/>
            <p:cNvCxnSpPr>
              <a:stCxn id="7" idx="6"/>
              <a:endCxn id="8" idx="2"/>
            </p:cNvCxnSpPr>
            <p:nvPr/>
          </p:nvCxnSpPr>
          <p:spPr>
            <a:xfrm>
              <a:off x="5694646" y="4471756"/>
              <a:ext cx="436651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052"/>
            <p:cNvCxnSpPr/>
            <p:nvPr/>
          </p:nvCxnSpPr>
          <p:spPr>
            <a:xfrm>
              <a:off x="5694645" y="5412563"/>
              <a:ext cx="436651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052"/>
            <p:cNvCxnSpPr/>
            <p:nvPr/>
          </p:nvCxnSpPr>
          <p:spPr>
            <a:xfrm>
              <a:off x="6802348" y="4469393"/>
              <a:ext cx="436651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052"/>
            <p:cNvCxnSpPr/>
            <p:nvPr/>
          </p:nvCxnSpPr>
          <p:spPr>
            <a:xfrm>
              <a:off x="6802347" y="5410200"/>
              <a:ext cx="436651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052"/>
            <p:cNvCxnSpPr/>
            <p:nvPr/>
          </p:nvCxnSpPr>
          <p:spPr>
            <a:xfrm>
              <a:off x="7792948" y="4469393"/>
              <a:ext cx="436651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052"/>
            <p:cNvCxnSpPr/>
            <p:nvPr/>
          </p:nvCxnSpPr>
          <p:spPr>
            <a:xfrm>
              <a:off x="7792947" y="5410200"/>
              <a:ext cx="436651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052"/>
            <p:cNvCxnSpPr>
              <a:stCxn id="7" idx="4"/>
              <a:endCxn id="13" idx="0"/>
            </p:cNvCxnSpPr>
            <p:nvPr/>
          </p:nvCxnSpPr>
          <p:spPr>
            <a:xfrm>
              <a:off x="5361923" y="4697993"/>
              <a:ext cx="0" cy="488333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052"/>
            <p:cNvCxnSpPr/>
            <p:nvPr/>
          </p:nvCxnSpPr>
          <p:spPr>
            <a:xfrm>
              <a:off x="6476999" y="4724400"/>
              <a:ext cx="0" cy="488333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2052"/>
            <p:cNvCxnSpPr/>
            <p:nvPr/>
          </p:nvCxnSpPr>
          <p:spPr>
            <a:xfrm>
              <a:off x="7467599" y="4693267"/>
              <a:ext cx="0" cy="488333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2052"/>
            <p:cNvCxnSpPr/>
            <p:nvPr/>
          </p:nvCxnSpPr>
          <p:spPr>
            <a:xfrm>
              <a:off x="8534399" y="4693267"/>
              <a:ext cx="0" cy="488333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567535" y="4371158"/>
              <a:ext cx="461665" cy="1115242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dirty="0" smtClean="0"/>
                <a:t>Directional</a:t>
              </a:r>
              <a:endParaRPr lang="en-US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89421" y="2758218"/>
            <a:ext cx="4053979" cy="3326108"/>
            <a:chOff x="289421" y="3505200"/>
            <a:chExt cx="4053979" cy="3326108"/>
          </a:xfrm>
        </p:grpSpPr>
        <p:sp>
          <p:nvSpPr>
            <p:cNvPr id="40" name="Oval 39"/>
            <p:cNvSpPr/>
            <p:nvPr/>
          </p:nvSpPr>
          <p:spPr>
            <a:xfrm>
              <a:off x="289421" y="3886200"/>
              <a:ext cx="668325" cy="54582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00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231367" y="3886200"/>
              <a:ext cx="668325" cy="54582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01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2173313" y="3886200"/>
              <a:ext cx="668325" cy="54582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02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3217875" y="3886200"/>
              <a:ext cx="668325" cy="54582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03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flipV="1">
              <a:off x="2003921" y="4978979"/>
              <a:ext cx="1289022" cy="162849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V="1">
              <a:off x="2003921" y="4978979"/>
              <a:ext cx="436990" cy="162849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H="1" flipV="1">
              <a:off x="1644090" y="4978977"/>
              <a:ext cx="359832" cy="162849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H="1" flipV="1">
              <a:off x="729690" y="4978977"/>
              <a:ext cx="1274232" cy="162849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/>
            <p:cNvSpPr/>
            <p:nvPr/>
          </p:nvSpPr>
          <p:spPr>
            <a:xfrm>
              <a:off x="1928001" y="6526508"/>
              <a:ext cx="147638" cy="14763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075639" y="6431198"/>
              <a:ext cx="40748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C</a:t>
              </a:r>
              <a:r>
                <a:rPr lang="en-US" sz="2000" baseline="-25000" dirty="0" smtClean="0"/>
                <a:t>0</a:t>
              </a:r>
              <a:endParaRPr lang="en-US" sz="2000" baseline="-25000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281978" y="3505200"/>
              <a:ext cx="15449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Camera Rays</a:t>
              </a:r>
              <a:endParaRPr lang="en-US" sz="2000" b="1" dirty="0"/>
            </a:p>
          </p:txBody>
        </p:sp>
        <p:sp>
          <p:nvSpPr>
            <p:cNvPr id="51" name="Oval 50"/>
            <p:cNvSpPr/>
            <p:nvPr/>
          </p:nvSpPr>
          <p:spPr>
            <a:xfrm>
              <a:off x="849236" y="4419600"/>
              <a:ext cx="668325" cy="54582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10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1791182" y="4419600"/>
              <a:ext cx="668325" cy="54582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11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2733128" y="4419600"/>
              <a:ext cx="668325" cy="54582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12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3675075" y="4419600"/>
              <a:ext cx="668325" cy="54582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13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cxnSp>
          <p:nvCxnSpPr>
            <p:cNvPr id="55" name="Straight Arrow Connector 54"/>
            <p:cNvCxnSpPr>
              <a:stCxn id="59" idx="7"/>
            </p:cNvCxnSpPr>
            <p:nvPr/>
          </p:nvCxnSpPr>
          <p:spPr>
            <a:xfrm flipV="1">
              <a:off x="2760707" y="4978978"/>
              <a:ext cx="1075766" cy="1569151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>
              <a:stCxn id="59" idx="0"/>
            </p:cNvCxnSpPr>
            <p:nvPr/>
          </p:nvCxnSpPr>
          <p:spPr>
            <a:xfrm flipV="1">
              <a:off x="2708509" y="4978979"/>
              <a:ext cx="281284" cy="1547529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>
              <a:stCxn id="59" idx="0"/>
            </p:cNvCxnSpPr>
            <p:nvPr/>
          </p:nvCxnSpPr>
          <p:spPr>
            <a:xfrm flipH="1" flipV="1">
              <a:off x="2173314" y="4978978"/>
              <a:ext cx="535195" cy="1547530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>
              <a:stCxn id="59" idx="1"/>
            </p:cNvCxnSpPr>
            <p:nvPr/>
          </p:nvCxnSpPr>
          <p:spPr>
            <a:xfrm flipH="1" flipV="1">
              <a:off x="1231368" y="4978978"/>
              <a:ext cx="1424943" cy="1569151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/>
            <p:cNvSpPr/>
            <p:nvPr/>
          </p:nvSpPr>
          <p:spPr>
            <a:xfrm>
              <a:off x="2634690" y="6526508"/>
              <a:ext cx="147638" cy="14763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782328" y="6431198"/>
              <a:ext cx="40748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C</a:t>
              </a:r>
              <a:r>
                <a:rPr lang="en-US" sz="2000" baseline="-25000" dirty="0" smtClean="0"/>
                <a:t>1</a:t>
              </a:r>
              <a:endParaRPr lang="en-US" sz="2000" dirty="0"/>
            </a:p>
          </p:txBody>
        </p:sp>
      </p:grpSp>
      <p:sp>
        <p:nvSpPr>
          <p:cNvPr id="61" name="Right Arrow 60"/>
          <p:cNvSpPr/>
          <p:nvPr/>
        </p:nvSpPr>
        <p:spPr>
          <a:xfrm rot="5400000">
            <a:off x="5773048" y="3357408"/>
            <a:ext cx="304800" cy="32562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289646" y="3138514"/>
            <a:ext cx="668325" cy="545820"/>
          </a:xfrm>
          <a:prstGeom prst="ellipse">
            <a:avLst/>
          </a:prstGeom>
          <a:solidFill>
            <a:schemeClr val="bg2">
              <a:lumMod val="50000"/>
            </a:schemeClr>
          </a:solidFill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r</a:t>
            </a:r>
            <a:r>
              <a:rPr lang="en-US" sz="2200" baseline="-25000" dirty="0" smtClean="0">
                <a:solidFill>
                  <a:schemeClr val="tx1"/>
                </a:solidFill>
              </a:rPr>
              <a:t>00</a:t>
            </a:r>
            <a:endParaRPr lang="en-US" sz="2200" baseline="-25000" dirty="0">
              <a:solidFill>
                <a:schemeClr val="tx1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1231366" y="3126798"/>
            <a:ext cx="668325" cy="545820"/>
          </a:xfrm>
          <a:prstGeom prst="ellipse">
            <a:avLst/>
          </a:prstGeom>
          <a:solidFill>
            <a:schemeClr val="bg2">
              <a:lumMod val="50000"/>
            </a:schemeClr>
          </a:solidFill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r</a:t>
            </a:r>
            <a:r>
              <a:rPr lang="en-US" sz="2200" baseline="-25000" dirty="0">
                <a:solidFill>
                  <a:schemeClr val="tx1"/>
                </a:solidFill>
              </a:rPr>
              <a:t>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3260639" y="2074282"/>
                <a:ext cx="5741315" cy="622543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en-US" sz="2400" dirty="0" smtClean="0">
                    <a:solidFill>
                      <a:schemeClr val="tx2"/>
                    </a:solidFill>
                  </a:rPr>
                  <a:t>Directional </a:t>
                </a:r>
                <a:r>
                  <a:rPr lang="en-US" sz="2400" dirty="0">
                    <a:solidFill>
                      <a:schemeClr val="tx2"/>
                    </a:solidFill>
                  </a:rPr>
                  <a:t>Coherency… S</a:t>
                </a:r>
                <a:r>
                  <a:rPr lang="en-US" sz="2400" baseline="-25000" dirty="0">
                    <a:solidFill>
                      <a:schemeClr val="tx2"/>
                    </a:solidFill>
                  </a:rPr>
                  <a:t>D</a:t>
                </a:r>
                <a:r>
                  <a:rPr lang="en-US" sz="2400" dirty="0">
                    <a:solidFill>
                      <a:schemeClr val="tx2"/>
                    </a:solidFill>
                  </a:rPr>
                  <a:t> (r</a:t>
                </a:r>
                <a:r>
                  <a:rPr lang="en-US" sz="2400" baseline="-25000" dirty="0">
                    <a:solidFill>
                      <a:schemeClr val="tx2"/>
                    </a:solidFill>
                  </a:rPr>
                  <a:t>0</a:t>
                </a:r>
                <a:r>
                  <a:rPr lang="en-US" sz="2400" dirty="0">
                    <a:solidFill>
                      <a:schemeClr val="tx2"/>
                    </a:solidFill>
                  </a:rPr>
                  <a:t>, r</a:t>
                </a:r>
                <a:r>
                  <a:rPr lang="en-US" sz="2400" baseline="-25000" dirty="0">
                    <a:solidFill>
                      <a:schemeClr val="tx2"/>
                    </a:solidFill>
                  </a:rPr>
                  <a:t>1</a:t>
                </a:r>
                <a:r>
                  <a:rPr lang="en-US" sz="2400" dirty="0">
                    <a:solidFill>
                      <a:schemeClr val="tx2"/>
                    </a:solidFill>
                  </a:rPr>
                  <a:t>) = 1 -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chemeClr val="tx2"/>
                        </a:solidFill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𝑟</m:t>
                        </m:r>
                        <m:r>
                          <a:rPr lang="en-US" sz="2400" i="1" baseline="-25000">
                            <a:solidFill>
                              <a:schemeClr val="tx2"/>
                            </a:solidFill>
                            <a:latin typeface="Cambria Math"/>
                          </a:rPr>
                          <m:t>0</m:t>
                        </m:r>
                        <m:r>
                          <a:rPr lang="en-US" sz="2400" i="1">
                            <a:solidFill>
                              <a:schemeClr val="tx2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en-US" sz="2400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𝑟</m:t>
                        </m:r>
                        <m:r>
                          <a:rPr lang="en-US" sz="2400" i="1" baseline="-25000">
                            <a:solidFill>
                              <a:schemeClr val="tx2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sz="2400" i="1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𝑟</m:t>
                            </m:r>
                            <m:r>
                              <a:rPr lang="en-US" sz="2400" i="1" baseline="-2500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0</m:t>
                            </m:r>
                          </m:e>
                        </m:d>
                        <m:r>
                          <a:rPr lang="en-US" sz="2400" i="1">
                            <a:solidFill>
                              <a:schemeClr val="tx2"/>
                            </a:solidFill>
                            <a:latin typeface="Cambria Math"/>
                          </a:rPr>
                          <m:t> 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sz="2400" i="1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𝑟</m:t>
                            </m:r>
                            <m:r>
                              <a:rPr lang="en-US" sz="2400" i="1" baseline="-2500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1</m:t>
                            </m:r>
                          </m:e>
                        </m:d>
                      </m:den>
                    </m:f>
                  </m:oMath>
                </a14:m>
                <a:endParaRPr lang="en-US" sz="24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639" y="2074282"/>
                <a:ext cx="5741315" cy="622543"/>
              </a:xfrm>
              <a:prstGeom prst="rect">
                <a:avLst/>
              </a:prstGeom>
              <a:blipFill rotWithShape="1">
                <a:blip r:embed="rId3"/>
                <a:stretch>
                  <a:fillRect l="-1699" b="-49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Straight Connector 2052"/>
          <p:cNvCxnSpPr/>
          <p:nvPr/>
        </p:nvCxnSpPr>
        <p:spPr>
          <a:xfrm rot="10800000" flipH="1">
            <a:off x="5087095" y="3605051"/>
            <a:ext cx="97452" cy="159974"/>
          </a:xfrm>
          <a:prstGeom prst="curvedConnector4">
            <a:avLst>
              <a:gd name="adj1" fmla="val -234577"/>
              <a:gd name="adj2" fmla="val 284319"/>
            </a:avLst>
          </a:prstGeom>
          <a:ln w="28575">
            <a:solidFill>
              <a:schemeClr val="tx1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ight Arrow 61"/>
          <p:cNvSpPr/>
          <p:nvPr/>
        </p:nvSpPr>
        <p:spPr>
          <a:xfrm>
            <a:off x="4541520" y="3229138"/>
            <a:ext cx="304800" cy="32562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86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1" grpId="0" animBg="1"/>
      <p:bldP spid="63" grpId="0" animBg="1"/>
      <p:bldP spid="65" grpId="0" animBg="1"/>
      <p:bldP spid="67" grpId="0"/>
      <p:bldP spid="62" grpId="0" animBg="1"/>
      <p:bldP spid="6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pPr algn="l"/>
            <a:r>
              <a:rPr lang="en-US" dirty="0"/>
              <a:t>Managing, Displaying &amp; Analyzing Large Image Datasets is Challenging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surge of image &amp; camera data is available</a:t>
            </a:r>
          </a:p>
          <a:p>
            <a:endParaRPr lang="en-US" dirty="0"/>
          </a:p>
          <a:p>
            <a:r>
              <a:rPr lang="en-US" dirty="0"/>
              <a:t>One promising approach is</a:t>
            </a:r>
            <a:r>
              <a:rPr lang="en-US" dirty="0" smtClean="0"/>
              <a:t>… </a:t>
            </a:r>
            <a:r>
              <a:rPr lang="en-US" b="1" dirty="0"/>
              <a:t>Panoramas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03" y="3883320"/>
            <a:ext cx="806767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378278">
            <a:off x="5095430" y="4238579"/>
            <a:ext cx="2474670" cy="1342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700078">
            <a:off x="5627334" y="3548309"/>
            <a:ext cx="2317377" cy="1299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539711">
            <a:off x="727755" y="4209093"/>
            <a:ext cx="1855695" cy="1272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64724" y="3363540"/>
            <a:ext cx="1882588" cy="1272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473683">
            <a:off x="2809430" y="3918605"/>
            <a:ext cx="2294965" cy="1272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138980">
            <a:off x="3835143" y="3271140"/>
            <a:ext cx="2124635" cy="1299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6002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l"/>
            <a:r>
              <a:rPr lang="en-US" dirty="0"/>
              <a:t>Ray Graph – Edge tuple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Edge weight is a tuple.. { S</a:t>
            </a:r>
            <a:r>
              <a:rPr lang="en-US" baseline="-25000" dirty="0"/>
              <a:t>D </a:t>
            </a:r>
            <a:r>
              <a:rPr lang="en-US" dirty="0"/>
              <a:t>, S</a:t>
            </a:r>
            <a:r>
              <a:rPr lang="en-US" baseline="-25000" dirty="0"/>
              <a:t>P </a:t>
            </a:r>
            <a:r>
              <a:rPr lang="en-US" dirty="0"/>
              <a:t>, S</a:t>
            </a:r>
            <a:r>
              <a:rPr lang="en-US" baseline="-25000" dirty="0"/>
              <a:t>T </a:t>
            </a:r>
            <a:r>
              <a:rPr lang="en-US" dirty="0" smtClean="0"/>
              <a:t>}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   </a:t>
            </a:r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801333" y="1687131"/>
            <a:ext cx="457200" cy="4067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3260639" y="2125798"/>
            <a:ext cx="581281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Positional </a:t>
            </a:r>
            <a:r>
              <a:rPr lang="en-US" sz="2400" dirty="0">
                <a:solidFill>
                  <a:schemeClr val="tx2"/>
                </a:solidFill>
              </a:rPr>
              <a:t>Coherency... S</a:t>
            </a:r>
            <a:r>
              <a:rPr lang="en-US" sz="2400" baseline="-25000" dirty="0">
                <a:solidFill>
                  <a:schemeClr val="tx2"/>
                </a:solidFill>
              </a:rPr>
              <a:t>P</a:t>
            </a:r>
            <a:r>
              <a:rPr lang="en-US" sz="2400" dirty="0">
                <a:solidFill>
                  <a:schemeClr val="tx2"/>
                </a:solidFill>
              </a:rPr>
              <a:t> (C</a:t>
            </a:r>
            <a:r>
              <a:rPr lang="en-US" sz="2400" baseline="-25000" dirty="0">
                <a:solidFill>
                  <a:schemeClr val="tx2"/>
                </a:solidFill>
              </a:rPr>
              <a:t>0</a:t>
            </a:r>
            <a:r>
              <a:rPr lang="en-US" sz="2400" dirty="0">
                <a:solidFill>
                  <a:schemeClr val="tx2"/>
                </a:solidFill>
              </a:rPr>
              <a:t>, C</a:t>
            </a:r>
            <a:r>
              <a:rPr lang="en-US" sz="2400" baseline="-25000" dirty="0">
                <a:solidFill>
                  <a:schemeClr val="tx2"/>
                </a:solidFill>
              </a:rPr>
              <a:t>1</a:t>
            </a:r>
            <a:r>
              <a:rPr lang="en-US" sz="2400" dirty="0">
                <a:solidFill>
                  <a:schemeClr val="tx2"/>
                </a:solidFill>
              </a:rPr>
              <a:t>) = |C</a:t>
            </a:r>
            <a:r>
              <a:rPr lang="en-US" sz="2400" baseline="-25000" dirty="0">
                <a:solidFill>
                  <a:schemeClr val="tx2"/>
                </a:solidFill>
              </a:rPr>
              <a:t>0</a:t>
            </a:r>
            <a:r>
              <a:rPr lang="en-US" sz="2400" dirty="0">
                <a:solidFill>
                  <a:schemeClr val="tx2"/>
                </a:solidFill>
              </a:rPr>
              <a:t> - C</a:t>
            </a:r>
            <a:r>
              <a:rPr lang="en-US" sz="2400" baseline="-25000" dirty="0">
                <a:solidFill>
                  <a:schemeClr val="tx2"/>
                </a:solidFill>
              </a:rPr>
              <a:t>1</a:t>
            </a:r>
            <a:r>
              <a:rPr lang="en-US" sz="2400" dirty="0">
                <a:solidFill>
                  <a:schemeClr val="tx2"/>
                </a:solidFill>
              </a:rPr>
              <a:t>|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4463087" y="3040388"/>
            <a:ext cx="4604713" cy="2989947"/>
            <a:chOff x="4463087" y="3715652"/>
            <a:chExt cx="4604713" cy="2989947"/>
          </a:xfrm>
        </p:grpSpPr>
        <p:grpSp>
          <p:nvGrpSpPr>
            <p:cNvPr id="70" name="Group 69"/>
            <p:cNvGrpSpPr/>
            <p:nvPr/>
          </p:nvGrpSpPr>
          <p:grpSpPr>
            <a:xfrm>
              <a:off x="5866432" y="5943600"/>
              <a:ext cx="2647058" cy="663966"/>
              <a:chOff x="6384683" y="5991366"/>
              <a:chExt cx="2647058" cy="663966"/>
            </a:xfrm>
          </p:grpSpPr>
          <p:sp>
            <p:nvSpPr>
              <p:cNvPr id="100" name="Rounded Rectangle 99"/>
              <p:cNvSpPr/>
              <p:nvPr/>
            </p:nvSpPr>
            <p:spPr>
              <a:xfrm>
                <a:off x="6384683" y="5991366"/>
                <a:ext cx="2647058" cy="663966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1" name="Straight Arrow Connector 100"/>
              <p:cNvCxnSpPr/>
              <p:nvPr/>
            </p:nvCxnSpPr>
            <p:spPr>
              <a:xfrm flipV="1">
                <a:off x="7595960" y="6096491"/>
                <a:ext cx="0" cy="44910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" name="TextBox 101"/>
              <p:cNvSpPr txBox="1"/>
              <p:nvPr/>
            </p:nvSpPr>
            <p:spPr>
              <a:xfrm>
                <a:off x="7615902" y="6017298"/>
                <a:ext cx="137569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Edge </a:t>
                </a:r>
                <a:r>
                  <a:rPr lang="en-US" sz="1600" dirty="0"/>
                  <a:t>s</a:t>
                </a:r>
                <a:r>
                  <a:rPr lang="en-US" sz="1600" dirty="0" smtClean="0"/>
                  <a:t>trength </a:t>
                </a:r>
              </a:p>
              <a:p>
                <a:r>
                  <a:rPr lang="en-US" sz="1600" dirty="0" smtClean="0"/>
                  <a:t>increases</a:t>
                </a:r>
                <a:endParaRPr lang="en-US" sz="1600" dirty="0"/>
              </a:p>
            </p:txBody>
          </p:sp>
          <p:cxnSp>
            <p:nvCxnSpPr>
              <p:cNvPr id="103" name="Straight Connector 102"/>
              <p:cNvCxnSpPr/>
              <p:nvPr/>
            </p:nvCxnSpPr>
            <p:spPr>
              <a:xfrm>
                <a:off x="6583562" y="6248400"/>
                <a:ext cx="80783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/>
            </p:nvCxnSpPr>
            <p:spPr>
              <a:xfrm>
                <a:off x="6583562" y="6400800"/>
                <a:ext cx="807838" cy="0"/>
              </a:xfrm>
              <a:prstGeom prst="line">
                <a:avLst/>
              </a:prstGeom>
              <a:ln w="38100">
                <a:solidFill>
                  <a:srgbClr val="C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1" name="Oval 70"/>
            <p:cNvSpPr/>
            <p:nvPr/>
          </p:nvSpPr>
          <p:spPr>
            <a:xfrm>
              <a:off x="5105401" y="4245519"/>
              <a:ext cx="665446" cy="452474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00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6207498" y="4245519"/>
              <a:ext cx="665446" cy="452474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01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7259355" y="4245519"/>
              <a:ext cx="665446" cy="452474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02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8249955" y="4245519"/>
              <a:ext cx="665446" cy="452474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03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cxnSp>
          <p:nvCxnSpPr>
            <p:cNvPr id="75" name="Straight Connector 2052"/>
            <p:cNvCxnSpPr/>
            <p:nvPr/>
          </p:nvCxnSpPr>
          <p:spPr>
            <a:xfrm>
              <a:off x="5745309" y="4668372"/>
              <a:ext cx="512680" cy="56953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2052"/>
            <p:cNvCxnSpPr>
              <a:stCxn id="71" idx="2"/>
              <a:endCxn id="71" idx="1"/>
            </p:cNvCxnSpPr>
            <p:nvPr/>
          </p:nvCxnSpPr>
          <p:spPr>
            <a:xfrm rot="10800000" flipH="1">
              <a:off x="5105401" y="4311782"/>
              <a:ext cx="97452" cy="159974"/>
            </a:xfrm>
            <a:prstGeom prst="curvedConnector4">
              <a:avLst>
                <a:gd name="adj1" fmla="val -234577"/>
                <a:gd name="adj2" fmla="val 284319"/>
              </a:avLst>
            </a:prstGeom>
            <a:ln w="28575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6342363" y="3756435"/>
              <a:ext cx="1107473" cy="297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Ray Graph</a:t>
              </a:r>
              <a:endParaRPr lang="en-US" sz="2000" b="1" dirty="0"/>
            </a:p>
          </p:txBody>
        </p:sp>
        <p:sp>
          <p:nvSpPr>
            <p:cNvPr id="78" name="Oval 77"/>
            <p:cNvSpPr/>
            <p:nvPr/>
          </p:nvSpPr>
          <p:spPr>
            <a:xfrm>
              <a:off x="5105401" y="5186326"/>
              <a:ext cx="665446" cy="45247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10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6207498" y="5186326"/>
              <a:ext cx="665446" cy="45247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>
                  <a:solidFill>
                    <a:schemeClr val="tx1"/>
                  </a:solidFill>
                </a:rPr>
                <a:t>1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1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7259355" y="5186326"/>
              <a:ext cx="665446" cy="45247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>
                  <a:solidFill>
                    <a:schemeClr val="tx1"/>
                  </a:solidFill>
                </a:rPr>
                <a:t>1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2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8249955" y="5186326"/>
              <a:ext cx="665446" cy="45247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>
                  <a:solidFill>
                    <a:schemeClr val="tx1"/>
                  </a:solidFill>
                </a:rPr>
                <a:t>1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3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cxnSp>
          <p:nvCxnSpPr>
            <p:cNvPr id="82" name="Straight Connector 2052"/>
            <p:cNvCxnSpPr>
              <a:stCxn id="78" idx="2"/>
              <a:endCxn id="78" idx="1"/>
            </p:cNvCxnSpPr>
            <p:nvPr/>
          </p:nvCxnSpPr>
          <p:spPr>
            <a:xfrm rot="10800000" flipH="1">
              <a:off x="5105401" y="5252589"/>
              <a:ext cx="97452" cy="159974"/>
            </a:xfrm>
            <a:prstGeom prst="curvedConnector4">
              <a:avLst>
                <a:gd name="adj1" fmla="val -234577"/>
                <a:gd name="adj2" fmla="val 284319"/>
              </a:avLst>
            </a:prstGeom>
            <a:ln w="28575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Rectangle 82"/>
            <p:cNvSpPr/>
            <p:nvPr/>
          </p:nvSpPr>
          <p:spPr>
            <a:xfrm>
              <a:off x="4541520" y="3715652"/>
              <a:ext cx="4526280" cy="2989947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4" name="Straight Connector 2052"/>
            <p:cNvCxnSpPr/>
            <p:nvPr/>
          </p:nvCxnSpPr>
          <p:spPr>
            <a:xfrm>
              <a:off x="6781222" y="4633311"/>
              <a:ext cx="512680" cy="56953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2052"/>
            <p:cNvCxnSpPr/>
            <p:nvPr/>
          </p:nvCxnSpPr>
          <p:spPr>
            <a:xfrm>
              <a:off x="7787548" y="4652230"/>
              <a:ext cx="512680" cy="56953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2052"/>
            <p:cNvCxnSpPr/>
            <p:nvPr/>
          </p:nvCxnSpPr>
          <p:spPr>
            <a:xfrm rot="16200000">
              <a:off x="5763845" y="4665968"/>
              <a:ext cx="512680" cy="56953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2052"/>
            <p:cNvCxnSpPr/>
            <p:nvPr/>
          </p:nvCxnSpPr>
          <p:spPr>
            <a:xfrm rot="16200000">
              <a:off x="6781222" y="4631428"/>
              <a:ext cx="512680" cy="56953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2052"/>
            <p:cNvCxnSpPr/>
            <p:nvPr/>
          </p:nvCxnSpPr>
          <p:spPr>
            <a:xfrm rot="16200000">
              <a:off x="7797290" y="4646754"/>
              <a:ext cx="512680" cy="56953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2052"/>
            <p:cNvCxnSpPr>
              <a:stCxn id="71" idx="6"/>
              <a:endCxn id="72" idx="2"/>
            </p:cNvCxnSpPr>
            <p:nvPr/>
          </p:nvCxnSpPr>
          <p:spPr>
            <a:xfrm>
              <a:off x="5770847" y="4471756"/>
              <a:ext cx="43665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2052"/>
            <p:cNvCxnSpPr/>
            <p:nvPr/>
          </p:nvCxnSpPr>
          <p:spPr>
            <a:xfrm>
              <a:off x="5770846" y="5412563"/>
              <a:ext cx="43665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2052"/>
            <p:cNvCxnSpPr/>
            <p:nvPr/>
          </p:nvCxnSpPr>
          <p:spPr>
            <a:xfrm>
              <a:off x="6878549" y="4469393"/>
              <a:ext cx="43665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2052"/>
            <p:cNvCxnSpPr/>
            <p:nvPr/>
          </p:nvCxnSpPr>
          <p:spPr>
            <a:xfrm>
              <a:off x="6878548" y="5410200"/>
              <a:ext cx="43665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2052"/>
            <p:cNvCxnSpPr/>
            <p:nvPr/>
          </p:nvCxnSpPr>
          <p:spPr>
            <a:xfrm>
              <a:off x="7869149" y="4469393"/>
              <a:ext cx="43665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2052"/>
            <p:cNvCxnSpPr/>
            <p:nvPr/>
          </p:nvCxnSpPr>
          <p:spPr>
            <a:xfrm>
              <a:off x="7869148" y="5410200"/>
              <a:ext cx="43665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2052"/>
            <p:cNvCxnSpPr>
              <a:stCxn id="71" idx="4"/>
              <a:endCxn id="78" idx="0"/>
            </p:cNvCxnSpPr>
            <p:nvPr/>
          </p:nvCxnSpPr>
          <p:spPr>
            <a:xfrm>
              <a:off x="5438124" y="4697993"/>
              <a:ext cx="0" cy="488333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2052"/>
            <p:cNvCxnSpPr/>
            <p:nvPr/>
          </p:nvCxnSpPr>
          <p:spPr>
            <a:xfrm>
              <a:off x="6553200" y="4724400"/>
              <a:ext cx="0" cy="488333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2052"/>
            <p:cNvCxnSpPr/>
            <p:nvPr/>
          </p:nvCxnSpPr>
          <p:spPr>
            <a:xfrm>
              <a:off x="7543800" y="4693267"/>
              <a:ext cx="0" cy="488333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2052"/>
            <p:cNvCxnSpPr/>
            <p:nvPr/>
          </p:nvCxnSpPr>
          <p:spPr>
            <a:xfrm>
              <a:off x="8610600" y="4693267"/>
              <a:ext cx="0" cy="488333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/>
            <p:cNvSpPr txBox="1"/>
            <p:nvPr/>
          </p:nvSpPr>
          <p:spPr>
            <a:xfrm>
              <a:off x="4463087" y="4478560"/>
              <a:ext cx="461665" cy="1007840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dirty="0" smtClean="0"/>
                <a:t>Positiona</a:t>
              </a:r>
              <a:r>
                <a:rPr lang="en-US" dirty="0"/>
                <a:t>l</a:t>
              </a: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289421" y="2759596"/>
            <a:ext cx="4053979" cy="3326108"/>
            <a:chOff x="289421" y="3505200"/>
            <a:chExt cx="4053979" cy="3326108"/>
          </a:xfrm>
        </p:grpSpPr>
        <p:sp>
          <p:nvSpPr>
            <p:cNvPr id="106" name="Oval 105"/>
            <p:cNvSpPr/>
            <p:nvPr/>
          </p:nvSpPr>
          <p:spPr>
            <a:xfrm>
              <a:off x="289421" y="3886200"/>
              <a:ext cx="668325" cy="54582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00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07" name="Oval 106"/>
            <p:cNvSpPr/>
            <p:nvPr/>
          </p:nvSpPr>
          <p:spPr>
            <a:xfrm>
              <a:off x="1231367" y="3886200"/>
              <a:ext cx="668325" cy="54582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01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08" name="Oval 107"/>
            <p:cNvSpPr/>
            <p:nvPr/>
          </p:nvSpPr>
          <p:spPr>
            <a:xfrm>
              <a:off x="2173313" y="3886200"/>
              <a:ext cx="668325" cy="54582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02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09" name="Oval 108"/>
            <p:cNvSpPr/>
            <p:nvPr/>
          </p:nvSpPr>
          <p:spPr>
            <a:xfrm>
              <a:off x="3217875" y="3886200"/>
              <a:ext cx="668325" cy="54582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03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cxnSp>
          <p:nvCxnSpPr>
            <p:cNvPr id="110" name="Straight Arrow Connector 109"/>
            <p:cNvCxnSpPr/>
            <p:nvPr/>
          </p:nvCxnSpPr>
          <p:spPr>
            <a:xfrm flipV="1">
              <a:off x="2003921" y="4978979"/>
              <a:ext cx="1289022" cy="162849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/>
            <p:nvPr/>
          </p:nvCxnSpPr>
          <p:spPr>
            <a:xfrm flipV="1">
              <a:off x="2003921" y="4978979"/>
              <a:ext cx="436990" cy="162849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/>
            <p:cNvCxnSpPr/>
            <p:nvPr/>
          </p:nvCxnSpPr>
          <p:spPr>
            <a:xfrm flipH="1" flipV="1">
              <a:off x="1644090" y="4978977"/>
              <a:ext cx="359832" cy="162849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/>
            <p:nvPr/>
          </p:nvCxnSpPr>
          <p:spPr>
            <a:xfrm flipH="1" flipV="1">
              <a:off x="729690" y="4978977"/>
              <a:ext cx="1274232" cy="162849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Oval 113"/>
            <p:cNvSpPr/>
            <p:nvPr/>
          </p:nvSpPr>
          <p:spPr>
            <a:xfrm>
              <a:off x="1928001" y="6526508"/>
              <a:ext cx="147638" cy="14763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2075639" y="6431198"/>
              <a:ext cx="40748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C</a:t>
              </a:r>
              <a:r>
                <a:rPr lang="en-US" sz="2000" baseline="-25000" dirty="0" smtClean="0"/>
                <a:t>0</a:t>
              </a:r>
              <a:endParaRPr lang="en-US" sz="2000" baseline="-25000" dirty="0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1281978" y="3505200"/>
              <a:ext cx="15449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Camera Rays</a:t>
              </a:r>
              <a:endParaRPr lang="en-US" sz="2000" b="1" dirty="0"/>
            </a:p>
          </p:txBody>
        </p:sp>
        <p:sp>
          <p:nvSpPr>
            <p:cNvPr id="117" name="Oval 116"/>
            <p:cNvSpPr/>
            <p:nvPr/>
          </p:nvSpPr>
          <p:spPr>
            <a:xfrm>
              <a:off x="849236" y="4419600"/>
              <a:ext cx="668325" cy="54582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10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18" name="Oval 117"/>
            <p:cNvSpPr/>
            <p:nvPr/>
          </p:nvSpPr>
          <p:spPr>
            <a:xfrm>
              <a:off x="1791182" y="4419600"/>
              <a:ext cx="668325" cy="54582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11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19" name="Oval 118"/>
            <p:cNvSpPr/>
            <p:nvPr/>
          </p:nvSpPr>
          <p:spPr>
            <a:xfrm>
              <a:off x="2733128" y="4419600"/>
              <a:ext cx="668325" cy="54582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12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20" name="Oval 119"/>
            <p:cNvSpPr/>
            <p:nvPr/>
          </p:nvSpPr>
          <p:spPr>
            <a:xfrm>
              <a:off x="3675075" y="4419600"/>
              <a:ext cx="668325" cy="54582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r</a:t>
              </a:r>
              <a:r>
                <a:rPr lang="en-US" sz="2200" baseline="-25000" dirty="0" smtClean="0">
                  <a:solidFill>
                    <a:schemeClr val="tx1"/>
                  </a:solidFill>
                </a:rPr>
                <a:t>13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  <p:cxnSp>
          <p:nvCxnSpPr>
            <p:cNvPr id="121" name="Straight Arrow Connector 120"/>
            <p:cNvCxnSpPr>
              <a:stCxn id="125" idx="7"/>
            </p:cNvCxnSpPr>
            <p:nvPr/>
          </p:nvCxnSpPr>
          <p:spPr>
            <a:xfrm flipV="1">
              <a:off x="2760707" y="4978978"/>
              <a:ext cx="1075766" cy="1569151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/>
            <p:cNvCxnSpPr>
              <a:stCxn id="125" idx="0"/>
            </p:cNvCxnSpPr>
            <p:nvPr/>
          </p:nvCxnSpPr>
          <p:spPr>
            <a:xfrm flipV="1">
              <a:off x="2708509" y="4978979"/>
              <a:ext cx="281284" cy="1547529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22"/>
            <p:cNvCxnSpPr>
              <a:stCxn id="125" idx="0"/>
            </p:cNvCxnSpPr>
            <p:nvPr/>
          </p:nvCxnSpPr>
          <p:spPr>
            <a:xfrm flipH="1" flipV="1">
              <a:off x="2173314" y="4978978"/>
              <a:ext cx="535195" cy="1547530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/>
            <p:cNvCxnSpPr>
              <a:stCxn id="125" idx="1"/>
            </p:cNvCxnSpPr>
            <p:nvPr/>
          </p:nvCxnSpPr>
          <p:spPr>
            <a:xfrm flipH="1" flipV="1">
              <a:off x="1231368" y="4978978"/>
              <a:ext cx="1424943" cy="1569151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Oval 124"/>
            <p:cNvSpPr/>
            <p:nvPr/>
          </p:nvSpPr>
          <p:spPr>
            <a:xfrm>
              <a:off x="2634690" y="6526508"/>
              <a:ext cx="147638" cy="14763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2782328" y="6431198"/>
              <a:ext cx="40748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C</a:t>
              </a:r>
              <a:r>
                <a:rPr lang="en-US" sz="2000" baseline="-25000" dirty="0" smtClean="0"/>
                <a:t>1</a:t>
              </a:r>
              <a:endParaRPr lang="en-US" sz="2000" dirty="0"/>
            </a:p>
          </p:txBody>
        </p:sp>
      </p:grpSp>
      <p:sp>
        <p:nvSpPr>
          <p:cNvPr id="128" name="Right Arrow 127"/>
          <p:cNvSpPr/>
          <p:nvPr/>
        </p:nvSpPr>
        <p:spPr>
          <a:xfrm>
            <a:off x="5072351" y="4044083"/>
            <a:ext cx="304800" cy="32562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0" name="Oval 129"/>
          <p:cNvSpPr/>
          <p:nvPr/>
        </p:nvSpPr>
        <p:spPr>
          <a:xfrm>
            <a:off x="289420" y="3140382"/>
            <a:ext cx="668325" cy="545820"/>
          </a:xfrm>
          <a:prstGeom prst="ellipse">
            <a:avLst/>
          </a:prstGeom>
          <a:solidFill>
            <a:schemeClr val="bg2">
              <a:lumMod val="50000"/>
            </a:schemeClr>
          </a:solidFill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r</a:t>
            </a:r>
            <a:r>
              <a:rPr lang="en-US" sz="2200" baseline="-25000" dirty="0" smtClean="0">
                <a:solidFill>
                  <a:schemeClr val="tx1"/>
                </a:solidFill>
              </a:rPr>
              <a:t>00</a:t>
            </a:r>
            <a:endParaRPr lang="en-US" sz="2200" baseline="-25000" dirty="0">
              <a:solidFill>
                <a:schemeClr val="tx1"/>
              </a:solidFill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849236" y="3673996"/>
            <a:ext cx="668325" cy="5458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r</a:t>
            </a:r>
            <a:r>
              <a:rPr lang="en-US" sz="2200" baseline="-25000" dirty="0">
                <a:solidFill>
                  <a:schemeClr val="tx1"/>
                </a:solidFill>
              </a:rPr>
              <a:t>1</a:t>
            </a:r>
            <a:r>
              <a:rPr lang="en-US" sz="2200" baseline="-25000" dirty="0" smtClean="0">
                <a:solidFill>
                  <a:schemeClr val="tx1"/>
                </a:solidFill>
              </a:rPr>
              <a:t>0</a:t>
            </a:r>
            <a:endParaRPr lang="en-US" sz="2200" baseline="-25000" dirty="0">
              <a:solidFill>
                <a:schemeClr val="tx1"/>
              </a:solidFill>
            </a:endParaRPr>
          </a:p>
        </p:txBody>
      </p:sp>
      <p:sp>
        <p:nvSpPr>
          <p:cNvPr id="127" name="Right Arrow 126"/>
          <p:cNvSpPr/>
          <p:nvPr/>
        </p:nvSpPr>
        <p:spPr>
          <a:xfrm rot="5400000">
            <a:off x="5843179" y="3431709"/>
            <a:ext cx="304800" cy="32562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1241587" y="3140382"/>
            <a:ext cx="668325" cy="545820"/>
          </a:xfrm>
          <a:prstGeom prst="ellipse">
            <a:avLst/>
          </a:prstGeom>
          <a:solidFill>
            <a:schemeClr val="bg2">
              <a:lumMod val="50000"/>
            </a:schemeClr>
          </a:solidFill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r</a:t>
            </a:r>
            <a:r>
              <a:rPr lang="en-US" sz="2200" baseline="-25000" dirty="0" smtClean="0">
                <a:solidFill>
                  <a:schemeClr val="tx1"/>
                </a:solidFill>
              </a:rPr>
              <a:t>01</a:t>
            </a:r>
            <a:endParaRPr lang="en-US" sz="2200" baseline="-2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94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8" grpId="0"/>
      <p:bldP spid="128" grpId="0" animBg="1"/>
      <p:bldP spid="130" grpId="0" animBg="1"/>
      <p:bldP spid="132" grpId="0" animBg="1"/>
      <p:bldP spid="127" grpId="0" animBg="1"/>
      <p:bldP spid="127" grpId="1" animBg="1"/>
      <p:bldP spid="129" grpId="0" animBg="1"/>
      <p:bldP spid="129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l"/>
            <a:r>
              <a:rPr lang="en-US" dirty="0"/>
              <a:t>Ray Graph – Edge tuple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Edge weight is a tuple.. { S</a:t>
            </a:r>
            <a:r>
              <a:rPr lang="en-US" baseline="-25000" dirty="0"/>
              <a:t>D </a:t>
            </a:r>
            <a:r>
              <a:rPr lang="en-US" dirty="0"/>
              <a:t>, S</a:t>
            </a:r>
            <a:r>
              <a:rPr lang="en-US" baseline="-25000" dirty="0"/>
              <a:t>P </a:t>
            </a:r>
            <a:r>
              <a:rPr lang="en-US" dirty="0"/>
              <a:t>, S</a:t>
            </a:r>
            <a:r>
              <a:rPr lang="en-US" baseline="-25000" dirty="0"/>
              <a:t>T </a:t>
            </a:r>
            <a:r>
              <a:rPr lang="en-US" dirty="0" smtClean="0"/>
              <a:t>}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   </a:t>
            </a:r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49985" y="1687131"/>
            <a:ext cx="457200" cy="4067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3" name="TextBox 132"/>
          <p:cNvSpPr txBox="1"/>
          <p:nvPr/>
        </p:nvSpPr>
        <p:spPr>
          <a:xfrm>
            <a:off x="3272359" y="2137518"/>
            <a:ext cx="5131789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Temporal Coherency… S</a:t>
            </a:r>
            <a:r>
              <a:rPr lang="en-US" sz="2400" baseline="-25000" dirty="0">
                <a:solidFill>
                  <a:schemeClr val="tx2"/>
                </a:solidFill>
              </a:rPr>
              <a:t>T</a:t>
            </a:r>
            <a:r>
              <a:rPr lang="en-US" sz="2400" dirty="0">
                <a:solidFill>
                  <a:schemeClr val="tx2"/>
                </a:solidFill>
              </a:rPr>
              <a:t> (t</a:t>
            </a:r>
            <a:r>
              <a:rPr lang="en-US" sz="2400" baseline="-25000" dirty="0">
                <a:solidFill>
                  <a:schemeClr val="tx2"/>
                </a:solidFill>
              </a:rPr>
              <a:t>0</a:t>
            </a:r>
            <a:r>
              <a:rPr lang="en-US" sz="2400" dirty="0">
                <a:solidFill>
                  <a:schemeClr val="tx2"/>
                </a:solidFill>
              </a:rPr>
              <a:t>, t</a:t>
            </a:r>
            <a:r>
              <a:rPr lang="en-US" sz="2400" baseline="-25000" dirty="0">
                <a:solidFill>
                  <a:schemeClr val="tx2"/>
                </a:solidFill>
              </a:rPr>
              <a:t>1</a:t>
            </a:r>
            <a:r>
              <a:rPr lang="en-US" sz="2400" dirty="0">
                <a:solidFill>
                  <a:schemeClr val="tx2"/>
                </a:solidFill>
              </a:rPr>
              <a:t>) = t</a:t>
            </a:r>
            <a:r>
              <a:rPr lang="en-US" sz="2400" baseline="-25000" dirty="0">
                <a:solidFill>
                  <a:schemeClr val="tx2"/>
                </a:solidFill>
              </a:rPr>
              <a:t>1</a:t>
            </a:r>
            <a:r>
              <a:rPr lang="en-US" sz="2400" dirty="0">
                <a:solidFill>
                  <a:schemeClr val="tx2"/>
                </a:solidFill>
              </a:rPr>
              <a:t> – t</a:t>
            </a:r>
            <a:r>
              <a:rPr lang="en-US" sz="2400" baseline="-25000" dirty="0">
                <a:solidFill>
                  <a:schemeClr val="tx2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59889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33" grpId="0"/>
      <p:bldP spid="13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l"/>
            <a:r>
              <a:rPr lang="en-US" dirty="0"/>
              <a:t>What is a panorama?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wide-area or wide-angle view of a physical </a:t>
            </a:r>
            <a:r>
              <a:rPr lang="en-US" dirty="0" smtClean="0"/>
              <a:t>space</a:t>
            </a:r>
            <a:endParaRPr lang="en-US" dirty="0"/>
          </a:p>
          <a:p>
            <a:r>
              <a:rPr lang="en-US" dirty="0"/>
              <a:t>More comprehensive than conventional image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3052691"/>
            <a:ext cx="9154440" cy="1406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t="5476" b="24787"/>
          <a:stretch>
            <a:fillRect/>
          </a:stretch>
        </p:blipFill>
        <p:spPr>
          <a:xfrm>
            <a:off x="10440" y="4576691"/>
            <a:ext cx="9154440" cy="140682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-6927" y="4059405"/>
            <a:ext cx="1849352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360</a:t>
            </a:r>
            <a:r>
              <a:rPr lang="en-US" sz="2000" b="1" baseline="30000" dirty="0" smtClean="0">
                <a:solidFill>
                  <a:schemeClr val="bg1"/>
                </a:solidFill>
              </a:rPr>
              <a:t>0</a:t>
            </a:r>
            <a:r>
              <a:rPr lang="en-US" sz="2000" b="1" dirty="0" smtClean="0">
                <a:solidFill>
                  <a:schemeClr val="bg1"/>
                </a:solidFill>
              </a:rPr>
              <a:t> panorama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583405"/>
            <a:ext cx="1974580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Street panorama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20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l"/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Lack of a general technique which can assemble diverse variety of panoramas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3052691"/>
            <a:ext cx="9154440" cy="1406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t="5476" b="24787"/>
          <a:stretch>
            <a:fillRect/>
          </a:stretch>
        </p:blipFill>
        <p:spPr>
          <a:xfrm>
            <a:off x="10440" y="4576691"/>
            <a:ext cx="9154440" cy="14068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001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l"/>
            <a:r>
              <a:rPr lang="en-US" dirty="0"/>
              <a:t>Contributions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Ray Graph structure</a:t>
            </a:r>
          </a:p>
          <a:p>
            <a:pPr lvl="1"/>
            <a:r>
              <a:rPr lang="en-US" dirty="0"/>
              <a:t>Unifies panorama construction</a:t>
            </a:r>
          </a:p>
          <a:p>
            <a:pPr lvl="1"/>
            <a:r>
              <a:rPr lang="en-US" dirty="0"/>
              <a:t>Creation of arbitrary shaped </a:t>
            </a:r>
            <a:r>
              <a:rPr lang="en-US" dirty="0" smtClean="0"/>
              <a:t>panoramas</a:t>
            </a:r>
          </a:p>
          <a:p>
            <a:pPr lvl="1"/>
            <a:endParaRPr lang="en-US" dirty="0"/>
          </a:p>
          <a:p>
            <a:r>
              <a:rPr lang="en-US" dirty="0"/>
              <a:t>Two new forms of panoramas</a:t>
            </a:r>
          </a:p>
          <a:p>
            <a:pPr lvl="1"/>
            <a:r>
              <a:rPr lang="en-US" dirty="0"/>
              <a:t>Centipede panorama</a:t>
            </a:r>
          </a:p>
          <a:p>
            <a:pPr lvl="1"/>
            <a:r>
              <a:rPr lang="en-US" dirty="0"/>
              <a:t>Storytelling </a:t>
            </a:r>
            <a:r>
              <a:rPr lang="en-US" dirty="0" smtClean="0"/>
              <a:t>panorama</a:t>
            </a:r>
          </a:p>
          <a:p>
            <a:pPr lvl="1"/>
            <a:endParaRPr lang="en-US" dirty="0"/>
          </a:p>
          <a:p>
            <a:r>
              <a:rPr lang="en-US" dirty="0"/>
              <a:t>Semi-automatic panorama modification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386" y="3916365"/>
            <a:ext cx="4532810" cy="88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711" y="3916364"/>
            <a:ext cx="4538161" cy="88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386" y="3916363"/>
            <a:ext cx="4532810" cy="88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473" y="4893576"/>
            <a:ext cx="4528636" cy="888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473" y="4896075"/>
            <a:ext cx="4528636" cy="888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473" y="4896075"/>
            <a:ext cx="4528636" cy="888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993" y="4310285"/>
            <a:ext cx="4213194" cy="686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993" y="4321011"/>
            <a:ext cx="4213195" cy="67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992" y="3427193"/>
            <a:ext cx="4213194" cy="686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992" y="3429597"/>
            <a:ext cx="4213195" cy="686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7390279" y="3438042"/>
            <a:ext cx="351871" cy="6315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229172" y="4326034"/>
            <a:ext cx="350484" cy="6310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12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l"/>
            <a:r>
              <a:rPr lang="en-US" dirty="0" smtClean="0"/>
              <a:t>System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052301" y="242525"/>
            <a:ext cx="4069722" cy="7340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Set of images + Camera parameters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052301" y="5232029"/>
            <a:ext cx="4069722" cy="7340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Panorama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393595" y="1631827"/>
            <a:ext cx="3387133" cy="1170918"/>
          </a:xfrm>
          <a:prstGeom prst="roundRect">
            <a:avLst/>
          </a:prstGeom>
          <a:solidFill>
            <a:schemeClr val="bg2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u="sng" dirty="0" smtClean="0"/>
              <a:t>Data Preprocessing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Optical Flow*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Pose Estimation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393595" y="3053603"/>
            <a:ext cx="3387133" cy="585459"/>
          </a:xfrm>
          <a:prstGeom prst="roundRect">
            <a:avLst/>
          </a:prstGeom>
          <a:solidFill>
            <a:schemeClr val="bg2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u="sng" dirty="0" smtClean="0"/>
              <a:t>Ray Graph Construction</a:t>
            </a:r>
            <a:endParaRPr lang="en-US" sz="2000" u="sng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393593" y="3940098"/>
            <a:ext cx="3387133" cy="585459"/>
          </a:xfrm>
          <a:prstGeom prst="roundRect">
            <a:avLst/>
          </a:prstGeom>
          <a:solidFill>
            <a:schemeClr val="bg2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u="sng" dirty="0" smtClean="0"/>
              <a:t>Image Generation</a:t>
            </a:r>
            <a:endParaRPr lang="en-US" sz="2000" u="sng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>
            <a:stCxn id="4" idx="2"/>
            <a:endCxn id="13" idx="0"/>
          </p:cNvCxnSpPr>
          <p:nvPr/>
        </p:nvCxnSpPr>
        <p:spPr>
          <a:xfrm flipH="1">
            <a:off x="5087153" y="976620"/>
            <a:ext cx="9" cy="465813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3219716" y="1442433"/>
            <a:ext cx="3734873" cy="3335629"/>
          </a:xfrm>
          <a:prstGeom prst="roundRect">
            <a:avLst/>
          </a:prstGeom>
          <a:noFill/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u="sng" dirty="0">
              <a:solidFill>
                <a:schemeClr val="tx1"/>
              </a:solidFill>
            </a:endParaRPr>
          </a:p>
        </p:txBody>
      </p:sp>
      <p:cxnSp>
        <p:nvCxnSpPr>
          <p:cNvPr id="17" name="Straight Arrow Connector 16"/>
          <p:cNvCxnSpPr>
            <a:stCxn id="13" idx="2"/>
          </p:cNvCxnSpPr>
          <p:nvPr/>
        </p:nvCxnSpPr>
        <p:spPr>
          <a:xfrm>
            <a:off x="5087153" y="4778062"/>
            <a:ext cx="9" cy="432009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590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l"/>
            <a:r>
              <a:rPr lang="en-US" dirty="0"/>
              <a:t>Ray Graph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implicit weighted graph structure</a:t>
            </a:r>
          </a:p>
          <a:p>
            <a:r>
              <a:rPr lang="en-US" dirty="0"/>
              <a:t>Defines coherency between all pairs of rays within a set of images</a:t>
            </a:r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04800" y="2834255"/>
            <a:ext cx="3511639" cy="3318622"/>
            <a:chOff x="455243" y="3310778"/>
            <a:chExt cx="3511639" cy="3318622"/>
          </a:xfrm>
        </p:grpSpPr>
        <p:sp>
          <p:nvSpPr>
            <p:cNvPr id="5" name="Oval 4"/>
            <p:cNvSpPr/>
            <p:nvPr/>
          </p:nvSpPr>
          <p:spPr>
            <a:xfrm>
              <a:off x="455243" y="3733800"/>
              <a:ext cx="685800" cy="560092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</a:rPr>
                <a:t>r</a:t>
              </a:r>
              <a:r>
                <a:rPr lang="en-US" sz="2800" baseline="-25000" dirty="0" smtClean="0">
                  <a:solidFill>
                    <a:schemeClr val="tx1"/>
                  </a:solidFill>
                </a:rPr>
                <a:t>0</a:t>
              </a:r>
              <a:endParaRPr lang="en-US" sz="28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1397189" y="3733800"/>
              <a:ext cx="685800" cy="560092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</a:rPr>
                <a:t>r</a:t>
              </a:r>
              <a:r>
                <a:rPr lang="en-US" sz="2800" baseline="-25000" dirty="0" smtClean="0">
                  <a:solidFill>
                    <a:schemeClr val="tx1"/>
                  </a:solidFill>
                </a:rPr>
                <a:t>1</a:t>
              </a:r>
              <a:endParaRPr lang="en-US" sz="28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339135" y="3733800"/>
              <a:ext cx="685800" cy="560092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</a:rPr>
                <a:t>r</a:t>
              </a:r>
              <a:r>
                <a:rPr lang="en-US" sz="2800" baseline="-25000" dirty="0" smtClean="0">
                  <a:solidFill>
                    <a:schemeClr val="tx1"/>
                  </a:solidFill>
                </a:rPr>
                <a:t>2</a:t>
              </a:r>
              <a:endParaRPr lang="en-US" sz="28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3281082" y="3733800"/>
              <a:ext cx="685800" cy="560092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</a:rPr>
                <a:t>r</a:t>
              </a:r>
              <a:r>
                <a:rPr lang="en-US" sz="2800" baseline="-25000" dirty="0">
                  <a:solidFill>
                    <a:schemeClr val="tx1"/>
                  </a:solidFill>
                </a:rPr>
                <a:t>3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2214282" y="4381500"/>
              <a:ext cx="1409700" cy="202406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2214282" y="4293892"/>
              <a:ext cx="490818" cy="21116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 flipV="1">
              <a:off x="1714500" y="4293892"/>
              <a:ext cx="499782" cy="21116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 flipV="1">
              <a:off x="798143" y="4381500"/>
              <a:ext cx="1416140" cy="202406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2138362" y="6324600"/>
              <a:ext cx="147638" cy="14763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286000" y="6229290"/>
              <a:ext cx="3209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C</a:t>
              </a:r>
              <a:endParaRPr lang="en-US" sz="20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447800" y="3310778"/>
              <a:ext cx="15449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Camera Rays</a:t>
              </a:r>
              <a:endParaRPr lang="en-US" sz="2000" b="1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800599" y="2641070"/>
            <a:ext cx="3962401" cy="1457930"/>
            <a:chOff x="4876799" y="2819400"/>
            <a:chExt cx="3962401" cy="1457930"/>
          </a:xfrm>
        </p:grpSpPr>
        <p:sp>
          <p:nvSpPr>
            <p:cNvPr id="17" name="Oval 16"/>
            <p:cNvSpPr/>
            <p:nvPr/>
          </p:nvSpPr>
          <p:spPr>
            <a:xfrm>
              <a:off x="4876800" y="3710888"/>
              <a:ext cx="685800" cy="560092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</a:rPr>
                <a:t>r</a:t>
              </a:r>
              <a:r>
                <a:rPr lang="en-US" sz="2800" baseline="-25000" dirty="0" smtClean="0">
                  <a:solidFill>
                    <a:schemeClr val="tx1"/>
                  </a:solidFill>
                </a:rPr>
                <a:t>0</a:t>
              </a:r>
              <a:endParaRPr lang="en-US" sz="28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5969000" y="3710888"/>
              <a:ext cx="685800" cy="560092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</a:rPr>
                <a:t>r</a:t>
              </a:r>
              <a:r>
                <a:rPr lang="en-US" sz="2800" baseline="-25000" dirty="0" smtClean="0">
                  <a:solidFill>
                    <a:schemeClr val="tx1"/>
                  </a:solidFill>
                </a:rPr>
                <a:t>1</a:t>
              </a:r>
              <a:endParaRPr lang="en-US" sz="28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7061200" y="3710888"/>
              <a:ext cx="685800" cy="560092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</a:rPr>
                <a:t>r</a:t>
              </a:r>
              <a:r>
                <a:rPr lang="en-US" sz="2800" baseline="-25000" dirty="0" smtClean="0">
                  <a:solidFill>
                    <a:schemeClr val="tx1"/>
                  </a:solidFill>
                </a:rPr>
                <a:t>2</a:t>
              </a:r>
              <a:endParaRPr lang="en-US" sz="28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8153400" y="3710888"/>
              <a:ext cx="685800" cy="560092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</a:rPr>
                <a:t>r</a:t>
              </a:r>
              <a:r>
                <a:rPr lang="en-US" sz="2800" baseline="-25000" dirty="0">
                  <a:solidFill>
                    <a:schemeClr val="tx1"/>
                  </a:solidFill>
                </a:rPr>
                <a:t>3</a:t>
              </a:r>
            </a:p>
          </p:txBody>
        </p:sp>
        <p:cxnSp>
          <p:nvCxnSpPr>
            <p:cNvPr id="21" name="Straight Connector 2052"/>
            <p:cNvCxnSpPr>
              <a:stCxn id="17" idx="5"/>
              <a:endCxn id="18" idx="3"/>
            </p:cNvCxnSpPr>
            <p:nvPr/>
          </p:nvCxnSpPr>
          <p:spPr>
            <a:xfrm rot="16200000" flipH="1">
              <a:off x="5765800" y="3885323"/>
              <a:ext cx="12700" cy="607266"/>
            </a:xfrm>
            <a:prstGeom prst="curvedConnector3">
              <a:avLst>
                <a:gd name="adj1" fmla="val 2445858"/>
              </a:avLst>
            </a:prstGeom>
            <a:ln w="38100">
              <a:solidFill>
                <a:srgbClr val="C00000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052"/>
            <p:cNvCxnSpPr>
              <a:stCxn id="18" idx="5"/>
              <a:endCxn id="19" idx="3"/>
            </p:cNvCxnSpPr>
            <p:nvPr/>
          </p:nvCxnSpPr>
          <p:spPr>
            <a:xfrm rot="16200000" flipH="1">
              <a:off x="6858000" y="3885323"/>
              <a:ext cx="12700" cy="607266"/>
            </a:xfrm>
            <a:prstGeom prst="curvedConnector3">
              <a:avLst>
                <a:gd name="adj1" fmla="val 2445858"/>
              </a:avLst>
            </a:prstGeom>
            <a:ln w="38100">
              <a:solidFill>
                <a:srgbClr val="C00000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052"/>
            <p:cNvCxnSpPr>
              <a:stCxn id="19" idx="5"/>
              <a:endCxn id="20" idx="3"/>
            </p:cNvCxnSpPr>
            <p:nvPr/>
          </p:nvCxnSpPr>
          <p:spPr>
            <a:xfrm rot="16200000" flipH="1">
              <a:off x="7950200" y="3885323"/>
              <a:ext cx="12700" cy="607266"/>
            </a:xfrm>
            <a:prstGeom prst="curvedConnector3">
              <a:avLst>
                <a:gd name="adj1" fmla="val 2445858"/>
              </a:avLst>
            </a:prstGeom>
            <a:ln w="38100">
              <a:solidFill>
                <a:srgbClr val="C00000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052"/>
            <p:cNvCxnSpPr>
              <a:stCxn id="17" idx="4"/>
              <a:endCxn id="20" idx="4"/>
            </p:cNvCxnSpPr>
            <p:nvPr/>
          </p:nvCxnSpPr>
          <p:spPr>
            <a:xfrm rot="16200000" flipH="1">
              <a:off x="6858000" y="2632680"/>
              <a:ext cx="12700" cy="3276600"/>
            </a:xfrm>
            <a:prstGeom prst="curvedConnector3">
              <a:avLst>
                <a:gd name="adj1" fmla="val 5247882"/>
              </a:avLst>
            </a:prstGeom>
            <a:ln w="38100">
              <a:solidFill>
                <a:schemeClr val="accent6"/>
              </a:solidFill>
              <a:prstDash val="lgDashDotDot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052"/>
            <p:cNvCxnSpPr>
              <a:stCxn id="17" idx="7"/>
              <a:endCxn id="19" idx="0"/>
            </p:cNvCxnSpPr>
            <p:nvPr/>
          </p:nvCxnSpPr>
          <p:spPr>
            <a:xfrm rot="5400000" flipH="1" flipV="1">
              <a:off x="6392121" y="2780934"/>
              <a:ext cx="82024" cy="1941933"/>
            </a:xfrm>
            <a:prstGeom prst="curvedConnector3">
              <a:avLst>
                <a:gd name="adj1" fmla="val 504310"/>
              </a:avLst>
            </a:prstGeom>
            <a:ln w="38100">
              <a:solidFill>
                <a:schemeClr val="tx2">
                  <a:lumMod val="75000"/>
                </a:schemeClr>
              </a:solidFill>
              <a:prstDash val="sysDot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052"/>
            <p:cNvCxnSpPr/>
            <p:nvPr/>
          </p:nvCxnSpPr>
          <p:spPr>
            <a:xfrm rot="5400000" flipH="1" flipV="1">
              <a:off x="7404100" y="2930479"/>
              <a:ext cx="12700" cy="1699466"/>
            </a:xfrm>
            <a:prstGeom prst="curvedConnector3">
              <a:avLst>
                <a:gd name="adj1" fmla="val 3358535"/>
              </a:avLst>
            </a:prstGeom>
            <a:ln w="38100">
              <a:solidFill>
                <a:schemeClr val="tx2">
                  <a:lumMod val="75000"/>
                </a:schemeClr>
              </a:solidFill>
              <a:prstDash val="sysDot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052"/>
            <p:cNvCxnSpPr>
              <a:stCxn id="17" idx="2"/>
              <a:endCxn id="17" idx="3"/>
            </p:cNvCxnSpPr>
            <p:nvPr/>
          </p:nvCxnSpPr>
          <p:spPr>
            <a:xfrm rot="10800000" flipH="1" flipV="1">
              <a:off x="4876799" y="3990934"/>
              <a:ext cx="100433" cy="198022"/>
            </a:xfrm>
            <a:prstGeom prst="curvedConnector4">
              <a:avLst>
                <a:gd name="adj1" fmla="val -343025"/>
                <a:gd name="adj2" fmla="val 211336"/>
              </a:avLst>
            </a:prstGeom>
            <a:ln w="38100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6172200" y="2819400"/>
              <a:ext cx="12820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Ray Graph</a:t>
              </a:r>
              <a:endParaRPr lang="en-US" sz="2000" b="1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392317" y="5045292"/>
            <a:ext cx="2898379" cy="874931"/>
            <a:chOff x="5052166" y="5678269"/>
            <a:chExt cx="2898379" cy="874931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5181600" y="5867400"/>
              <a:ext cx="10196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181600" y="6019800"/>
              <a:ext cx="1069551" cy="0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5181600" y="6172200"/>
              <a:ext cx="1069551" cy="0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5181600" y="6324600"/>
              <a:ext cx="1098551" cy="0"/>
            </a:xfrm>
            <a:prstGeom prst="line">
              <a:avLst/>
            </a:prstGeom>
            <a:ln w="38100">
              <a:solidFill>
                <a:schemeClr val="accent6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6457826" y="5795963"/>
              <a:ext cx="0" cy="60483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6477000" y="5867400"/>
              <a:ext cx="147354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Edge strength</a:t>
              </a:r>
            </a:p>
            <a:p>
              <a:r>
                <a:rPr lang="en-US" dirty="0" smtClean="0"/>
                <a:t>increases</a:t>
              </a:r>
              <a:endParaRPr lang="en-US" dirty="0"/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5052166" y="5678269"/>
              <a:ext cx="2870202" cy="87493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Oval 36"/>
          <p:cNvSpPr/>
          <p:nvPr/>
        </p:nvSpPr>
        <p:spPr>
          <a:xfrm>
            <a:off x="4800600" y="3532558"/>
            <a:ext cx="685800" cy="560092"/>
          </a:xfrm>
          <a:prstGeom prst="ellipse">
            <a:avLst/>
          </a:prstGeom>
          <a:solidFill>
            <a:schemeClr val="bg2">
              <a:lumMod val="5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r</a:t>
            </a:r>
            <a:r>
              <a:rPr lang="en-US" sz="2800" baseline="-25000" dirty="0" smtClean="0">
                <a:solidFill>
                  <a:schemeClr val="tx1"/>
                </a:solidFill>
              </a:rPr>
              <a:t>0</a:t>
            </a:r>
            <a:endParaRPr lang="en-US" sz="2800" baseline="-25000" dirty="0">
              <a:solidFill>
                <a:schemeClr val="tx1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5892800" y="3532558"/>
            <a:ext cx="685800" cy="560092"/>
          </a:xfrm>
          <a:prstGeom prst="ellipse">
            <a:avLst/>
          </a:prstGeom>
          <a:solidFill>
            <a:schemeClr val="bg2">
              <a:lumMod val="5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r</a:t>
            </a:r>
            <a:r>
              <a:rPr lang="en-US" sz="2800" baseline="-25000" dirty="0" smtClean="0">
                <a:solidFill>
                  <a:schemeClr val="tx1"/>
                </a:solidFill>
              </a:rPr>
              <a:t>1</a:t>
            </a:r>
            <a:endParaRPr lang="en-US" sz="2800" baseline="-25000" dirty="0">
              <a:solidFill>
                <a:schemeClr val="tx1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6985000" y="3532558"/>
            <a:ext cx="685800" cy="560092"/>
          </a:xfrm>
          <a:prstGeom prst="ellipse">
            <a:avLst/>
          </a:prstGeom>
          <a:solidFill>
            <a:schemeClr val="bg2">
              <a:lumMod val="5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r</a:t>
            </a:r>
            <a:r>
              <a:rPr lang="en-US" sz="2800" baseline="-25000" dirty="0" smtClean="0">
                <a:solidFill>
                  <a:schemeClr val="tx1"/>
                </a:solidFill>
              </a:rPr>
              <a:t>2</a:t>
            </a:r>
            <a:endParaRPr lang="en-US" sz="2800" baseline="-25000" dirty="0">
              <a:solidFill>
                <a:schemeClr val="tx1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8077200" y="3532558"/>
            <a:ext cx="685800" cy="560092"/>
          </a:xfrm>
          <a:prstGeom prst="ellipse">
            <a:avLst/>
          </a:prstGeom>
          <a:solidFill>
            <a:schemeClr val="bg2">
              <a:lumMod val="5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r</a:t>
            </a:r>
            <a:r>
              <a:rPr lang="en-US" sz="2800" baseline="-25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267200" y="2530692"/>
            <a:ext cx="4724400" cy="350520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6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l"/>
            <a:r>
              <a:rPr lang="en-US" dirty="0"/>
              <a:t>Ray Graph – Edge tuple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Edge weight is a tuple.. { S</a:t>
            </a:r>
            <a:r>
              <a:rPr lang="en-US" baseline="-25000" dirty="0"/>
              <a:t>D </a:t>
            </a:r>
            <a:r>
              <a:rPr lang="en-US" dirty="0"/>
              <a:t>, </a:t>
            </a:r>
            <a:r>
              <a:rPr lang="en-US" dirty="0" smtClean="0"/>
              <a:t>S</a:t>
            </a:r>
            <a:r>
              <a:rPr lang="en-US" baseline="-25000" dirty="0" smtClean="0"/>
              <a:t>P </a:t>
            </a:r>
            <a:r>
              <a:rPr lang="en-US" dirty="0"/>
              <a:t>, S</a:t>
            </a:r>
            <a:r>
              <a:rPr lang="en-US" baseline="-25000" dirty="0"/>
              <a:t>T </a:t>
            </a:r>
            <a:r>
              <a:rPr lang="en-US" dirty="0" smtClean="0"/>
              <a:t>}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   </a:t>
            </a:r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249914" y="1687131"/>
            <a:ext cx="457200" cy="40675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827862" y="2406949"/>
                <a:ext cx="3013902" cy="99187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en-US" sz="2400" dirty="0" smtClean="0">
                    <a:solidFill>
                      <a:schemeClr val="accent1"/>
                    </a:solidFill>
                  </a:rPr>
                  <a:t>Directional Coherency </a:t>
                </a:r>
              </a:p>
              <a:p>
                <a:r>
                  <a:rPr lang="en-US" sz="2400" dirty="0" smtClean="0">
                    <a:solidFill>
                      <a:schemeClr val="accent1"/>
                    </a:solidFill>
                  </a:rPr>
                  <a:t>S</a:t>
                </a:r>
                <a:r>
                  <a:rPr lang="en-US" sz="2400" baseline="-25000" dirty="0" smtClean="0">
                    <a:solidFill>
                      <a:schemeClr val="accent1"/>
                    </a:solidFill>
                  </a:rPr>
                  <a:t>D</a:t>
                </a:r>
                <a:r>
                  <a:rPr lang="en-US" sz="2400" dirty="0" smtClean="0">
                    <a:solidFill>
                      <a:schemeClr val="accent1"/>
                    </a:solidFill>
                  </a:rPr>
                  <a:t> </a:t>
                </a:r>
                <a:r>
                  <a:rPr lang="en-US" sz="2400" dirty="0">
                    <a:solidFill>
                      <a:schemeClr val="accent1"/>
                    </a:solidFill>
                  </a:rPr>
                  <a:t>(r</a:t>
                </a:r>
                <a:r>
                  <a:rPr lang="en-US" sz="2400" baseline="-25000" dirty="0">
                    <a:solidFill>
                      <a:schemeClr val="accent1"/>
                    </a:solidFill>
                  </a:rPr>
                  <a:t>0</a:t>
                </a:r>
                <a:r>
                  <a:rPr lang="en-US" sz="2400" dirty="0">
                    <a:solidFill>
                      <a:schemeClr val="accent1"/>
                    </a:solidFill>
                  </a:rPr>
                  <a:t>, r</a:t>
                </a:r>
                <a:r>
                  <a:rPr lang="en-US" sz="2400" baseline="-25000" dirty="0">
                    <a:solidFill>
                      <a:schemeClr val="accent1"/>
                    </a:solidFill>
                  </a:rPr>
                  <a:t>1</a:t>
                </a:r>
                <a:r>
                  <a:rPr lang="en-US" sz="2400" dirty="0">
                    <a:solidFill>
                      <a:schemeClr val="accent1"/>
                    </a:solidFill>
                  </a:rPr>
                  <a:t>) = 1 -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chemeClr val="accent1"/>
                        </a:solidFill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US" sz="2400" i="1">
                            <a:solidFill>
                              <a:schemeClr val="accent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/>
                          </a:rPr>
                          <m:t>𝑟</m:t>
                        </m:r>
                        <m:r>
                          <a:rPr lang="en-US" sz="2400" i="1" baseline="-25000">
                            <a:solidFill>
                              <a:schemeClr val="accent1"/>
                            </a:solidFill>
                            <a:latin typeface="Cambria Math"/>
                          </a:rPr>
                          <m:t>0</m:t>
                        </m:r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/>
                          </a:rPr>
                          <m:t>𝑟</m:t>
                        </m:r>
                        <m:r>
                          <a:rPr lang="en-US" sz="2400" i="1" baseline="-25000">
                            <a:solidFill>
                              <a:schemeClr val="accent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  <m:t>𝑟</m:t>
                            </m:r>
                            <m:r>
                              <a:rPr lang="en-US" sz="2400" i="1" baseline="-25000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  <m:t>0</m:t>
                            </m:r>
                          </m:e>
                        </m:d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/>
                          </a:rPr>
                          <m:t> 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  <m:t>𝑟</m:t>
                            </m:r>
                            <m:r>
                              <a:rPr lang="en-US" sz="2400" i="1" baseline="-25000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  <m:t>1</m:t>
                            </m:r>
                          </m:e>
                        </m:d>
                      </m:den>
                    </m:f>
                  </m:oMath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862" y="2406949"/>
                <a:ext cx="3013902" cy="991875"/>
              </a:xfrm>
              <a:prstGeom prst="rect">
                <a:avLst/>
              </a:prstGeom>
              <a:blipFill rotWithShape="1">
                <a:blip r:embed="rId3"/>
                <a:stretch>
                  <a:fillRect l="-3239" t="-4294" r="-2227" b="-2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6" name="Straight Arrow Connector 65"/>
          <p:cNvCxnSpPr/>
          <p:nvPr/>
        </p:nvCxnSpPr>
        <p:spPr>
          <a:xfrm flipV="1">
            <a:off x="3781229" y="2191763"/>
            <a:ext cx="540799" cy="4046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Rectangle 68"/>
          <p:cNvSpPr/>
          <p:nvPr/>
        </p:nvSpPr>
        <p:spPr>
          <a:xfrm>
            <a:off x="4827203" y="1687130"/>
            <a:ext cx="457200" cy="406757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3781229" y="3257155"/>
            <a:ext cx="2803396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dirty="0" smtClean="0">
                <a:solidFill>
                  <a:schemeClr val="accent6"/>
                </a:solidFill>
              </a:rPr>
              <a:t>Positional Coherency</a:t>
            </a:r>
          </a:p>
          <a:p>
            <a:r>
              <a:rPr lang="en-US" sz="2400" dirty="0" smtClean="0">
                <a:solidFill>
                  <a:schemeClr val="accent6"/>
                </a:solidFill>
              </a:rPr>
              <a:t>S</a:t>
            </a:r>
            <a:r>
              <a:rPr lang="en-US" sz="2400" baseline="-25000" dirty="0" smtClean="0">
                <a:solidFill>
                  <a:schemeClr val="accent6"/>
                </a:solidFill>
              </a:rPr>
              <a:t>P</a:t>
            </a:r>
            <a:r>
              <a:rPr lang="en-US" sz="2400" dirty="0" smtClean="0">
                <a:solidFill>
                  <a:schemeClr val="accent6"/>
                </a:solidFill>
              </a:rPr>
              <a:t> </a:t>
            </a:r>
            <a:r>
              <a:rPr lang="en-US" sz="2400" dirty="0">
                <a:solidFill>
                  <a:schemeClr val="accent6"/>
                </a:solidFill>
              </a:rPr>
              <a:t>(C</a:t>
            </a:r>
            <a:r>
              <a:rPr lang="en-US" sz="2400" baseline="-25000" dirty="0">
                <a:solidFill>
                  <a:schemeClr val="accent6"/>
                </a:solidFill>
              </a:rPr>
              <a:t>0</a:t>
            </a:r>
            <a:r>
              <a:rPr lang="en-US" sz="2400" dirty="0">
                <a:solidFill>
                  <a:schemeClr val="accent6"/>
                </a:solidFill>
              </a:rPr>
              <a:t>, C</a:t>
            </a:r>
            <a:r>
              <a:rPr lang="en-US" sz="2400" baseline="-25000" dirty="0">
                <a:solidFill>
                  <a:schemeClr val="accent6"/>
                </a:solidFill>
              </a:rPr>
              <a:t>1</a:t>
            </a:r>
            <a:r>
              <a:rPr lang="en-US" sz="2400" dirty="0">
                <a:solidFill>
                  <a:schemeClr val="accent6"/>
                </a:solidFill>
              </a:rPr>
              <a:t>) = |C</a:t>
            </a:r>
            <a:r>
              <a:rPr lang="en-US" sz="2400" baseline="-25000" dirty="0">
                <a:solidFill>
                  <a:schemeClr val="accent6"/>
                </a:solidFill>
              </a:rPr>
              <a:t>0</a:t>
            </a:r>
            <a:r>
              <a:rPr lang="en-US" sz="2400" dirty="0">
                <a:solidFill>
                  <a:schemeClr val="accent6"/>
                </a:solidFill>
              </a:rPr>
              <a:t> - C</a:t>
            </a:r>
            <a:r>
              <a:rPr lang="en-US" sz="2400" baseline="-25000" dirty="0">
                <a:solidFill>
                  <a:schemeClr val="accent6"/>
                </a:solidFill>
              </a:rPr>
              <a:t>1</a:t>
            </a:r>
            <a:r>
              <a:rPr lang="en-US" sz="2400" dirty="0">
                <a:solidFill>
                  <a:schemeClr val="accent6"/>
                </a:solidFill>
              </a:rPr>
              <a:t>|</a:t>
            </a:r>
          </a:p>
        </p:txBody>
      </p:sp>
      <p:cxnSp>
        <p:nvCxnSpPr>
          <p:cNvPr id="71" name="Straight Arrow Connector 70"/>
          <p:cNvCxnSpPr/>
          <p:nvPr/>
        </p:nvCxnSpPr>
        <p:spPr>
          <a:xfrm flipV="1">
            <a:off x="4827204" y="2191763"/>
            <a:ext cx="228599" cy="965327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6273136" y="2219533"/>
            <a:ext cx="2748638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dirty="0">
                <a:solidFill>
                  <a:srgbClr val="76A84A"/>
                </a:solidFill>
              </a:rPr>
              <a:t>Temporal </a:t>
            </a:r>
            <a:r>
              <a:rPr lang="en-US" sz="2400" dirty="0" smtClean="0">
                <a:solidFill>
                  <a:srgbClr val="76A84A"/>
                </a:solidFill>
              </a:rPr>
              <a:t>Coherency</a:t>
            </a:r>
          </a:p>
          <a:p>
            <a:r>
              <a:rPr lang="en-US" sz="2400" dirty="0" smtClean="0">
                <a:solidFill>
                  <a:srgbClr val="76A84A"/>
                </a:solidFill>
              </a:rPr>
              <a:t>S</a:t>
            </a:r>
            <a:r>
              <a:rPr lang="en-US" sz="2400" baseline="-25000" dirty="0" smtClean="0">
                <a:solidFill>
                  <a:srgbClr val="76A84A"/>
                </a:solidFill>
              </a:rPr>
              <a:t>T</a:t>
            </a:r>
            <a:r>
              <a:rPr lang="en-US" sz="2400" dirty="0" smtClean="0">
                <a:solidFill>
                  <a:srgbClr val="76A84A"/>
                </a:solidFill>
              </a:rPr>
              <a:t> </a:t>
            </a:r>
            <a:r>
              <a:rPr lang="en-US" sz="2400" dirty="0">
                <a:solidFill>
                  <a:srgbClr val="76A84A"/>
                </a:solidFill>
              </a:rPr>
              <a:t>(t</a:t>
            </a:r>
            <a:r>
              <a:rPr lang="en-US" sz="2400" baseline="-25000" dirty="0">
                <a:solidFill>
                  <a:srgbClr val="76A84A"/>
                </a:solidFill>
              </a:rPr>
              <a:t>0</a:t>
            </a:r>
            <a:r>
              <a:rPr lang="en-US" sz="2400" dirty="0">
                <a:solidFill>
                  <a:srgbClr val="76A84A"/>
                </a:solidFill>
              </a:rPr>
              <a:t>, t</a:t>
            </a:r>
            <a:r>
              <a:rPr lang="en-US" sz="2400" baseline="-25000" dirty="0">
                <a:solidFill>
                  <a:srgbClr val="76A84A"/>
                </a:solidFill>
              </a:rPr>
              <a:t>1</a:t>
            </a:r>
            <a:r>
              <a:rPr lang="en-US" sz="2400" dirty="0">
                <a:solidFill>
                  <a:srgbClr val="76A84A"/>
                </a:solidFill>
              </a:rPr>
              <a:t>) = t</a:t>
            </a:r>
            <a:r>
              <a:rPr lang="en-US" sz="2400" baseline="-25000" dirty="0">
                <a:solidFill>
                  <a:srgbClr val="76A84A"/>
                </a:solidFill>
              </a:rPr>
              <a:t>1</a:t>
            </a:r>
            <a:r>
              <a:rPr lang="en-US" sz="2400" dirty="0">
                <a:solidFill>
                  <a:srgbClr val="76A84A"/>
                </a:solidFill>
              </a:rPr>
              <a:t> – t</a:t>
            </a:r>
            <a:r>
              <a:rPr lang="en-US" sz="2400" baseline="-25000" dirty="0">
                <a:solidFill>
                  <a:srgbClr val="76A84A"/>
                </a:solidFill>
              </a:rPr>
              <a:t>0</a:t>
            </a:r>
          </a:p>
        </p:txBody>
      </p:sp>
      <p:cxnSp>
        <p:nvCxnSpPr>
          <p:cNvPr id="75" name="Straight Arrow Connector 74"/>
          <p:cNvCxnSpPr>
            <a:stCxn id="74" idx="1"/>
          </p:cNvCxnSpPr>
          <p:nvPr/>
        </p:nvCxnSpPr>
        <p:spPr>
          <a:xfrm flipH="1" flipV="1">
            <a:off x="5740669" y="2191763"/>
            <a:ext cx="532467" cy="443269"/>
          </a:xfrm>
          <a:prstGeom prst="straightConnector1">
            <a:avLst/>
          </a:prstGeom>
          <a:ln>
            <a:solidFill>
              <a:srgbClr val="76A84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Rectangle 77"/>
          <p:cNvSpPr/>
          <p:nvPr/>
        </p:nvSpPr>
        <p:spPr>
          <a:xfrm>
            <a:off x="5370154" y="1678618"/>
            <a:ext cx="457200" cy="406757"/>
          </a:xfrm>
          <a:prstGeom prst="rect">
            <a:avLst/>
          </a:prstGeom>
          <a:noFill/>
          <a:ln w="38100">
            <a:solidFill>
              <a:srgbClr val="76A8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62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7" grpId="0"/>
      <p:bldP spid="67" grpId="1"/>
      <p:bldP spid="69" grpId="0" animBg="1"/>
      <p:bldP spid="69" grpId="1" animBg="1"/>
      <p:bldP spid="70" grpId="0"/>
      <p:bldP spid="70" grpId="1"/>
      <p:bldP spid="74" grpId="0"/>
      <p:bldP spid="74" grpId="1"/>
      <p:bldP spid="78" grpId="0" animBg="1"/>
      <p:bldP spid="78" grpId="1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1667</TotalTime>
  <Words>994</Words>
  <Application>Microsoft Office PowerPoint</Application>
  <PresentationFormat>On-screen Show (4:3)</PresentationFormat>
  <Paragraphs>333</Paragraphs>
  <Slides>31</Slides>
  <Notes>29</Notes>
  <HiddenSlides>6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Tema de Office</vt:lpstr>
      <vt:lpstr>PowerPoint Presentation</vt:lpstr>
      <vt:lpstr>Ray Graphs …  A Flexible Framework for Fusing Image Collections into Panoramas</vt:lpstr>
      <vt:lpstr>Managing, Displaying &amp; Analyzing Large Image Datasets is Challenging </vt:lpstr>
      <vt:lpstr>What is a panorama?</vt:lpstr>
      <vt:lpstr>Motivation</vt:lpstr>
      <vt:lpstr>Contributions</vt:lpstr>
      <vt:lpstr>System</vt:lpstr>
      <vt:lpstr>Ray Graph</vt:lpstr>
      <vt:lpstr>Ray Graph – Edge tuple</vt:lpstr>
      <vt:lpstr>Panorama Construction</vt:lpstr>
      <vt:lpstr>PowerPoint Presentation</vt:lpstr>
      <vt:lpstr>3600 Panorama</vt:lpstr>
      <vt:lpstr>3600 Panorama</vt:lpstr>
      <vt:lpstr>Street Panorama</vt:lpstr>
      <vt:lpstr>Street Panorama</vt:lpstr>
      <vt:lpstr>Centipede Panorama</vt:lpstr>
      <vt:lpstr>Centipede Panorama</vt:lpstr>
      <vt:lpstr>Storytelling Panorama</vt:lpstr>
      <vt:lpstr>Storytelling Panorama</vt:lpstr>
      <vt:lpstr>Panorama Modification</vt:lpstr>
      <vt:lpstr>Panorama Modification</vt:lpstr>
      <vt:lpstr>Limitations</vt:lpstr>
      <vt:lpstr>Limitations</vt:lpstr>
      <vt:lpstr>Summary</vt:lpstr>
      <vt:lpstr>Thank you…</vt:lpstr>
      <vt:lpstr>Other Ray-based Representations</vt:lpstr>
      <vt:lpstr>Results</vt:lpstr>
      <vt:lpstr>Performance</vt:lpstr>
      <vt:lpstr>Ray Graph – Edge tuple</vt:lpstr>
      <vt:lpstr>Ray Graph – Edge tuple</vt:lpstr>
      <vt:lpstr>Ray Graph – Edge tuple</vt:lpstr>
    </vt:vector>
  </TitlesOfParts>
  <Company>USP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Paola Tatiana Llerena Valdivia</dc:creator>
  <cp:lastModifiedBy>Wathsala Widanagamaachchi</cp:lastModifiedBy>
  <cp:revision>161</cp:revision>
  <dcterms:created xsi:type="dcterms:W3CDTF">2013-07-18T21:10:41Z</dcterms:created>
  <dcterms:modified xsi:type="dcterms:W3CDTF">2013-08-14T23:49:01Z</dcterms:modified>
</cp:coreProperties>
</file>