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6"/>
  </p:notesMasterIdLst>
  <p:handoutMasterIdLst>
    <p:handoutMasterId r:id="rId37"/>
  </p:handoutMasterIdLst>
  <p:sldIdLst>
    <p:sldId id="256" r:id="rId3"/>
    <p:sldId id="346" r:id="rId4"/>
    <p:sldId id="342" r:id="rId5"/>
    <p:sldId id="270" r:id="rId6"/>
    <p:sldId id="281" r:id="rId7"/>
    <p:sldId id="325" r:id="rId8"/>
    <p:sldId id="326" r:id="rId9"/>
    <p:sldId id="339" r:id="rId10"/>
    <p:sldId id="321" r:id="rId11"/>
    <p:sldId id="271" r:id="rId12"/>
    <p:sldId id="305" r:id="rId13"/>
    <p:sldId id="259" r:id="rId14"/>
    <p:sldId id="300" r:id="rId15"/>
    <p:sldId id="335" r:id="rId16"/>
    <p:sldId id="336" r:id="rId17"/>
    <p:sldId id="338" r:id="rId18"/>
    <p:sldId id="328" r:id="rId19"/>
    <p:sldId id="260" r:id="rId20"/>
    <p:sldId id="341" r:id="rId21"/>
    <p:sldId id="274" r:id="rId22"/>
    <p:sldId id="314" r:id="rId23"/>
    <p:sldId id="343" r:id="rId24"/>
    <p:sldId id="276" r:id="rId25"/>
    <p:sldId id="318" r:id="rId26"/>
    <p:sldId id="319" r:id="rId27"/>
    <p:sldId id="320" r:id="rId28"/>
    <p:sldId id="317" r:id="rId29"/>
    <p:sldId id="265" r:id="rId30"/>
    <p:sldId id="279" r:id="rId31"/>
    <p:sldId id="266" r:id="rId32"/>
    <p:sldId id="267" r:id="rId33"/>
    <p:sldId id="269" r:id="rId34"/>
    <p:sldId id="329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99"/>
    <a:srgbClr val="FFFF00"/>
    <a:srgbClr val="CC00CC"/>
    <a:srgbClr val="BFBFBF"/>
    <a:srgbClr val="C00000"/>
    <a:srgbClr val="0000FF"/>
    <a:srgbClr val="800080"/>
    <a:srgbClr val="E46C0A"/>
    <a:srgbClr val="000000"/>
    <a:srgbClr val="F58C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71" autoAdjust="0"/>
    <p:restoredTop sz="55462" autoAdjust="0"/>
  </p:normalViewPr>
  <p:slideViewPr>
    <p:cSldViewPr>
      <p:cViewPr varScale="1">
        <p:scale>
          <a:sx n="41" d="100"/>
          <a:sy n="41" d="100"/>
        </p:scale>
        <p:origin x="-1854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1376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B5DD95-1CA0-4489-81AF-C1D48C818692}" type="datetimeFigureOut">
              <a:rPr lang="en-US" smtClean="0"/>
              <a:t>10/14/2012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nb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731118-8827-4306-9553-FE336758F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771043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EB71E9-8D2D-4846-B97E-5173E2E49575}" type="datetimeFigureOut">
              <a:rPr lang="en-US" smtClean="0"/>
              <a:t>10/14/2012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nb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CADBE0-7013-4752-8E83-D5F0CC61A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99040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7286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9603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nb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5088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nb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2793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nb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2793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nb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2793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nb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2793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nb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2793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nb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9270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nb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5456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nb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927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2274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nb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3751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nb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3751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aseline="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nb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9161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nb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2445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nb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9670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nb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600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nb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8566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nb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2445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nb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801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nb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592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2274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nb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9193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nb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091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nb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592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772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772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772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7724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7724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nb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76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5653981"/>
            <a:ext cx="8991600" cy="1127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Interactive Exploration of Large-Scale Time-Varying Data using Dynamic Tracking Graphs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2F79E-9D0C-494C-A3B2-09AF771AE0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Interactive Exploration of Large-Scale Time-Varying Data using Dynamic Tracking Graphs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2F79E-9D0C-494C-A3B2-09AF771AE0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Interactive Exploration of Large-Scale Time-Varying Data using Dynamic Tracking Graphs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2F79E-9D0C-494C-A3B2-09AF771AE0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Interactive Exploration of Large-Scale Time-Varying Data using Dynamic Tracking Graphs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2F79E-9D0C-494C-A3B2-09AF771AE0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Interactive Exploration of Large-Scale Time-Varying Data using Dynamic Tracking Graphs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2F79E-9D0C-494C-A3B2-09AF771AE0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Interactive Exploration of Large-Scale Time-Varying Data using Dynamic Tracking Graphs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2F79E-9D0C-494C-A3B2-09AF771AE0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Interactive Exploration of Large-Scale Time-Varying Data using Dynamic Tracking Graphs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2F79E-9D0C-494C-A3B2-09AF771AE0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Interactive Exploration of Large-Scale Time-Varying Data using Dynamic Tracking Graphs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2F79E-9D0C-494C-A3B2-09AF771AE0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203380"/>
            <a:ext cx="4953000" cy="621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Interactive Exploration of Large-Scale Time-Varying Data using Dynamic Tracking Graphs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2F79E-9D0C-494C-A3B2-09AF771AE0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Interactive Exploration of Large-Scale Time-Varying Data using Dynamic Tracking Graphs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2F79E-9D0C-494C-A3B2-09AF771AE0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Interactive Exploration of Large-Scale Time-Varying Data using Dynamic Tracking Graphs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2F79E-9D0C-494C-A3B2-09AF771AE0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6500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545B4B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Interactive Exploration of Large-Scale Time-Varying Data using Dynamic Tracking Graphs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2F79E-9D0C-494C-A3B2-09AF771AE03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33.png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10.wdp"/><Relationship Id="rId3" Type="http://schemas.openxmlformats.org/officeDocument/2006/relationships/notesSlide" Target="../notesSlides/notesSlide28.xml"/><Relationship Id="rId7" Type="http://schemas.microsoft.com/office/2007/relationships/hdphoto" Target="../media/hdphoto7.wdp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6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5" Type="http://schemas.microsoft.com/office/2007/relationships/hdphoto" Target="../media/hdphoto11.wdp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microsoft.com/office/2007/relationships/hdphoto" Target="../media/hdphoto8.wdp"/><Relationship Id="rId1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microsoft.com/office/2007/relationships/hdphoto" Target="../media/hdphoto1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pascucci\ppt\2008\SLAC_COMBUSTION_April_2008\STACK.avi" TargetMode="Externa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73175"/>
            <a:ext cx="7772400" cy="1470025"/>
          </a:xfrm>
        </p:spPr>
        <p:txBody>
          <a:bodyPr>
            <a:noAutofit/>
          </a:bodyPr>
          <a:lstStyle/>
          <a:p>
            <a:r>
              <a:rPr lang="en-US" sz="3200" dirty="0"/>
              <a:t>Interactive </a:t>
            </a:r>
            <a:r>
              <a:rPr lang="en-US" sz="3200" dirty="0" smtClean="0"/>
              <a:t>Exploration of</a:t>
            </a:r>
            <a:br>
              <a:rPr lang="en-US" sz="3200" dirty="0" smtClean="0"/>
            </a:br>
            <a:r>
              <a:rPr lang="en-US" sz="3200" dirty="0" smtClean="0"/>
              <a:t>Large-Scale </a:t>
            </a:r>
            <a:r>
              <a:rPr lang="en-US" sz="3200" dirty="0"/>
              <a:t>Time-Varying </a:t>
            </a:r>
            <a:r>
              <a:rPr lang="en-US" sz="3200" dirty="0" smtClean="0"/>
              <a:t>Data using </a:t>
            </a:r>
            <a:br>
              <a:rPr lang="en-US" sz="3200" dirty="0" smtClean="0"/>
            </a:br>
            <a:r>
              <a:rPr lang="en-US" sz="3200" dirty="0" smtClean="0"/>
              <a:t>Dynamic Tracking </a:t>
            </a:r>
            <a:r>
              <a:rPr lang="en-US" sz="3200" dirty="0"/>
              <a:t>Graphs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8305800" cy="2638697"/>
          </a:xfrm>
        </p:spPr>
        <p:txBody>
          <a:bodyPr>
            <a:normAutofit fontScale="55000" lnSpcReduction="20000"/>
          </a:bodyPr>
          <a:lstStyle/>
          <a:p>
            <a:r>
              <a:rPr lang="en-US" b="1" dirty="0" err="1"/>
              <a:t>Wathsala</a:t>
            </a:r>
            <a:r>
              <a:rPr lang="en-US" b="1" dirty="0"/>
              <a:t> </a:t>
            </a:r>
            <a:r>
              <a:rPr lang="en-US" b="1" dirty="0" err="1" smtClean="0"/>
              <a:t>Widanagamaachchi</a:t>
            </a:r>
            <a:r>
              <a:rPr lang="en-US" b="1" dirty="0" smtClean="0"/>
              <a:t>*</a:t>
            </a:r>
          </a:p>
          <a:p>
            <a:endParaRPr lang="en-US" b="1" dirty="0"/>
          </a:p>
          <a:p>
            <a:r>
              <a:rPr lang="en-US" dirty="0" smtClean="0"/>
              <a:t>in collaboration with</a:t>
            </a:r>
            <a:endParaRPr lang="en-US" dirty="0"/>
          </a:p>
          <a:p>
            <a:endParaRPr lang="en-US" b="1" dirty="0" smtClean="0"/>
          </a:p>
          <a:p>
            <a:r>
              <a:rPr lang="en-US" b="1" dirty="0" smtClean="0"/>
              <a:t>Cameron Christensen*</a:t>
            </a:r>
            <a:r>
              <a:rPr lang="en-US" dirty="0" smtClean="0"/>
              <a:t>, </a:t>
            </a:r>
          </a:p>
          <a:p>
            <a:r>
              <a:rPr lang="en-US" b="1" dirty="0" smtClean="0"/>
              <a:t>Peer-</a:t>
            </a:r>
            <a:r>
              <a:rPr lang="en-US" b="1" dirty="0" err="1" smtClean="0"/>
              <a:t>Timo</a:t>
            </a:r>
            <a:r>
              <a:rPr lang="en-US" b="1" dirty="0" smtClean="0"/>
              <a:t> Bremer</a:t>
            </a:r>
            <a:r>
              <a:rPr lang="en-US" baseline="30000" dirty="0"/>
              <a:t> </a:t>
            </a:r>
            <a:r>
              <a:rPr lang="en-US" baseline="30000" dirty="0" smtClean="0"/>
              <a:t>+</a:t>
            </a:r>
            <a:r>
              <a:rPr lang="en-US" dirty="0"/>
              <a:t> </a:t>
            </a:r>
            <a:r>
              <a:rPr lang="en-US" b="1" dirty="0" smtClean="0"/>
              <a:t>and</a:t>
            </a:r>
            <a:r>
              <a:rPr lang="en-US" dirty="0" smtClean="0"/>
              <a:t> </a:t>
            </a:r>
            <a:r>
              <a:rPr lang="en-US" b="1" dirty="0" smtClean="0"/>
              <a:t>Valerio </a:t>
            </a:r>
            <a:r>
              <a:rPr lang="en-US" b="1" dirty="0" err="1" smtClean="0"/>
              <a:t>Pascucci</a:t>
            </a:r>
            <a:r>
              <a:rPr lang="en-US" b="1" dirty="0" smtClean="0"/>
              <a:t>*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* SCI </a:t>
            </a:r>
            <a:r>
              <a:rPr lang="en-US" dirty="0"/>
              <a:t>Institute, University of </a:t>
            </a:r>
            <a:r>
              <a:rPr lang="en-US" dirty="0" smtClean="0"/>
              <a:t>Utah</a:t>
            </a:r>
          </a:p>
          <a:p>
            <a:r>
              <a:rPr lang="en-US" sz="2900" baseline="30000" dirty="0"/>
              <a:t>+</a:t>
            </a:r>
            <a:r>
              <a:rPr lang="en-US" dirty="0"/>
              <a:t> Lawrence Livermore National Laboratory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238918"/>
            <a:ext cx="2376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7113" y="96837"/>
            <a:ext cx="1690687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5726" y="127000"/>
            <a:ext cx="7493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F:\Vis-\casc_logo.png"/>
          <p:cNvPicPr>
            <a:picLocks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2505" y="216724"/>
            <a:ext cx="1482540" cy="50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dirty="0"/>
              <a:t>Contribution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47800"/>
            <a:ext cx="3733801" cy="5410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dirty="0" smtClean="0"/>
              <a:t>A system which allows..</a:t>
            </a:r>
            <a:endParaRPr lang="en-US" sz="2500" dirty="0"/>
          </a:p>
          <a:p>
            <a:r>
              <a:rPr lang="en-US" sz="2500" dirty="0" smtClean="0"/>
              <a:t>Exploration </a:t>
            </a:r>
            <a:r>
              <a:rPr lang="en-US" sz="2500" dirty="0"/>
              <a:t>of features </a:t>
            </a:r>
            <a:endParaRPr lang="en-US" sz="2500" dirty="0" smtClean="0"/>
          </a:p>
          <a:p>
            <a:r>
              <a:rPr lang="en-US" sz="2500" dirty="0" smtClean="0"/>
              <a:t>Progressive layouts</a:t>
            </a:r>
          </a:p>
          <a:p>
            <a:r>
              <a:rPr lang="en-US" sz="2500" dirty="0"/>
              <a:t>Modification of feature </a:t>
            </a:r>
            <a:r>
              <a:rPr lang="en-US" sz="2500" dirty="0" smtClean="0"/>
              <a:t>attributes &amp; correlation criteria </a:t>
            </a:r>
          </a:p>
          <a:p>
            <a:r>
              <a:rPr lang="en-US" sz="2500" dirty="0" smtClean="0"/>
              <a:t>Interactivity </a:t>
            </a:r>
            <a:r>
              <a:rPr lang="en-US" sz="2500" dirty="0"/>
              <a:t>for TB size </a:t>
            </a:r>
            <a:r>
              <a:rPr lang="en-US" sz="2500" dirty="0" smtClean="0"/>
              <a:t>data</a:t>
            </a:r>
          </a:p>
          <a:p>
            <a:r>
              <a:rPr lang="en-US" sz="2500" dirty="0" smtClean="0"/>
              <a:t>Mapping dynamics </a:t>
            </a:r>
            <a:r>
              <a:rPr lang="en-US" sz="2500" dirty="0"/>
              <a:t>of the dataset with the visualization</a:t>
            </a:r>
          </a:p>
          <a:p>
            <a:endParaRPr lang="en-US" sz="2500" dirty="0" smtClean="0"/>
          </a:p>
          <a:p>
            <a:endParaRPr lang="en-US" sz="2500" dirty="0"/>
          </a:p>
          <a:p>
            <a:endParaRPr lang="en-US" sz="4400" dirty="0" smtClean="0"/>
          </a:p>
          <a:p>
            <a:endParaRPr lang="en-US" sz="4400" dirty="0"/>
          </a:p>
          <a:p>
            <a:endParaRPr lang="en-US" dirty="0"/>
          </a:p>
        </p:txBody>
      </p:sp>
      <p:pic>
        <p:nvPicPr>
          <p:cNvPr id="4" name="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283" r="2631"/>
          <a:stretch/>
        </p:blipFill>
        <p:spPr>
          <a:xfrm>
            <a:off x="4191000" y="1911594"/>
            <a:ext cx="4875842" cy="372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6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dirty="0"/>
              <a:t>System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500" dirty="0" smtClean="0"/>
              <a:t>When feature </a:t>
            </a:r>
            <a:r>
              <a:rPr lang="en-US" sz="2500" dirty="0"/>
              <a:t>parameters &amp; correlation criteria </a:t>
            </a:r>
            <a:r>
              <a:rPr lang="en-US" sz="2500" dirty="0" smtClean="0"/>
              <a:t>vary, </a:t>
            </a:r>
          </a:p>
          <a:p>
            <a:pPr marL="0" indent="0">
              <a:buNone/>
            </a:pPr>
            <a:endParaRPr lang="en-US" sz="2500" dirty="0" smtClean="0"/>
          </a:p>
          <a:p>
            <a:pPr marL="0" indent="0">
              <a:buNone/>
            </a:pPr>
            <a:r>
              <a:rPr lang="en-US" sz="2500" dirty="0" smtClean="0"/>
              <a:t>System </a:t>
            </a:r>
            <a:r>
              <a:rPr lang="en-US" sz="2500" b="1" dirty="0" smtClean="0"/>
              <a:t>interactively</a:t>
            </a:r>
            <a:r>
              <a:rPr lang="en-US" sz="2500" dirty="0" smtClean="0"/>
              <a:t>…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500" dirty="0" smtClean="0"/>
              <a:t>Select features </a:t>
            </a:r>
          </a:p>
          <a:p>
            <a:pPr marL="1371600" lvl="2" indent="-457200">
              <a:buFont typeface="+mj-lt"/>
              <a:buAutoNum type="arabicPeriod"/>
            </a:pPr>
            <a:endParaRPr lang="en-US" sz="25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sz="2500" dirty="0" smtClean="0"/>
              <a:t>Generate tracking graphs</a:t>
            </a:r>
          </a:p>
          <a:p>
            <a:pPr marL="1371600" lvl="2" indent="-457200">
              <a:buFont typeface="+mj-lt"/>
              <a:buAutoNum type="arabicPeriod"/>
            </a:pPr>
            <a:endParaRPr lang="en-US" sz="25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sz="2500" dirty="0" smtClean="0"/>
              <a:t>Layout &amp; visualize tracking graphs</a:t>
            </a:r>
            <a:endParaRPr lang="en-US" sz="25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90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dirty="0"/>
              <a:t>Topological Feature Families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800600"/>
          </a:xfrm>
        </p:spPr>
        <p:txBody>
          <a:bodyPr>
            <a:normAutofit/>
          </a:bodyPr>
          <a:lstStyle/>
          <a:p>
            <a:r>
              <a:rPr lang="en-US" sz="2500" dirty="0" smtClean="0"/>
              <a:t>Use hierarchical merge trees</a:t>
            </a:r>
          </a:p>
          <a:p>
            <a:r>
              <a:rPr lang="en-US" sz="2500" dirty="0" smtClean="0"/>
              <a:t>Encode all possible features for a wide range of feature parameters</a:t>
            </a:r>
          </a:p>
          <a:p>
            <a:pPr lvl="1"/>
            <a:endParaRPr lang="en-US" sz="2500" dirty="0"/>
          </a:p>
          <a:p>
            <a:r>
              <a:rPr lang="en-US" sz="2500" b="1" dirty="0" smtClean="0"/>
              <a:t>References</a:t>
            </a:r>
          </a:p>
          <a:p>
            <a:pPr lvl="1"/>
            <a:r>
              <a:rPr lang="en-US" sz="2100" dirty="0" smtClean="0"/>
              <a:t>Analyzing </a:t>
            </a:r>
            <a:r>
              <a:rPr lang="en-US" sz="2100" dirty="0"/>
              <a:t>and tracking burning structures in lean premixed </a:t>
            </a:r>
            <a:r>
              <a:rPr lang="en-US" sz="2100" dirty="0" smtClean="0"/>
              <a:t>hydrogen flames, 2009.</a:t>
            </a:r>
            <a:endParaRPr lang="en-US" sz="2100" dirty="0"/>
          </a:p>
          <a:p>
            <a:pPr lvl="1"/>
            <a:r>
              <a:rPr lang="en-US" sz="2100" dirty="0"/>
              <a:t>Feature-based statistical analysis of combustion simulation </a:t>
            </a:r>
            <a:r>
              <a:rPr lang="en-US" sz="2100" dirty="0" smtClean="0"/>
              <a:t>data, 2011.</a:t>
            </a:r>
          </a:p>
          <a:p>
            <a:pPr lvl="2"/>
            <a:endParaRPr lang="en-US" sz="1700" dirty="0"/>
          </a:p>
          <a:p>
            <a:r>
              <a:rPr lang="en-US" sz="2500" dirty="0"/>
              <a:t>For the entire dataset, </a:t>
            </a:r>
            <a:r>
              <a:rPr lang="en-US" sz="2500" b="1" dirty="0" smtClean="0"/>
              <a:t>pre-compute features </a:t>
            </a:r>
            <a:r>
              <a:rPr lang="en-US" sz="2500" dirty="0" smtClean="0"/>
              <a:t>for a range of feature parameters</a:t>
            </a:r>
          </a:p>
          <a:p>
            <a:pPr lvl="1"/>
            <a:endParaRPr lang="en-US" sz="21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545B4B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r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Component 01 : Interactive Feature Selection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57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/>
          <p:cNvGrpSpPr/>
          <p:nvPr/>
        </p:nvGrpSpPr>
        <p:grpSpPr>
          <a:xfrm>
            <a:off x="7351229" y="1965601"/>
            <a:ext cx="1792771" cy="3955597"/>
            <a:chOff x="7351229" y="1965601"/>
            <a:chExt cx="1792771" cy="3955597"/>
          </a:xfrm>
        </p:grpSpPr>
        <p:sp>
          <p:nvSpPr>
            <p:cNvPr id="13" name="TextBox 12"/>
            <p:cNvSpPr txBox="1"/>
            <p:nvPr/>
          </p:nvSpPr>
          <p:spPr>
            <a:xfrm>
              <a:off x="7406024" y="3565801"/>
              <a:ext cx="1737976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Function </a:t>
              </a:r>
            </a:p>
            <a:p>
              <a:r>
                <a:rPr lang="en-US" sz="3200" dirty="0" smtClean="0"/>
                <a:t>Value</a:t>
              </a:r>
              <a:endParaRPr lang="en-US" sz="3200" dirty="0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7351229" y="1965601"/>
              <a:ext cx="0" cy="3955597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5037528" y="1852754"/>
            <a:ext cx="1972872" cy="818505"/>
            <a:chOff x="5037528" y="1852754"/>
            <a:chExt cx="1972872" cy="818505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5112527" y="1903459"/>
              <a:ext cx="228600" cy="76780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6689070" y="2198819"/>
              <a:ext cx="228600" cy="458382"/>
            </a:xfrm>
            <a:prstGeom prst="line">
              <a:avLst/>
            </a:prstGeom>
            <a:ln w="57150">
              <a:solidFill>
                <a:srgbClr val="0068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Group 38"/>
            <p:cNvGrpSpPr/>
            <p:nvPr/>
          </p:nvGrpSpPr>
          <p:grpSpPr>
            <a:xfrm>
              <a:off x="5037528" y="1852754"/>
              <a:ext cx="173736" cy="173736"/>
              <a:chOff x="4139658" y="1868353"/>
              <a:chExt cx="173736" cy="173736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4139658" y="1868353"/>
                <a:ext cx="173736" cy="17373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4185378" y="1914574"/>
                <a:ext cx="82296" cy="8129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6836664" y="2089489"/>
              <a:ext cx="173736" cy="173736"/>
              <a:chOff x="4139658" y="1868353"/>
              <a:chExt cx="173736" cy="173736"/>
            </a:xfrm>
          </p:grpSpPr>
          <p:sp>
            <p:nvSpPr>
              <p:cNvPr id="45" name="Oval 44"/>
              <p:cNvSpPr/>
              <p:nvPr/>
            </p:nvSpPr>
            <p:spPr>
              <a:xfrm>
                <a:off x="4139658" y="1868353"/>
                <a:ext cx="173736" cy="17373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4185378" y="1914574"/>
                <a:ext cx="82296" cy="8129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183471" y="4709953"/>
            <a:ext cx="1225658" cy="1452265"/>
            <a:chOff x="990600" y="4495800"/>
            <a:chExt cx="1225658" cy="1452265"/>
          </a:xfrm>
        </p:grpSpPr>
        <p:cxnSp>
          <p:nvCxnSpPr>
            <p:cNvPr id="4" name="Straight Arrow Connector 3"/>
            <p:cNvCxnSpPr/>
            <p:nvPr/>
          </p:nvCxnSpPr>
          <p:spPr>
            <a:xfrm flipV="1">
              <a:off x="1295400" y="4800600"/>
              <a:ext cx="0" cy="762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5400000" flipV="1">
              <a:off x="1676400" y="5181600"/>
              <a:ext cx="0" cy="762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1295400" y="5029200"/>
              <a:ext cx="533400" cy="5334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1898542" y="5486400"/>
              <a:ext cx="3177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x</a:t>
              </a:r>
              <a:endParaRPr lang="en-US" sz="24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90600" y="4495800"/>
              <a:ext cx="3241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y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752600" y="4648200"/>
              <a:ext cx="3064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z</a:t>
              </a:r>
              <a:endParaRPr lang="en-US" sz="2400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2259553" y="2443609"/>
            <a:ext cx="681176" cy="2910569"/>
            <a:chOff x="2259553" y="2443609"/>
            <a:chExt cx="681176" cy="2910569"/>
          </a:xfrm>
        </p:grpSpPr>
        <p:sp>
          <p:nvSpPr>
            <p:cNvPr id="21" name="Rectangle 2"/>
            <p:cNvSpPr/>
            <p:nvPr/>
          </p:nvSpPr>
          <p:spPr>
            <a:xfrm>
              <a:off x="2285974" y="4819774"/>
              <a:ext cx="654755" cy="53440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0 w 914400"/>
                <a:gd name="connsiteY0" fmla="*/ 4618 h 919018"/>
                <a:gd name="connsiteX1" fmla="*/ 460248 w 914400"/>
                <a:gd name="connsiteY1" fmla="*/ 0 h 919018"/>
                <a:gd name="connsiteX2" fmla="*/ 914400 w 914400"/>
                <a:gd name="connsiteY2" fmla="*/ 4618 h 919018"/>
                <a:gd name="connsiteX3" fmla="*/ 914400 w 914400"/>
                <a:gd name="connsiteY3" fmla="*/ 919018 h 919018"/>
                <a:gd name="connsiteX4" fmla="*/ 0 w 914400"/>
                <a:gd name="connsiteY4" fmla="*/ 919018 h 919018"/>
                <a:gd name="connsiteX5" fmla="*/ 0 w 914400"/>
                <a:gd name="connsiteY5" fmla="*/ 4618 h 919018"/>
                <a:gd name="connsiteX0" fmla="*/ 0 w 914400"/>
                <a:gd name="connsiteY0" fmla="*/ 4618 h 919018"/>
                <a:gd name="connsiteX1" fmla="*/ 460248 w 914400"/>
                <a:gd name="connsiteY1" fmla="*/ 0 h 919018"/>
                <a:gd name="connsiteX2" fmla="*/ 914400 w 914400"/>
                <a:gd name="connsiteY2" fmla="*/ 4618 h 919018"/>
                <a:gd name="connsiteX3" fmla="*/ 0 w 914400"/>
                <a:gd name="connsiteY3" fmla="*/ 919018 h 919018"/>
                <a:gd name="connsiteX4" fmla="*/ 0 w 914400"/>
                <a:gd name="connsiteY4" fmla="*/ 4618 h 919018"/>
                <a:gd name="connsiteX0" fmla="*/ 0 w 2231136"/>
                <a:gd name="connsiteY0" fmla="*/ 304800 h 1219200"/>
                <a:gd name="connsiteX1" fmla="*/ 460248 w 2231136"/>
                <a:gd name="connsiteY1" fmla="*/ 300182 h 1219200"/>
                <a:gd name="connsiteX2" fmla="*/ 2231136 w 2231136"/>
                <a:gd name="connsiteY2" fmla="*/ 0 h 1219200"/>
                <a:gd name="connsiteX3" fmla="*/ 0 w 2231136"/>
                <a:gd name="connsiteY3" fmla="*/ 1219200 h 1219200"/>
                <a:gd name="connsiteX4" fmla="*/ 0 w 2231136"/>
                <a:gd name="connsiteY4" fmla="*/ 304800 h 1219200"/>
                <a:gd name="connsiteX0" fmla="*/ 0 w 2438400"/>
                <a:gd name="connsiteY0" fmla="*/ 304800 h 426720"/>
                <a:gd name="connsiteX1" fmla="*/ 460248 w 2438400"/>
                <a:gd name="connsiteY1" fmla="*/ 300182 h 426720"/>
                <a:gd name="connsiteX2" fmla="*/ 2231136 w 2438400"/>
                <a:gd name="connsiteY2" fmla="*/ 0 h 426720"/>
                <a:gd name="connsiteX3" fmla="*/ 2438400 w 2438400"/>
                <a:gd name="connsiteY3" fmla="*/ 426720 h 426720"/>
                <a:gd name="connsiteX4" fmla="*/ 0 w 2438400"/>
                <a:gd name="connsiteY4" fmla="*/ 304800 h 426720"/>
                <a:gd name="connsiteX0" fmla="*/ 475 w 2438875"/>
                <a:gd name="connsiteY0" fmla="*/ 305953 h 427873"/>
                <a:gd name="connsiteX1" fmla="*/ 2231611 w 2438875"/>
                <a:gd name="connsiteY1" fmla="*/ 1153 h 427873"/>
                <a:gd name="connsiteX2" fmla="*/ 2438875 w 2438875"/>
                <a:gd name="connsiteY2" fmla="*/ 427873 h 427873"/>
                <a:gd name="connsiteX3" fmla="*/ 475 w 2438875"/>
                <a:gd name="connsiteY3" fmla="*/ 305953 h 427873"/>
                <a:gd name="connsiteX0" fmla="*/ 475 w 2438875"/>
                <a:gd name="connsiteY0" fmla="*/ 305953 h 427873"/>
                <a:gd name="connsiteX1" fmla="*/ 2231611 w 2438875"/>
                <a:gd name="connsiteY1" fmla="*/ 1153 h 427873"/>
                <a:gd name="connsiteX2" fmla="*/ 2438875 w 2438875"/>
                <a:gd name="connsiteY2" fmla="*/ 427873 h 427873"/>
                <a:gd name="connsiteX3" fmla="*/ 475 w 2438875"/>
                <a:gd name="connsiteY3" fmla="*/ 305953 h 427873"/>
                <a:gd name="connsiteX0" fmla="*/ 475 w 2438875"/>
                <a:gd name="connsiteY0" fmla="*/ 305953 h 427873"/>
                <a:gd name="connsiteX1" fmla="*/ 2231611 w 2438875"/>
                <a:gd name="connsiteY1" fmla="*/ 1153 h 427873"/>
                <a:gd name="connsiteX2" fmla="*/ 2438875 w 2438875"/>
                <a:gd name="connsiteY2" fmla="*/ 427873 h 427873"/>
                <a:gd name="connsiteX3" fmla="*/ 475 w 2438875"/>
                <a:gd name="connsiteY3" fmla="*/ 305953 h 427873"/>
                <a:gd name="connsiteX0" fmla="*/ 207264 w 207264"/>
                <a:gd name="connsiteY0" fmla="*/ 426720 h 426720"/>
                <a:gd name="connsiteX1" fmla="*/ 0 w 207264"/>
                <a:gd name="connsiteY1" fmla="*/ 0 h 426720"/>
                <a:gd name="connsiteX2" fmla="*/ 207264 w 207264"/>
                <a:gd name="connsiteY2" fmla="*/ 426720 h 426720"/>
                <a:gd name="connsiteX0" fmla="*/ 297419 w 297419"/>
                <a:gd name="connsiteY0" fmla="*/ 426720 h 426720"/>
                <a:gd name="connsiteX1" fmla="*/ 90155 w 297419"/>
                <a:gd name="connsiteY1" fmla="*/ 0 h 426720"/>
                <a:gd name="connsiteX2" fmla="*/ 297419 w 297419"/>
                <a:gd name="connsiteY2" fmla="*/ 426720 h 426720"/>
                <a:gd name="connsiteX0" fmla="*/ 284376 w 284376"/>
                <a:gd name="connsiteY0" fmla="*/ 414419 h 414419"/>
                <a:gd name="connsiteX1" fmla="*/ 114016 w 284376"/>
                <a:gd name="connsiteY1" fmla="*/ 0 h 414419"/>
                <a:gd name="connsiteX2" fmla="*/ 284376 w 284376"/>
                <a:gd name="connsiteY2" fmla="*/ 414419 h 414419"/>
                <a:gd name="connsiteX0" fmla="*/ 284376 w 321174"/>
                <a:gd name="connsiteY0" fmla="*/ 414419 h 414419"/>
                <a:gd name="connsiteX1" fmla="*/ 114016 w 321174"/>
                <a:gd name="connsiteY1" fmla="*/ 0 h 414419"/>
                <a:gd name="connsiteX2" fmla="*/ 284376 w 321174"/>
                <a:gd name="connsiteY2" fmla="*/ 414419 h 414419"/>
                <a:gd name="connsiteX0" fmla="*/ 193170 w 229968"/>
                <a:gd name="connsiteY0" fmla="*/ 414419 h 417646"/>
                <a:gd name="connsiteX1" fmla="*/ 22810 w 229968"/>
                <a:gd name="connsiteY1" fmla="*/ 0 h 417646"/>
                <a:gd name="connsiteX2" fmla="*/ 193170 w 229968"/>
                <a:gd name="connsiteY2" fmla="*/ 414419 h 417646"/>
                <a:gd name="connsiteX0" fmla="*/ 193170 w 267675"/>
                <a:gd name="connsiteY0" fmla="*/ 414620 h 417847"/>
                <a:gd name="connsiteX1" fmla="*/ 22810 w 267675"/>
                <a:gd name="connsiteY1" fmla="*/ 201 h 417847"/>
                <a:gd name="connsiteX2" fmla="*/ 193170 w 267675"/>
                <a:gd name="connsiteY2" fmla="*/ 414620 h 417847"/>
                <a:gd name="connsiteX0" fmla="*/ 325413 w 399918"/>
                <a:gd name="connsiteY0" fmla="*/ 414620 h 417065"/>
                <a:gd name="connsiteX1" fmla="*/ 155053 w 399918"/>
                <a:gd name="connsiteY1" fmla="*/ 201 h 417065"/>
                <a:gd name="connsiteX2" fmla="*/ 325413 w 399918"/>
                <a:gd name="connsiteY2" fmla="*/ 414620 h 417065"/>
                <a:gd name="connsiteX0" fmla="*/ 161305 w 469809"/>
                <a:gd name="connsiteY0" fmla="*/ 10636 h 524332"/>
                <a:gd name="connsiteX1" fmla="*/ 368186 w 469809"/>
                <a:gd name="connsiteY1" fmla="*/ 522918 h 524332"/>
                <a:gd name="connsiteX2" fmla="*/ 161305 w 469809"/>
                <a:gd name="connsiteY2" fmla="*/ 10636 h 524332"/>
                <a:gd name="connsiteX0" fmla="*/ 161305 w 492845"/>
                <a:gd name="connsiteY0" fmla="*/ 12498 h 526194"/>
                <a:gd name="connsiteX1" fmla="*/ 368186 w 492845"/>
                <a:gd name="connsiteY1" fmla="*/ 524780 h 526194"/>
                <a:gd name="connsiteX2" fmla="*/ 161305 w 492845"/>
                <a:gd name="connsiteY2" fmla="*/ 12498 h 526194"/>
                <a:gd name="connsiteX0" fmla="*/ 161305 w 509194"/>
                <a:gd name="connsiteY0" fmla="*/ 0 h 513696"/>
                <a:gd name="connsiteX1" fmla="*/ 368186 w 509194"/>
                <a:gd name="connsiteY1" fmla="*/ 512282 h 513696"/>
                <a:gd name="connsiteX2" fmla="*/ 161305 w 509194"/>
                <a:gd name="connsiteY2" fmla="*/ 0 h 513696"/>
                <a:gd name="connsiteX0" fmla="*/ 161305 w 496491"/>
                <a:gd name="connsiteY0" fmla="*/ 0 h 513696"/>
                <a:gd name="connsiteX1" fmla="*/ 368186 w 496491"/>
                <a:gd name="connsiteY1" fmla="*/ 512282 h 513696"/>
                <a:gd name="connsiteX2" fmla="*/ 161305 w 496491"/>
                <a:gd name="connsiteY2" fmla="*/ 0 h 513696"/>
                <a:gd name="connsiteX0" fmla="*/ 325625 w 660811"/>
                <a:gd name="connsiteY0" fmla="*/ 0 h 533551"/>
                <a:gd name="connsiteX1" fmla="*/ 532506 w 660811"/>
                <a:gd name="connsiteY1" fmla="*/ 512282 h 533551"/>
                <a:gd name="connsiteX2" fmla="*/ 325625 w 660811"/>
                <a:gd name="connsiteY2" fmla="*/ 0 h 533551"/>
                <a:gd name="connsiteX0" fmla="*/ 331727 w 666913"/>
                <a:gd name="connsiteY0" fmla="*/ 0 h 536319"/>
                <a:gd name="connsiteX1" fmla="*/ 538608 w 666913"/>
                <a:gd name="connsiteY1" fmla="*/ 512282 h 536319"/>
                <a:gd name="connsiteX2" fmla="*/ 331727 w 666913"/>
                <a:gd name="connsiteY2" fmla="*/ 0 h 536319"/>
                <a:gd name="connsiteX0" fmla="*/ 319569 w 654755"/>
                <a:gd name="connsiteY0" fmla="*/ 0 h 534404"/>
                <a:gd name="connsiteX1" fmla="*/ 526450 w 654755"/>
                <a:gd name="connsiteY1" fmla="*/ 512282 h 534404"/>
                <a:gd name="connsiteX2" fmla="*/ 319569 w 654755"/>
                <a:gd name="connsiteY2" fmla="*/ 0 h 534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4755" h="534404">
                  <a:moveTo>
                    <a:pt x="319569" y="0"/>
                  </a:moveTo>
                  <a:cubicBezTo>
                    <a:pt x="537512" y="50481"/>
                    <a:pt x="825163" y="367492"/>
                    <a:pt x="526450" y="512282"/>
                  </a:cubicBezTo>
                  <a:cubicBezTo>
                    <a:pt x="-265557" y="654522"/>
                    <a:pt x="-16048" y="66883"/>
                    <a:pt x="319569" y="0"/>
                  </a:cubicBezTo>
                  <a:close/>
                </a:path>
              </a:pathLst>
            </a:custGeom>
            <a:solidFill>
              <a:srgbClr val="00682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2259553" y="2443609"/>
              <a:ext cx="399918" cy="417065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0 w 914400"/>
                <a:gd name="connsiteY0" fmla="*/ 4618 h 919018"/>
                <a:gd name="connsiteX1" fmla="*/ 460248 w 914400"/>
                <a:gd name="connsiteY1" fmla="*/ 0 h 919018"/>
                <a:gd name="connsiteX2" fmla="*/ 914400 w 914400"/>
                <a:gd name="connsiteY2" fmla="*/ 4618 h 919018"/>
                <a:gd name="connsiteX3" fmla="*/ 914400 w 914400"/>
                <a:gd name="connsiteY3" fmla="*/ 919018 h 919018"/>
                <a:gd name="connsiteX4" fmla="*/ 0 w 914400"/>
                <a:gd name="connsiteY4" fmla="*/ 919018 h 919018"/>
                <a:gd name="connsiteX5" fmla="*/ 0 w 914400"/>
                <a:gd name="connsiteY5" fmla="*/ 4618 h 919018"/>
                <a:gd name="connsiteX0" fmla="*/ 0 w 914400"/>
                <a:gd name="connsiteY0" fmla="*/ 4618 h 919018"/>
                <a:gd name="connsiteX1" fmla="*/ 460248 w 914400"/>
                <a:gd name="connsiteY1" fmla="*/ 0 h 919018"/>
                <a:gd name="connsiteX2" fmla="*/ 914400 w 914400"/>
                <a:gd name="connsiteY2" fmla="*/ 4618 h 919018"/>
                <a:gd name="connsiteX3" fmla="*/ 0 w 914400"/>
                <a:gd name="connsiteY3" fmla="*/ 919018 h 919018"/>
                <a:gd name="connsiteX4" fmla="*/ 0 w 914400"/>
                <a:gd name="connsiteY4" fmla="*/ 4618 h 919018"/>
                <a:gd name="connsiteX0" fmla="*/ 0 w 2231136"/>
                <a:gd name="connsiteY0" fmla="*/ 304800 h 1219200"/>
                <a:gd name="connsiteX1" fmla="*/ 460248 w 2231136"/>
                <a:gd name="connsiteY1" fmla="*/ 300182 h 1219200"/>
                <a:gd name="connsiteX2" fmla="*/ 2231136 w 2231136"/>
                <a:gd name="connsiteY2" fmla="*/ 0 h 1219200"/>
                <a:gd name="connsiteX3" fmla="*/ 0 w 2231136"/>
                <a:gd name="connsiteY3" fmla="*/ 1219200 h 1219200"/>
                <a:gd name="connsiteX4" fmla="*/ 0 w 2231136"/>
                <a:gd name="connsiteY4" fmla="*/ 304800 h 1219200"/>
                <a:gd name="connsiteX0" fmla="*/ 0 w 2438400"/>
                <a:gd name="connsiteY0" fmla="*/ 304800 h 426720"/>
                <a:gd name="connsiteX1" fmla="*/ 460248 w 2438400"/>
                <a:gd name="connsiteY1" fmla="*/ 300182 h 426720"/>
                <a:gd name="connsiteX2" fmla="*/ 2231136 w 2438400"/>
                <a:gd name="connsiteY2" fmla="*/ 0 h 426720"/>
                <a:gd name="connsiteX3" fmla="*/ 2438400 w 2438400"/>
                <a:gd name="connsiteY3" fmla="*/ 426720 h 426720"/>
                <a:gd name="connsiteX4" fmla="*/ 0 w 2438400"/>
                <a:gd name="connsiteY4" fmla="*/ 304800 h 426720"/>
                <a:gd name="connsiteX0" fmla="*/ 475 w 2438875"/>
                <a:gd name="connsiteY0" fmla="*/ 305953 h 427873"/>
                <a:gd name="connsiteX1" fmla="*/ 2231611 w 2438875"/>
                <a:gd name="connsiteY1" fmla="*/ 1153 h 427873"/>
                <a:gd name="connsiteX2" fmla="*/ 2438875 w 2438875"/>
                <a:gd name="connsiteY2" fmla="*/ 427873 h 427873"/>
                <a:gd name="connsiteX3" fmla="*/ 475 w 2438875"/>
                <a:gd name="connsiteY3" fmla="*/ 305953 h 427873"/>
                <a:gd name="connsiteX0" fmla="*/ 475 w 2438875"/>
                <a:gd name="connsiteY0" fmla="*/ 305953 h 427873"/>
                <a:gd name="connsiteX1" fmla="*/ 2231611 w 2438875"/>
                <a:gd name="connsiteY1" fmla="*/ 1153 h 427873"/>
                <a:gd name="connsiteX2" fmla="*/ 2438875 w 2438875"/>
                <a:gd name="connsiteY2" fmla="*/ 427873 h 427873"/>
                <a:gd name="connsiteX3" fmla="*/ 475 w 2438875"/>
                <a:gd name="connsiteY3" fmla="*/ 305953 h 427873"/>
                <a:gd name="connsiteX0" fmla="*/ 475 w 2438875"/>
                <a:gd name="connsiteY0" fmla="*/ 305953 h 427873"/>
                <a:gd name="connsiteX1" fmla="*/ 2231611 w 2438875"/>
                <a:gd name="connsiteY1" fmla="*/ 1153 h 427873"/>
                <a:gd name="connsiteX2" fmla="*/ 2438875 w 2438875"/>
                <a:gd name="connsiteY2" fmla="*/ 427873 h 427873"/>
                <a:gd name="connsiteX3" fmla="*/ 475 w 2438875"/>
                <a:gd name="connsiteY3" fmla="*/ 305953 h 427873"/>
                <a:gd name="connsiteX0" fmla="*/ 207264 w 207264"/>
                <a:gd name="connsiteY0" fmla="*/ 426720 h 426720"/>
                <a:gd name="connsiteX1" fmla="*/ 0 w 207264"/>
                <a:gd name="connsiteY1" fmla="*/ 0 h 426720"/>
                <a:gd name="connsiteX2" fmla="*/ 207264 w 207264"/>
                <a:gd name="connsiteY2" fmla="*/ 426720 h 426720"/>
                <a:gd name="connsiteX0" fmla="*/ 297419 w 297419"/>
                <a:gd name="connsiteY0" fmla="*/ 426720 h 426720"/>
                <a:gd name="connsiteX1" fmla="*/ 90155 w 297419"/>
                <a:gd name="connsiteY1" fmla="*/ 0 h 426720"/>
                <a:gd name="connsiteX2" fmla="*/ 297419 w 297419"/>
                <a:gd name="connsiteY2" fmla="*/ 426720 h 426720"/>
                <a:gd name="connsiteX0" fmla="*/ 284376 w 284376"/>
                <a:gd name="connsiteY0" fmla="*/ 414419 h 414419"/>
                <a:gd name="connsiteX1" fmla="*/ 114016 w 284376"/>
                <a:gd name="connsiteY1" fmla="*/ 0 h 414419"/>
                <a:gd name="connsiteX2" fmla="*/ 284376 w 284376"/>
                <a:gd name="connsiteY2" fmla="*/ 414419 h 414419"/>
                <a:gd name="connsiteX0" fmla="*/ 284376 w 321174"/>
                <a:gd name="connsiteY0" fmla="*/ 414419 h 414419"/>
                <a:gd name="connsiteX1" fmla="*/ 114016 w 321174"/>
                <a:gd name="connsiteY1" fmla="*/ 0 h 414419"/>
                <a:gd name="connsiteX2" fmla="*/ 284376 w 321174"/>
                <a:gd name="connsiteY2" fmla="*/ 414419 h 414419"/>
                <a:gd name="connsiteX0" fmla="*/ 193170 w 229968"/>
                <a:gd name="connsiteY0" fmla="*/ 414419 h 417646"/>
                <a:gd name="connsiteX1" fmla="*/ 22810 w 229968"/>
                <a:gd name="connsiteY1" fmla="*/ 0 h 417646"/>
                <a:gd name="connsiteX2" fmla="*/ 193170 w 229968"/>
                <a:gd name="connsiteY2" fmla="*/ 414419 h 417646"/>
                <a:gd name="connsiteX0" fmla="*/ 193170 w 267675"/>
                <a:gd name="connsiteY0" fmla="*/ 414620 h 417847"/>
                <a:gd name="connsiteX1" fmla="*/ 22810 w 267675"/>
                <a:gd name="connsiteY1" fmla="*/ 201 h 417847"/>
                <a:gd name="connsiteX2" fmla="*/ 193170 w 267675"/>
                <a:gd name="connsiteY2" fmla="*/ 414620 h 417847"/>
                <a:gd name="connsiteX0" fmla="*/ 325413 w 399918"/>
                <a:gd name="connsiteY0" fmla="*/ 414620 h 417065"/>
                <a:gd name="connsiteX1" fmla="*/ 155053 w 399918"/>
                <a:gd name="connsiteY1" fmla="*/ 201 h 417065"/>
                <a:gd name="connsiteX2" fmla="*/ 325413 w 399918"/>
                <a:gd name="connsiteY2" fmla="*/ 414620 h 417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9918" h="417065">
                  <a:moveTo>
                    <a:pt x="325413" y="414620"/>
                  </a:moveTo>
                  <a:cubicBezTo>
                    <a:pt x="453146" y="317485"/>
                    <a:pt x="429164" y="-9275"/>
                    <a:pt x="155053" y="201"/>
                  </a:cubicBezTo>
                  <a:cubicBezTo>
                    <a:pt x="-107996" y="31729"/>
                    <a:pt x="-26606" y="452800"/>
                    <a:pt x="325413" y="414620"/>
                  </a:cubicBezTo>
                  <a:close/>
                </a:path>
              </a:pathLst>
            </a:cu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2372644" y="2574875"/>
              <a:ext cx="173736" cy="173736"/>
              <a:chOff x="4139658" y="1868353"/>
              <a:chExt cx="173736" cy="173736"/>
            </a:xfrm>
          </p:grpSpPr>
          <p:sp>
            <p:nvSpPr>
              <p:cNvPr id="48" name="Oval 47"/>
              <p:cNvSpPr/>
              <p:nvPr/>
            </p:nvSpPr>
            <p:spPr>
              <a:xfrm>
                <a:off x="4139658" y="1868353"/>
                <a:ext cx="173736" cy="17373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4185378" y="1914574"/>
                <a:ext cx="82296" cy="8129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2480939" y="5054307"/>
              <a:ext cx="173736" cy="173736"/>
              <a:chOff x="4139658" y="1868353"/>
              <a:chExt cx="173736" cy="173736"/>
            </a:xfrm>
          </p:grpSpPr>
          <p:sp>
            <p:nvSpPr>
              <p:cNvPr id="51" name="Oval 50"/>
              <p:cNvSpPr/>
              <p:nvPr/>
            </p:nvSpPr>
            <p:spPr>
              <a:xfrm>
                <a:off x="4139658" y="1868353"/>
                <a:ext cx="173736" cy="17373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4185378" y="1914574"/>
                <a:ext cx="82296" cy="8129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3" name="Title 4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dirty="0"/>
              <a:t>Merge Tree Construction 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545B4B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r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Component 01 : Interactive Feature Selection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312068" y="5931385"/>
            <a:ext cx="5231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Terrain                                Merge tree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2904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6500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/>
          <p:cNvGrpSpPr/>
          <p:nvPr/>
        </p:nvGrpSpPr>
        <p:grpSpPr>
          <a:xfrm>
            <a:off x="5037528" y="1852754"/>
            <a:ext cx="1972872" cy="1581983"/>
            <a:chOff x="4139658" y="1868353"/>
            <a:chExt cx="1972872" cy="1581983"/>
          </a:xfrm>
        </p:grpSpPr>
        <p:cxnSp>
          <p:nvCxnSpPr>
            <p:cNvPr id="70" name="Straight Connector 69"/>
            <p:cNvCxnSpPr/>
            <p:nvPr/>
          </p:nvCxnSpPr>
          <p:spPr>
            <a:xfrm>
              <a:off x="4214657" y="1919058"/>
              <a:ext cx="433543" cy="1433742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>
              <a:off x="5486400" y="2214418"/>
              <a:ext cx="533400" cy="1062182"/>
            </a:xfrm>
            <a:prstGeom prst="line">
              <a:avLst/>
            </a:prstGeom>
            <a:ln w="57150">
              <a:solidFill>
                <a:srgbClr val="0068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2" name="Group 71"/>
            <p:cNvGrpSpPr/>
            <p:nvPr/>
          </p:nvGrpSpPr>
          <p:grpSpPr>
            <a:xfrm>
              <a:off x="4139658" y="1868353"/>
              <a:ext cx="173736" cy="173736"/>
              <a:chOff x="4139658" y="1868353"/>
              <a:chExt cx="173736" cy="173736"/>
            </a:xfrm>
          </p:grpSpPr>
          <p:sp>
            <p:nvSpPr>
              <p:cNvPr id="86" name="Oval 85"/>
              <p:cNvSpPr/>
              <p:nvPr/>
            </p:nvSpPr>
            <p:spPr>
              <a:xfrm>
                <a:off x="4139658" y="1868353"/>
                <a:ext cx="173736" cy="17373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4185378" y="1914574"/>
                <a:ext cx="82296" cy="8129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3" name="Group 72"/>
            <p:cNvGrpSpPr/>
            <p:nvPr/>
          </p:nvGrpSpPr>
          <p:grpSpPr>
            <a:xfrm>
              <a:off x="5938794" y="2105088"/>
              <a:ext cx="173736" cy="173736"/>
              <a:chOff x="4139658" y="1868353"/>
              <a:chExt cx="173736" cy="173736"/>
            </a:xfrm>
          </p:grpSpPr>
          <p:sp>
            <p:nvSpPr>
              <p:cNvPr id="84" name="Oval 83"/>
              <p:cNvSpPr/>
              <p:nvPr/>
            </p:nvSpPr>
            <p:spPr>
              <a:xfrm>
                <a:off x="4139658" y="1868353"/>
                <a:ext cx="173736" cy="17373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/>
              <p:cNvSpPr/>
              <p:nvPr/>
            </p:nvSpPr>
            <p:spPr>
              <a:xfrm>
                <a:off x="4185378" y="1914574"/>
                <a:ext cx="82296" cy="8129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4" name="Straight Connector 73"/>
            <p:cNvCxnSpPr/>
            <p:nvPr/>
          </p:nvCxnSpPr>
          <p:spPr>
            <a:xfrm flipH="1">
              <a:off x="4648200" y="2672800"/>
              <a:ext cx="304800" cy="680000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Group 74"/>
            <p:cNvGrpSpPr/>
            <p:nvPr/>
          </p:nvGrpSpPr>
          <p:grpSpPr>
            <a:xfrm>
              <a:off x="4866132" y="2590388"/>
              <a:ext cx="173736" cy="173736"/>
              <a:chOff x="4139658" y="1868353"/>
              <a:chExt cx="173736" cy="173736"/>
            </a:xfrm>
          </p:grpSpPr>
          <p:sp>
            <p:nvSpPr>
              <p:cNvPr id="82" name="Oval 81"/>
              <p:cNvSpPr/>
              <p:nvPr/>
            </p:nvSpPr>
            <p:spPr>
              <a:xfrm>
                <a:off x="4139658" y="1868353"/>
                <a:ext cx="173736" cy="17373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/>
              <p:cNvSpPr/>
              <p:nvPr/>
            </p:nvSpPr>
            <p:spPr>
              <a:xfrm>
                <a:off x="4185378" y="1914574"/>
                <a:ext cx="82296" cy="8129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4561332" y="3276600"/>
              <a:ext cx="173736" cy="173736"/>
              <a:chOff x="4561332" y="3276600"/>
              <a:chExt cx="173736" cy="173736"/>
            </a:xfrm>
          </p:grpSpPr>
          <p:grpSp>
            <p:nvGrpSpPr>
              <p:cNvPr id="77" name="Group 76"/>
              <p:cNvGrpSpPr/>
              <p:nvPr/>
            </p:nvGrpSpPr>
            <p:grpSpPr>
              <a:xfrm>
                <a:off x="4561332" y="3276600"/>
                <a:ext cx="173736" cy="173736"/>
                <a:chOff x="4139658" y="1868353"/>
                <a:chExt cx="173736" cy="173736"/>
              </a:xfrm>
            </p:grpSpPr>
            <p:sp>
              <p:nvSpPr>
                <p:cNvPr id="80" name="Oval 79"/>
                <p:cNvSpPr/>
                <p:nvPr/>
              </p:nvSpPr>
              <p:spPr>
                <a:xfrm>
                  <a:off x="4139658" y="1868353"/>
                  <a:ext cx="173736" cy="17373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Oval 80"/>
                <p:cNvSpPr/>
                <p:nvPr/>
              </p:nvSpPr>
              <p:spPr>
                <a:xfrm>
                  <a:off x="4185378" y="1914574"/>
                  <a:ext cx="82296" cy="8129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78" name="Straight Connector 77"/>
              <p:cNvCxnSpPr/>
              <p:nvPr/>
            </p:nvCxnSpPr>
            <p:spPr>
              <a:xfrm>
                <a:off x="4584192" y="3363468"/>
                <a:ext cx="128016" cy="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>
                <a:stCxn id="80" idx="0"/>
              </p:cNvCxnSpPr>
              <p:nvPr/>
            </p:nvCxnSpPr>
            <p:spPr>
              <a:xfrm>
                <a:off x="4648200" y="3276600"/>
                <a:ext cx="0" cy="16183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2" name="Rectangle 2"/>
          <p:cNvSpPr/>
          <p:nvPr/>
        </p:nvSpPr>
        <p:spPr>
          <a:xfrm>
            <a:off x="2143635" y="4423253"/>
            <a:ext cx="981088" cy="975478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14400"/>
              <a:gd name="connsiteY0" fmla="*/ 4618 h 919018"/>
              <a:gd name="connsiteX1" fmla="*/ 460248 w 914400"/>
              <a:gd name="connsiteY1" fmla="*/ 0 h 919018"/>
              <a:gd name="connsiteX2" fmla="*/ 914400 w 914400"/>
              <a:gd name="connsiteY2" fmla="*/ 4618 h 919018"/>
              <a:gd name="connsiteX3" fmla="*/ 914400 w 914400"/>
              <a:gd name="connsiteY3" fmla="*/ 919018 h 919018"/>
              <a:gd name="connsiteX4" fmla="*/ 0 w 914400"/>
              <a:gd name="connsiteY4" fmla="*/ 919018 h 919018"/>
              <a:gd name="connsiteX5" fmla="*/ 0 w 914400"/>
              <a:gd name="connsiteY5" fmla="*/ 4618 h 919018"/>
              <a:gd name="connsiteX0" fmla="*/ 0 w 914400"/>
              <a:gd name="connsiteY0" fmla="*/ 4618 h 919018"/>
              <a:gd name="connsiteX1" fmla="*/ 460248 w 914400"/>
              <a:gd name="connsiteY1" fmla="*/ 0 h 919018"/>
              <a:gd name="connsiteX2" fmla="*/ 914400 w 914400"/>
              <a:gd name="connsiteY2" fmla="*/ 4618 h 919018"/>
              <a:gd name="connsiteX3" fmla="*/ 0 w 914400"/>
              <a:gd name="connsiteY3" fmla="*/ 919018 h 919018"/>
              <a:gd name="connsiteX4" fmla="*/ 0 w 914400"/>
              <a:gd name="connsiteY4" fmla="*/ 4618 h 919018"/>
              <a:gd name="connsiteX0" fmla="*/ 0 w 2231136"/>
              <a:gd name="connsiteY0" fmla="*/ 304800 h 1219200"/>
              <a:gd name="connsiteX1" fmla="*/ 460248 w 2231136"/>
              <a:gd name="connsiteY1" fmla="*/ 300182 h 1219200"/>
              <a:gd name="connsiteX2" fmla="*/ 2231136 w 2231136"/>
              <a:gd name="connsiteY2" fmla="*/ 0 h 1219200"/>
              <a:gd name="connsiteX3" fmla="*/ 0 w 2231136"/>
              <a:gd name="connsiteY3" fmla="*/ 1219200 h 1219200"/>
              <a:gd name="connsiteX4" fmla="*/ 0 w 2231136"/>
              <a:gd name="connsiteY4" fmla="*/ 304800 h 1219200"/>
              <a:gd name="connsiteX0" fmla="*/ 0 w 2438400"/>
              <a:gd name="connsiteY0" fmla="*/ 304800 h 426720"/>
              <a:gd name="connsiteX1" fmla="*/ 460248 w 2438400"/>
              <a:gd name="connsiteY1" fmla="*/ 300182 h 426720"/>
              <a:gd name="connsiteX2" fmla="*/ 2231136 w 2438400"/>
              <a:gd name="connsiteY2" fmla="*/ 0 h 426720"/>
              <a:gd name="connsiteX3" fmla="*/ 2438400 w 2438400"/>
              <a:gd name="connsiteY3" fmla="*/ 426720 h 426720"/>
              <a:gd name="connsiteX4" fmla="*/ 0 w 2438400"/>
              <a:gd name="connsiteY4" fmla="*/ 304800 h 426720"/>
              <a:gd name="connsiteX0" fmla="*/ 475 w 2438875"/>
              <a:gd name="connsiteY0" fmla="*/ 305953 h 427873"/>
              <a:gd name="connsiteX1" fmla="*/ 2231611 w 2438875"/>
              <a:gd name="connsiteY1" fmla="*/ 1153 h 427873"/>
              <a:gd name="connsiteX2" fmla="*/ 2438875 w 2438875"/>
              <a:gd name="connsiteY2" fmla="*/ 427873 h 427873"/>
              <a:gd name="connsiteX3" fmla="*/ 475 w 2438875"/>
              <a:gd name="connsiteY3" fmla="*/ 305953 h 427873"/>
              <a:gd name="connsiteX0" fmla="*/ 475 w 2438875"/>
              <a:gd name="connsiteY0" fmla="*/ 305953 h 427873"/>
              <a:gd name="connsiteX1" fmla="*/ 2231611 w 2438875"/>
              <a:gd name="connsiteY1" fmla="*/ 1153 h 427873"/>
              <a:gd name="connsiteX2" fmla="*/ 2438875 w 2438875"/>
              <a:gd name="connsiteY2" fmla="*/ 427873 h 427873"/>
              <a:gd name="connsiteX3" fmla="*/ 475 w 2438875"/>
              <a:gd name="connsiteY3" fmla="*/ 305953 h 427873"/>
              <a:gd name="connsiteX0" fmla="*/ 475 w 2438875"/>
              <a:gd name="connsiteY0" fmla="*/ 305953 h 427873"/>
              <a:gd name="connsiteX1" fmla="*/ 2231611 w 2438875"/>
              <a:gd name="connsiteY1" fmla="*/ 1153 h 427873"/>
              <a:gd name="connsiteX2" fmla="*/ 2438875 w 2438875"/>
              <a:gd name="connsiteY2" fmla="*/ 427873 h 427873"/>
              <a:gd name="connsiteX3" fmla="*/ 475 w 2438875"/>
              <a:gd name="connsiteY3" fmla="*/ 305953 h 427873"/>
              <a:gd name="connsiteX0" fmla="*/ 207264 w 207264"/>
              <a:gd name="connsiteY0" fmla="*/ 426720 h 426720"/>
              <a:gd name="connsiteX1" fmla="*/ 0 w 207264"/>
              <a:gd name="connsiteY1" fmla="*/ 0 h 426720"/>
              <a:gd name="connsiteX2" fmla="*/ 207264 w 207264"/>
              <a:gd name="connsiteY2" fmla="*/ 426720 h 426720"/>
              <a:gd name="connsiteX0" fmla="*/ 297419 w 297419"/>
              <a:gd name="connsiteY0" fmla="*/ 426720 h 426720"/>
              <a:gd name="connsiteX1" fmla="*/ 90155 w 297419"/>
              <a:gd name="connsiteY1" fmla="*/ 0 h 426720"/>
              <a:gd name="connsiteX2" fmla="*/ 297419 w 297419"/>
              <a:gd name="connsiteY2" fmla="*/ 426720 h 426720"/>
              <a:gd name="connsiteX0" fmla="*/ 284376 w 284376"/>
              <a:gd name="connsiteY0" fmla="*/ 414419 h 414419"/>
              <a:gd name="connsiteX1" fmla="*/ 114016 w 284376"/>
              <a:gd name="connsiteY1" fmla="*/ 0 h 414419"/>
              <a:gd name="connsiteX2" fmla="*/ 284376 w 284376"/>
              <a:gd name="connsiteY2" fmla="*/ 414419 h 414419"/>
              <a:gd name="connsiteX0" fmla="*/ 284376 w 321174"/>
              <a:gd name="connsiteY0" fmla="*/ 414419 h 414419"/>
              <a:gd name="connsiteX1" fmla="*/ 114016 w 321174"/>
              <a:gd name="connsiteY1" fmla="*/ 0 h 414419"/>
              <a:gd name="connsiteX2" fmla="*/ 284376 w 321174"/>
              <a:gd name="connsiteY2" fmla="*/ 414419 h 414419"/>
              <a:gd name="connsiteX0" fmla="*/ 193170 w 229968"/>
              <a:gd name="connsiteY0" fmla="*/ 414419 h 417646"/>
              <a:gd name="connsiteX1" fmla="*/ 22810 w 229968"/>
              <a:gd name="connsiteY1" fmla="*/ 0 h 417646"/>
              <a:gd name="connsiteX2" fmla="*/ 193170 w 229968"/>
              <a:gd name="connsiteY2" fmla="*/ 414419 h 417646"/>
              <a:gd name="connsiteX0" fmla="*/ 193170 w 267675"/>
              <a:gd name="connsiteY0" fmla="*/ 414620 h 417847"/>
              <a:gd name="connsiteX1" fmla="*/ 22810 w 267675"/>
              <a:gd name="connsiteY1" fmla="*/ 201 h 417847"/>
              <a:gd name="connsiteX2" fmla="*/ 193170 w 267675"/>
              <a:gd name="connsiteY2" fmla="*/ 414620 h 417847"/>
              <a:gd name="connsiteX0" fmla="*/ 325413 w 399918"/>
              <a:gd name="connsiteY0" fmla="*/ 414620 h 417065"/>
              <a:gd name="connsiteX1" fmla="*/ 155053 w 399918"/>
              <a:gd name="connsiteY1" fmla="*/ 201 h 417065"/>
              <a:gd name="connsiteX2" fmla="*/ 325413 w 399918"/>
              <a:gd name="connsiteY2" fmla="*/ 414620 h 417065"/>
              <a:gd name="connsiteX0" fmla="*/ 161305 w 469809"/>
              <a:gd name="connsiteY0" fmla="*/ 10636 h 524332"/>
              <a:gd name="connsiteX1" fmla="*/ 368186 w 469809"/>
              <a:gd name="connsiteY1" fmla="*/ 522918 h 524332"/>
              <a:gd name="connsiteX2" fmla="*/ 161305 w 469809"/>
              <a:gd name="connsiteY2" fmla="*/ 10636 h 524332"/>
              <a:gd name="connsiteX0" fmla="*/ 161305 w 492845"/>
              <a:gd name="connsiteY0" fmla="*/ 12498 h 526194"/>
              <a:gd name="connsiteX1" fmla="*/ 368186 w 492845"/>
              <a:gd name="connsiteY1" fmla="*/ 524780 h 526194"/>
              <a:gd name="connsiteX2" fmla="*/ 161305 w 492845"/>
              <a:gd name="connsiteY2" fmla="*/ 12498 h 526194"/>
              <a:gd name="connsiteX0" fmla="*/ 161305 w 509194"/>
              <a:gd name="connsiteY0" fmla="*/ 0 h 513696"/>
              <a:gd name="connsiteX1" fmla="*/ 368186 w 509194"/>
              <a:gd name="connsiteY1" fmla="*/ 512282 h 513696"/>
              <a:gd name="connsiteX2" fmla="*/ 161305 w 509194"/>
              <a:gd name="connsiteY2" fmla="*/ 0 h 513696"/>
              <a:gd name="connsiteX0" fmla="*/ 161305 w 496491"/>
              <a:gd name="connsiteY0" fmla="*/ 0 h 513696"/>
              <a:gd name="connsiteX1" fmla="*/ 368186 w 496491"/>
              <a:gd name="connsiteY1" fmla="*/ 512282 h 513696"/>
              <a:gd name="connsiteX2" fmla="*/ 161305 w 496491"/>
              <a:gd name="connsiteY2" fmla="*/ 0 h 513696"/>
              <a:gd name="connsiteX0" fmla="*/ 325625 w 660811"/>
              <a:gd name="connsiteY0" fmla="*/ 0 h 533551"/>
              <a:gd name="connsiteX1" fmla="*/ 532506 w 660811"/>
              <a:gd name="connsiteY1" fmla="*/ 512282 h 533551"/>
              <a:gd name="connsiteX2" fmla="*/ 325625 w 660811"/>
              <a:gd name="connsiteY2" fmla="*/ 0 h 533551"/>
              <a:gd name="connsiteX0" fmla="*/ 331727 w 666913"/>
              <a:gd name="connsiteY0" fmla="*/ 0 h 536319"/>
              <a:gd name="connsiteX1" fmla="*/ 538608 w 666913"/>
              <a:gd name="connsiteY1" fmla="*/ 512282 h 536319"/>
              <a:gd name="connsiteX2" fmla="*/ 331727 w 666913"/>
              <a:gd name="connsiteY2" fmla="*/ 0 h 536319"/>
              <a:gd name="connsiteX0" fmla="*/ 319569 w 654755"/>
              <a:gd name="connsiteY0" fmla="*/ 0 h 534404"/>
              <a:gd name="connsiteX1" fmla="*/ 526450 w 654755"/>
              <a:gd name="connsiteY1" fmla="*/ 512282 h 534404"/>
              <a:gd name="connsiteX2" fmla="*/ 319569 w 654755"/>
              <a:gd name="connsiteY2" fmla="*/ 0 h 534404"/>
              <a:gd name="connsiteX0" fmla="*/ 374154 w 635953"/>
              <a:gd name="connsiteY0" fmla="*/ 0 h 919270"/>
              <a:gd name="connsiteX1" fmla="*/ 481023 w 635953"/>
              <a:gd name="connsiteY1" fmla="*/ 905188 h 919270"/>
              <a:gd name="connsiteX2" fmla="*/ 374154 w 635953"/>
              <a:gd name="connsiteY2" fmla="*/ 0 h 919270"/>
              <a:gd name="connsiteX0" fmla="*/ 474892 w 736691"/>
              <a:gd name="connsiteY0" fmla="*/ 970 h 919019"/>
              <a:gd name="connsiteX1" fmla="*/ 581761 w 736691"/>
              <a:gd name="connsiteY1" fmla="*/ 906158 h 919019"/>
              <a:gd name="connsiteX2" fmla="*/ 474892 w 736691"/>
              <a:gd name="connsiteY2" fmla="*/ 970 h 919019"/>
              <a:gd name="connsiteX0" fmla="*/ 474892 w 844520"/>
              <a:gd name="connsiteY0" fmla="*/ 970 h 919019"/>
              <a:gd name="connsiteX1" fmla="*/ 581761 w 844520"/>
              <a:gd name="connsiteY1" fmla="*/ 906158 h 919019"/>
              <a:gd name="connsiteX2" fmla="*/ 474892 w 844520"/>
              <a:gd name="connsiteY2" fmla="*/ 970 h 919019"/>
              <a:gd name="connsiteX0" fmla="*/ 526529 w 851797"/>
              <a:gd name="connsiteY0" fmla="*/ 925 h 973172"/>
              <a:gd name="connsiteX1" fmla="*/ 533385 w 851797"/>
              <a:gd name="connsiteY1" fmla="*/ 960882 h 973172"/>
              <a:gd name="connsiteX2" fmla="*/ 526529 w 851797"/>
              <a:gd name="connsiteY2" fmla="*/ 925 h 973172"/>
              <a:gd name="connsiteX0" fmla="*/ 526529 w 946155"/>
              <a:gd name="connsiteY0" fmla="*/ 925 h 973172"/>
              <a:gd name="connsiteX1" fmla="*/ 533385 w 946155"/>
              <a:gd name="connsiteY1" fmla="*/ 960882 h 973172"/>
              <a:gd name="connsiteX2" fmla="*/ 526529 w 946155"/>
              <a:gd name="connsiteY2" fmla="*/ 925 h 973172"/>
              <a:gd name="connsiteX0" fmla="*/ 526529 w 946155"/>
              <a:gd name="connsiteY0" fmla="*/ 916 h 984952"/>
              <a:gd name="connsiteX1" fmla="*/ 533385 w 946155"/>
              <a:gd name="connsiteY1" fmla="*/ 972779 h 984952"/>
              <a:gd name="connsiteX2" fmla="*/ 526529 w 946155"/>
              <a:gd name="connsiteY2" fmla="*/ 916 h 984952"/>
              <a:gd name="connsiteX0" fmla="*/ 526529 w 931765"/>
              <a:gd name="connsiteY0" fmla="*/ 916 h 984952"/>
              <a:gd name="connsiteX1" fmla="*/ 533385 w 931765"/>
              <a:gd name="connsiteY1" fmla="*/ 972779 h 984952"/>
              <a:gd name="connsiteX2" fmla="*/ 526529 w 931765"/>
              <a:gd name="connsiteY2" fmla="*/ 916 h 984952"/>
              <a:gd name="connsiteX0" fmla="*/ 526529 w 963539"/>
              <a:gd name="connsiteY0" fmla="*/ 916 h 984952"/>
              <a:gd name="connsiteX1" fmla="*/ 533385 w 963539"/>
              <a:gd name="connsiteY1" fmla="*/ 972779 h 984952"/>
              <a:gd name="connsiteX2" fmla="*/ 526529 w 963539"/>
              <a:gd name="connsiteY2" fmla="*/ 916 h 984952"/>
              <a:gd name="connsiteX0" fmla="*/ 583877 w 1020887"/>
              <a:gd name="connsiteY0" fmla="*/ 1048 h 972911"/>
              <a:gd name="connsiteX1" fmla="*/ 590733 w 1020887"/>
              <a:gd name="connsiteY1" fmla="*/ 972911 h 972911"/>
              <a:gd name="connsiteX2" fmla="*/ 583877 w 1020887"/>
              <a:gd name="connsiteY2" fmla="*/ 1048 h 972911"/>
              <a:gd name="connsiteX0" fmla="*/ 552586 w 989596"/>
              <a:gd name="connsiteY0" fmla="*/ 0 h 971863"/>
              <a:gd name="connsiteX1" fmla="*/ 559442 w 989596"/>
              <a:gd name="connsiteY1" fmla="*/ 971863 h 971863"/>
              <a:gd name="connsiteX2" fmla="*/ 552586 w 989596"/>
              <a:gd name="connsiteY2" fmla="*/ 0 h 971863"/>
              <a:gd name="connsiteX0" fmla="*/ 526463 w 963473"/>
              <a:gd name="connsiteY0" fmla="*/ 5483 h 977346"/>
              <a:gd name="connsiteX1" fmla="*/ 533319 w 963473"/>
              <a:gd name="connsiteY1" fmla="*/ 977346 h 977346"/>
              <a:gd name="connsiteX2" fmla="*/ 526463 w 963473"/>
              <a:gd name="connsiteY2" fmla="*/ 5483 h 977346"/>
              <a:gd name="connsiteX0" fmla="*/ 526463 w 917842"/>
              <a:gd name="connsiteY0" fmla="*/ 5483 h 977346"/>
              <a:gd name="connsiteX1" fmla="*/ 533319 w 917842"/>
              <a:gd name="connsiteY1" fmla="*/ 977346 h 977346"/>
              <a:gd name="connsiteX2" fmla="*/ 526463 w 917842"/>
              <a:gd name="connsiteY2" fmla="*/ 5483 h 977346"/>
              <a:gd name="connsiteX0" fmla="*/ 526463 w 945629"/>
              <a:gd name="connsiteY0" fmla="*/ 5483 h 977346"/>
              <a:gd name="connsiteX1" fmla="*/ 533319 w 945629"/>
              <a:gd name="connsiteY1" fmla="*/ 977346 h 977346"/>
              <a:gd name="connsiteX2" fmla="*/ 526463 w 945629"/>
              <a:gd name="connsiteY2" fmla="*/ 5483 h 977346"/>
              <a:gd name="connsiteX0" fmla="*/ 577242 w 996408"/>
              <a:gd name="connsiteY0" fmla="*/ 5637 h 977500"/>
              <a:gd name="connsiteX1" fmla="*/ 584098 w 996408"/>
              <a:gd name="connsiteY1" fmla="*/ 977500 h 977500"/>
              <a:gd name="connsiteX2" fmla="*/ 577242 w 996408"/>
              <a:gd name="connsiteY2" fmla="*/ 5637 h 977500"/>
              <a:gd name="connsiteX0" fmla="*/ 575832 w 994998"/>
              <a:gd name="connsiteY0" fmla="*/ 0 h 971863"/>
              <a:gd name="connsiteX1" fmla="*/ 582688 w 994998"/>
              <a:gd name="connsiteY1" fmla="*/ 971863 h 971863"/>
              <a:gd name="connsiteX2" fmla="*/ 575832 w 994998"/>
              <a:gd name="connsiteY2" fmla="*/ 0 h 971863"/>
              <a:gd name="connsiteX0" fmla="*/ 561922 w 981088"/>
              <a:gd name="connsiteY0" fmla="*/ 3615 h 975478"/>
              <a:gd name="connsiteX1" fmla="*/ 568778 w 981088"/>
              <a:gd name="connsiteY1" fmla="*/ 975478 h 975478"/>
              <a:gd name="connsiteX2" fmla="*/ 561922 w 981088"/>
              <a:gd name="connsiteY2" fmla="*/ 3615 h 975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1088" h="975478">
                <a:moveTo>
                  <a:pt x="561922" y="3615"/>
                </a:moveTo>
                <a:cubicBezTo>
                  <a:pt x="1056090" y="173158"/>
                  <a:pt x="1179435" y="954513"/>
                  <a:pt x="568778" y="975478"/>
                </a:cubicBezTo>
                <a:cubicBezTo>
                  <a:pt x="-485167" y="936742"/>
                  <a:pt x="176299" y="-67615"/>
                  <a:pt x="561922" y="3615"/>
                </a:cubicBezTo>
                <a:close/>
              </a:path>
            </a:pathLst>
          </a:custGeom>
          <a:solidFill>
            <a:srgbClr val="00682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"/>
          <p:cNvSpPr/>
          <p:nvPr/>
        </p:nvSpPr>
        <p:spPr>
          <a:xfrm>
            <a:off x="2161824" y="2317417"/>
            <a:ext cx="633856" cy="731312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14400"/>
              <a:gd name="connsiteY0" fmla="*/ 4618 h 919018"/>
              <a:gd name="connsiteX1" fmla="*/ 460248 w 914400"/>
              <a:gd name="connsiteY1" fmla="*/ 0 h 919018"/>
              <a:gd name="connsiteX2" fmla="*/ 914400 w 914400"/>
              <a:gd name="connsiteY2" fmla="*/ 4618 h 919018"/>
              <a:gd name="connsiteX3" fmla="*/ 914400 w 914400"/>
              <a:gd name="connsiteY3" fmla="*/ 919018 h 919018"/>
              <a:gd name="connsiteX4" fmla="*/ 0 w 914400"/>
              <a:gd name="connsiteY4" fmla="*/ 919018 h 919018"/>
              <a:gd name="connsiteX5" fmla="*/ 0 w 914400"/>
              <a:gd name="connsiteY5" fmla="*/ 4618 h 919018"/>
              <a:gd name="connsiteX0" fmla="*/ 0 w 914400"/>
              <a:gd name="connsiteY0" fmla="*/ 4618 h 919018"/>
              <a:gd name="connsiteX1" fmla="*/ 460248 w 914400"/>
              <a:gd name="connsiteY1" fmla="*/ 0 h 919018"/>
              <a:gd name="connsiteX2" fmla="*/ 914400 w 914400"/>
              <a:gd name="connsiteY2" fmla="*/ 4618 h 919018"/>
              <a:gd name="connsiteX3" fmla="*/ 0 w 914400"/>
              <a:gd name="connsiteY3" fmla="*/ 919018 h 919018"/>
              <a:gd name="connsiteX4" fmla="*/ 0 w 914400"/>
              <a:gd name="connsiteY4" fmla="*/ 4618 h 919018"/>
              <a:gd name="connsiteX0" fmla="*/ 0 w 2231136"/>
              <a:gd name="connsiteY0" fmla="*/ 304800 h 1219200"/>
              <a:gd name="connsiteX1" fmla="*/ 460248 w 2231136"/>
              <a:gd name="connsiteY1" fmla="*/ 300182 h 1219200"/>
              <a:gd name="connsiteX2" fmla="*/ 2231136 w 2231136"/>
              <a:gd name="connsiteY2" fmla="*/ 0 h 1219200"/>
              <a:gd name="connsiteX3" fmla="*/ 0 w 2231136"/>
              <a:gd name="connsiteY3" fmla="*/ 1219200 h 1219200"/>
              <a:gd name="connsiteX4" fmla="*/ 0 w 2231136"/>
              <a:gd name="connsiteY4" fmla="*/ 304800 h 1219200"/>
              <a:gd name="connsiteX0" fmla="*/ 0 w 2438400"/>
              <a:gd name="connsiteY0" fmla="*/ 304800 h 426720"/>
              <a:gd name="connsiteX1" fmla="*/ 460248 w 2438400"/>
              <a:gd name="connsiteY1" fmla="*/ 300182 h 426720"/>
              <a:gd name="connsiteX2" fmla="*/ 2231136 w 2438400"/>
              <a:gd name="connsiteY2" fmla="*/ 0 h 426720"/>
              <a:gd name="connsiteX3" fmla="*/ 2438400 w 2438400"/>
              <a:gd name="connsiteY3" fmla="*/ 426720 h 426720"/>
              <a:gd name="connsiteX4" fmla="*/ 0 w 2438400"/>
              <a:gd name="connsiteY4" fmla="*/ 304800 h 426720"/>
              <a:gd name="connsiteX0" fmla="*/ 475 w 2438875"/>
              <a:gd name="connsiteY0" fmla="*/ 305953 h 427873"/>
              <a:gd name="connsiteX1" fmla="*/ 2231611 w 2438875"/>
              <a:gd name="connsiteY1" fmla="*/ 1153 h 427873"/>
              <a:gd name="connsiteX2" fmla="*/ 2438875 w 2438875"/>
              <a:gd name="connsiteY2" fmla="*/ 427873 h 427873"/>
              <a:gd name="connsiteX3" fmla="*/ 475 w 2438875"/>
              <a:gd name="connsiteY3" fmla="*/ 305953 h 427873"/>
              <a:gd name="connsiteX0" fmla="*/ 475 w 2438875"/>
              <a:gd name="connsiteY0" fmla="*/ 305953 h 427873"/>
              <a:gd name="connsiteX1" fmla="*/ 2231611 w 2438875"/>
              <a:gd name="connsiteY1" fmla="*/ 1153 h 427873"/>
              <a:gd name="connsiteX2" fmla="*/ 2438875 w 2438875"/>
              <a:gd name="connsiteY2" fmla="*/ 427873 h 427873"/>
              <a:gd name="connsiteX3" fmla="*/ 475 w 2438875"/>
              <a:gd name="connsiteY3" fmla="*/ 305953 h 427873"/>
              <a:gd name="connsiteX0" fmla="*/ 475 w 2438875"/>
              <a:gd name="connsiteY0" fmla="*/ 305953 h 427873"/>
              <a:gd name="connsiteX1" fmla="*/ 2231611 w 2438875"/>
              <a:gd name="connsiteY1" fmla="*/ 1153 h 427873"/>
              <a:gd name="connsiteX2" fmla="*/ 2438875 w 2438875"/>
              <a:gd name="connsiteY2" fmla="*/ 427873 h 427873"/>
              <a:gd name="connsiteX3" fmla="*/ 475 w 2438875"/>
              <a:gd name="connsiteY3" fmla="*/ 305953 h 427873"/>
              <a:gd name="connsiteX0" fmla="*/ 207264 w 207264"/>
              <a:gd name="connsiteY0" fmla="*/ 426720 h 426720"/>
              <a:gd name="connsiteX1" fmla="*/ 0 w 207264"/>
              <a:gd name="connsiteY1" fmla="*/ 0 h 426720"/>
              <a:gd name="connsiteX2" fmla="*/ 207264 w 207264"/>
              <a:gd name="connsiteY2" fmla="*/ 426720 h 426720"/>
              <a:gd name="connsiteX0" fmla="*/ 297419 w 297419"/>
              <a:gd name="connsiteY0" fmla="*/ 426720 h 426720"/>
              <a:gd name="connsiteX1" fmla="*/ 90155 w 297419"/>
              <a:gd name="connsiteY1" fmla="*/ 0 h 426720"/>
              <a:gd name="connsiteX2" fmla="*/ 297419 w 297419"/>
              <a:gd name="connsiteY2" fmla="*/ 426720 h 426720"/>
              <a:gd name="connsiteX0" fmla="*/ 284376 w 284376"/>
              <a:gd name="connsiteY0" fmla="*/ 414419 h 414419"/>
              <a:gd name="connsiteX1" fmla="*/ 114016 w 284376"/>
              <a:gd name="connsiteY1" fmla="*/ 0 h 414419"/>
              <a:gd name="connsiteX2" fmla="*/ 284376 w 284376"/>
              <a:gd name="connsiteY2" fmla="*/ 414419 h 414419"/>
              <a:gd name="connsiteX0" fmla="*/ 284376 w 321174"/>
              <a:gd name="connsiteY0" fmla="*/ 414419 h 414419"/>
              <a:gd name="connsiteX1" fmla="*/ 114016 w 321174"/>
              <a:gd name="connsiteY1" fmla="*/ 0 h 414419"/>
              <a:gd name="connsiteX2" fmla="*/ 284376 w 321174"/>
              <a:gd name="connsiteY2" fmla="*/ 414419 h 414419"/>
              <a:gd name="connsiteX0" fmla="*/ 193170 w 229968"/>
              <a:gd name="connsiteY0" fmla="*/ 414419 h 417646"/>
              <a:gd name="connsiteX1" fmla="*/ 22810 w 229968"/>
              <a:gd name="connsiteY1" fmla="*/ 0 h 417646"/>
              <a:gd name="connsiteX2" fmla="*/ 193170 w 229968"/>
              <a:gd name="connsiteY2" fmla="*/ 414419 h 417646"/>
              <a:gd name="connsiteX0" fmla="*/ 193170 w 267675"/>
              <a:gd name="connsiteY0" fmla="*/ 414620 h 417847"/>
              <a:gd name="connsiteX1" fmla="*/ 22810 w 267675"/>
              <a:gd name="connsiteY1" fmla="*/ 201 h 417847"/>
              <a:gd name="connsiteX2" fmla="*/ 193170 w 267675"/>
              <a:gd name="connsiteY2" fmla="*/ 414620 h 417847"/>
              <a:gd name="connsiteX0" fmla="*/ 325413 w 399918"/>
              <a:gd name="connsiteY0" fmla="*/ 414620 h 417065"/>
              <a:gd name="connsiteX1" fmla="*/ 155053 w 399918"/>
              <a:gd name="connsiteY1" fmla="*/ 201 h 417065"/>
              <a:gd name="connsiteX2" fmla="*/ 325413 w 399918"/>
              <a:gd name="connsiteY2" fmla="*/ 414620 h 417065"/>
              <a:gd name="connsiteX0" fmla="*/ 323870 w 399134"/>
              <a:gd name="connsiteY0" fmla="*/ 540772 h 542679"/>
              <a:gd name="connsiteX1" fmla="*/ 155891 w 399134"/>
              <a:gd name="connsiteY1" fmla="*/ 146 h 542679"/>
              <a:gd name="connsiteX2" fmla="*/ 323870 w 399134"/>
              <a:gd name="connsiteY2" fmla="*/ 540772 h 542679"/>
              <a:gd name="connsiteX0" fmla="*/ 357548 w 418830"/>
              <a:gd name="connsiteY0" fmla="*/ 731230 h 732661"/>
              <a:gd name="connsiteX1" fmla="*/ 139562 w 418830"/>
              <a:gd name="connsiteY1" fmla="*/ 104 h 732661"/>
              <a:gd name="connsiteX2" fmla="*/ 357548 w 418830"/>
              <a:gd name="connsiteY2" fmla="*/ 731230 h 732661"/>
              <a:gd name="connsiteX0" fmla="*/ 357548 w 518253"/>
              <a:gd name="connsiteY0" fmla="*/ 731312 h 732743"/>
              <a:gd name="connsiteX1" fmla="*/ 139562 w 518253"/>
              <a:gd name="connsiteY1" fmla="*/ 186 h 732743"/>
              <a:gd name="connsiteX2" fmla="*/ 357548 w 518253"/>
              <a:gd name="connsiteY2" fmla="*/ 731312 h 732743"/>
              <a:gd name="connsiteX0" fmla="*/ 458501 w 619206"/>
              <a:gd name="connsiteY0" fmla="*/ 731312 h 731312"/>
              <a:gd name="connsiteX1" fmla="*/ 240515 w 619206"/>
              <a:gd name="connsiteY1" fmla="*/ 186 h 731312"/>
              <a:gd name="connsiteX2" fmla="*/ 458501 w 619206"/>
              <a:gd name="connsiteY2" fmla="*/ 731312 h 731312"/>
              <a:gd name="connsiteX0" fmla="*/ 473151 w 633856"/>
              <a:gd name="connsiteY0" fmla="*/ 731312 h 731312"/>
              <a:gd name="connsiteX1" fmla="*/ 255165 w 633856"/>
              <a:gd name="connsiteY1" fmla="*/ 186 h 731312"/>
              <a:gd name="connsiteX2" fmla="*/ 473151 w 633856"/>
              <a:gd name="connsiteY2" fmla="*/ 731312 h 731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3856" h="731312">
                <a:moveTo>
                  <a:pt x="473151" y="731312"/>
                </a:moveTo>
                <a:cubicBezTo>
                  <a:pt x="824722" y="343665"/>
                  <a:pt x="529276" y="-9290"/>
                  <a:pt x="255165" y="186"/>
                </a:cubicBezTo>
                <a:cubicBezTo>
                  <a:pt x="-45984" y="-11148"/>
                  <a:pt x="-195574" y="676623"/>
                  <a:pt x="473151" y="731312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/>
          <p:cNvGrpSpPr/>
          <p:nvPr/>
        </p:nvGrpSpPr>
        <p:grpSpPr>
          <a:xfrm>
            <a:off x="2480939" y="5054307"/>
            <a:ext cx="173736" cy="173736"/>
            <a:chOff x="4139658" y="1868353"/>
            <a:chExt cx="173736" cy="173736"/>
          </a:xfrm>
        </p:grpSpPr>
        <p:sp>
          <p:nvSpPr>
            <p:cNvPr id="61" name="Oval 60"/>
            <p:cNvSpPr/>
            <p:nvPr/>
          </p:nvSpPr>
          <p:spPr>
            <a:xfrm>
              <a:off x="4139658" y="1868353"/>
              <a:ext cx="173736" cy="17373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4185378" y="1914574"/>
              <a:ext cx="82296" cy="812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2"/>
          <p:cNvSpPr/>
          <p:nvPr/>
        </p:nvSpPr>
        <p:spPr>
          <a:xfrm>
            <a:off x="2447734" y="3095348"/>
            <a:ext cx="650049" cy="719966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14400"/>
              <a:gd name="connsiteY0" fmla="*/ 4618 h 919018"/>
              <a:gd name="connsiteX1" fmla="*/ 460248 w 914400"/>
              <a:gd name="connsiteY1" fmla="*/ 0 h 919018"/>
              <a:gd name="connsiteX2" fmla="*/ 914400 w 914400"/>
              <a:gd name="connsiteY2" fmla="*/ 4618 h 919018"/>
              <a:gd name="connsiteX3" fmla="*/ 914400 w 914400"/>
              <a:gd name="connsiteY3" fmla="*/ 919018 h 919018"/>
              <a:gd name="connsiteX4" fmla="*/ 0 w 914400"/>
              <a:gd name="connsiteY4" fmla="*/ 919018 h 919018"/>
              <a:gd name="connsiteX5" fmla="*/ 0 w 914400"/>
              <a:gd name="connsiteY5" fmla="*/ 4618 h 919018"/>
              <a:gd name="connsiteX0" fmla="*/ 0 w 914400"/>
              <a:gd name="connsiteY0" fmla="*/ 4618 h 919018"/>
              <a:gd name="connsiteX1" fmla="*/ 460248 w 914400"/>
              <a:gd name="connsiteY1" fmla="*/ 0 h 919018"/>
              <a:gd name="connsiteX2" fmla="*/ 914400 w 914400"/>
              <a:gd name="connsiteY2" fmla="*/ 4618 h 919018"/>
              <a:gd name="connsiteX3" fmla="*/ 0 w 914400"/>
              <a:gd name="connsiteY3" fmla="*/ 919018 h 919018"/>
              <a:gd name="connsiteX4" fmla="*/ 0 w 914400"/>
              <a:gd name="connsiteY4" fmla="*/ 4618 h 919018"/>
              <a:gd name="connsiteX0" fmla="*/ 0 w 2231136"/>
              <a:gd name="connsiteY0" fmla="*/ 304800 h 1219200"/>
              <a:gd name="connsiteX1" fmla="*/ 460248 w 2231136"/>
              <a:gd name="connsiteY1" fmla="*/ 300182 h 1219200"/>
              <a:gd name="connsiteX2" fmla="*/ 2231136 w 2231136"/>
              <a:gd name="connsiteY2" fmla="*/ 0 h 1219200"/>
              <a:gd name="connsiteX3" fmla="*/ 0 w 2231136"/>
              <a:gd name="connsiteY3" fmla="*/ 1219200 h 1219200"/>
              <a:gd name="connsiteX4" fmla="*/ 0 w 2231136"/>
              <a:gd name="connsiteY4" fmla="*/ 304800 h 1219200"/>
              <a:gd name="connsiteX0" fmla="*/ 0 w 2438400"/>
              <a:gd name="connsiteY0" fmla="*/ 304800 h 426720"/>
              <a:gd name="connsiteX1" fmla="*/ 460248 w 2438400"/>
              <a:gd name="connsiteY1" fmla="*/ 300182 h 426720"/>
              <a:gd name="connsiteX2" fmla="*/ 2231136 w 2438400"/>
              <a:gd name="connsiteY2" fmla="*/ 0 h 426720"/>
              <a:gd name="connsiteX3" fmla="*/ 2438400 w 2438400"/>
              <a:gd name="connsiteY3" fmla="*/ 426720 h 426720"/>
              <a:gd name="connsiteX4" fmla="*/ 0 w 2438400"/>
              <a:gd name="connsiteY4" fmla="*/ 304800 h 426720"/>
              <a:gd name="connsiteX0" fmla="*/ 475 w 2438875"/>
              <a:gd name="connsiteY0" fmla="*/ 305953 h 427873"/>
              <a:gd name="connsiteX1" fmla="*/ 2231611 w 2438875"/>
              <a:gd name="connsiteY1" fmla="*/ 1153 h 427873"/>
              <a:gd name="connsiteX2" fmla="*/ 2438875 w 2438875"/>
              <a:gd name="connsiteY2" fmla="*/ 427873 h 427873"/>
              <a:gd name="connsiteX3" fmla="*/ 475 w 2438875"/>
              <a:gd name="connsiteY3" fmla="*/ 305953 h 427873"/>
              <a:gd name="connsiteX0" fmla="*/ 475 w 2438875"/>
              <a:gd name="connsiteY0" fmla="*/ 305953 h 427873"/>
              <a:gd name="connsiteX1" fmla="*/ 2231611 w 2438875"/>
              <a:gd name="connsiteY1" fmla="*/ 1153 h 427873"/>
              <a:gd name="connsiteX2" fmla="*/ 2438875 w 2438875"/>
              <a:gd name="connsiteY2" fmla="*/ 427873 h 427873"/>
              <a:gd name="connsiteX3" fmla="*/ 475 w 2438875"/>
              <a:gd name="connsiteY3" fmla="*/ 305953 h 427873"/>
              <a:gd name="connsiteX0" fmla="*/ 475 w 2438875"/>
              <a:gd name="connsiteY0" fmla="*/ 305953 h 427873"/>
              <a:gd name="connsiteX1" fmla="*/ 2231611 w 2438875"/>
              <a:gd name="connsiteY1" fmla="*/ 1153 h 427873"/>
              <a:gd name="connsiteX2" fmla="*/ 2438875 w 2438875"/>
              <a:gd name="connsiteY2" fmla="*/ 427873 h 427873"/>
              <a:gd name="connsiteX3" fmla="*/ 475 w 2438875"/>
              <a:gd name="connsiteY3" fmla="*/ 305953 h 427873"/>
              <a:gd name="connsiteX0" fmla="*/ 207264 w 207264"/>
              <a:gd name="connsiteY0" fmla="*/ 426720 h 426720"/>
              <a:gd name="connsiteX1" fmla="*/ 0 w 207264"/>
              <a:gd name="connsiteY1" fmla="*/ 0 h 426720"/>
              <a:gd name="connsiteX2" fmla="*/ 207264 w 207264"/>
              <a:gd name="connsiteY2" fmla="*/ 426720 h 426720"/>
              <a:gd name="connsiteX0" fmla="*/ 297419 w 297419"/>
              <a:gd name="connsiteY0" fmla="*/ 426720 h 426720"/>
              <a:gd name="connsiteX1" fmla="*/ 90155 w 297419"/>
              <a:gd name="connsiteY1" fmla="*/ 0 h 426720"/>
              <a:gd name="connsiteX2" fmla="*/ 297419 w 297419"/>
              <a:gd name="connsiteY2" fmla="*/ 426720 h 426720"/>
              <a:gd name="connsiteX0" fmla="*/ 284376 w 284376"/>
              <a:gd name="connsiteY0" fmla="*/ 414419 h 414419"/>
              <a:gd name="connsiteX1" fmla="*/ 114016 w 284376"/>
              <a:gd name="connsiteY1" fmla="*/ 0 h 414419"/>
              <a:gd name="connsiteX2" fmla="*/ 284376 w 284376"/>
              <a:gd name="connsiteY2" fmla="*/ 414419 h 414419"/>
              <a:gd name="connsiteX0" fmla="*/ 284376 w 321174"/>
              <a:gd name="connsiteY0" fmla="*/ 414419 h 414419"/>
              <a:gd name="connsiteX1" fmla="*/ 114016 w 321174"/>
              <a:gd name="connsiteY1" fmla="*/ 0 h 414419"/>
              <a:gd name="connsiteX2" fmla="*/ 284376 w 321174"/>
              <a:gd name="connsiteY2" fmla="*/ 414419 h 414419"/>
              <a:gd name="connsiteX0" fmla="*/ 193170 w 229968"/>
              <a:gd name="connsiteY0" fmla="*/ 414419 h 417646"/>
              <a:gd name="connsiteX1" fmla="*/ 22810 w 229968"/>
              <a:gd name="connsiteY1" fmla="*/ 0 h 417646"/>
              <a:gd name="connsiteX2" fmla="*/ 193170 w 229968"/>
              <a:gd name="connsiteY2" fmla="*/ 414419 h 417646"/>
              <a:gd name="connsiteX0" fmla="*/ 193170 w 267675"/>
              <a:gd name="connsiteY0" fmla="*/ 414620 h 417847"/>
              <a:gd name="connsiteX1" fmla="*/ 22810 w 267675"/>
              <a:gd name="connsiteY1" fmla="*/ 201 h 417847"/>
              <a:gd name="connsiteX2" fmla="*/ 193170 w 267675"/>
              <a:gd name="connsiteY2" fmla="*/ 414620 h 417847"/>
              <a:gd name="connsiteX0" fmla="*/ 325413 w 399918"/>
              <a:gd name="connsiteY0" fmla="*/ 414620 h 417065"/>
              <a:gd name="connsiteX1" fmla="*/ 155053 w 399918"/>
              <a:gd name="connsiteY1" fmla="*/ 201 h 417065"/>
              <a:gd name="connsiteX2" fmla="*/ 325413 w 399918"/>
              <a:gd name="connsiteY2" fmla="*/ 414620 h 417065"/>
              <a:gd name="connsiteX0" fmla="*/ 323870 w 399134"/>
              <a:gd name="connsiteY0" fmla="*/ 540772 h 542679"/>
              <a:gd name="connsiteX1" fmla="*/ 155891 w 399134"/>
              <a:gd name="connsiteY1" fmla="*/ 146 h 542679"/>
              <a:gd name="connsiteX2" fmla="*/ 323870 w 399134"/>
              <a:gd name="connsiteY2" fmla="*/ 540772 h 542679"/>
              <a:gd name="connsiteX0" fmla="*/ 357548 w 418830"/>
              <a:gd name="connsiteY0" fmla="*/ 731230 h 732661"/>
              <a:gd name="connsiteX1" fmla="*/ 139562 w 418830"/>
              <a:gd name="connsiteY1" fmla="*/ 104 h 732661"/>
              <a:gd name="connsiteX2" fmla="*/ 357548 w 418830"/>
              <a:gd name="connsiteY2" fmla="*/ 731230 h 732661"/>
              <a:gd name="connsiteX0" fmla="*/ 357548 w 518253"/>
              <a:gd name="connsiteY0" fmla="*/ 731312 h 732743"/>
              <a:gd name="connsiteX1" fmla="*/ 139562 w 518253"/>
              <a:gd name="connsiteY1" fmla="*/ 186 h 732743"/>
              <a:gd name="connsiteX2" fmla="*/ 357548 w 518253"/>
              <a:gd name="connsiteY2" fmla="*/ 731312 h 732743"/>
              <a:gd name="connsiteX0" fmla="*/ 458501 w 619206"/>
              <a:gd name="connsiteY0" fmla="*/ 731312 h 731312"/>
              <a:gd name="connsiteX1" fmla="*/ 240515 w 619206"/>
              <a:gd name="connsiteY1" fmla="*/ 186 h 731312"/>
              <a:gd name="connsiteX2" fmla="*/ 458501 w 619206"/>
              <a:gd name="connsiteY2" fmla="*/ 731312 h 731312"/>
              <a:gd name="connsiteX0" fmla="*/ 473151 w 633856"/>
              <a:gd name="connsiteY0" fmla="*/ 731312 h 731312"/>
              <a:gd name="connsiteX1" fmla="*/ 255165 w 633856"/>
              <a:gd name="connsiteY1" fmla="*/ 186 h 731312"/>
              <a:gd name="connsiteX2" fmla="*/ 473151 w 633856"/>
              <a:gd name="connsiteY2" fmla="*/ 731312 h 731312"/>
              <a:gd name="connsiteX0" fmla="*/ 495127 w 646216"/>
              <a:gd name="connsiteY0" fmla="*/ 721793 h 721793"/>
              <a:gd name="connsiteX1" fmla="*/ 236659 w 646216"/>
              <a:gd name="connsiteY1" fmla="*/ 192 h 721793"/>
              <a:gd name="connsiteX2" fmla="*/ 495127 w 646216"/>
              <a:gd name="connsiteY2" fmla="*/ 721793 h 721793"/>
              <a:gd name="connsiteX0" fmla="*/ 434157 w 616839"/>
              <a:gd name="connsiteY0" fmla="*/ 724173 h 724173"/>
              <a:gd name="connsiteX1" fmla="*/ 294752 w 616839"/>
              <a:gd name="connsiteY1" fmla="*/ 191 h 724173"/>
              <a:gd name="connsiteX2" fmla="*/ 434157 w 616839"/>
              <a:gd name="connsiteY2" fmla="*/ 724173 h 724173"/>
              <a:gd name="connsiteX0" fmla="*/ 434157 w 730487"/>
              <a:gd name="connsiteY0" fmla="*/ 724122 h 724122"/>
              <a:gd name="connsiteX1" fmla="*/ 294752 w 730487"/>
              <a:gd name="connsiteY1" fmla="*/ 140 h 724122"/>
              <a:gd name="connsiteX2" fmla="*/ 434157 w 730487"/>
              <a:gd name="connsiteY2" fmla="*/ 724122 h 724122"/>
              <a:gd name="connsiteX0" fmla="*/ 434157 w 740627"/>
              <a:gd name="connsiteY0" fmla="*/ 729405 h 729405"/>
              <a:gd name="connsiteX1" fmla="*/ 294752 w 740627"/>
              <a:gd name="connsiteY1" fmla="*/ 5423 h 729405"/>
              <a:gd name="connsiteX2" fmla="*/ 434157 w 740627"/>
              <a:gd name="connsiteY2" fmla="*/ 729405 h 729405"/>
              <a:gd name="connsiteX0" fmla="*/ 384008 w 690478"/>
              <a:gd name="connsiteY0" fmla="*/ 729405 h 729405"/>
              <a:gd name="connsiteX1" fmla="*/ 244603 w 690478"/>
              <a:gd name="connsiteY1" fmla="*/ 5423 h 729405"/>
              <a:gd name="connsiteX2" fmla="*/ 384008 w 690478"/>
              <a:gd name="connsiteY2" fmla="*/ 729405 h 729405"/>
              <a:gd name="connsiteX0" fmla="*/ 333324 w 639794"/>
              <a:gd name="connsiteY0" fmla="*/ 729405 h 729405"/>
              <a:gd name="connsiteX1" fmla="*/ 193919 w 639794"/>
              <a:gd name="connsiteY1" fmla="*/ 5423 h 729405"/>
              <a:gd name="connsiteX2" fmla="*/ 333324 w 639794"/>
              <a:gd name="connsiteY2" fmla="*/ 729405 h 729405"/>
              <a:gd name="connsiteX0" fmla="*/ 299003 w 605473"/>
              <a:gd name="connsiteY0" fmla="*/ 729405 h 729405"/>
              <a:gd name="connsiteX1" fmla="*/ 159598 w 605473"/>
              <a:gd name="connsiteY1" fmla="*/ 5423 h 729405"/>
              <a:gd name="connsiteX2" fmla="*/ 299003 w 605473"/>
              <a:gd name="connsiteY2" fmla="*/ 729405 h 729405"/>
              <a:gd name="connsiteX0" fmla="*/ 317702 w 624172"/>
              <a:gd name="connsiteY0" fmla="*/ 729405 h 729405"/>
              <a:gd name="connsiteX1" fmla="*/ 178297 w 624172"/>
              <a:gd name="connsiteY1" fmla="*/ 5423 h 729405"/>
              <a:gd name="connsiteX2" fmla="*/ 317702 w 624172"/>
              <a:gd name="connsiteY2" fmla="*/ 729405 h 729405"/>
              <a:gd name="connsiteX0" fmla="*/ 314582 w 621052"/>
              <a:gd name="connsiteY0" fmla="*/ 729405 h 729405"/>
              <a:gd name="connsiteX1" fmla="*/ 175177 w 621052"/>
              <a:gd name="connsiteY1" fmla="*/ 5423 h 729405"/>
              <a:gd name="connsiteX2" fmla="*/ 314582 w 621052"/>
              <a:gd name="connsiteY2" fmla="*/ 729405 h 729405"/>
              <a:gd name="connsiteX0" fmla="*/ 355473 w 661943"/>
              <a:gd name="connsiteY0" fmla="*/ 729405 h 729405"/>
              <a:gd name="connsiteX1" fmla="*/ 216068 w 661943"/>
              <a:gd name="connsiteY1" fmla="*/ 5423 h 729405"/>
              <a:gd name="connsiteX2" fmla="*/ 355473 w 661943"/>
              <a:gd name="connsiteY2" fmla="*/ 729405 h 729405"/>
              <a:gd name="connsiteX0" fmla="*/ 352648 w 661313"/>
              <a:gd name="connsiteY0" fmla="*/ 729405 h 729405"/>
              <a:gd name="connsiteX1" fmla="*/ 220387 w 661313"/>
              <a:gd name="connsiteY1" fmla="*/ 5423 h 729405"/>
              <a:gd name="connsiteX2" fmla="*/ 352648 w 661313"/>
              <a:gd name="connsiteY2" fmla="*/ 729405 h 729405"/>
              <a:gd name="connsiteX0" fmla="*/ 339686 w 648351"/>
              <a:gd name="connsiteY0" fmla="*/ 729405 h 729405"/>
              <a:gd name="connsiteX1" fmla="*/ 207425 w 648351"/>
              <a:gd name="connsiteY1" fmla="*/ 5423 h 729405"/>
              <a:gd name="connsiteX2" fmla="*/ 339686 w 648351"/>
              <a:gd name="connsiteY2" fmla="*/ 729405 h 729405"/>
              <a:gd name="connsiteX0" fmla="*/ 320918 w 629583"/>
              <a:gd name="connsiteY0" fmla="*/ 729405 h 729405"/>
              <a:gd name="connsiteX1" fmla="*/ 188657 w 629583"/>
              <a:gd name="connsiteY1" fmla="*/ 5423 h 729405"/>
              <a:gd name="connsiteX2" fmla="*/ 320918 w 629583"/>
              <a:gd name="connsiteY2" fmla="*/ 729405 h 729405"/>
              <a:gd name="connsiteX0" fmla="*/ 331754 w 640419"/>
              <a:gd name="connsiteY0" fmla="*/ 729405 h 729405"/>
              <a:gd name="connsiteX1" fmla="*/ 199493 w 640419"/>
              <a:gd name="connsiteY1" fmla="*/ 5423 h 729405"/>
              <a:gd name="connsiteX2" fmla="*/ 331754 w 640419"/>
              <a:gd name="connsiteY2" fmla="*/ 729405 h 729405"/>
              <a:gd name="connsiteX0" fmla="*/ 328792 w 637457"/>
              <a:gd name="connsiteY0" fmla="*/ 729405 h 729405"/>
              <a:gd name="connsiteX1" fmla="*/ 196531 w 637457"/>
              <a:gd name="connsiteY1" fmla="*/ 5423 h 729405"/>
              <a:gd name="connsiteX2" fmla="*/ 328792 w 637457"/>
              <a:gd name="connsiteY2" fmla="*/ 729405 h 729405"/>
              <a:gd name="connsiteX0" fmla="*/ 328792 w 637457"/>
              <a:gd name="connsiteY0" fmla="*/ 719966 h 719966"/>
              <a:gd name="connsiteX1" fmla="*/ 196531 w 637457"/>
              <a:gd name="connsiteY1" fmla="*/ 5509 h 719966"/>
              <a:gd name="connsiteX2" fmla="*/ 328792 w 637457"/>
              <a:gd name="connsiteY2" fmla="*/ 719966 h 719966"/>
              <a:gd name="connsiteX0" fmla="*/ 341384 w 650049"/>
              <a:gd name="connsiteY0" fmla="*/ 719966 h 719966"/>
              <a:gd name="connsiteX1" fmla="*/ 209123 w 650049"/>
              <a:gd name="connsiteY1" fmla="*/ 5509 h 719966"/>
              <a:gd name="connsiteX2" fmla="*/ 341384 w 650049"/>
              <a:gd name="connsiteY2" fmla="*/ 719966 h 719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0049" h="719966">
                <a:moveTo>
                  <a:pt x="341384" y="719966"/>
                </a:moveTo>
                <a:cubicBezTo>
                  <a:pt x="950130" y="494244"/>
                  <a:pt x="523715" y="-61117"/>
                  <a:pt x="209123" y="5509"/>
                </a:cubicBezTo>
                <a:cubicBezTo>
                  <a:pt x="50849" y="151338"/>
                  <a:pt x="-227328" y="667659"/>
                  <a:pt x="341384" y="719966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2562534" y="2973065"/>
            <a:ext cx="173736" cy="173736"/>
            <a:chOff x="4561332" y="3276600"/>
            <a:chExt cx="173736" cy="173736"/>
          </a:xfrm>
        </p:grpSpPr>
        <p:grpSp>
          <p:nvGrpSpPr>
            <p:cNvPr id="55" name="Group 54"/>
            <p:cNvGrpSpPr/>
            <p:nvPr/>
          </p:nvGrpSpPr>
          <p:grpSpPr>
            <a:xfrm>
              <a:off x="4561332" y="3276600"/>
              <a:ext cx="173736" cy="173736"/>
              <a:chOff x="4139658" y="1868353"/>
              <a:chExt cx="173736" cy="173736"/>
            </a:xfrm>
          </p:grpSpPr>
          <p:sp>
            <p:nvSpPr>
              <p:cNvPr id="59" name="Oval 58"/>
              <p:cNvSpPr/>
              <p:nvPr/>
            </p:nvSpPr>
            <p:spPr>
              <a:xfrm>
                <a:off x="4139658" y="1868353"/>
                <a:ext cx="173736" cy="17373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4185378" y="1914574"/>
                <a:ext cx="82296" cy="8129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7" name="Straight Connector 56"/>
            <p:cNvCxnSpPr/>
            <p:nvPr/>
          </p:nvCxnSpPr>
          <p:spPr>
            <a:xfrm>
              <a:off x="4584192" y="3363468"/>
              <a:ext cx="128016" cy="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>
              <a:stCxn id="59" idx="0"/>
            </p:cNvCxnSpPr>
            <p:nvPr/>
          </p:nvCxnSpPr>
          <p:spPr>
            <a:xfrm>
              <a:off x="4648200" y="3276600"/>
              <a:ext cx="0" cy="16183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2372644" y="2574875"/>
            <a:ext cx="173736" cy="173736"/>
            <a:chOff x="4139658" y="1868353"/>
            <a:chExt cx="173736" cy="173736"/>
          </a:xfrm>
        </p:grpSpPr>
        <p:sp>
          <p:nvSpPr>
            <p:cNvPr id="42" name="Oval 41"/>
            <p:cNvSpPr/>
            <p:nvPr/>
          </p:nvSpPr>
          <p:spPr>
            <a:xfrm>
              <a:off x="4139658" y="1868353"/>
              <a:ext cx="173736" cy="17373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4185378" y="1914574"/>
              <a:ext cx="82296" cy="812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704302" y="3349557"/>
            <a:ext cx="173736" cy="173736"/>
            <a:chOff x="4139658" y="1868353"/>
            <a:chExt cx="173736" cy="173736"/>
          </a:xfrm>
        </p:grpSpPr>
        <p:sp>
          <p:nvSpPr>
            <p:cNvPr id="40" name="Oval 39"/>
            <p:cNvSpPr/>
            <p:nvPr/>
          </p:nvSpPr>
          <p:spPr>
            <a:xfrm>
              <a:off x="4139658" y="1868353"/>
              <a:ext cx="173736" cy="17373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4185378" y="1914574"/>
              <a:ext cx="82296" cy="812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7351229" y="1965601"/>
            <a:ext cx="1792771" cy="3955597"/>
            <a:chOff x="7351229" y="1965601"/>
            <a:chExt cx="1792771" cy="3955597"/>
          </a:xfrm>
        </p:grpSpPr>
        <p:sp>
          <p:nvSpPr>
            <p:cNvPr id="13" name="TextBox 12"/>
            <p:cNvSpPr txBox="1"/>
            <p:nvPr/>
          </p:nvSpPr>
          <p:spPr>
            <a:xfrm>
              <a:off x="7406024" y="3565801"/>
              <a:ext cx="1737976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Function </a:t>
              </a:r>
            </a:p>
            <a:p>
              <a:r>
                <a:rPr lang="en-US" sz="3200" dirty="0" smtClean="0"/>
                <a:t>Value</a:t>
              </a:r>
              <a:endParaRPr lang="en-US" sz="3200" dirty="0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7351229" y="1965601"/>
              <a:ext cx="0" cy="3955597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itle 4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dirty="0"/>
              <a:t>Merge Tree Construction </a:t>
            </a:r>
          </a:p>
        </p:txBody>
      </p:sp>
      <p:grpSp>
        <p:nvGrpSpPr>
          <p:cNvPr id="88" name="Group 87"/>
          <p:cNvGrpSpPr/>
          <p:nvPr/>
        </p:nvGrpSpPr>
        <p:grpSpPr>
          <a:xfrm>
            <a:off x="183471" y="4709953"/>
            <a:ext cx="1225658" cy="1452265"/>
            <a:chOff x="990600" y="4495800"/>
            <a:chExt cx="1225658" cy="1452265"/>
          </a:xfrm>
        </p:grpSpPr>
        <p:cxnSp>
          <p:nvCxnSpPr>
            <p:cNvPr id="89" name="Straight Arrow Connector 88"/>
            <p:cNvCxnSpPr/>
            <p:nvPr/>
          </p:nvCxnSpPr>
          <p:spPr>
            <a:xfrm flipV="1">
              <a:off x="1295400" y="4800600"/>
              <a:ext cx="0" cy="762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 rot="5400000" flipV="1">
              <a:off x="1676400" y="5181600"/>
              <a:ext cx="0" cy="762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V="1">
              <a:off x="1295400" y="5029200"/>
              <a:ext cx="533400" cy="5334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1898542" y="5486400"/>
              <a:ext cx="3177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x</a:t>
              </a:r>
              <a:endParaRPr lang="en-US" sz="2400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990600" y="4495800"/>
              <a:ext cx="3241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y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1752600" y="4648200"/>
              <a:ext cx="3064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z</a:t>
              </a:r>
              <a:endParaRPr lang="en-US" sz="2400" dirty="0"/>
            </a:p>
          </p:txBody>
        </p:sp>
      </p:grpSp>
      <p:sp>
        <p:nvSpPr>
          <p:cNvPr id="51" name="Title 1"/>
          <p:cNvSpPr txBox="1"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545B4B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r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Component 01 : Interactive Feature Selection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312068" y="5931385"/>
            <a:ext cx="5231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Terrain                                Merge tree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296092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roup 126"/>
          <p:cNvGrpSpPr/>
          <p:nvPr/>
        </p:nvGrpSpPr>
        <p:grpSpPr>
          <a:xfrm>
            <a:off x="5037528" y="1852754"/>
            <a:ext cx="1972872" cy="2282068"/>
            <a:chOff x="4139658" y="1868353"/>
            <a:chExt cx="1972872" cy="2282068"/>
          </a:xfrm>
        </p:grpSpPr>
        <p:cxnSp>
          <p:nvCxnSpPr>
            <p:cNvPr id="128" name="Straight Connector 127"/>
            <p:cNvCxnSpPr/>
            <p:nvPr/>
          </p:nvCxnSpPr>
          <p:spPr>
            <a:xfrm>
              <a:off x="4214657" y="1919058"/>
              <a:ext cx="433543" cy="1433742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flipH="1">
              <a:off x="5105400" y="2214418"/>
              <a:ext cx="914400" cy="1824182"/>
            </a:xfrm>
            <a:prstGeom prst="line">
              <a:avLst/>
            </a:prstGeom>
            <a:ln w="57150">
              <a:solidFill>
                <a:srgbClr val="0068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0" name="Group 129"/>
            <p:cNvGrpSpPr/>
            <p:nvPr/>
          </p:nvGrpSpPr>
          <p:grpSpPr>
            <a:xfrm>
              <a:off x="4139658" y="1868353"/>
              <a:ext cx="173736" cy="173736"/>
              <a:chOff x="4139658" y="1868353"/>
              <a:chExt cx="173736" cy="173736"/>
            </a:xfrm>
          </p:grpSpPr>
          <p:sp>
            <p:nvSpPr>
              <p:cNvPr id="155" name="Oval 154"/>
              <p:cNvSpPr/>
              <p:nvPr/>
            </p:nvSpPr>
            <p:spPr>
              <a:xfrm>
                <a:off x="4139658" y="1868353"/>
                <a:ext cx="173736" cy="17373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Oval 155"/>
              <p:cNvSpPr/>
              <p:nvPr/>
            </p:nvSpPr>
            <p:spPr>
              <a:xfrm>
                <a:off x="4185378" y="1914574"/>
                <a:ext cx="82296" cy="8129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1" name="Group 130"/>
            <p:cNvGrpSpPr/>
            <p:nvPr/>
          </p:nvGrpSpPr>
          <p:grpSpPr>
            <a:xfrm>
              <a:off x="5938794" y="2105088"/>
              <a:ext cx="173736" cy="173736"/>
              <a:chOff x="4139658" y="1868353"/>
              <a:chExt cx="173736" cy="173736"/>
            </a:xfrm>
          </p:grpSpPr>
          <p:sp>
            <p:nvSpPr>
              <p:cNvPr id="153" name="Oval 152"/>
              <p:cNvSpPr/>
              <p:nvPr/>
            </p:nvSpPr>
            <p:spPr>
              <a:xfrm>
                <a:off x="4139658" y="1868353"/>
                <a:ext cx="173736" cy="17373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Oval 153"/>
              <p:cNvSpPr/>
              <p:nvPr/>
            </p:nvSpPr>
            <p:spPr>
              <a:xfrm>
                <a:off x="4185378" y="1914574"/>
                <a:ext cx="82296" cy="8129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32" name="Straight Connector 131"/>
            <p:cNvCxnSpPr/>
            <p:nvPr/>
          </p:nvCxnSpPr>
          <p:spPr>
            <a:xfrm flipH="1">
              <a:off x="4648200" y="2672800"/>
              <a:ext cx="304800" cy="680000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3" name="Group 132"/>
            <p:cNvGrpSpPr/>
            <p:nvPr/>
          </p:nvGrpSpPr>
          <p:grpSpPr>
            <a:xfrm>
              <a:off x="4866132" y="2590388"/>
              <a:ext cx="173736" cy="173736"/>
              <a:chOff x="4139658" y="1868353"/>
              <a:chExt cx="173736" cy="173736"/>
            </a:xfrm>
          </p:grpSpPr>
          <p:sp>
            <p:nvSpPr>
              <p:cNvPr id="151" name="Oval 150"/>
              <p:cNvSpPr/>
              <p:nvPr/>
            </p:nvSpPr>
            <p:spPr>
              <a:xfrm>
                <a:off x="4139658" y="1868353"/>
                <a:ext cx="173736" cy="17373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4185378" y="1914574"/>
                <a:ext cx="82296" cy="8129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34" name="Straight Connector 133"/>
            <p:cNvCxnSpPr>
              <a:endCxn id="150" idx="4"/>
            </p:cNvCxnSpPr>
            <p:nvPr/>
          </p:nvCxnSpPr>
          <p:spPr>
            <a:xfrm flipH="1" flipV="1">
              <a:off x="4648200" y="3404116"/>
              <a:ext cx="478550" cy="63448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5" name="Group 134"/>
            <p:cNvGrpSpPr/>
            <p:nvPr/>
          </p:nvGrpSpPr>
          <p:grpSpPr>
            <a:xfrm>
              <a:off x="4561332" y="3276600"/>
              <a:ext cx="173736" cy="173736"/>
              <a:chOff x="4561332" y="3276600"/>
              <a:chExt cx="173736" cy="173736"/>
            </a:xfrm>
          </p:grpSpPr>
          <p:grpSp>
            <p:nvGrpSpPr>
              <p:cNvPr id="146" name="Group 145"/>
              <p:cNvGrpSpPr/>
              <p:nvPr/>
            </p:nvGrpSpPr>
            <p:grpSpPr>
              <a:xfrm>
                <a:off x="4561332" y="3276600"/>
                <a:ext cx="173736" cy="173736"/>
                <a:chOff x="4139658" y="1868353"/>
                <a:chExt cx="173736" cy="173736"/>
              </a:xfrm>
            </p:grpSpPr>
            <p:sp>
              <p:nvSpPr>
                <p:cNvPr id="149" name="Oval 148"/>
                <p:cNvSpPr/>
                <p:nvPr/>
              </p:nvSpPr>
              <p:spPr>
                <a:xfrm>
                  <a:off x="4139658" y="1868353"/>
                  <a:ext cx="173736" cy="17373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Oval 149"/>
                <p:cNvSpPr/>
                <p:nvPr/>
              </p:nvSpPr>
              <p:spPr>
                <a:xfrm>
                  <a:off x="4185378" y="1914574"/>
                  <a:ext cx="82296" cy="8129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47" name="Straight Connector 146"/>
              <p:cNvCxnSpPr/>
              <p:nvPr/>
            </p:nvCxnSpPr>
            <p:spPr>
              <a:xfrm>
                <a:off x="4584192" y="3363468"/>
                <a:ext cx="128016" cy="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/>
              <p:cNvCxnSpPr>
                <a:stCxn id="149" idx="0"/>
              </p:cNvCxnSpPr>
              <p:nvPr/>
            </p:nvCxnSpPr>
            <p:spPr>
              <a:xfrm>
                <a:off x="4648200" y="3276600"/>
                <a:ext cx="0" cy="16183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6" name="Straight Connector 135"/>
            <p:cNvCxnSpPr/>
            <p:nvPr/>
          </p:nvCxnSpPr>
          <p:spPr>
            <a:xfrm flipH="1">
              <a:off x="5715000" y="3843136"/>
              <a:ext cx="237504" cy="276873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7" name="Group 136"/>
            <p:cNvGrpSpPr/>
            <p:nvPr/>
          </p:nvGrpSpPr>
          <p:grpSpPr>
            <a:xfrm>
              <a:off x="5865636" y="3760724"/>
              <a:ext cx="173736" cy="173736"/>
              <a:chOff x="4139658" y="1868353"/>
              <a:chExt cx="173736" cy="173736"/>
            </a:xfrm>
          </p:grpSpPr>
          <p:sp>
            <p:nvSpPr>
              <p:cNvPr id="144" name="Oval 143"/>
              <p:cNvSpPr/>
              <p:nvPr/>
            </p:nvSpPr>
            <p:spPr>
              <a:xfrm>
                <a:off x="4139658" y="1868353"/>
                <a:ext cx="173736" cy="17373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Oval 144"/>
              <p:cNvSpPr/>
              <p:nvPr/>
            </p:nvSpPr>
            <p:spPr>
              <a:xfrm>
                <a:off x="4185378" y="1914574"/>
                <a:ext cx="82296" cy="8129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8" name="Group 137"/>
            <p:cNvGrpSpPr/>
            <p:nvPr/>
          </p:nvGrpSpPr>
          <p:grpSpPr>
            <a:xfrm>
              <a:off x="5028199" y="3976685"/>
              <a:ext cx="173736" cy="173736"/>
              <a:chOff x="4561332" y="3276600"/>
              <a:chExt cx="173736" cy="173736"/>
            </a:xfrm>
          </p:grpSpPr>
          <p:grpSp>
            <p:nvGrpSpPr>
              <p:cNvPr id="139" name="Group 138"/>
              <p:cNvGrpSpPr/>
              <p:nvPr/>
            </p:nvGrpSpPr>
            <p:grpSpPr>
              <a:xfrm>
                <a:off x="4561332" y="3276600"/>
                <a:ext cx="173736" cy="173736"/>
                <a:chOff x="4139658" y="1868353"/>
                <a:chExt cx="173736" cy="173736"/>
              </a:xfrm>
            </p:grpSpPr>
            <p:sp>
              <p:nvSpPr>
                <p:cNvPr id="142" name="Oval 141"/>
                <p:cNvSpPr/>
                <p:nvPr/>
              </p:nvSpPr>
              <p:spPr>
                <a:xfrm>
                  <a:off x="4139658" y="1868353"/>
                  <a:ext cx="173736" cy="17373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Oval 142"/>
                <p:cNvSpPr/>
                <p:nvPr/>
              </p:nvSpPr>
              <p:spPr>
                <a:xfrm>
                  <a:off x="4185378" y="1914574"/>
                  <a:ext cx="82296" cy="8129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40" name="Straight Connector 139"/>
              <p:cNvCxnSpPr/>
              <p:nvPr/>
            </p:nvCxnSpPr>
            <p:spPr>
              <a:xfrm>
                <a:off x="4584192" y="3363468"/>
                <a:ext cx="128016" cy="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>
                <a:stCxn id="142" idx="0"/>
              </p:cNvCxnSpPr>
              <p:nvPr/>
            </p:nvCxnSpPr>
            <p:spPr>
              <a:xfrm>
                <a:off x="4648200" y="3276600"/>
                <a:ext cx="0" cy="16183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" name="Group 1"/>
          <p:cNvGrpSpPr/>
          <p:nvPr/>
        </p:nvGrpSpPr>
        <p:grpSpPr>
          <a:xfrm>
            <a:off x="7351229" y="1965601"/>
            <a:ext cx="1792771" cy="3955597"/>
            <a:chOff x="7351229" y="1965601"/>
            <a:chExt cx="1792771" cy="3955597"/>
          </a:xfrm>
        </p:grpSpPr>
        <p:sp>
          <p:nvSpPr>
            <p:cNvPr id="13" name="TextBox 12"/>
            <p:cNvSpPr txBox="1"/>
            <p:nvPr/>
          </p:nvSpPr>
          <p:spPr>
            <a:xfrm>
              <a:off x="7406024" y="3565801"/>
              <a:ext cx="1737976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Function </a:t>
              </a:r>
            </a:p>
            <a:p>
              <a:r>
                <a:rPr lang="en-US" sz="3200" dirty="0" smtClean="0"/>
                <a:t>Value</a:t>
              </a:r>
              <a:endParaRPr lang="en-US" sz="3200" dirty="0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7351229" y="1965601"/>
              <a:ext cx="0" cy="3955597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itle 4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dirty="0"/>
              <a:t>Merge Tree Construction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508937" y="2130846"/>
            <a:ext cx="1819118" cy="3465739"/>
            <a:chOff x="1508937" y="2130846"/>
            <a:chExt cx="1819118" cy="3465739"/>
          </a:xfrm>
        </p:grpSpPr>
        <p:sp>
          <p:nvSpPr>
            <p:cNvPr id="52" name="Rectangle 2"/>
            <p:cNvSpPr/>
            <p:nvPr/>
          </p:nvSpPr>
          <p:spPr>
            <a:xfrm>
              <a:off x="2053654" y="2130846"/>
              <a:ext cx="1204514" cy="1940690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0 w 914400"/>
                <a:gd name="connsiteY0" fmla="*/ 4618 h 919018"/>
                <a:gd name="connsiteX1" fmla="*/ 460248 w 914400"/>
                <a:gd name="connsiteY1" fmla="*/ 0 h 919018"/>
                <a:gd name="connsiteX2" fmla="*/ 914400 w 914400"/>
                <a:gd name="connsiteY2" fmla="*/ 4618 h 919018"/>
                <a:gd name="connsiteX3" fmla="*/ 914400 w 914400"/>
                <a:gd name="connsiteY3" fmla="*/ 919018 h 919018"/>
                <a:gd name="connsiteX4" fmla="*/ 0 w 914400"/>
                <a:gd name="connsiteY4" fmla="*/ 919018 h 919018"/>
                <a:gd name="connsiteX5" fmla="*/ 0 w 914400"/>
                <a:gd name="connsiteY5" fmla="*/ 4618 h 919018"/>
                <a:gd name="connsiteX0" fmla="*/ 0 w 914400"/>
                <a:gd name="connsiteY0" fmla="*/ 4618 h 919018"/>
                <a:gd name="connsiteX1" fmla="*/ 460248 w 914400"/>
                <a:gd name="connsiteY1" fmla="*/ 0 h 919018"/>
                <a:gd name="connsiteX2" fmla="*/ 914400 w 914400"/>
                <a:gd name="connsiteY2" fmla="*/ 4618 h 919018"/>
                <a:gd name="connsiteX3" fmla="*/ 0 w 914400"/>
                <a:gd name="connsiteY3" fmla="*/ 919018 h 919018"/>
                <a:gd name="connsiteX4" fmla="*/ 0 w 914400"/>
                <a:gd name="connsiteY4" fmla="*/ 4618 h 919018"/>
                <a:gd name="connsiteX0" fmla="*/ 0 w 2231136"/>
                <a:gd name="connsiteY0" fmla="*/ 304800 h 1219200"/>
                <a:gd name="connsiteX1" fmla="*/ 460248 w 2231136"/>
                <a:gd name="connsiteY1" fmla="*/ 300182 h 1219200"/>
                <a:gd name="connsiteX2" fmla="*/ 2231136 w 2231136"/>
                <a:gd name="connsiteY2" fmla="*/ 0 h 1219200"/>
                <a:gd name="connsiteX3" fmla="*/ 0 w 2231136"/>
                <a:gd name="connsiteY3" fmla="*/ 1219200 h 1219200"/>
                <a:gd name="connsiteX4" fmla="*/ 0 w 2231136"/>
                <a:gd name="connsiteY4" fmla="*/ 304800 h 1219200"/>
                <a:gd name="connsiteX0" fmla="*/ 0 w 2438400"/>
                <a:gd name="connsiteY0" fmla="*/ 304800 h 426720"/>
                <a:gd name="connsiteX1" fmla="*/ 460248 w 2438400"/>
                <a:gd name="connsiteY1" fmla="*/ 300182 h 426720"/>
                <a:gd name="connsiteX2" fmla="*/ 2231136 w 2438400"/>
                <a:gd name="connsiteY2" fmla="*/ 0 h 426720"/>
                <a:gd name="connsiteX3" fmla="*/ 2438400 w 2438400"/>
                <a:gd name="connsiteY3" fmla="*/ 426720 h 426720"/>
                <a:gd name="connsiteX4" fmla="*/ 0 w 2438400"/>
                <a:gd name="connsiteY4" fmla="*/ 304800 h 426720"/>
                <a:gd name="connsiteX0" fmla="*/ 475 w 2438875"/>
                <a:gd name="connsiteY0" fmla="*/ 305953 h 427873"/>
                <a:gd name="connsiteX1" fmla="*/ 2231611 w 2438875"/>
                <a:gd name="connsiteY1" fmla="*/ 1153 h 427873"/>
                <a:gd name="connsiteX2" fmla="*/ 2438875 w 2438875"/>
                <a:gd name="connsiteY2" fmla="*/ 427873 h 427873"/>
                <a:gd name="connsiteX3" fmla="*/ 475 w 2438875"/>
                <a:gd name="connsiteY3" fmla="*/ 305953 h 427873"/>
                <a:gd name="connsiteX0" fmla="*/ 475 w 2438875"/>
                <a:gd name="connsiteY0" fmla="*/ 305953 h 427873"/>
                <a:gd name="connsiteX1" fmla="*/ 2231611 w 2438875"/>
                <a:gd name="connsiteY1" fmla="*/ 1153 h 427873"/>
                <a:gd name="connsiteX2" fmla="*/ 2438875 w 2438875"/>
                <a:gd name="connsiteY2" fmla="*/ 427873 h 427873"/>
                <a:gd name="connsiteX3" fmla="*/ 475 w 2438875"/>
                <a:gd name="connsiteY3" fmla="*/ 305953 h 427873"/>
                <a:gd name="connsiteX0" fmla="*/ 475 w 2438875"/>
                <a:gd name="connsiteY0" fmla="*/ 305953 h 427873"/>
                <a:gd name="connsiteX1" fmla="*/ 2231611 w 2438875"/>
                <a:gd name="connsiteY1" fmla="*/ 1153 h 427873"/>
                <a:gd name="connsiteX2" fmla="*/ 2438875 w 2438875"/>
                <a:gd name="connsiteY2" fmla="*/ 427873 h 427873"/>
                <a:gd name="connsiteX3" fmla="*/ 475 w 2438875"/>
                <a:gd name="connsiteY3" fmla="*/ 305953 h 427873"/>
                <a:gd name="connsiteX0" fmla="*/ 207264 w 207264"/>
                <a:gd name="connsiteY0" fmla="*/ 426720 h 426720"/>
                <a:gd name="connsiteX1" fmla="*/ 0 w 207264"/>
                <a:gd name="connsiteY1" fmla="*/ 0 h 426720"/>
                <a:gd name="connsiteX2" fmla="*/ 207264 w 207264"/>
                <a:gd name="connsiteY2" fmla="*/ 426720 h 426720"/>
                <a:gd name="connsiteX0" fmla="*/ 297419 w 297419"/>
                <a:gd name="connsiteY0" fmla="*/ 426720 h 426720"/>
                <a:gd name="connsiteX1" fmla="*/ 90155 w 297419"/>
                <a:gd name="connsiteY1" fmla="*/ 0 h 426720"/>
                <a:gd name="connsiteX2" fmla="*/ 297419 w 297419"/>
                <a:gd name="connsiteY2" fmla="*/ 426720 h 426720"/>
                <a:gd name="connsiteX0" fmla="*/ 284376 w 284376"/>
                <a:gd name="connsiteY0" fmla="*/ 414419 h 414419"/>
                <a:gd name="connsiteX1" fmla="*/ 114016 w 284376"/>
                <a:gd name="connsiteY1" fmla="*/ 0 h 414419"/>
                <a:gd name="connsiteX2" fmla="*/ 284376 w 284376"/>
                <a:gd name="connsiteY2" fmla="*/ 414419 h 414419"/>
                <a:gd name="connsiteX0" fmla="*/ 284376 w 321174"/>
                <a:gd name="connsiteY0" fmla="*/ 414419 h 414419"/>
                <a:gd name="connsiteX1" fmla="*/ 114016 w 321174"/>
                <a:gd name="connsiteY1" fmla="*/ 0 h 414419"/>
                <a:gd name="connsiteX2" fmla="*/ 284376 w 321174"/>
                <a:gd name="connsiteY2" fmla="*/ 414419 h 414419"/>
                <a:gd name="connsiteX0" fmla="*/ 193170 w 229968"/>
                <a:gd name="connsiteY0" fmla="*/ 414419 h 417646"/>
                <a:gd name="connsiteX1" fmla="*/ 22810 w 229968"/>
                <a:gd name="connsiteY1" fmla="*/ 0 h 417646"/>
                <a:gd name="connsiteX2" fmla="*/ 193170 w 229968"/>
                <a:gd name="connsiteY2" fmla="*/ 414419 h 417646"/>
                <a:gd name="connsiteX0" fmla="*/ 193170 w 267675"/>
                <a:gd name="connsiteY0" fmla="*/ 414620 h 417847"/>
                <a:gd name="connsiteX1" fmla="*/ 22810 w 267675"/>
                <a:gd name="connsiteY1" fmla="*/ 201 h 417847"/>
                <a:gd name="connsiteX2" fmla="*/ 193170 w 267675"/>
                <a:gd name="connsiteY2" fmla="*/ 414620 h 417847"/>
                <a:gd name="connsiteX0" fmla="*/ 325413 w 399918"/>
                <a:gd name="connsiteY0" fmla="*/ 414620 h 417065"/>
                <a:gd name="connsiteX1" fmla="*/ 155053 w 399918"/>
                <a:gd name="connsiteY1" fmla="*/ 201 h 417065"/>
                <a:gd name="connsiteX2" fmla="*/ 325413 w 399918"/>
                <a:gd name="connsiteY2" fmla="*/ 414620 h 417065"/>
                <a:gd name="connsiteX0" fmla="*/ 323870 w 399134"/>
                <a:gd name="connsiteY0" fmla="*/ 540772 h 542679"/>
                <a:gd name="connsiteX1" fmla="*/ 155891 w 399134"/>
                <a:gd name="connsiteY1" fmla="*/ 146 h 542679"/>
                <a:gd name="connsiteX2" fmla="*/ 323870 w 399134"/>
                <a:gd name="connsiteY2" fmla="*/ 540772 h 542679"/>
                <a:gd name="connsiteX0" fmla="*/ 357548 w 418830"/>
                <a:gd name="connsiteY0" fmla="*/ 731230 h 732661"/>
                <a:gd name="connsiteX1" fmla="*/ 139562 w 418830"/>
                <a:gd name="connsiteY1" fmla="*/ 104 h 732661"/>
                <a:gd name="connsiteX2" fmla="*/ 357548 w 418830"/>
                <a:gd name="connsiteY2" fmla="*/ 731230 h 732661"/>
                <a:gd name="connsiteX0" fmla="*/ 357548 w 518253"/>
                <a:gd name="connsiteY0" fmla="*/ 731312 h 732743"/>
                <a:gd name="connsiteX1" fmla="*/ 139562 w 518253"/>
                <a:gd name="connsiteY1" fmla="*/ 186 h 732743"/>
                <a:gd name="connsiteX2" fmla="*/ 357548 w 518253"/>
                <a:gd name="connsiteY2" fmla="*/ 731312 h 732743"/>
                <a:gd name="connsiteX0" fmla="*/ 458501 w 619206"/>
                <a:gd name="connsiteY0" fmla="*/ 731312 h 731312"/>
                <a:gd name="connsiteX1" fmla="*/ 240515 w 619206"/>
                <a:gd name="connsiteY1" fmla="*/ 186 h 731312"/>
                <a:gd name="connsiteX2" fmla="*/ 458501 w 619206"/>
                <a:gd name="connsiteY2" fmla="*/ 731312 h 731312"/>
                <a:gd name="connsiteX0" fmla="*/ 473151 w 633856"/>
                <a:gd name="connsiteY0" fmla="*/ 731312 h 731312"/>
                <a:gd name="connsiteX1" fmla="*/ 255165 w 633856"/>
                <a:gd name="connsiteY1" fmla="*/ 186 h 731312"/>
                <a:gd name="connsiteX2" fmla="*/ 473151 w 633856"/>
                <a:gd name="connsiteY2" fmla="*/ 731312 h 731312"/>
                <a:gd name="connsiteX0" fmla="*/ 495127 w 646216"/>
                <a:gd name="connsiteY0" fmla="*/ 721793 h 721793"/>
                <a:gd name="connsiteX1" fmla="*/ 236659 w 646216"/>
                <a:gd name="connsiteY1" fmla="*/ 192 h 721793"/>
                <a:gd name="connsiteX2" fmla="*/ 495127 w 646216"/>
                <a:gd name="connsiteY2" fmla="*/ 721793 h 721793"/>
                <a:gd name="connsiteX0" fmla="*/ 434157 w 616839"/>
                <a:gd name="connsiteY0" fmla="*/ 724173 h 724173"/>
                <a:gd name="connsiteX1" fmla="*/ 294752 w 616839"/>
                <a:gd name="connsiteY1" fmla="*/ 191 h 724173"/>
                <a:gd name="connsiteX2" fmla="*/ 434157 w 616839"/>
                <a:gd name="connsiteY2" fmla="*/ 724173 h 724173"/>
                <a:gd name="connsiteX0" fmla="*/ 434157 w 730487"/>
                <a:gd name="connsiteY0" fmla="*/ 724122 h 724122"/>
                <a:gd name="connsiteX1" fmla="*/ 294752 w 730487"/>
                <a:gd name="connsiteY1" fmla="*/ 140 h 724122"/>
                <a:gd name="connsiteX2" fmla="*/ 434157 w 730487"/>
                <a:gd name="connsiteY2" fmla="*/ 724122 h 724122"/>
                <a:gd name="connsiteX0" fmla="*/ 434157 w 740627"/>
                <a:gd name="connsiteY0" fmla="*/ 729405 h 729405"/>
                <a:gd name="connsiteX1" fmla="*/ 294752 w 740627"/>
                <a:gd name="connsiteY1" fmla="*/ 5423 h 729405"/>
                <a:gd name="connsiteX2" fmla="*/ 434157 w 740627"/>
                <a:gd name="connsiteY2" fmla="*/ 729405 h 729405"/>
                <a:gd name="connsiteX0" fmla="*/ 384008 w 690478"/>
                <a:gd name="connsiteY0" fmla="*/ 729405 h 729405"/>
                <a:gd name="connsiteX1" fmla="*/ 244603 w 690478"/>
                <a:gd name="connsiteY1" fmla="*/ 5423 h 729405"/>
                <a:gd name="connsiteX2" fmla="*/ 384008 w 690478"/>
                <a:gd name="connsiteY2" fmla="*/ 729405 h 729405"/>
                <a:gd name="connsiteX0" fmla="*/ 333324 w 639794"/>
                <a:gd name="connsiteY0" fmla="*/ 729405 h 729405"/>
                <a:gd name="connsiteX1" fmla="*/ 193919 w 639794"/>
                <a:gd name="connsiteY1" fmla="*/ 5423 h 729405"/>
                <a:gd name="connsiteX2" fmla="*/ 333324 w 639794"/>
                <a:gd name="connsiteY2" fmla="*/ 729405 h 729405"/>
                <a:gd name="connsiteX0" fmla="*/ 299003 w 605473"/>
                <a:gd name="connsiteY0" fmla="*/ 729405 h 729405"/>
                <a:gd name="connsiteX1" fmla="*/ 159598 w 605473"/>
                <a:gd name="connsiteY1" fmla="*/ 5423 h 729405"/>
                <a:gd name="connsiteX2" fmla="*/ 299003 w 605473"/>
                <a:gd name="connsiteY2" fmla="*/ 729405 h 729405"/>
                <a:gd name="connsiteX0" fmla="*/ 317702 w 624172"/>
                <a:gd name="connsiteY0" fmla="*/ 729405 h 729405"/>
                <a:gd name="connsiteX1" fmla="*/ 178297 w 624172"/>
                <a:gd name="connsiteY1" fmla="*/ 5423 h 729405"/>
                <a:gd name="connsiteX2" fmla="*/ 317702 w 624172"/>
                <a:gd name="connsiteY2" fmla="*/ 729405 h 729405"/>
                <a:gd name="connsiteX0" fmla="*/ 314582 w 621052"/>
                <a:gd name="connsiteY0" fmla="*/ 729405 h 729405"/>
                <a:gd name="connsiteX1" fmla="*/ 175177 w 621052"/>
                <a:gd name="connsiteY1" fmla="*/ 5423 h 729405"/>
                <a:gd name="connsiteX2" fmla="*/ 314582 w 621052"/>
                <a:gd name="connsiteY2" fmla="*/ 729405 h 729405"/>
                <a:gd name="connsiteX0" fmla="*/ 355473 w 661943"/>
                <a:gd name="connsiteY0" fmla="*/ 729405 h 729405"/>
                <a:gd name="connsiteX1" fmla="*/ 216068 w 661943"/>
                <a:gd name="connsiteY1" fmla="*/ 5423 h 729405"/>
                <a:gd name="connsiteX2" fmla="*/ 355473 w 661943"/>
                <a:gd name="connsiteY2" fmla="*/ 729405 h 729405"/>
                <a:gd name="connsiteX0" fmla="*/ 352648 w 661313"/>
                <a:gd name="connsiteY0" fmla="*/ 729405 h 729405"/>
                <a:gd name="connsiteX1" fmla="*/ 220387 w 661313"/>
                <a:gd name="connsiteY1" fmla="*/ 5423 h 729405"/>
                <a:gd name="connsiteX2" fmla="*/ 352648 w 661313"/>
                <a:gd name="connsiteY2" fmla="*/ 729405 h 729405"/>
                <a:gd name="connsiteX0" fmla="*/ 339686 w 648351"/>
                <a:gd name="connsiteY0" fmla="*/ 729405 h 729405"/>
                <a:gd name="connsiteX1" fmla="*/ 207425 w 648351"/>
                <a:gd name="connsiteY1" fmla="*/ 5423 h 729405"/>
                <a:gd name="connsiteX2" fmla="*/ 339686 w 648351"/>
                <a:gd name="connsiteY2" fmla="*/ 729405 h 729405"/>
                <a:gd name="connsiteX0" fmla="*/ 320918 w 629583"/>
                <a:gd name="connsiteY0" fmla="*/ 729405 h 729405"/>
                <a:gd name="connsiteX1" fmla="*/ 188657 w 629583"/>
                <a:gd name="connsiteY1" fmla="*/ 5423 h 729405"/>
                <a:gd name="connsiteX2" fmla="*/ 320918 w 629583"/>
                <a:gd name="connsiteY2" fmla="*/ 729405 h 729405"/>
                <a:gd name="connsiteX0" fmla="*/ 331754 w 640419"/>
                <a:gd name="connsiteY0" fmla="*/ 729405 h 729405"/>
                <a:gd name="connsiteX1" fmla="*/ 199493 w 640419"/>
                <a:gd name="connsiteY1" fmla="*/ 5423 h 729405"/>
                <a:gd name="connsiteX2" fmla="*/ 331754 w 640419"/>
                <a:gd name="connsiteY2" fmla="*/ 729405 h 729405"/>
                <a:gd name="connsiteX0" fmla="*/ 328792 w 637457"/>
                <a:gd name="connsiteY0" fmla="*/ 729405 h 729405"/>
                <a:gd name="connsiteX1" fmla="*/ 196531 w 637457"/>
                <a:gd name="connsiteY1" fmla="*/ 5423 h 729405"/>
                <a:gd name="connsiteX2" fmla="*/ 328792 w 637457"/>
                <a:gd name="connsiteY2" fmla="*/ 729405 h 729405"/>
                <a:gd name="connsiteX0" fmla="*/ 328792 w 637457"/>
                <a:gd name="connsiteY0" fmla="*/ 719966 h 719966"/>
                <a:gd name="connsiteX1" fmla="*/ 196531 w 637457"/>
                <a:gd name="connsiteY1" fmla="*/ 5509 h 719966"/>
                <a:gd name="connsiteX2" fmla="*/ 328792 w 637457"/>
                <a:gd name="connsiteY2" fmla="*/ 719966 h 719966"/>
                <a:gd name="connsiteX0" fmla="*/ 341384 w 650049"/>
                <a:gd name="connsiteY0" fmla="*/ 719966 h 719966"/>
                <a:gd name="connsiteX1" fmla="*/ 209123 w 650049"/>
                <a:gd name="connsiteY1" fmla="*/ 5509 h 719966"/>
                <a:gd name="connsiteX2" fmla="*/ 341384 w 650049"/>
                <a:gd name="connsiteY2" fmla="*/ 719966 h 719966"/>
                <a:gd name="connsiteX0" fmla="*/ 267113 w 655890"/>
                <a:gd name="connsiteY0" fmla="*/ 810156 h 810156"/>
                <a:gd name="connsiteX1" fmla="*/ 348747 w 655890"/>
                <a:gd name="connsiteY1" fmla="*/ 4793 h 810156"/>
                <a:gd name="connsiteX2" fmla="*/ 267113 w 655890"/>
                <a:gd name="connsiteY2" fmla="*/ 810156 h 810156"/>
                <a:gd name="connsiteX0" fmla="*/ 267113 w 807006"/>
                <a:gd name="connsiteY0" fmla="*/ 816455 h 816455"/>
                <a:gd name="connsiteX1" fmla="*/ 348747 w 807006"/>
                <a:gd name="connsiteY1" fmla="*/ 11092 h 816455"/>
                <a:gd name="connsiteX2" fmla="*/ 267113 w 807006"/>
                <a:gd name="connsiteY2" fmla="*/ 816455 h 816455"/>
                <a:gd name="connsiteX0" fmla="*/ 276323 w 804484"/>
                <a:gd name="connsiteY0" fmla="*/ 826800 h 826800"/>
                <a:gd name="connsiteX1" fmla="*/ 325873 w 804484"/>
                <a:gd name="connsiteY1" fmla="*/ 10742 h 826800"/>
                <a:gd name="connsiteX2" fmla="*/ 276323 w 804484"/>
                <a:gd name="connsiteY2" fmla="*/ 826800 h 826800"/>
                <a:gd name="connsiteX0" fmla="*/ 316556 w 844717"/>
                <a:gd name="connsiteY0" fmla="*/ 826800 h 826800"/>
                <a:gd name="connsiteX1" fmla="*/ 366106 w 844717"/>
                <a:gd name="connsiteY1" fmla="*/ 10742 h 826800"/>
                <a:gd name="connsiteX2" fmla="*/ 316556 w 844717"/>
                <a:gd name="connsiteY2" fmla="*/ 826800 h 826800"/>
                <a:gd name="connsiteX0" fmla="*/ 150259 w 678420"/>
                <a:gd name="connsiteY0" fmla="*/ 852450 h 853634"/>
                <a:gd name="connsiteX1" fmla="*/ 199809 w 678420"/>
                <a:gd name="connsiteY1" fmla="*/ 36392 h 853634"/>
                <a:gd name="connsiteX2" fmla="*/ 392 w 678420"/>
                <a:gd name="connsiteY2" fmla="*/ 213730 h 853634"/>
                <a:gd name="connsiteX3" fmla="*/ 150259 w 678420"/>
                <a:gd name="connsiteY3" fmla="*/ 852450 h 853634"/>
                <a:gd name="connsiteX0" fmla="*/ 428055 w 956216"/>
                <a:gd name="connsiteY0" fmla="*/ 906841 h 907739"/>
                <a:gd name="connsiteX1" fmla="*/ 477605 w 956216"/>
                <a:gd name="connsiteY1" fmla="*/ 90783 h 907739"/>
                <a:gd name="connsiteX2" fmla="*/ 125 w 956216"/>
                <a:gd name="connsiteY2" fmla="*/ 91658 h 907739"/>
                <a:gd name="connsiteX3" fmla="*/ 428055 w 956216"/>
                <a:gd name="connsiteY3" fmla="*/ 906841 h 907739"/>
                <a:gd name="connsiteX0" fmla="*/ 434579 w 962740"/>
                <a:gd name="connsiteY0" fmla="*/ 906841 h 909063"/>
                <a:gd name="connsiteX1" fmla="*/ 484129 w 962740"/>
                <a:gd name="connsiteY1" fmla="*/ 90783 h 909063"/>
                <a:gd name="connsiteX2" fmla="*/ 6649 w 962740"/>
                <a:gd name="connsiteY2" fmla="*/ 91658 h 909063"/>
                <a:gd name="connsiteX3" fmla="*/ 434579 w 962740"/>
                <a:gd name="connsiteY3" fmla="*/ 906841 h 909063"/>
                <a:gd name="connsiteX0" fmla="*/ 583740 w 949439"/>
                <a:gd name="connsiteY0" fmla="*/ 1824149 h 1826371"/>
                <a:gd name="connsiteX1" fmla="*/ 2301 w 949439"/>
                <a:gd name="connsiteY1" fmla="*/ 8133 h 1826371"/>
                <a:gd name="connsiteX2" fmla="*/ 155810 w 949439"/>
                <a:gd name="connsiteY2" fmla="*/ 1008966 h 1826371"/>
                <a:gd name="connsiteX3" fmla="*/ 583740 w 949439"/>
                <a:gd name="connsiteY3" fmla="*/ 1824149 h 1826371"/>
                <a:gd name="connsiteX0" fmla="*/ 706761 w 1072460"/>
                <a:gd name="connsiteY0" fmla="*/ 1818597 h 1820819"/>
                <a:gd name="connsiteX1" fmla="*/ 125322 w 1072460"/>
                <a:gd name="connsiteY1" fmla="*/ 2581 h 1820819"/>
                <a:gd name="connsiteX2" fmla="*/ 278831 w 1072460"/>
                <a:gd name="connsiteY2" fmla="*/ 1003414 h 1820819"/>
                <a:gd name="connsiteX3" fmla="*/ 706761 w 1072460"/>
                <a:gd name="connsiteY3" fmla="*/ 1818597 h 1820819"/>
                <a:gd name="connsiteX0" fmla="*/ 706761 w 1097090"/>
                <a:gd name="connsiteY0" fmla="*/ 1831320 h 1833542"/>
                <a:gd name="connsiteX1" fmla="*/ 125322 w 1097090"/>
                <a:gd name="connsiteY1" fmla="*/ 15304 h 1833542"/>
                <a:gd name="connsiteX2" fmla="*/ 278831 w 1097090"/>
                <a:gd name="connsiteY2" fmla="*/ 1016137 h 1833542"/>
                <a:gd name="connsiteX3" fmla="*/ 706761 w 1097090"/>
                <a:gd name="connsiteY3" fmla="*/ 1831320 h 1833542"/>
                <a:gd name="connsiteX0" fmla="*/ 706761 w 906818"/>
                <a:gd name="connsiteY0" fmla="*/ 1832054 h 1834276"/>
                <a:gd name="connsiteX1" fmla="*/ 877737 w 906818"/>
                <a:gd name="connsiteY1" fmla="*/ 503525 h 1834276"/>
                <a:gd name="connsiteX2" fmla="*/ 125322 w 906818"/>
                <a:gd name="connsiteY2" fmla="*/ 16038 h 1834276"/>
                <a:gd name="connsiteX3" fmla="*/ 278831 w 906818"/>
                <a:gd name="connsiteY3" fmla="*/ 1016871 h 1834276"/>
                <a:gd name="connsiteX4" fmla="*/ 706761 w 906818"/>
                <a:gd name="connsiteY4" fmla="*/ 1832054 h 1834276"/>
                <a:gd name="connsiteX0" fmla="*/ 706761 w 1015144"/>
                <a:gd name="connsiteY0" fmla="*/ 1828340 h 1830562"/>
                <a:gd name="connsiteX1" fmla="*/ 995379 w 1015144"/>
                <a:gd name="connsiteY1" fmla="*/ 606758 h 1830562"/>
                <a:gd name="connsiteX2" fmla="*/ 125322 w 1015144"/>
                <a:gd name="connsiteY2" fmla="*/ 12324 h 1830562"/>
                <a:gd name="connsiteX3" fmla="*/ 278831 w 1015144"/>
                <a:gd name="connsiteY3" fmla="*/ 1013157 h 1830562"/>
                <a:gd name="connsiteX4" fmla="*/ 706761 w 1015144"/>
                <a:gd name="connsiteY4" fmla="*/ 1828340 h 1830562"/>
                <a:gd name="connsiteX0" fmla="*/ 706761 w 1204514"/>
                <a:gd name="connsiteY0" fmla="*/ 1828340 h 1830562"/>
                <a:gd name="connsiteX1" fmla="*/ 995379 w 1204514"/>
                <a:gd name="connsiteY1" fmla="*/ 606758 h 1830562"/>
                <a:gd name="connsiteX2" fmla="*/ 125322 w 1204514"/>
                <a:gd name="connsiteY2" fmla="*/ 12324 h 1830562"/>
                <a:gd name="connsiteX3" fmla="*/ 278831 w 1204514"/>
                <a:gd name="connsiteY3" fmla="*/ 1013157 h 1830562"/>
                <a:gd name="connsiteX4" fmla="*/ 706761 w 1204514"/>
                <a:gd name="connsiteY4" fmla="*/ 1828340 h 1830562"/>
                <a:gd name="connsiteX0" fmla="*/ 706761 w 1204514"/>
                <a:gd name="connsiteY0" fmla="*/ 1988176 h 1990398"/>
                <a:gd name="connsiteX1" fmla="*/ 995379 w 1204514"/>
                <a:gd name="connsiteY1" fmla="*/ 766594 h 1990398"/>
                <a:gd name="connsiteX2" fmla="*/ 125322 w 1204514"/>
                <a:gd name="connsiteY2" fmla="*/ 172160 h 1990398"/>
                <a:gd name="connsiteX3" fmla="*/ 278831 w 1204514"/>
                <a:gd name="connsiteY3" fmla="*/ 1172993 h 1990398"/>
                <a:gd name="connsiteX4" fmla="*/ 706761 w 1204514"/>
                <a:gd name="connsiteY4" fmla="*/ 1988176 h 1990398"/>
                <a:gd name="connsiteX0" fmla="*/ 706761 w 1204514"/>
                <a:gd name="connsiteY0" fmla="*/ 1998689 h 2000911"/>
                <a:gd name="connsiteX1" fmla="*/ 995379 w 1204514"/>
                <a:gd name="connsiteY1" fmla="*/ 777107 h 2000911"/>
                <a:gd name="connsiteX2" fmla="*/ 125322 w 1204514"/>
                <a:gd name="connsiteY2" fmla="*/ 182673 h 2000911"/>
                <a:gd name="connsiteX3" fmla="*/ 278831 w 1204514"/>
                <a:gd name="connsiteY3" fmla="*/ 1183506 h 2000911"/>
                <a:gd name="connsiteX4" fmla="*/ 706761 w 1204514"/>
                <a:gd name="connsiteY4" fmla="*/ 1998689 h 2000911"/>
                <a:gd name="connsiteX0" fmla="*/ 706761 w 1204514"/>
                <a:gd name="connsiteY0" fmla="*/ 1955259 h 1957481"/>
                <a:gd name="connsiteX1" fmla="*/ 995379 w 1204514"/>
                <a:gd name="connsiteY1" fmla="*/ 733677 h 1957481"/>
                <a:gd name="connsiteX2" fmla="*/ 125322 w 1204514"/>
                <a:gd name="connsiteY2" fmla="*/ 139243 h 1957481"/>
                <a:gd name="connsiteX3" fmla="*/ 278831 w 1204514"/>
                <a:gd name="connsiteY3" fmla="*/ 1140076 h 1957481"/>
                <a:gd name="connsiteX4" fmla="*/ 706761 w 1204514"/>
                <a:gd name="connsiteY4" fmla="*/ 1955259 h 1957481"/>
                <a:gd name="connsiteX0" fmla="*/ 706761 w 1204514"/>
                <a:gd name="connsiteY0" fmla="*/ 1868570 h 1870792"/>
                <a:gd name="connsiteX1" fmla="*/ 995379 w 1204514"/>
                <a:gd name="connsiteY1" fmla="*/ 646988 h 1870792"/>
                <a:gd name="connsiteX2" fmla="*/ 125322 w 1204514"/>
                <a:gd name="connsiteY2" fmla="*/ 52554 h 1870792"/>
                <a:gd name="connsiteX3" fmla="*/ 278831 w 1204514"/>
                <a:gd name="connsiteY3" fmla="*/ 1053387 h 1870792"/>
                <a:gd name="connsiteX4" fmla="*/ 706761 w 1204514"/>
                <a:gd name="connsiteY4" fmla="*/ 1868570 h 1870792"/>
                <a:gd name="connsiteX0" fmla="*/ 706761 w 1204514"/>
                <a:gd name="connsiteY0" fmla="*/ 1938468 h 1940690"/>
                <a:gd name="connsiteX1" fmla="*/ 995379 w 1204514"/>
                <a:gd name="connsiteY1" fmla="*/ 716886 h 1940690"/>
                <a:gd name="connsiteX2" fmla="*/ 125322 w 1204514"/>
                <a:gd name="connsiteY2" fmla="*/ 122452 h 1940690"/>
                <a:gd name="connsiteX3" fmla="*/ 278831 w 1204514"/>
                <a:gd name="connsiteY3" fmla="*/ 1123285 h 1940690"/>
                <a:gd name="connsiteX4" fmla="*/ 706761 w 1204514"/>
                <a:gd name="connsiteY4" fmla="*/ 1938468 h 1940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4514" h="1940690">
                  <a:moveTo>
                    <a:pt x="706761" y="1938468"/>
                  </a:moveTo>
                  <a:cubicBezTo>
                    <a:pt x="806579" y="1852910"/>
                    <a:pt x="1562854" y="1452692"/>
                    <a:pt x="995379" y="716886"/>
                  </a:cubicBezTo>
                  <a:cubicBezTo>
                    <a:pt x="812915" y="-264898"/>
                    <a:pt x="332087" y="10157"/>
                    <a:pt x="125322" y="122452"/>
                  </a:cubicBezTo>
                  <a:cubicBezTo>
                    <a:pt x="-231193" y="417051"/>
                    <a:pt x="287089" y="987275"/>
                    <a:pt x="278831" y="1123285"/>
                  </a:cubicBezTo>
                  <a:cubicBezTo>
                    <a:pt x="211751" y="1703126"/>
                    <a:pt x="673525" y="1968024"/>
                    <a:pt x="706761" y="1938468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2"/>
            <p:cNvSpPr/>
            <p:nvPr/>
          </p:nvSpPr>
          <p:spPr>
            <a:xfrm>
              <a:off x="2048135" y="4148717"/>
              <a:ext cx="1279920" cy="1447868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0 w 914400"/>
                <a:gd name="connsiteY0" fmla="*/ 4618 h 919018"/>
                <a:gd name="connsiteX1" fmla="*/ 460248 w 914400"/>
                <a:gd name="connsiteY1" fmla="*/ 0 h 919018"/>
                <a:gd name="connsiteX2" fmla="*/ 914400 w 914400"/>
                <a:gd name="connsiteY2" fmla="*/ 4618 h 919018"/>
                <a:gd name="connsiteX3" fmla="*/ 914400 w 914400"/>
                <a:gd name="connsiteY3" fmla="*/ 919018 h 919018"/>
                <a:gd name="connsiteX4" fmla="*/ 0 w 914400"/>
                <a:gd name="connsiteY4" fmla="*/ 919018 h 919018"/>
                <a:gd name="connsiteX5" fmla="*/ 0 w 914400"/>
                <a:gd name="connsiteY5" fmla="*/ 4618 h 919018"/>
                <a:gd name="connsiteX0" fmla="*/ 0 w 914400"/>
                <a:gd name="connsiteY0" fmla="*/ 4618 h 919018"/>
                <a:gd name="connsiteX1" fmla="*/ 460248 w 914400"/>
                <a:gd name="connsiteY1" fmla="*/ 0 h 919018"/>
                <a:gd name="connsiteX2" fmla="*/ 914400 w 914400"/>
                <a:gd name="connsiteY2" fmla="*/ 4618 h 919018"/>
                <a:gd name="connsiteX3" fmla="*/ 0 w 914400"/>
                <a:gd name="connsiteY3" fmla="*/ 919018 h 919018"/>
                <a:gd name="connsiteX4" fmla="*/ 0 w 914400"/>
                <a:gd name="connsiteY4" fmla="*/ 4618 h 919018"/>
                <a:gd name="connsiteX0" fmla="*/ 0 w 2231136"/>
                <a:gd name="connsiteY0" fmla="*/ 304800 h 1219200"/>
                <a:gd name="connsiteX1" fmla="*/ 460248 w 2231136"/>
                <a:gd name="connsiteY1" fmla="*/ 300182 h 1219200"/>
                <a:gd name="connsiteX2" fmla="*/ 2231136 w 2231136"/>
                <a:gd name="connsiteY2" fmla="*/ 0 h 1219200"/>
                <a:gd name="connsiteX3" fmla="*/ 0 w 2231136"/>
                <a:gd name="connsiteY3" fmla="*/ 1219200 h 1219200"/>
                <a:gd name="connsiteX4" fmla="*/ 0 w 2231136"/>
                <a:gd name="connsiteY4" fmla="*/ 304800 h 1219200"/>
                <a:gd name="connsiteX0" fmla="*/ 0 w 2438400"/>
                <a:gd name="connsiteY0" fmla="*/ 304800 h 426720"/>
                <a:gd name="connsiteX1" fmla="*/ 460248 w 2438400"/>
                <a:gd name="connsiteY1" fmla="*/ 300182 h 426720"/>
                <a:gd name="connsiteX2" fmla="*/ 2231136 w 2438400"/>
                <a:gd name="connsiteY2" fmla="*/ 0 h 426720"/>
                <a:gd name="connsiteX3" fmla="*/ 2438400 w 2438400"/>
                <a:gd name="connsiteY3" fmla="*/ 426720 h 426720"/>
                <a:gd name="connsiteX4" fmla="*/ 0 w 2438400"/>
                <a:gd name="connsiteY4" fmla="*/ 304800 h 426720"/>
                <a:gd name="connsiteX0" fmla="*/ 475 w 2438875"/>
                <a:gd name="connsiteY0" fmla="*/ 305953 h 427873"/>
                <a:gd name="connsiteX1" fmla="*/ 2231611 w 2438875"/>
                <a:gd name="connsiteY1" fmla="*/ 1153 h 427873"/>
                <a:gd name="connsiteX2" fmla="*/ 2438875 w 2438875"/>
                <a:gd name="connsiteY2" fmla="*/ 427873 h 427873"/>
                <a:gd name="connsiteX3" fmla="*/ 475 w 2438875"/>
                <a:gd name="connsiteY3" fmla="*/ 305953 h 427873"/>
                <a:gd name="connsiteX0" fmla="*/ 475 w 2438875"/>
                <a:gd name="connsiteY0" fmla="*/ 305953 h 427873"/>
                <a:gd name="connsiteX1" fmla="*/ 2231611 w 2438875"/>
                <a:gd name="connsiteY1" fmla="*/ 1153 h 427873"/>
                <a:gd name="connsiteX2" fmla="*/ 2438875 w 2438875"/>
                <a:gd name="connsiteY2" fmla="*/ 427873 h 427873"/>
                <a:gd name="connsiteX3" fmla="*/ 475 w 2438875"/>
                <a:gd name="connsiteY3" fmla="*/ 305953 h 427873"/>
                <a:gd name="connsiteX0" fmla="*/ 475 w 2438875"/>
                <a:gd name="connsiteY0" fmla="*/ 305953 h 427873"/>
                <a:gd name="connsiteX1" fmla="*/ 2231611 w 2438875"/>
                <a:gd name="connsiteY1" fmla="*/ 1153 h 427873"/>
                <a:gd name="connsiteX2" fmla="*/ 2438875 w 2438875"/>
                <a:gd name="connsiteY2" fmla="*/ 427873 h 427873"/>
                <a:gd name="connsiteX3" fmla="*/ 475 w 2438875"/>
                <a:gd name="connsiteY3" fmla="*/ 305953 h 427873"/>
                <a:gd name="connsiteX0" fmla="*/ 207264 w 207264"/>
                <a:gd name="connsiteY0" fmla="*/ 426720 h 426720"/>
                <a:gd name="connsiteX1" fmla="*/ 0 w 207264"/>
                <a:gd name="connsiteY1" fmla="*/ 0 h 426720"/>
                <a:gd name="connsiteX2" fmla="*/ 207264 w 207264"/>
                <a:gd name="connsiteY2" fmla="*/ 426720 h 426720"/>
                <a:gd name="connsiteX0" fmla="*/ 297419 w 297419"/>
                <a:gd name="connsiteY0" fmla="*/ 426720 h 426720"/>
                <a:gd name="connsiteX1" fmla="*/ 90155 w 297419"/>
                <a:gd name="connsiteY1" fmla="*/ 0 h 426720"/>
                <a:gd name="connsiteX2" fmla="*/ 297419 w 297419"/>
                <a:gd name="connsiteY2" fmla="*/ 426720 h 426720"/>
                <a:gd name="connsiteX0" fmla="*/ 284376 w 284376"/>
                <a:gd name="connsiteY0" fmla="*/ 414419 h 414419"/>
                <a:gd name="connsiteX1" fmla="*/ 114016 w 284376"/>
                <a:gd name="connsiteY1" fmla="*/ 0 h 414419"/>
                <a:gd name="connsiteX2" fmla="*/ 284376 w 284376"/>
                <a:gd name="connsiteY2" fmla="*/ 414419 h 414419"/>
                <a:gd name="connsiteX0" fmla="*/ 284376 w 321174"/>
                <a:gd name="connsiteY0" fmla="*/ 414419 h 414419"/>
                <a:gd name="connsiteX1" fmla="*/ 114016 w 321174"/>
                <a:gd name="connsiteY1" fmla="*/ 0 h 414419"/>
                <a:gd name="connsiteX2" fmla="*/ 284376 w 321174"/>
                <a:gd name="connsiteY2" fmla="*/ 414419 h 414419"/>
                <a:gd name="connsiteX0" fmla="*/ 193170 w 229968"/>
                <a:gd name="connsiteY0" fmla="*/ 414419 h 417646"/>
                <a:gd name="connsiteX1" fmla="*/ 22810 w 229968"/>
                <a:gd name="connsiteY1" fmla="*/ 0 h 417646"/>
                <a:gd name="connsiteX2" fmla="*/ 193170 w 229968"/>
                <a:gd name="connsiteY2" fmla="*/ 414419 h 417646"/>
                <a:gd name="connsiteX0" fmla="*/ 193170 w 267675"/>
                <a:gd name="connsiteY0" fmla="*/ 414620 h 417847"/>
                <a:gd name="connsiteX1" fmla="*/ 22810 w 267675"/>
                <a:gd name="connsiteY1" fmla="*/ 201 h 417847"/>
                <a:gd name="connsiteX2" fmla="*/ 193170 w 267675"/>
                <a:gd name="connsiteY2" fmla="*/ 414620 h 417847"/>
                <a:gd name="connsiteX0" fmla="*/ 325413 w 399918"/>
                <a:gd name="connsiteY0" fmla="*/ 414620 h 417065"/>
                <a:gd name="connsiteX1" fmla="*/ 155053 w 399918"/>
                <a:gd name="connsiteY1" fmla="*/ 201 h 417065"/>
                <a:gd name="connsiteX2" fmla="*/ 325413 w 399918"/>
                <a:gd name="connsiteY2" fmla="*/ 414620 h 417065"/>
                <a:gd name="connsiteX0" fmla="*/ 161305 w 469809"/>
                <a:gd name="connsiteY0" fmla="*/ 10636 h 524332"/>
                <a:gd name="connsiteX1" fmla="*/ 368186 w 469809"/>
                <a:gd name="connsiteY1" fmla="*/ 522918 h 524332"/>
                <a:gd name="connsiteX2" fmla="*/ 161305 w 469809"/>
                <a:gd name="connsiteY2" fmla="*/ 10636 h 524332"/>
                <a:gd name="connsiteX0" fmla="*/ 161305 w 492845"/>
                <a:gd name="connsiteY0" fmla="*/ 12498 h 526194"/>
                <a:gd name="connsiteX1" fmla="*/ 368186 w 492845"/>
                <a:gd name="connsiteY1" fmla="*/ 524780 h 526194"/>
                <a:gd name="connsiteX2" fmla="*/ 161305 w 492845"/>
                <a:gd name="connsiteY2" fmla="*/ 12498 h 526194"/>
                <a:gd name="connsiteX0" fmla="*/ 161305 w 509194"/>
                <a:gd name="connsiteY0" fmla="*/ 0 h 513696"/>
                <a:gd name="connsiteX1" fmla="*/ 368186 w 509194"/>
                <a:gd name="connsiteY1" fmla="*/ 512282 h 513696"/>
                <a:gd name="connsiteX2" fmla="*/ 161305 w 509194"/>
                <a:gd name="connsiteY2" fmla="*/ 0 h 513696"/>
                <a:gd name="connsiteX0" fmla="*/ 161305 w 496491"/>
                <a:gd name="connsiteY0" fmla="*/ 0 h 513696"/>
                <a:gd name="connsiteX1" fmla="*/ 368186 w 496491"/>
                <a:gd name="connsiteY1" fmla="*/ 512282 h 513696"/>
                <a:gd name="connsiteX2" fmla="*/ 161305 w 496491"/>
                <a:gd name="connsiteY2" fmla="*/ 0 h 513696"/>
                <a:gd name="connsiteX0" fmla="*/ 325625 w 660811"/>
                <a:gd name="connsiteY0" fmla="*/ 0 h 533551"/>
                <a:gd name="connsiteX1" fmla="*/ 532506 w 660811"/>
                <a:gd name="connsiteY1" fmla="*/ 512282 h 533551"/>
                <a:gd name="connsiteX2" fmla="*/ 325625 w 660811"/>
                <a:gd name="connsiteY2" fmla="*/ 0 h 533551"/>
                <a:gd name="connsiteX0" fmla="*/ 331727 w 666913"/>
                <a:gd name="connsiteY0" fmla="*/ 0 h 536319"/>
                <a:gd name="connsiteX1" fmla="*/ 538608 w 666913"/>
                <a:gd name="connsiteY1" fmla="*/ 512282 h 536319"/>
                <a:gd name="connsiteX2" fmla="*/ 331727 w 666913"/>
                <a:gd name="connsiteY2" fmla="*/ 0 h 536319"/>
                <a:gd name="connsiteX0" fmla="*/ 319569 w 654755"/>
                <a:gd name="connsiteY0" fmla="*/ 0 h 534404"/>
                <a:gd name="connsiteX1" fmla="*/ 526450 w 654755"/>
                <a:gd name="connsiteY1" fmla="*/ 512282 h 534404"/>
                <a:gd name="connsiteX2" fmla="*/ 319569 w 654755"/>
                <a:gd name="connsiteY2" fmla="*/ 0 h 534404"/>
                <a:gd name="connsiteX0" fmla="*/ 374154 w 635953"/>
                <a:gd name="connsiteY0" fmla="*/ 0 h 919270"/>
                <a:gd name="connsiteX1" fmla="*/ 481023 w 635953"/>
                <a:gd name="connsiteY1" fmla="*/ 905188 h 919270"/>
                <a:gd name="connsiteX2" fmla="*/ 374154 w 635953"/>
                <a:gd name="connsiteY2" fmla="*/ 0 h 919270"/>
                <a:gd name="connsiteX0" fmla="*/ 474892 w 736691"/>
                <a:gd name="connsiteY0" fmla="*/ 970 h 919019"/>
                <a:gd name="connsiteX1" fmla="*/ 581761 w 736691"/>
                <a:gd name="connsiteY1" fmla="*/ 906158 h 919019"/>
                <a:gd name="connsiteX2" fmla="*/ 474892 w 736691"/>
                <a:gd name="connsiteY2" fmla="*/ 970 h 919019"/>
                <a:gd name="connsiteX0" fmla="*/ 474892 w 844520"/>
                <a:gd name="connsiteY0" fmla="*/ 970 h 919019"/>
                <a:gd name="connsiteX1" fmla="*/ 581761 w 844520"/>
                <a:gd name="connsiteY1" fmla="*/ 906158 h 919019"/>
                <a:gd name="connsiteX2" fmla="*/ 474892 w 844520"/>
                <a:gd name="connsiteY2" fmla="*/ 970 h 919019"/>
                <a:gd name="connsiteX0" fmla="*/ 526529 w 851797"/>
                <a:gd name="connsiteY0" fmla="*/ 925 h 973172"/>
                <a:gd name="connsiteX1" fmla="*/ 533385 w 851797"/>
                <a:gd name="connsiteY1" fmla="*/ 960882 h 973172"/>
                <a:gd name="connsiteX2" fmla="*/ 526529 w 851797"/>
                <a:gd name="connsiteY2" fmla="*/ 925 h 973172"/>
                <a:gd name="connsiteX0" fmla="*/ 526529 w 946155"/>
                <a:gd name="connsiteY0" fmla="*/ 925 h 973172"/>
                <a:gd name="connsiteX1" fmla="*/ 533385 w 946155"/>
                <a:gd name="connsiteY1" fmla="*/ 960882 h 973172"/>
                <a:gd name="connsiteX2" fmla="*/ 526529 w 946155"/>
                <a:gd name="connsiteY2" fmla="*/ 925 h 973172"/>
                <a:gd name="connsiteX0" fmla="*/ 526529 w 946155"/>
                <a:gd name="connsiteY0" fmla="*/ 916 h 984952"/>
                <a:gd name="connsiteX1" fmla="*/ 533385 w 946155"/>
                <a:gd name="connsiteY1" fmla="*/ 972779 h 984952"/>
                <a:gd name="connsiteX2" fmla="*/ 526529 w 946155"/>
                <a:gd name="connsiteY2" fmla="*/ 916 h 984952"/>
                <a:gd name="connsiteX0" fmla="*/ 526529 w 931765"/>
                <a:gd name="connsiteY0" fmla="*/ 916 h 984952"/>
                <a:gd name="connsiteX1" fmla="*/ 533385 w 931765"/>
                <a:gd name="connsiteY1" fmla="*/ 972779 h 984952"/>
                <a:gd name="connsiteX2" fmla="*/ 526529 w 931765"/>
                <a:gd name="connsiteY2" fmla="*/ 916 h 984952"/>
                <a:gd name="connsiteX0" fmla="*/ 526529 w 963539"/>
                <a:gd name="connsiteY0" fmla="*/ 916 h 984952"/>
                <a:gd name="connsiteX1" fmla="*/ 533385 w 963539"/>
                <a:gd name="connsiteY1" fmla="*/ 972779 h 984952"/>
                <a:gd name="connsiteX2" fmla="*/ 526529 w 963539"/>
                <a:gd name="connsiteY2" fmla="*/ 916 h 984952"/>
                <a:gd name="connsiteX0" fmla="*/ 583877 w 1020887"/>
                <a:gd name="connsiteY0" fmla="*/ 1048 h 972911"/>
                <a:gd name="connsiteX1" fmla="*/ 590733 w 1020887"/>
                <a:gd name="connsiteY1" fmla="*/ 972911 h 972911"/>
                <a:gd name="connsiteX2" fmla="*/ 583877 w 1020887"/>
                <a:gd name="connsiteY2" fmla="*/ 1048 h 972911"/>
                <a:gd name="connsiteX0" fmla="*/ 552586 w 989596"/>
                <a:gd name="connsiteY0" fmla="*/ 0 h 971863"/>
                <a:gd name="connsiteX1" fmla="*/ 559442 w 989596"/>
                <a:gd name="connsiteY1" fmla="*/ 971863 h 971863"/>
                <a:gd name="connsiteX2" fmla="*/ 552586 w 989596"/>
                <a:gd name="connsiteY2" fmla="*/ 0 h 971863"/>
                <a:gd name="connsiteX0" fmla="*/ 526463 w 963473"/>
                <a:gd name="connsiteY0" fmla="*/ 5483 h 977346"/>
                <a:gd name="connsiteX1" fmla="*/ 533319 w 963473"/>
                <a:gd name="connsiteY1" fmla="*/ 977346 h 977346"/>
                <a:gd name="connsiteX2" fmla="*/ 526463 w 963473"/>
                <a:gd name="connsiteY2" fmla="*/ 5483 h 977346"/>
                <a:gd name="connsiteX0" fmla="*/ 526463 w 917842"/>
                <a:gd name="connsiteY0" fmla="*/ 5483 h 977346"/>
                <a:gd name="connsiteX1" fmla="*/ 533319 w 917842"/>
                <a:gd name="connsiteY1" fmla="*/ 977346 h 977346"/>
                <a:gd name="connsiteX2" fmla="*/ 526463 w 917842"/>
                <a:gd name="connsiteY2" fmla="*/ 5483 h 977346"/>
                <a:gd name="connsiteX0" fmla="*/ 526463 w 945629"/>
                <a:gd name="connsiteY0" fmla="*/ 5483 h 977346"/>
                <a:gd name="connsiteX1" fmla="*/ 533319 w 945629"/>
                <a:gd name="connsiteY1" fmla="*/ 977346 h 977346"/>
                <a:gd name="connsiteX2" fmla="*/ 526463 w 945629"/>
                <a:gd name="connsiteY2" fmla="*/ 5483 h 977346"/>
                <a:gd name="connsiteX0" fmla="*/ 577242 w 996408"/>
                <a:gd name="connsiteY0" fmla="*/ 5637 h 977500"/>
                <a:gd name="connsiteX1" fmla="*/ 584098 w 996408"/>
                <a:gd name="connsiteY1" fmla="*/ 977500 h 977500"/>
                <a:gd name="connsiteX2" fmla="*/ 577242 w 996408"/>
                <a:gd name="connsiteY2" fmla="*/ 5637 h 977500"/>
                <a:gd name="connsiteX0" fmla="*/ 575832 w 994998"/>
                <a:gd name="connsiteY0" fmla="*/ 0 h 971863"/>
                <a:gd name="connsiteX1" fmla="*/ 582688 w 994998"/>
                <a:gd name="connsiteY1" fmla="*/ 971863 h 971863"/>
                <a:gd name="connsiteX2" fmla="*/ 575832 w 994998"/>
                <a:gd name="connsiteY2" fmla="*/ 0 h 971863"/>
                <a:gd name="connsiteX0" fmla="*/ 561922 w 981088"/>
                <a:gd name="connsiteY0" fmla="*/ 3615 h 975478"/>
                <a:gd name="connsiteX1" fmla="*/ 568778 w 981088"/>
                <a:gd name="connsiteY1" fmla="*/ 975478 h 975478"/>
                <a:gd name="connsiteX2" fmla="*/ 561922 w 981088"/>
                <a:gd name="connsiteY2" fmla="*/ 3615 h 975478"/>
                <a:gd name="connsiteX0" fmla="*/ 582898 w 984961"/>
                <a:gd name="connsiteY0" fmla="*/ 2860 h 1252786"/>
                <a:gd name="connsiteX1" fmla="*/ 557669 w 984961"/>
                <a:gd name="connsiteY1" fmla="*/ 1252786 h 1252786"/>
                <a:gd name="connsiteX2" fmla="*/ 582898 w 984961"/>
                <a:gd name="connsiteY2" fmla="*/ 2860 h 1252786"/>
                <a:gd name="connsiteX0" fmla="*/ 579376 w 984242"/>
                <a:gd name="connsiteY0" fmla="*/ 2491 h 1450270"/>
                <a:gd name="connsiteX1" fmla="*/ 559495 w 984242"/>
                <a:gd name="connsiteY1" fmla="*/ 1450270 h 1450270"/>
                <a:gd name="connsiteX2" fmla="*/ 579376 w 984242"/>
                <a:gd name="connsiteY2" fmla="*/ 2491 h 1450270"/>
                <a:gd name="connsiteX0" fmla="*/ 579376 w 1152178"/>
                <a:gd name="connsiteY0" fmla="*/ 2491 h 1450270"/>
                <a:gd name="connsiteX1" fmla="*/ 559495 w 1152178"/>
                <a:gd name="connsiteY1" fmla="*/ 1450270 h 1450270"/>
                <a:gd name="connsiteX2" fmla="*/ 579376 w 1152178"/>
                <a:gd name="connsiteY2" fmla="*/ 2491 h 1450270"/>
                <a:gd name="connsiteX0" fmla="*/ 579376 w 1169079"/>
                <a:gd name="connsiteY0" fmla="*/ 2491 h 1450270"/>
                <a:gd name="connsiteX1" fmla="*/ 559495 w 1169079"/>
                <a:gd name="connsiteY1" fmla="*/ 1450270 h 1450270"/>
                <a:gd name="connsiteX2" fmla="*/ 579376 w 1169079"/>
                <a:gd name="connsiteY2" fmla="*/ 2491 h 1450270"/>
                <a:gd name="connsiteX0" fmla="*/ 638255 w 1227958"/>
                <a:gd name="connsiteY0" fmla="*/ 1249 h 1449028"/>
                <a:gd name="connsiteX1" fmla="*/ 618374 w 1227958"/>
                <a:gd name="connsiteY1" fmla="*/ 1449028 h 1449028"/>
                <a:gd name="connsiteX2" fmla="*/ 638255 w 1227958"/>
                <a:gd name="connsiteY2" fmla="*/ 1249 h 1449028"/>
                <a:gd name="connsiteX0" fmla="*/ 708494 w 1298197"/>
                <a:gd name="connsiteY0" fmla="*/ 1381 h 1449160"/>
                <a:gd name="connsiteX1" fmla="*/ 688613 w 1298197"/>
                <a:gd name="connsiteY1" fmla="*/ 1449160 h 1449160"/>
                <a:gd name="connsiteX2" fmla="*/ 708494 w 1298197"/>
                <a:gd name="connsiteY2" fmla="*/ 1381 h 1449160"/>
                <a:gd name="connsiteX0" fmla="*/ 692570 w 1282273"/>
                <a:gd name="connsiteY0" fmla="*/ 0 h 1447779"/>
                <a:gd name="connsiteX1" fmla="*/ 672689 w 1282273"/>
                <a:gd name="connsiteY1" fmla="*/ 1447779 h 1447779"/>
                <a:gd name="connsiteX2" fmla="*/ 692570 w 1282273"/>
                <a:gd name="connsiteY2" fmla="*/ 0 h 1447779"/>
                <a:gd name="connsiteX0" fmla="*/ 673993 w 1263696"/>
                <a:gd name="connsiteY0" fmla="*/ 89 h 1447868"/>
                <a:gd name="connsiteX1" fmla="*/ 654112 w 1263696"/>
                <a:gd name="connsiteY1" fmla="*/ 1447868 h 1447868"/>
                <a:gd name="connsiteX2" fmla="*/ 673993 w 1263696"/>
                <a:gd name="connsiteY2" fmla="*/ 89 h 1447868"/>
                <a:gd name="connsiteX0" fmla="*/ 690217 w 1279920"/>
                <a:gd name="connsiteY0" fmla="*/ 89 h 1447868"/>
                <a:gd name="connsiteX1" fmla="*/ 670336 w 1279920"/>
                <a:gd name="connsiteY1" fmla="*/ 1447868 h 1447868"/>
                <a:gd name="connsiteX2" fmla="*/ 690217 w 1279920"/>
                <a:gd name="connsiteY2" fmla="*/ 89 h 1447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9920" h="1447868">
                  <a:moveTo>
                    <a:pt x="690217" y="89"/>
                  </a:moveTo>
                  <a:cubicBezTo>
                    <a:pt x="1237859" y="142895"/>
                    <a:pt x="1692740" y="1405514"/>
                    <a:pt x="670336" y="1447868"/>
                  </a:cubicBezTo>
                  <a:cubicBezTo>
                    <a:pt x="-586810" y="1270100"/>
                    <a:pt x="224383" y="-12320"/>
                    <a:pt x="690217" y="89"/>
                  </a:cubicBezTo>
                  <a:close/>
                </a:path>
              </a:pathLst>
            </a:custGeom>
            <a:solidFill>
              <a:srgbClr val="00682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2"/>
            <p:cNvSpPr/>
            <p:nvPr/>
          </p:nvSpPr>
          <p:spPr>
            <a:xfrm>
              <a:off x="2162533" y="2317417"/>
              <a:ext cx="633856" cy="731312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0 w 914400"/>
                <a:gd name="connsiteY0" fmla="*/ 4618 h 919018"/>
                <a:gd name="connsiteX1" fmla="*/ 460248 w 914400"/>
                <a:gd name="connsiteY1" fmla="*/ 0 h 919018"/>
                <a:gd name="connsiteX2" fmla="*/ 914400 w 914400"/>
                <a:gd name="connsiteY2" fmla="*/ 4618 h 919018"/>
                <a:gd name="connsiteX3" fmla="*/ 914400 w 914400"/>
                <a:gd name="connsiteY3" fmla="*/ 919018 h 919018"/>
                <a:gd name="connsiteX4" fmla="*/ 0 w 914400"/>
                <a:gd name="connsiteY4" fmla="*/ 919018 h 919018"/>
                <a:gd name="connsiteX5" fmla="*/ 0 w 914400"/>
                <a:gd name="connsiteY5" fmla="*/ 4618 h 919018"/>
                <a:gd name="connsiteX0" fmla="*/ 0 w 914400"/>
                <a:gd name="connsiteY0" fmla="*/ 4618 h 919018"/>
                <a:gd name="connsiteX1" fmla="*/ 460248 w 914400"/>
                <a:gd name="connsiteY1" fmla="*/ 0 h 919018"/>
                <a:gd name="connsiteX2" fmla="*/ 914400 w 914400"/>
                <a:gd name="connsiteY2" fmla="*/ 4618 h 919018"/>
                <a:gd name="connsiteX3" fmla="*/ 0 w 914400"/>
                <a:gd name="connsiteY3" fmla="*/ 919018 h 919018"/>
                <a:gd name="connsiteX4" fmla="*/ 0 w 914400"/>
                <a:gd name="connsiteY4" fmla="*/ 4618 h 919018"/>
                <a:gd name="connsiteX0" fmla="*/ 0 w 2231136"/>
                <a:gd name="connsiteY0" fmla="*/ 304800 h 1219200"/>
                <a:gd name="connsiteX1" fmla="*/ 460248 w 2231136"/>
                <a:gd name="connsiteY1" fmla="*/ 300182 h 1219200"/>
                <a:gd name="connsiteX2" fmla="*/ 2231136 w 2231136"/>
                <a:gd name="connsiteY2" fmla="*/ 0 h 1219200"/>
                <a:gd name="connsiteX3" fmla="*/ 0 w 2231136"/>
                <a:gd name="connsiteY3" fmla="*/ 1219200 h 1219200"/>
                <a:gd name="connsiteX4" fmla="*/ 0 w 2231136"/>
                <a:gd name="connsiteY4" fmla="*/ 304800 h 1219200"/>
                <a:gd name="connsiteX0" fmla="*/ 0 w 2438400"/>
                <a:gd name="connsiteY0" fmla="*/ 304800 h 426720"/>
                <a:gd name="connsiteX1" fmla="*/ 460248 w 2438400"/>
                <a:gd name="connsiteY1" fmla="*/ 300182 h 426720"/>
                <a:gd name="connsiteX2" fmla="*/ 2231136 w 2438400"/>
                <a:gd name="connsiteY2" fmla="*/ 0 h 426720"/>
                <a:gd name="connsiteX3" fmla="*/ 2438400 w 2438400"/>
                <a:gd name="connsiteY3" fmla="*/ 426720 h 426720"/>
                <a:gd name="connsiteX4" fmla="*/ 0 w 2438400"/>
                <a:gd name="connsiteY4" fmla="*/ 304800 h 426720"/>
                <a:gd name="connsiteX0" fmla="*/ 475 w 2438875"/>
                <a:gd name="connsiteY0" fmla="*/ 305953 h 427873"/>
                <a:gd name="connsiteX1" fmla="*/ 2231611 w 2438875"/>
                <a:gd name="connsiteY1" fmla="*/ 1153 h 427873"/>
                <a:gd name="connsiteX2" fmla="*/ 2438875 w 2438875"/>
                <a:gd name="connsiteY2" fmla="*/ 427873 h 427873"/>
                <a:gd name="connsiteX3" fmla="*/ 475 w 2438875"/>
                <a:gd name="connsiteY3" fmla="*/ 305953 h 427873"/>
                <a:gd name="connsiteX0" fmla="*/ 475 w 2438875"/>
                <a:gd name="connsiteY0" fmla="*/ 305953 h 427873"/>
                <a:gd name="connsiteX1" fmla="*/ 2231611 w 2438875"/>
                <a:gd name="connsiteY1" fmla="*/ 1153 h 427873"/>
                <a:gd name="connsiteX2" fmla="*/ 2438875 w 2438875"/>
                <a:gd name="connsiteY2" fmla="*/ 427873 h 427873"/>
                <a:gd name="connsiteX3" fmla="*/ 475 w 2438875"/>
                <a:gd name="connsiteY3" fmla="*/ 305953 h 427873"/>
                <a:gd name="connsiteX0" fmla="*/ 475 w 2438875"/>
                <a:gd name="connsiteY0" fmla="*/ 305953 h 427873"/>
                <a:gd name="connsiteX1" fmla="*/ 2231611 w 2438875"/>
                <a:gd name="connsiteY1" fmla="*/ 1153 h 427873"/>
                <a:gd name="connsiteX2" fmla="*/ 2438875 w 2438875"/>
                <a:gd name="connsiteY2" fmla="*/ 427873 h 427873"/>
                <a:gd name="connsiteX3" fmla="*/ 475 w 2438875"/>
                <a:gd name="connsiteY3" fmla="*/ 305953 h 427873"/>
                <a:gd name="connsiteX0" fmla="*/ 207264 w 207264"/>
                <a:gd name="connsiteY0" fmla="*/ 426720 h 426720"/>
                <a:gd name="connsiteX1" fmla="*/ 0 w 207264"/>
                <a:gd name="connsiteY1" fmla="*/ 0 h 426720"/>
                <a:gd name="connsiteX2" fmla="*/ 207264 w 207264"/>
                <a:gd name="connsiteY2" fmla="*/ 426720 h 426720"/>
                <a:gd name="connsiteX0" fmla="*/ 297419 w 297419"/>
                <a:gd name="connsiteY0" fmla="*/ 426720 h 426720"/>
                <a:gd name="connsiteX1" fmla="*/ 90155 w 297419"/>
                <a:gd name="connsiteY1" fmla="*/ 0 h 426720"/>
                <a:gd name="connsiteX2" fmla="*/ 297419 w 297419"/>
                <a:gd name="connsiteY2" fmla="*/ 426720 h 426720"/>
                <a:gd name="connsiteX0" fmla="*/ 284376 w 284376"/>
                <a:gd name="connsiteY0" fmla="*/ 414419 h 414419"/>
                <a:gd name="connsiteX1" fmla="*/ 114016 w 284376"/>
                <a:gd name="connsiteY1" fmla="*/ 0 h 414419"/>
                <a:gd name="connsiteX2" fmla="*/ 284376 w 284376"/>
                <a:gd name="connsiteY2" fmla="*/ 414419 h 414419"/>
                <a:gd name="connsiteX0" fmla="*/ 284376 w 321174"/>
                <a:gd name="connsiteY0" fmla="*/ 414419 h 414419"/>
                <a:gd name="connsiteX1" fmla="*/ 114016 w 321174"/>
                <a:gd name="connsiteY1" fmla="*/ 0 h 414419"/>
                <a:gd name="connsiteX2" fmla="*/ 284376 w 321174"/>
                <a:gd name="connsiteY2" fmla="*/ 414419 h 414419"/>
                <a:gd name="connsiteX0" fmla="*/ 193170 w 229968"/>
                <a:gd name="connsiteY0" fmla="*/ 414419 h 417646"/>
                <a:gd name="connsiteX1" fmla="*/ 22810 w 229968"/>
                <a:gd name="connsiteY1" fmla="*/ 0 h 417646"/>
                <a:gd name="connsiteX2" fmla="*/ 193170 w 229968"/>
                <a:gd name="connsiteY2" fmla="*/ 414419 h 417646"/>
                <a:gd name="connsiteX0" fmla="*/ 193170 w 267675"/>
                <a:gd name="connsiteY0" fmla="*/ 414620 h 417847"/>
                <a:gd name="connsiteX1" fmla="*/ 22810 w 267675"/>
                <a:gd name="connsiteY1" fmla="*/ 201 h 417847"/>
                <a:gd name="connsiteX2" fmla="*/ 193170 w 267675"/>
                <a:gd name="connsiteY2" fmla="*/ 414620 h 417847"/>
                <a:gd name="connsiteX0" fmla="*/ 325413 w 399918"/>
                <a:gd name="connsiteY0" fmla="*/ 414620 h 417065"/>
                <a:gd name="connsiteX1" fmla="*/ 155053 w 399918"/>
                <a:gd name="connsiteY1" fmla="*/ 201 h 417065"/>
                <a:gd name="connsiteX2" fmla="*/ 325413 w 399918"/>
                <a:gd name="connsiteY2" fmla="*/ 414620 h 417065"/>
                <a:gd name="connsiteX0" fmla="*/ 323870 w 399134"/>
                <a:gd name="connsiteY0" fmla="*/ 540772 h 542679"/>
                <a:gd name="connsiteX1" fmla="*/ 155891 w 399134"/>
                <a:gd name="connsiteY1" fmla="*/ 146 h 542679"/>
                <a:gd name="connsiteX2" fmla="*/ 323870 w 399134"/>
                <a:gd name="connsiteY2" fmla="*/ 540772 h 542679"/>
                <a:gd name="connsiteX0" fmla="*/ 357548 w 418830"/>
                <a:gd name="connsiteY0" fmla="*/ 731230 h 732661"/>
                <a:gd name="connsiteX1" fmla="*/ 139562 w 418830"/>
                <a:gd name="connsiteY1" fmla="*/ 104 h 732661"/>
                <a:gd name="connsiteX2" fmla="*/ 357548 w 418830"/>
                <a:gd name="connsiteY2" fmla="*/ 731230 h 732661"/>
                <a:gd name="connsiteX0" fmla="*/ 357548 w 518253"/>
                <a:gd name="connsiteY0" fmla="*/ 731312 h 732743"/>
                <a:gd name="connsiteX1" fmla="*/ 139562 w 518253"/>
                <a:gd name="connsiteY1" fmla="*/ 186 h 732743"/>
                <a:gd name="connsiteX2" fmla="*/ 357548 w 518253"/>
                <a:gd name="connsiteY2" fmla="*/ 731312 h 732743"/>
                <a:gd name="connsiteX0" fmla="*/ 458501 w 619206"/>
                <a:gd name="connsiteY0" fmla="*/ 731312 h 731312"/>
                <a:gd name="connsiteX1" fmla="*/ 240515 w 619206"/>
                <a:gd name="connsiteY1" fmla="*/ 186 h 731312"/>
                <a:gd name="connsiteX2" fmla="*/ 458501 w 619206"/>
                <a:gd name="connsiteY2" fmla="*/ 731312 h 731312"/>
                <a:gd name="connsiteX0" fmla="*/ 473151 w 633856"/>
                <a:gd name="connsiteY0" fmla="*/ 731312 h 731312"/>
                <a:gd name="connsiteX1" fmla="*/ 255165 w 633856"/>
                <a:gd name="connsiteY1" fmla="*/ 186 h 731312"/>
                <a:gd name="connsiteX2" fmla="*/ 473151 w 633856"/>
                <a:gd name="connsiteY2" fmla="*/ 731312 h 73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3856" h="731312">
                  <a:moveTo>
                    <a:pt x="473151" y="731312"/>
                  </a:moveTo>
                  <a:cubicBezTo>
                    <a:pt x="824722" y="343665"/>
                    <a:pt x="529276" y="-9290"/>
                    <a:pt x="255165" y="186"/>
                  </a:cubicBezTo>
                  <a:cubicBezTo>
                    <a:pt x="-45984" y="-11148"/>
                    <a:pt x="-195574" y="676623"/>
                    <a:pt x="473151" y="731312"/>
                  </a:cubicBezTo>
                  <a:close/>
                </a:path>
              </a:pathLst>
            </a:cu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9" name="Group 88"/>
            <p:cNvGrpSpPr/>
            <p:nvPr/>
          </p:nvGrpSpPr>
          <p:grpSpPr>
            <a:xfrm>
              <a:off x="2481648" y="5054307"/>
              <a:ext cx="173736" cy="173736"/>
              <a:chOff x="4139658" y="1868353"/>
              <a:chExt cx="173736" cy="173736"/>
            </a:xfrm>
          </p:grpSpPr>
          <p:sp>
            <p:nvSpPr>
              <p:cNvPr id="119" name="Oval 118"/>
              <p:cNvSpPr/>
              <p:nvPr/>
            </p:nvSpPr>
            <p:spPr>
              <a:xfrm>
                <a:off x="4139658" y="1868353"/>
                <a:ext cx="173736" cy="17373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4185378" y="1914574"/>
                <a:ext cx="82296" cy="8129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0" name="Rectangle 2"/>
            <p:cNvSpPr/>
            <p:nvPr/>
          </p:nvSpPr>
          <p:spPr>
            <a:xfrm>
              <a:off x="2448443" y="3095348"/>
              <a:ext cx="650049" cy="719966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0 w 914400"/>
                <a:gd name="connsiteY0" fmla="*/ 4618 h 919018"/>
                <a:gd name="connsiteX1" fmla="*/ 460248 w 914400"/>
                <a:gd name="connsiteY1" fmla="*/ 0 h 919018"/>
                <a:gd name="connsiteX2" fmla="*/ 914400 w 914400"/>
                <a:gd name="connsiteY2" fmla="*/ 4618 h 919018"/>
                <a:gd name="connsiteX3" fmla="*/ 914400 w 914400"/>
                <a:gd name="connsiteY3" fmla="*/ 919018 h 919018"/>
                <a:gd name="connsiteX4" fmla="*/ 0 w 914400"/>
                <a:gd name="connsiteY4" fmla="*/ 919018 h 919018"/>
                <a:gd name="connsiteX5" fmla="*/ 0 w 914400"/>
                <a:gd name="connsiteY5" fmla="*/ 4618 h 919018"/>
                <a:gd name="connsiteX0" fmla="*/ 0 w 914400"/>
                <a:gd name="connsiteY0" fmla="*/ 4618 h 919018"/>
                <a:gd name="connsiteX1" fmla="*/ 460248 w 914400"/>
                <a:gd name="connsiteY1" fmla="*/ 0 h 919018"/>
                <a:gd name="connsiteX2" fmla="*/ 914400 w 914400"/>
                <a:gd name="connsiteY2" fmla="*/ 4618 h 919018"/>
                <a:gd name="connsiteX3" fmla="*/ 0 w 914400"/>
                <a:gd name="connsiteY3" fmla="*/ 919018 h 919018"/>
                <a:gd name="connsiteX4" fmla="*/ 0 w 914400"/>
                <a:gd name="connsiteY4" fmla="*/ 4618 h 919018"/>
                <a:gd name="connsiteX0" fmla="*/ 0 w 2231136"/>
                <a:gd name="connsiteY0" fmla="*/ 304800 h 1219200"/>
                <a:gd name="connsiteX1" fmla="*/ 460248 w 2231136"/>
                <a:gd name="connsiteY1" fmla="*/ 300182 h 1219200"/>
                <a:gd name="connsiteX2" fmla="*/ 2231136 w 2231136"/>
                <a:gd name="connsiteY2" fmla="*/ 0 h 1219200"/>
                <a:gd name="connsiteX3" fmla="*/ 0 w 2231136"/>
                <a:gd name="connsiteY3" fmla="*/ 1219200 h 1219200"/>
                <a:gd name="connsiteX4" fmla="*/ 0 w 2231136"/>
                <a:gd name="connsiteY4" fmla="*/ 304800 h 1219200"/>
                <a:gd name="connsiteX0" fmla="*/ 0 w 2438400"/>
                <a:gd name="connsiteY0" fmla="*/ 304800 h 426720"/>
                <a:gd name="connsiteX1" fmla="*/ 460248 w 2438400"/>
                <a:gd name="connsiteY1" fmla="*/ 300182 h 426720"/>
                <a:gd name="connsiteX2" fmla="*/ 2231136 w 2438400"/>
                <a:gd name="connsiteY2" fmla="*/ 0 h 426720"/>
                <a:gd name="connsiteX3" fmla="*/ 2438400 w 2438400"/>
                <a:gd name="connsiteY3" fmla="*/ 426720 h 426720"/>
                <a:gd name="connsiteX4" fmla="*/ 0 w 2438400"/>
                <a:gd name="connsiteY4" fmla="*/ 304800 h 426720"/>
                <a:gd name="connsiteX0" fmla="*/ 475 w 2438875"/>
                <a:gd name="connsiteY0" fmla="*/ 305953 h 427873"/>
                <a:gd name="connsiteX1" fmla="*/ 2231611 w 2438875"/>
                <a:gd name="connsiteY1" fmla="*/ 1153 h 427873"/>
                <a:gd name="connsiteX2" fmla="*/ 2438875 w 2438875"/>
                <a:gd name="connsiteY2" fmla="*/ 427873 h 427873"/>
                <a:gd name="connsiteX3" fmla="*/ 475 w 2438875"/>
                <a:gd name="connsiteY3" fmla="*/ 305953 h 427873"/>
                <a:gd name="connsiteX0" fmla="*/ 475 w 2438875"/>
                <a:gd name="connsiteY0" fmla="*/ 305953 h 427873"/>
                <a:gd name="connsiteX1" fmla="*/ 2231611 w 2438875"/>
                <a:gd name="connsiteY1" fmla="*/ 1153 h 427873"/>
                <a:gd name="connsiteX2" fmla="*/ 2438875 w 2438875"/>
                <a:gd name="connsiteY2" fmla="*/ 427873 h 427873"/>
                <a:gd name="connsiteX3" fmla="*/ 475 w 2438875"/>
                <a:gd name="connsiteY3" fmla="*/ 305953 h 427873"/>
                <a:gd name="connsiteX0" fmla="*/ 475 w 2438875"/>
                <a:gd name="connsiteY0" fmla="*/ 305953 h 427873"/>
                <a:gd name="connsiteX1" fmla="*/ 2231611 w 2438875"/>
                <a:gd name="connsiteY1" fmla="*/ 1153 h 427873"/>
                <a:gd name="connsiteX2" fmla="*/ 2438875 w 2438875"/>
                <a:gd name="connsiteY2" fmla="*/ 427873 h 427873"/>
                <a:gd name="connsiteX3" fmla="*/ 475 w 2438875"/>
                <a:gd name="connsiteY3" fmla="*/ 305953 h 427873"/>
                <a:gd name="connsiteX0" fmla="*/ 207264 w 207264"/>
                <a:gd name="connsiteY0" fmla="*/ 426720 h 426720"/>
                <a:gd name="connsiteX1" fmla="*/ 0 w 207264"/>
                <a:gd name="connsiteY1" fmla="*/ 0 h 426720"/>
                <a:gd name="connsiteX2" fmla="*/ 207264 w 207264"/>
                <a:gd name="connsiteY2" fmla="*/ 426720 h 426720"/>
                <a:gd name="connsiteX0" fmla="*/ 297419 w 297419"/>
                <a:gd name="connsiteY0" fmla="*/ 426720 h 426720"/>
                <a:gd name="connsiteX1" fmla="*/ 90155 w 297419"/>
                <a:gd name="connsiteY1" fmla="*/ 0 h 426720"/>
                <a:gd name="connsiteX2" fmla="*/ 297419 w 297419"/>
                <a:gd name="connsiteY2" fmla="*/ 426720 h 426720"/>
                <a:gd name="connsiteX0" fmla="*/ 284376 w 284376"/>
                <a:gd name="connsiteY0" fmla="*/ 414419 h 414419"/>
                <a:gd name="connsiteX1" fmla="*/ 114016 w 284376"/>
                <a:gd name="connsiteY1" fmla="*/ 0 h 414419"/>
                <a:gd name="connsiteX2" fmla="*/ 284376 w 284376"/>
                <a:gd name="connsiteY2" fmla="*/ 414419 h 414419"/>
                <a:gd name="connsiteX0" fmla="*/ 284376 w 321174"/>
                <a:gd name="connsiteY0" fmla="*/ 414419 h 414419"/>
                <a:gd name="connsiteX1" fmla="*/ 114016 w 321174"/>
                <a:gd name="connsiteY1" fmla="*/ 0 h 414419"/>
                <a:gd name="connsiteX2" fmla="*/ 284376 w 321174"/>
                <a:gd name="connsiteY2" fmla="*/ 414419 h 414419"/>
                <a:gd name="connsiteX0" fmla="*/ 193170 w 229968"/>
                <a:gd name="connsiteY0" fmla="*/ 414419 h 417646"/>
                <a:gd name="connsiteX1" fmla="*/ 22810 w 229968"/>
                <a:gd name="connsiteY1" fmla="*/ 0 h 417646"/>
                <a:gd name="connsiteX2" fmla="*/ 193170 w 229968"/>
                <a:gd name="connsiteY2" fmla="*/ 414419 h 417646"/>
                <a:gd name="connsiteX0" fmla="*/ 193170 w 267675"/>
                <a:gd name="connsiteY0" fmla="*/ 414620 h 417847"/>
                <a:gd name="connsiteX1" fmla="*/ 22810 w 267675"/>
                <a:gd name="connsiteY1" fmla="*/ 201 h 417847"/>
                <a:gd name="connsiteX2" fmla="*/ 193170 w 267675"/>
                <a:gd name="connsiteY2" fmla="*/ 414620 h 417847"/>
                <a:gd name="connsiteX0" fmla="*/ 325413 w 399918"/>
                <a:gd name="connsiteY0" fmla="*/ 414620 h 417065"/>
                <a:gd name="connsiteX1" fmla="*/ 155053 w 399918"/>
                <a:gd name="connsiteY1" fmla="*/ 201 h 417065"/>
                <a:gd name="connsiteX2" fmla="*/ 325413 w 399918"/>
                <a:gd name="connsiteY2" fmla="*/ 414620 h 417065"/>
                <a:gd name="connsiteX0" fmla="*/ 323870 w 399134"/>
                <a:gd name="connsiteY0" fmla="*/ 540772 h 542679"/>
                <a:gd name="connsiteX1" fmla="*/ 155891 w 399134"/>
                <a:gd name="connsiteY1" fmla="*/ 146 h 542679"/>
                <a:gd name="connsiteX2" fmla="*/ 323870 w 399134"/>
                <a:gd name="connsiteY2" fmla="*/ 540772 h 542679"/>
                <a:gd name="connsiteX0" fmla="*/ 357548 w 418830"/>
                <a:gd name="connsiteY0" fmla="*/ 731230 h 732661"/>
                <a:gd name="connsiteX1" fmla="*/ 139562 w 418830"/>
                <a:gd name="connsiteY1" fmla="*/ 104 h 732661"/>
                <a:gd name="connsiteX2" fmla="*/ 357548 w 418830"/>
                <a:gd name="connsiteY2" fmla="*/ 731230 h 732661"/>
                <a:gd name="connsiteX0" fmla="*/ 357548 w 518253"/>
                <a:gd name="connsiteY0" fmla="*/ 731312 h 732743"/>
                <a:gd name="connsiteX1" fmla="*/ 139562 w 518253"/>
                <a:gd name="connsiteY1" fmla="*/ 186 h 732743"/>
                <a:gd name="connsiteX2" fmla="*/ 357548 w 518253"/>
                <a:gd name="connsiteY2" fmla="*/ 731312 h 732743"/>
                <a:gd name="connsiteX0" fmla="*/ 458501 w 619206"/>
                <a:gd name="connsiteY0" fmla="*/ 731312 h 731312"/>
                <a:gd name="connsiteX1" fmla="*/ 240515 w 619206"/>
                <a:gd name="connsiteY1" fmla="*/ 186 h 731312"/>
                <a:gd name="connsiteX2" fmla="*/ 458501 w 619206"/>
                <a:gd name="connsiteY2" fmla="*/ 731312 h 731312"/>
                <a:gd name="connsiteX0" fmla="*/ 473151 w 633856"/>
                <a:gd name="connsiteY0" fmla="*/ 731312 h 731312"/>
                <a:gd name="connsiteX1" fmla="*/ 255165 w 633856"/>
                <a:gd name="connsiteY1" fmla="*/ 186 h 731312"/>
                <a:gd name="connsiteX2" fmla="*/ 473151 w 633856"/>
                <a:gd name="connsiteY2" fmla="*/ 731312 h 731312"/>
                <a:gd name="connsiteX0" fmla="*/ 495127 w 646216"/>
                <a:gd name="connsiteY0" fmla="*/ 721793 h 721793"/>
                <a:gd name="connsiteX1" fmla="*/ 236659 w 646216"/>
                <a:gd name="connsiteY1" fmla="*/ 192 h 721793"/>
                <a:gd name="connsiteX2" fmla="*/ 495127 w 646216"/>
                <a:gd name="connsiteY2" fmla="*/ 721793 h 721793"/>
                <a:gd name="connsiteX0" fmla="*/ 434157 w 616839"/>
                <a:gd name="connsiteY0" fmla="*/ 724173 h 724173"/>
                <a:gd name="connsiteX1" fmla="*/ 294752 w 616839"/>
                <a:gd name="connsiteY1" fmla="*/ 191 h 724173"/>
                <a:gd name="connsiteX2" fmla="*/ 434157 w 616839"/>
                <a:gd name="connsiteY2" fmla="*/ 724173 h 724173"/>
                <a:gd name="connsiteX0" fmla="*/ 434157 w 730487"/>
                <a:gd name="connsiteY0" fmla="*/ 724122 h 724122"/>
                <a:gd name="connsiteX1" fmla="*/ 294752 w 730487"/>
                <a:gd name="connsiteY1" fmla="*/ 140 h 724122"/>
                <a:gd name="connsiteX2" fmla="*/ 434157 w 730487"/>
                <a:gd name="connsiteY2" fmla="*/ 724122 h 724122"/>
                <a:gd name="connsiteX0" fmla="*/ 434157 w 740627"/>
                <a:gd name="connsiteY0" fmla="*/ 729405 h 729405"/>
                <a:gd name="connsiteX1" fmla="*/ 294752 w 740627"/>
                <a:gd name="connsiteY1" fmla="*/ 5423 h 729405"/>
                <a:gd name="connsiteX2" fmla="*/ 434157 w 740627"/>
                <a:gd name="connsiteY2" fmla="*/ 729405 h 729405"/>
                <a:gd name="connsiteX0" fmla="*/ 384008 w 690478"/>
                <a:gd name="connsiteY0" fmla="*/ 729405 h 729405"/>
                <a:gd name="connsiteX1" fmla="*/ 244603 w 690478"/>
                <a:gd name="connsiteY1" fmla="*/ 5423 h 729405"/>
                <a:gd name="connsiteX2" fmla="*/ 384008 w 690478"/>
                <a:gd name="connsiteY2" fmla="*/ 729405 h 729405"/>
                <a:gd name="connsiteX0" fmla="*/ 333324 w 639794"/>
                <a:gd name="connsiteY0" fmla="*/ 729405 h 729405"/>
                <a:gd name="connsiteX1" fmla="*/ 193919 w 639794"/>
                <a:gd name="connsiteY1" fmla="*/ 5423 h 729405"/>
                <a:gd name="connsiteX2" fmla="*/ 333324 w 639794"/>
                <a:gd name="connsiteY2" fmla="*/ 729405 h 729405"/>
                <a:gd name="connsiteX0" fmla="*/ 299003 w 605473"/>
                <a:gd name="connsiteY0" fmla="*/ 729405 h 729405"/>
                <a:gd name="connsiteX1" fmla="*/ 159598 w 605473"/>
                <a:gd name="connsiteY1" fmla="*/ 5423 h 729405"/>
                <a:gd name="connsiteX2" fmla="*/ 299003 w 605473"/>
                <a:gd name="connsiteY2" fmla="*/ 729405 h 729405"/>
                <a:gd name="connsiteX0" fmla="*/ 317702 w 624172"/>
                <a:gd name="connsiteY0" fmla="*/ 729405 h 729405"/>
                <a:gd name="connsiteX1" fmla="*/ 178297 w 624172"/>
                <a:gd name="connsiteY1" fmla="*/ 5423 h 729405"/>
                <a:gd name="connsiteX2" fmla="*/ 317702 w 624172"/>
                <a:gd name="connsiteY2" fmla="*/ 729405 h 729405"/>
                <a:gd name="connsiteX0" fmla="*/ 314582 w 621052"/>
                <a:gd name="connsiteY0" fmla="*/ 729405 h 729405"/>
                <a:gd name="connsiteX1" fmla="*/ 175177 w 621052"/>
                <a:gd name="connsiteY1" fmla="*/ 5423 h 729405"/>
                <a:gd name="connsiteX2" fmla="*/ 314582 w 621052"/>
                <a:gd name="connsiteY2" fmla="*/ 729405 h 729405"/>
                <a:gd name="connsiteX0" fmla="*/ 355473 w 661943"/>
                <a:gd name="connsiteY0" fmla="*/ 729405 h 729405"/>
                <a:gd name="connsiteX1" fmla="*/ 216068 w 661943"/>
                <a:gd name="connsiteY1" fmla="*/ 5423 h 729405"/>
                <a:gd name="connsiteX2" fmla="*/ 355473 w 661943"/>
                <a:gd name="connsiteY2" fmla="*/ 729405 h 729405"/>
                <a:gd name="connsiteX0" fmla="*/ 352648 w 661313"/>
                <a:gd name="connsiteY0" fmla="*/ 729405 h 729405"/>
                <a:gd name="connsiteX1" fmla="*/ 220387 w 661313"/>
                <a:gd name="connsiteY1" fmla="*/ 5423 h 729405"/>
                <a:gd name="connsiteX2" fmla="*/ 352648 w 661313"/>
                <a:gd name="connsiteY2" fmla="*/ 729405 h 729405"/>
                <a:gd name="connsiteX0" fmla="*/ 339686 w 648351"/>
                <a:gd name="connsiteY0" fmla="*/ 729405 h 729405"/>
                <a:gd name="connsiteX1" fmla="*/ 207425 w 648351"/>
                <a:gd name="connsiteY1" fmla="*/ 5423 h 729405"/>
                <a:gd name="connsiteX2" fmla="*/ 339686 w 648351"/>
                <a:gd name="connsiteY2" fmla="*/ 729405 h 729405"/>
                <a:gd name="connsiteX0" fmla="*/ 320918 w 629583"/>
                <a:gd name="connsiteY0" fmla="*/ 729405 h 729405"/>
                <a:gd name="connsiteX1" fmla="*/ 188657 w 629583"/>
                <a:gd name="connsiteY1" fmla="*/ 5423 h 729405"/>
                <a:gd name="connsiteX2" fmla="*/ 320918 w 629583"/>
                <a:gd name="connsiteY2" fmla="*/ 729405 h 729405"/>
                <a:gd name="connsiteX0" fmla="*/ 331754 w 640419"/>
                <a:gd name="connsiteY0" fmla="*/ 729405 h 729405"/>
                <a:gd name="connsiteX1" fmla="*/ 199493 w 640419"/>
                <a:gd name="connsiteY1" fmla="*/ 5423 h 729405"/>
                <a:gd name="connsiteX2" fmla="*/ 331754 w 640419"/>
                <a:gd name="connsiteY2" fmla="*/ 729405 h 729405"/>
                <a:gd name="connsiteX0" fmla="*/ 328792 w 637457"/>
                <a:gd name="connsiteY0" fmla="*/ 729405 h 729405"/>
                <a:gd name="connsiteX1" fmla="*/ 196531 w 637457"/>
                <a:gd name="connsiteY1" fmla="*/ 5423 h 729405"/>
                <a:gd name="connsiteX2" fmla="*/ 328792 w 637457"/>
                <a:gd name="connsiteY2" fmla="*/ 729405 h 729405"/>
                <a:gd name="connsiteX0" fmla="*/ 328792 w 637457"/>
                <a:gd name="connsiteY0" fmla="*/ 719966 h 719966"/>
                <a:gd name="connsiteX1" fmla="*/ 196531 w 637457"/>
                <a:gd name="connsiteY1" fmla="*/ 5509 h 719966"/>
                <a:gd name="connsiteX2" fmla="*/ 328792 w 637457"/>
                <a:gd name="connsiteY2" fmla="*/ 719966 h 719966"/>
                <a:gd name="connsiteX0" fmla="*/ 341384 w 650049"/>
                <a:gd name="connsiteY0" fmla="*/ 719966 h 719966"/>
                <a:gd name="connsiteX1" fmla="*/ 209123 w 650049"/>
                <a:gd name="connsiteY1" fmla="*/ 5509 h 719966"/>
                <a:gd name="connsiteX2" fmla="*/ 341384 w 650049"/>
                <a:gd name="connsiteY2" fmla="*/ 719966 h 71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0049" h="719966">
                  <a:moveTo>
                    <a:pt x="341384" y="719966"/>
                  </a:moveTo>
                  <a:cubicBezTo>
                    <a:pt x="950130" y="494244"/>
                    <a:pt x="523715" y="-61117"/>
                    <a:pt x="209123" y="5509"/>
                  </a:cubicBezTo>
                  <a:cubicBezTo>
                    <a:pt x="50849" y="151338"/>
                    <a:pt x="-227328" y="667659"/>
                    <a:pt x="341384" y="719966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1" name="Group 90"/>
            <p:cNvGrpSpPr/>
            <p:nvPr/>
          </p:nvGrpSpPr>
          <p:grpSpPr>
            <a:xfrm>
              <a:off x="2563243" y="2973065"/>
              <a:ext cx="173736" cy="173736"/>
              <a:chOff x="4561332" y="3276600"/>
              <a:chExt cx="173736" cy="173736"/>
            </a:xfrm>
          </p:grpSpPr>
          <p:grpSp>
            <p:nvGrpSpPr>
              <p:cNvPr id="114" name="Group 113"/>
              <p:cNvGrpSpPr/>
              <p:nvPr/>
            </p:nvGrpSpPr>
            <p:grpSpPr>
              <a:xfrm>
                <a:off x="4561332" y="3276600"/>
                <a:ext cx="173736" cy="173736"/>
                <a:chOff x="4139658" y="1868353"/>
                <a:chExt cx="173736" cy="173736"/>
              </a:xfrm>
            </p:grpSpPr>
            <p:sp>
              <p:nvSpPr>
                <p:cNvPr id="117" name="Oval 116"/>
                <p:cNvSpPr/>
                <p:nvPr/>
              </p:nvSpPr>
              <p:spPr>
                <a:xfrm>
                  <a:off x="4139658" y="1868353"/>
                  <a:ext cx="173736" cy="17373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Oval 117"/>
                <p:cNvSpPr/>
                <p:nvPr/>
              </p:nvSpPr>
              <p:spPr>
                <a:xfrm>
                  <a:off x="4185378" y="1914574"/>
                  <a:ext cx="82296" cy="8129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15" name="Straight Connector 114"/>
              <p:cNvCxnSpPr/>
              <p:nvPr/>
            </p:nvCxnSpPr>
            <p:spPr>
              <a:xfrm>
                <a:off x="4584192" y="3363468"/>
                <a:ext cx="128016" cy="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>
                <a:off x="4648200" y="3310915"/>
                <a:ext cx="0" cy="12751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Group 91"/>
            <p:cNvGrpSpPr/>
            <p:nvPr/>
          </p:nvGrpSpPr>
          <p:grpSpPr>
            <a:xfrm>
              <a:off x="2373353" y="2574875"/>
              <a:ext cx="173736" cy="173736"/>
              <a:chOff x="4139658" y="1868353"/>
              <a:chExt cx="173736" cy="173736"/>
            </a:xfrm>
          </p:grpSpPr>
          <p:sp>
            <p:nvSpPr>
              <p:cNvPr id="112" name="Oval 111"/>
              <p:cNvSpPr/>
              <p:nvPr/>
            </p:nvSpPr>
            <p:spPr>
              <a:xfrm>
                <a:off x="4139658" y="1868353"/>
                <a:ext cx="173736" cy="17373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4185378" y="1914574"/>
                <a:ext cx="82296" cy="8129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2705011" y="3349557"/>
              <a:ext cx="173736" cy="173736"/>
              <a:chOff x="4139658" y="1868353"/>
              <a:chExt cx="173736" cy="173736"/>
            </a:xfrm>
          </p:grpSpPr>
          <p:sp>
            <p:nvSpPr>
              <p:cNvPr id="110" name="Oval 109"/>
              <p:cNvSpPr/>
              <p:nvPr/>
            </p:nvSpPr>
            <p:spPr>
              <a:xfrm>
                <a:off x="4139658" y="1868353"/>
                <a:ext cx="173736" cy="17373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4185378" y="1914574"/>
                <a:ext cx="82296" cy="8129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4" name="Group 93"/>
            <p:cNvGrpSpPr/>
            <p:nvPr/>
          </p:nvGrpSpPr>
          <p:grpSpPr>
            <a:xfrm>
              <a:off x="2655911" y="4008026"/>
              <a:ext cx="173736" cy="173736"/>
              <a:chOff x="4561332" y="3276600"/>
              <a:chExt cx="173736" cy="173736"/>
            </a:xfrm>
          </p:grpSpPr>
          <p:grpSp>
            <p:nvGrpSpPr>
              <p:cNvPr id="105" name="Group 104"/>
              <p:cNvGrpSpPr/>
              <p:nvPr/>
            </p:nvGrpSpPr>
            <p:grpSpPr>
              <a:xfrm>
                <a:off x="4561332" y="3276600"/>
                <a:ext cx="173736" cy="173736"/>
                <a:chOff x="4139658" y="1868353"/>
                <a:chExt cx="173736" cy="173736"/>
              </a:xfrm>
            </p:grpSpPr>
            <p:sp>
              <p:nvSpPr>
                <p:cNvPr id="108" name="Oval 107"/>
                <p:cNvSpPr/>
                <p:nvPr/>
              </p:nvSpPr>
              <p:spPr>
                <a:xfrm>
                  <a:off x="4139658" y="1868353"/>
                  <a:ext cx="173736" cy="17373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Oval 108"/>
                <p:cNvSpPr/>
                <p:nvPr/>
              </p:nvSpPr>
              <p:spPr>
                <a:xfrm>
                  <a:off x="4185378" y="1914574"/>
                  <a:ext cx="82296" cy="8129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06" name="Straight Connector 105"/>
              <p:cNvCxnSpPr/>
              <p:nvPr/>
            </p:nvCxnSpPr>
            <p:spPr>
              <a:xfrm>
                <a:off x="4584192" y="3363468"/>
                <a:ext cx="128016" cy="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>
                <a:stCxn id="108" idx="0"/>
              </p:cNvCxnSpPr>
              <p:nvPr/>
            </p:nvCxnSpPr>
            <p:spPr>
              <a:xfrm>
                <a:off x="4648200" y="3276600"/>
                <a:ext cx="0" cy="16183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5" name="Rectangle 2"/>
            <p:cNvSpPr/>
            <p:nvPr/>
          </p:nvSpPr>
          <p:spPr>
            <a:xfrm>
              <a:off x="1508937" y="3424237"/>
              <a:ext cx="342692" cy="411741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0 w 914400"/>
                <a:gd name="connsiteY0" fmla="*/ 4618 h 919018"/>
                <a:gd name="connsiteX1" fmla="*/ 460248 w 914400"/>
                <a:gd name="connsiteY1" fmla="*/ 0 h 919018"/>
                <a:gd name="connsiteX2" fmla="*/ 914400 w 914400"/>
                <a:gd name="connsiteY2" fmla="*/ 4618 h 919018"/>
                <a:gd name="connsiteX3" fmla="*/ 914400 w 914400"/>
                <a:gd name="connsiteY3" fmla="*/ 919018 h 919018"/>
                <a:gd name="connsiteX4" fmla="*/ 0 w 914400"/>
                <a:gd name="connsiteY4" fmla="*/ 919018 h 919018"/>
                <a:gd name="connsiteX5" fmla="*/ 0 w 914400"/>
                <a:gd name="connsiteY5" fmla="*/ 4618 h 919018"/>
                <a:gd name="connsiteX0" fmla="*/ 0 w 914400"/>
                <a:gd name="connsiteY0" fmla="*/ 4618 h 919018"/>
                <a:gd name="connsiteX1" fmla="*/ 460248 w 914400"/>
                <a:gd name="connsiteY1" fmla="*/ 0 h 919018"/>
                <a:gd name="connsiteX2" fmla="*/ 914400 w 914400"/>
                <a:gd name="connsiteY2" fmla="*/ 4618 h 919018"/>
                <a:gd name="connsiteX3" fmla="*/ 0 w 914400"/>
                <a:gd name="connsiteY3" fmla="*/ 919018 h 919018"/>
                <a:gd name="connsiteX4" fmla="*/ 0 w 914400"/>
                <a:gd name="connsiteY4" fmla="*/ 4618 h 919018"/>
                <a:gd name="connsiteX0" fmla="*/ 0 w 2231136"/>
                <a:gd name="connsiteY0" fmla="*/ 304800 h 1219200"/>
                <a:gd name="connsiteX1" fmla="*/ 460248 w 2231136"/>
                <a:gd name="connsiteY1" fmla="*/ 300182 h 1219200"/>
                <a:gd name="connsiteX2" fmla="*/ 2231136 w 2231136"/>
                <a:gd name="connsiteY2" fmla="*/ 0 h 1219200"/>
                <a:gd name="connsiteX3" fmla="*/ 0 w 2231136"/>
                <a:gd name="connsiteY3" fmla="*/ 1219200 h 1219200"/>
                <a:gd name="connsiteX4" fmla="*/ 0 w 2231136"/>
                <a:gd name="connsiteY4" fmla="*/ 304800 h 1219200"/>
                <a:gd name="connsiteX0" fmla="*/ 0 w 2438400"/>
                <a:gd name="connsiteY0" fmla="*/ 304800 h 426720"/>
                <a:gd name="connsiteX1" fmla="*/ 460248 w 2438400"/>
                <a:gd name="connsiteY1" fmla="*/ 300182 h 426720"/>
                <a:gd name="connsiteX2" fmla="*/ 2231136 w 2438400"/>
                <a:gd name="connsiteY2" fmla="*/ 0 h 426720"/>
                <a:gd name="connsiteX3" fmla="*/ 2438400 w 2438400"/>
                <a:gd name="connsiteY3" fmla="*/ 426720 h 426720"/>
                <a:gd name="connsiteX4" fmla="*/ 0 w 2438400"/>
                <a:gd name="connsiteY4" fmla="*/ 304800 h 426720"/>
                <a:gd name="connsiteX0" fmla="*/ 475 w 2438875"/>
                <a:gd name="connsiteY0" fmla="*/ 305953 h 427873"/>
                <a:gd name="connsiteX1" fmla="*/ 2231611 w 2438875"/>
                <a:gd name="connsiteY1" fmla="*/ 1153 h 427873"/>
                <a:gd name="connsiteX2" fmla="*/ 2438875 w 2438875"/>
                <a:gd name="connsiteY2" fmla="*/ 427873 h 427873"/>
                <a:gd name="connsiteX3" fmla="*/ 475 w 2438875"/>
                <a:gd name="connsiteY3" fmla="*/ 305953 h 427873"/>
                <a:gd name="connsiteX0" fmla="*/ 475 w 2438875"/>
                <a:gd name="connsiteY0" fmla="*/ 305953 h 427873"/>
                <a:gd name="connsiteX1" fmla="*/ 2231611 w 2438875"/>
                <a:gd name="connsiteY1" fmla="*/ 1153 h 427873"/>
                <a:gd name="connsiteX2" fmla="*/ 2438875 w 2438875"/>
                <a:gd name="connsiteY2" fmla="*/ 427873 h 427873"/>
                <a:gd name="connsiteX3" fmla="*/ 475 w 2438875"/>
                <a:gd name="connsiteY3" fmla="*/ 305953 h 427873"/>
                <a:gd name="connsiteX0" fmla="*/ 475 w 2438875"/>
                <a:gd name="connsiteY0" fmla="*/ 305953 h 427873"/>
                <a:gd name="connsiteX1" fmla="*/ 2231611 w 2438875"/>
                <a:gd name="connsiteY1" fmla="*/ 1153 h 427873"/>
                <a:gd name="connsiteX2" fmla="*/ 2438875 w 2438875"/>
                <a:gd name="connsiteY2" fmla="*/ 427873 h 427873"/>
                <a:gd name="connsiteX3" fmla="*/ 475 w 2438875"/>
                <a:gd name="connsiteY3" fmla="*/ 305953 h 427873"/>
                <a:gd name="connsiteX0" fmla="*/ 207264 w 207264"/>
                <a:gd name="connsiteY0" fmla="*/ 426720 h 426720"/>
                <a:gd name="connsiteX1" fmla="*/ 0 w 207264"/>
                <a:gd name="connsiteY1" fmla="*/ 0 h 426720"/>
                <a:gd name="connsiteX2" fmla="*/ 207264 w 207264"/>
                <a:gd name="connsiteY2" fmla="*/ 426720 h 426720"/>
                <a:gd name="connsiteX0" fmla="*/ 297419 w 297419"/>
                <a:gd name="connsiteY0" fmla="*/ 426720 h 426720"/>
                <a:gd name="connsiteX1" fmla="*/ 90155 w 297419"/>
                <a:gd name="connsiteY1" fmla="*/ 0 h 426720"/>
                <a:gd name="connsiteX2" fmla="*/ 297419 w 297419"/>
                <a:gd name="connsiteY2" fmla="*/ 426720 h 426720"/>
                <a:gd name="connsiteX0" fmla="*/ 284376 w 284376"/>
                <a:gd name="connsiteY0" fmla="*/ 414419 h 414419"/>
                <a:gd name="connsiteX1" fmla="*/ 114016 w 284376"/>
                <a:gd name="connsiteY1" fmla="*/ 0 h 414419"/>
                <a:gd name="connsiteX2" fmla="*/ 284376 w 284376"/>
                <a:gd name="connsiteY2" fmla="*/ 414419 h 414419"/>
                <a:gd name="connsiteX0" fmla="*/ 284376 w 321174"/>
                <a:gd name="connsiteY0" fmla="*/ 414419 h 414419"/>
                <a:gd name="connsiteX1" fmla="*/ 114016 w 321174"/>
                <a:gd name="connsiteY1" fmla="*/ 0 h 414419"/>
                <a:gd name="connsiteX2" fmla="*/ 284376 w 321174"/>
                <a:gd name="connsiteY2" fmla="*/ 414419 h 414419"/>
                <a:gd name="connsiteX0" fmla="*/ 193170 w 229968"/>
                <a:gd name="connsiteY0" fmla="*/ 414419 h 417646"/>
                <a:gd name="connsiteX1" fmla="*/ 22810 w 229968"/>
                <a:gd name="connsiteY1" fmla="*/ 0 h 417646"/>
                <a:gd name="connsiteX2" fmla="*/ 193170 w 229968"/>
                <a:gd name="connsiteY2" fmla="*/ 414419 h 417646"/>
                <a:gd name="connsiteX0" fmla="*/ 193170 w 267675"/>
                <a:gd name="connsiteY0" fmla="*/ 414620 h 417847"/>
                <a:gd name="connsiteX1" fmla="*/ 22810 w 267675"/>
                <a:gd name="connsiteY1" fmla="*/ 201 h 417847"/>
                <a:gd name="connsiteX2" fmla="*/ 193170 w 267675"/>
                <a:gd name="connsiteY2" fmla="*/ 414620 h 417847"/>
                <a:gd name="connsiteX0" fmla="*/ 325413 w 399918"/>
                <a:gd name="connsiteY0" fmla="*/ 414620 h 417065"/>
                <a:gd name="connsiteX1" fmla="*/ 155053 w 399918"/>
                <a:gd name="connsiteY1" fmla="*/ 201 h 417065"/>
                <a:gd name="connsiteX2" fmla="*/ 325413 w 399918"/>
                <a:gd name="connsiteY2" fmla="*/ 414620 h 417065"/>
                <a:gd name="connsiteX0" fmla="*/ 161305 w 469809"/>
                <a:gd name="connsiteY0" fmla="*/ 10636 h 524332"/>
                <a:gd name="connsiteX1" fmla="*/ 368186 w 469809"/>
                <a:gd name="connsiteY1" fmla="*/ 522918 h 524332"/>
                <a:gd name="connsiteX2" fmla="*/ 161305 w 469809"/>
                <a:gd name="connsiteY2" fmla="*/ 10636 h 524332"/>
                <a:gd name="connsiteX0" fmla="*/ 161305 w 492845"/>
                <a:gd name="connsiteY0" fmla="*/ 12498 h 526194"/>
                <a:gd name="connsiteX1" fmla="*/ 368186 w 492845"/>
                <a:gd name="connsiteY1" fmla="*/ 524780 h 526194"/>
                <a:gd name="connsiteX2" fmla="*/ 161305 w 492845"/>
                <a:gd name="connsiteY2" fmla="*/ 12498 h 526194"/>
                <a:gd name="connsiteX0" fmla="*/ 161305 w 509194"/>
                <a:gd name="connsiteY0" fmla="*/ 0 h 513696"/>
                <a:gd name="connsiteX1" fmla="*/ 368186 w 509194"/>
                <a:gd name="connsiteY1" fmla="*/ 512282 h 513696"/>
                <a:gd name="connsiteX2" fmla="*/ 161305 w 509194"/>
                <a:gd name="connsiteY2" fmla="*/ 0 h 513696"/>
                <a:gd name="connsiteX0" fmla="*/ 161305 w 496491"/>
                <a:gd name="connsiteY0" fmla="*/ 0 h 513696"/>
                <a:gd name="connsiteX1" fmla="*/ 368186 w 496491"/>
                <a:gd name="connsiteY1" fmla="*/ 512282 h 513696"/>
                <a:gd name="connsiteX2" fmla="*/ 161305 w 496491"/>
                <a:gd name="connsiteY2" fmla="*/ 0 h 513696"/>
                <a:gd name="connsiteX0" fmla="*/ 325625 w 660811"/>
                <a:gd name="connsiteY0" fmla="*/ 0 h 533551"/>
                <a:gd name="connsiteX1" fmla="*/ 532506 w 660811"/>
                <a:gd name="connsiteY1" fmla="*/ 512282 h 533551"/>
                <a:gd name="connsiteX2" fmla="*/ 325625 w 660811"/>
                <a:gd name="connsiteY2" fmla="*/ 0 h 533551"/>
                <a:gd name="connsiteX0" fmla="*/ 331727 w 666913"/>
                <a:gd name="connsiteY0" fmla="*/ 0 h 536319"/>
                <a:gd name="connsiteX1" fmla="*/ 538608 w 666913"/>
                <a:gd name="connsiteY1" fmla="*/ 512282 h 536319"/>
                <a:gd name="connsiteX2" fmla="*/ 331727 w 666913"/>
                <a:gd name="connsiteY2" fmla="*/ 0 h 536319"/>
                <a:gd name="connsiteX0" fmla="*/ 319569 w 654755"/>
                <a:gd name="connsiteY0" fmla="*/ 0 h 534404"/>
                <a:gd name="connsiteX1" fmla="*/ 526450 w 654755"/>
                <a:gd name="connsiteY1" fmla="*/ 512282 h 534404"/>
                <a:gd name="connsiteX2" fmla="*/ 319569 w 654755"/>
                <a:gd name="connsiteY2" fmla="*/ 0 h 534404"/>
                <a:gd name="connsiteX0" fmla="*/ 374154 w 635953"/>
                <a:gd name="connsiteY0" fmla="*/ 0 h 919270"/>
                <a:gd name="connsiteX1" fmla="*/ 481023 w 635953"/>
                <a:gd name="connsiteY1" fmla="*/ 905188 h 919270"/>
                <a:gd name="connsiteX2" fmla="*/ 374154 w 635953"/>
                <a:gd name="connsiteY2" fmla="*/ 0 h 919270"/>
                <a:gd name="connsiteX0" fmla="*/ 474892 w 736691"/>
                <a:gd name="connsiteY0" fmla="*/ 970 h 919019"/>
                <a:gd name="connsiteX1" fmla="*/ 581761 w 736691"/>
                <a:gd name="connsiteY1" fmla="*/ 906158 h 919019"/>
                <a:gd name="connsiteX2" fmla="*/ 474892 w 736691"/>
                <a:gd name="connsiteY2" fmla="*/ 970 h 919019"/>
                <a:gd name="connsiteX0" fmla="*/ 474892 w 844520"/>
                <a:gd name="connsiteY0" fmla="*/ 970 h 919019"/>
                <a:gd name="connsiteX1" fmla="*/ 581761 w 844520"/>
                <a:gd name="connsiteY1" fmla="*/ 906158 h 919019"/>
                <a:gd name="connsiteX2" fmla="*/ 474892 w 844520"/>
                <a:gd name="connsiteY2" fmla="*/ 970 h 919019"/>
                <a:gd name="connsiteX0" fmla="*/ 526529 w 851797"/>
                <a:gd name="connsiteY0" fmla="*/ 925 h 973172"/>
                <a:gd name="connsiteX1" fmla="*/ 533385 w 851797"/>
                <a:gd name="connsiteY1" fmla="*/ 960882 h 973172"/>
                <a:gd name="connsiteX2" fmla="*/ 526529 w 851797"/>
                <a:gd name="connsiteY2" fmla="*/ 925 h 973172"/>
                <a:gd name="connsiteX0" fmla="*/ 526529 w 946155"/>
                <a:gd name="connsiteY0" fmla="*/ 925 h 973172"/>
                <a:gd name="connsiteX1" fmla="*/ 533385 w 946155"/>
                <a:gd name="connsiteY1" fmla="*/ 960882 h 973172"/>
                <a:gd name="connsiteX2" fmla="*/ 526529 w 946155"/>
                <a:gd name="connsiteY2" fmla="*/ 925 h 973172"/>
                <a:gd name="connsiteX0" fmla="*/ 526529 w 946155"/>
                <a:gd name="connsiteY0" fmla="*/ 916 h 984952"/>
                <a:gd name="connsiteX1" fmla="*/ 533385 w 946155"/>
                <a:gd name="connsiteY1" fmla="*/ 972779 h 984952"/>
                <a:gd name="connsiteX2" fmla="*/ 526529 w 946155"/>
                <a:gd name="connsiteY2" fmla="*/ 916 h 984952"/>
                <a:gd name="connsiteX0" fmla="*/ 526529 w 931765"/>
                <a:gd name="connsiteY0" fmla="*/ 916 h 984952"/>
                <a:gd name="connsiteX1" fmla="*/ 533385 w 931765"/>
                <a:gd name="connsiteY1" fmla="*/ 972779 h 984952"/>
                <a:gd name="connsiteX2" fmla="*/ 526529 w 931765"/>
                <a:gd name="connsiteY2" fmla="*/ 916 h 984952"/>
                <a:gd name="connsiteX0" fmla="*/ 526529 w 963539"/>
                <a:gd name="connsiteY0" fmla="*/ 916 h 984952"/>
                <a:gd name="connsiteX1" fmla="*/ 533385 w 963539"/>
                <a:gd name="connsiteY1" fmla="*/ 972779 h 984952"/>
                <a:gd name="connsiteX2" fmla="*/ 526529 w 963539"/>
                <a:gd name="connsiteY2" fmla="*/ 916 h 984952"/>
                <a:gd name="connsiteX0" fmla="*/ 583877 w 1020887"/>
                <a:gd name="connsiteY0" fmla="*/ 1048 h 972911"/>
                <a:gd name="connsiteX1" fmla="*/ 590733 w 1020887"/>
                <a:gd name="connsiteY1" fmla="*/ 972911 h 972911"/>
                <a:gd name="connsiteX2" fmla="*/ 583877 w 1020887"/>
                <a:gd name="connsiteY2" fmla="*/ 1048 h 972911"/>
                <a:gd name="connsiteX0" fmla="*/ 552586 w 989596"/>
                <a:gd name="connsiteY0" fmla="*/ 0 h 971863"/>
                <a:gd name="connsiteX1" fmla="*/ 559442 w 989596"/>
                <a:gd name="connsiteY1" fmla="*/ 971863 h 971863"/>
                <a:gd name="connsiteX2" fmla="*/ 552586 w 989596"/>
                <a:gd name="connsiteY2" fmla="*/ 0 h 971863"/>
                <a:gd name="connsiteX0" fmla="*/ 526463 w 963473"/>
                <a:gd name="connsiteY0" fmla="*/ 5483 h 977346"/>
                <a:gd name="connsiteX1" fmla="*/ 533319 w 963473"/>
                <a:gd name="connsiteY1" fmla="*/ 977346 h 977346"/>
                <a:gd name="connsiteX2" fmla="*/ 526463 w 963473"/>
                <a:gd name="connsiteY2" fmla="*/ 5483 h 977346"/>
                <a:gd name="connsiteX0" fmla="*/ 526463 w 917842"/>
                <a:gd name="connsiteY0" fmla="*/ 5483 h 977346"/>
                <a:gd name="connsiteX1" fmla="*/ 533319 w 917842"/>
                <a:gd name="connsiteY1" fmla="*/ 977346 h 977346"/>
                <a:gd name="connsiteX2" fmla="*/ 526463 w 917842"/>
                <a:gd name="connsiteY2" fmla="*/ 5483 h 977346"/>
                <a:gd name="connsiteX0" fmla="*/ 526463 w 945629"/>
                <a:gd name="connsiteY0" fmla="*/ 5483 h 977346"/>
                <a:gd name="connsiteX1" fmla="*/ 533319 w 945629"/>
                <a:gd name="connsiteY1" fmla="*/ 977346 h 977346"/>
                <a:gd name="connsiteX2" fmla="*/ 526463 w 945629"/>
                <a:gd name="connsiteY2" fmla="*/ 5483 h 977346"/>
                <a:gd name="connsiteX0" fmla="*/ 577242 w 996408"/>
                <a:gd name="connsiteY0" fmla="*/ 5637 h 977500"/>
                <a:gd name="connsiteX1" fmla="*/ 584098 w 996408"/>
                <a:gd name="connsiteY1" fmla="*/ 977500 h 977500"/>
                <a:gd name="connsiteX2" fmla="*/ 577242 w 996408"/>
                <a:gd name="connsiteY2" fmla="*/ 5637 h 977500"/>
                <a:gd name="connsiteX0" fmla="*/ 575832 w 994998"/>
                <a:gd name="connsiteY0" fmla="*/ 0 h 971863"/>
                <a:gd name="connsiteX1" fmla="*/ 582688 w 994998"/>
                <a:gd name="connsiteY1" fmla="*/ 971863 h 971863"/>
                <a:gd name="connsiteX2" fmla="*/ 575832 w 994998"/>
                <a:gd name="connsiteY2" fmla="*/ 0 h 971863"/>
                <a:gd name="connsiteX0" fmla="*/ 561922 w 981088"/>
                <a:gd name="connsiteY0" fmla="*/ 3615 h 975478"/>
                <a:gd name="connsiteX1" fmla="*/ 568778 w 981088"/>
                <a:gd name="connsiteY1" fmla="*/ 975478 h 975478"/>
                <a:gd name="connsiteX2" fmla="*/ 561922 w 981088"/>
                <a:gd name="connsiteY2" fmla="*/ 3615 h 975478"/>
                <a:gd name="connsiteX0" fmla="*/ 582898 w 984961"/>
                <a:gd name="connsiteY0" fmla="*/ 2860 h 1252786"/>
                <a:gd name="connsiteX1" fmla="*/ 557669 w 984961"/>
                <a:gd name="connsiteY1" fmla="*/ 1252786 h 1252786"/>
                <a:gd name="connsiteX2" fmla="*/ 582898 w 984961"/>
                <a:gd name="connsiteY2" fmla="*/ 2860 h 1252786"/>
                <a:gd name="connsiteX0" fmla="*/ 579376 w 984242"/>
                <a:gd name="connsiteY0" fmla="*/ 2491 h 1450270"/>
                <a:gd name="connsiteX1" fmla="*/ 559495 w 984242"/>
                <a:gd name="connsiteY1" fmla="*/ 1450270 h 1450270"/>
                <a:gd name="connsiteX2" fmla="*/ 579376 w 984242"/>
                <a:gd name="connsiteY2" fmla="*/ 2491 h 1450270"/>
                <a:gd name="connsiteX0" fmla="*/ 579376 w 1152178"/>
                <a:gd name="connsiteY0" fmla="*/ 2491 h 1450270"/>
                <a:gd name="connsiteX1" fmla="*/ 559495 w 1152178"/>
                <a:gd name="connsiteY1" fmla="*/ 1450270 h 1450270"/>
                <a:gd name="connsiteX2" fmla="*/ 579376 w 1152178"/>
                <a:gd name="connsiteY2" fmla="*/ 2491 h 1450270"/>
                <a:gd name="connsiteX0" fmla="*/ 579376 w 1169079"/>
                <a:gd name="connsiteY0" fmla="*/ 2491 h 1450270"/>
                <a:gd name="connsiteX1" fmla="*/ 559495 w 1169079"/>
                <a:gd name="connsiteY1" fmla="*/ 1450270 h 1450270"/>
                <a:gd name="connsiteX2" fmla="*/ 579376 w 1169079"/>
                <a:gd name="connsiteY2" fmla="*/ 2491 h 1450270"/>
                <a:gd name="connsiteX0" fmla="*/ 638255 w 1227958"/>
                <a:gd name="connsiteY0" fmla="*/ 1249 h 1449028"/>
                <a:gd name="connsiteX1" fmla="*/ 618374 w 1227958"/>
                <a:gd name="connsiteY1" fmla="*/ 1449028 h 1449028"/>
                <a:gd name="connsiteX2" fmla="*/ 638255 w 1227958"/>
                <a:gd name="connsiteY2" fmla="*/ 1249 h 1449028"/>
                <a:gd name="connsiteX0" fmla="*/ 708494 w 1298197"/>
                <a:gd name="connsiteY0" fmla="*/ 1381 h 1449160"/>
                <a:gd name="connsiteX1" fmla="*/ 688613 w 1298197"/>
                <a:gd name="connsiteY1" fmla="*/ 1449160 h 1449160"/>
                <a:gd name="connsiteX2" fmla="*/ 708494 w 1298197"/>
                <a:gd name="connsiteY2" fmla="*/ 1381 h 1449160"/>
                <a:gd name="connsiteX0" fmla="*/ 692570 w 1282273"/>
                <a:gd name="connsiteY0" fmla="*/ 0 h 1447779"/>
                <a:gd name="connsiteX1" fmla="*/ 672689 w 1282273"/>
                <a:gd name="connsiteY1" fmla="*/ 1447779 h 1447779"/>
                <a:gd name="connsiteX2" fmla="*/ 692570 w 1282273"/>
                <a:gd name="connsiteY2" fmla="*/ 0 h 1447779"/>
                <a:gd name="connsiteX0" fmla="*/ 673993 w 1263696"/>
                <a:gd name="connsiteY0" fmla="*/ 89 h 1447868"/>
                <a:gd name="connsiteX1" fmla="*/ 654112 w 1263696"/>
                <a:gd name="connsiteY1" fmla="*/ 1447868 h 1447868"/>
                <a:gd name="connsiteX2" fmla="*/ 673993 w 1263696"/>
                <a:gd name="connsiteY2" fmla="*/ 89 h 1447868"/>
                <a:gd name="connsiteX0" fmla="*/ 690217 w 1279920"/>
                <a:gd name="connsiteY0" fmla="*/ 89 h 1447868"/>
                <a:gd name="connsiteX1" fmla="*/ 670336 w 1279920"/>
                <a:gd name="connsiteY1" fmla="*/ 1447868 h 1447868"/>
                <a:gd name="connsiteX2" fmla="*/ 690217 w 1279920"/>
                <a:gd name="connsiteY2" fmla="*/ 89 h 1447868"/>
                <a:gd name="connsiteX0" fmla="*/ 189583 w 1699097"/>
                <a:gd name="connsiteY0" fmla="*/ 53 h 2324800"/>
                <a:gd name="connsiteX1" fmla="*/ 1372860 w 1699097"/>
                <a:gd name="connsiteY1" fmla="*/ 2324800 h 2324800"/>
                <a:gd name="connsiteX2" fmla="*/ 189583 w 1699097"/>
                <a:gd name="connsiteY2" fmla="*/ 53 h 2324800"/>
                <a:gd name="connsiteX0" fmla="*/ 665904 w 1278265"/>
                <a:gd name="connsiteY0" fmla="*/ 402 h 442875"/>
                <a:gd name="connsiteX1" fmla="*/ 683455 w 1278265"/>
                <a:gd name="connsiteY1" fmla="*/ 442875 h 442875"/>
                <a:gd name="connsiteX2" fmla="*/ 665904 w 1278265"/>
                <a:gd name="connsiteY2" fmla="*/ 402 h 442875"/>
                <a:gd name="connsiteX0" fmla="*/ 642040 w 1277619"/>
                <a:gd name="connsiteY0" fmla="*/ 518 h 378823"/>
                <a:gd name="connsiteX1" fmla="*/ 697022 w 1277619"/>
                <a:gd name="connsiteY1" fmla="*/ 378823 h 378823"/>
                <a:gd name="connsiteX2" fmla="*/ 642040 w 1277619"/>
                <a:gd name="connsiteY2" fmla="*/ 518 h 378823"/>
                <a:gd name="connsiteX0" fmla="*/ 704304 w 1281318"/>
                <a:gd name="connsiteY0" fmla="*/ 454 h 410843"/>
                <a:gd name="connsiteX1" fmla="*/ 663033 w 1281318"/>
                <a:gd name="connsiteY1" fmla="*/ 410843 h 410843"/>
                <a:gd name="connsiteX2" fmla="*/ 704304 w 1281318"/>
                <a:gd name="connsiteY2" fmla="*/ 454 h 410843"/>
                <a:gd name="connsiteX0" fmla="*/ 704304 w 925986"/>
                <a:gd name="connsiteY0" fmla="*/ 454 h 411529"/>
                <a:gd name="connsiteX1" fmla="*/ 663033 w 925986"/>
                <a:gd name="connsiteY1" fmla="*/ 410843 h 411529"/>
                <a:gd name="connsiteX2" fmla="*/ 704304 w 925986"/>
                <a:gd name="connsiteY2" fmla="*/ 454 h 411529"/>
                <a:gd name="connsiteX0" fmla="*/ 704304 w 765110"/>
                <a:gd name="connsiteY0" fmla="*/ 454 h 411581"/>
                <a:gd name="connsiteX1" fmla="*/ 663033 w 765110"/>
                <a:gd name="connsiteY1" fmla="*/ 410843 h 411581"/>
                <a:gd name="connsiteX2" fmla="*/ 704304 w 765110"/>
                <a:gd name="connsiteY2" fmla="*/ 454 h 411581"/>
                <a:gd name="connsiteX0" fmla="*/ 704304 w 862417"/>
                <a:gd name="connsiteY0" fmla="*/ 454 h 411554"/>
                <a:gd name="connsiteX1" fmla="*/ 663033 w 862417"/>
                <a:gd name="connsiteY1" fmla="*/ 410843 h 411554"/>
                <a:gd name="connsiteX2" fmla="*/ 704304 w 862417"/>
                <a:gd name="connsiteY2" fmla="*/ 454 h 411554"/>
                <a:gd name="connsiteX0" fmla="*/ 704304 w 888563"/>
                <a:gd name="connsiteY0" fmla="*/ 454 h 411178"/>
                <a:gd name="connsiteX1" fmla="*/ 663033 w 888563"/>
                <a:gd name="connsiteY1" fmla="*/ 410843 h 411178"/>
                <a:gd name="connsiteX2" fmla="*/ 704304 w 888563"/>
                <a:gd name="connsiteY2" fmla="*/ 454 h 411178"/>
                <a:gd name="connsiteX0" fmla="*/ 704304 w 882598"/>
                <a:gd name="connsiteY0" fmla="*/ 454 h 412051"/>
                <a:gd name="connsiteX1" fmla="*/ 663033 w 882598"/>
                <a:gd name="connsiteY1" fmla="*/ 410843 h 412051"/>
                <a:gd name="connsiteX2" fmla="*/ 704304 w 882598"/>
                <a:gd name="connsiteY2" fmla="*/ 454 h 412051"/>
                <a:gd name="connsiteX0" fmla="*/ 704304 w 846955"/>
                <a:gd name="connsiteY0" fmla="*/ 454 h 412169"/>
                <a:gd name="connsiteX1" fmla="*/ 663033 w 846955"/>
                <a:gd name="connsiteY1" fmla="*/ 410843 h 412169"/>
                <a:gd name="connsiteX2" fmla="*/ 704304 w 846955"/>
                <a:gd name="connsiteY2" fmla="*/ 454 h 412169"/>
                <a:gd name="connsiteX0" fmla="*/ 704304 w 868340"/>
                <a:gd name="connsiteY0" fmla="*/ 454 h 412195"/>
                <a:gd name="connsiteX1" fmla="*/ 663033 w 868340"/>
                <a:gd name="connsiteY1" fmla="*/ 410843 h 412195"/>
                <a:gd name="connsiteX2" fmla="*/ 704304 w 868340"/>
                <a:gd name="connsiteY2" fmla="*/ 454 h 412195"/>
                <a:gd name="connsiteX0" fmla="*/ 628371 w 792407"/>
                <a:gd name="connsiteY0" fmla="*/ 0 h 411741"/>
                <a:gd name="connsiteX1" fmla="*/ 587100 w 792407"/>
                <a:gd name="connsiteY1" fmla="*/ 410389 h 411741"/>
                <a:gd name="connsiteX2" fmla="*/ 628371 w 792407"/>
                <a:gd name="connsiteY2" fmla="*/ 0 h 411741"/>
                <a:gd name="connsiteX0" fmla="*/ 210420 w 374456"/>
                <a:gd name="connsiteY0" fmla="*/ 0 h 411741"/>
                <a:gd name="connsiteX1" fmla="*/ 169149 w 374456"/>
                <a:gd name="connsiteY1" fmla="*/ 410389 h 411741"/>
                <a:gd name="connsiteX2" fmla="*/ 210420 w 374456"/>
                <a:gd name="connsiteY2" fmla="*/ 0 h 411741"/>
                <a:gd name="connsiteX0" fmla="*/ 153449 w 317485"/>
                <a:gd name="connsiteY0" fmla="*/ 0 h 411741"/>
                <a:gd name="connsiteX1" fmla="*/ 112178 w 317485"/>
                <a:gd name="connsiteY1" fmla="*/ 410389 h 411741"/>
                <a:gd name="connsiteX2" fmla="*/ 153449 w 317485"/>
                <a:gd name="connsiteY2" fmla="*/ 0 h 411741"/>
                <a:gd name="connsiteX0" fmla="*/ 173670 w 337706"/>
                <a:gd name="connsiteY0" fmla="*/ 0 h 411741"/>
                <a:gd name="connsiteX1" fmla="*/ 132399 w 337706"/>
                <a:gd name="connsiteY1" fmla="*/ 410389 h 411741"/>
                <a:gd name="connsiteX2" fmla="*/ 173670 w 337706"/>
                <a:gd name="connsiteY2" fmla="*/ 0 h 411741"/>
                <a:gd name="connsiteX0" fmla="*/ 178656 w 342692"/>
                <a:gd name="connsiteY0" fmla="*/ 0 h 411741"/>
                <a:gd name="connsiteX1" fmla="*/ 137385 w 342692"/>
                <a:gd name="connsiteY1" fmla="*/ 410389 h 411741"/>
                <a:gd name="connsiteX2" fmla="*/ 178656 w 342692"/>
                <a:gd name="connsiteY2" fmla="*/ 0 h 4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2692" h="411741">
                  <a:moveTo>
                    <a:pt x="178656" y="0"/>
                  </a:moveTo>
                  <a:cubicBezTo>
                    <a:pt x="549835" y="185585"/>
                    <a:pt x="181220" y="432203"/>
                    <a:pt x="137385" y="410389"/>
                  </a:cubicBezTo>
                  <a:cubicBezTo>
                    <a:pt x="-87719" y="280747"/>
                    <a:pt x="-9116" y="30370"/>
                    <a:pt x="178656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6" name="Group 95"/>
            <p:cNvGrpSpPr/>
            <p:nvPr/>
          </p:nvGrpSpPr>
          <p:grpSpPr>
            <a:xfrm>
              <a:off x="1555780" y="3541637"/>
              <a:ext cx="173736" cy="173736"/>
              <a:chOff x="4139658" y="1868353"/>
              <a:chExt cx="173736" cy="173736"/>
            </a:xfrm>
          </p:grpSpPr>
          <p:sp>
            <p:nvSpPr>
              <p:cNvPr id="103" name="Oval 102"/>
              <p:cNvSpPr/>
              <p:nvPr/>
            </p:nvSpPr>
            <p:spPr>
              <a:xfrm>
                <a:off x="4139658" y="1868353"/>
                <a:ext cx="173736" cy="17373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4185378" y="1914574"/>
                <a:ext cx="82296" cy="8129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7" name="Group 96"/>
            <p:cNvGrpSpPr/>
            <p:nvPr/>
          </p:nvGrpSpPr>
          <p:grpSpPr>
            <a:xfrm>
              <a:off x="2014117" y="3498600"/>
              <a:ext cx="173736" cy="173736"/>
              <a:chOff x="4561332" y="3276600"/>
              <a:chExt cx="173736" cy="173736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4561332" y="3276600"/>
                <a:ext cx="173736" cy="173736"/>
                <a:chOff x="4139658" y="1868353"/>
                <a:chExt cx="173736" cy="173736"/>
              </a:xfrm>
            </p:grpSpPr>
            <p:sp>
              <p:nvSpPr>
                <p:cNvPr id="101" name="Oval 100"/>
                <p:cNvSpPr/>
                <p:nvPr/>
              </p:nvSpPr>
              <p:spPr>
                <a:xfrm>
                  <a:off x="4139658" y="1868353"/>
                  <a:ext cx="173736" cy="17373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Oval 101"/>
                <p:cNvSpPr/>
                <p:nvPr/>
              </p:nvSpPr>
              <p:spPr>
                <a:xfrm>
                  <a:off x="4185378" y="1914574"/>
                  <a:ext cx="82296" cy="8129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99" name="Straight Connector 98"/>
              <p:cNvCxnSpPr/>
              <p:nvPr/>
            </p:nvCxnSpPr>
            <p:spPr>
              <a:xfrm>
                <a:off x="4584192" y="3363468"/>
                <a:ext cx="128016" cy="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>
                <a:stCxn id="101" idx="0"/>
              </p:cNvCxnSpPr>
              <p:nvPr/>
            </p:nvCxnSpPr>
            <p:spPr>
              <a:xfrm>
                <a:off x="4648200" y="3276600"/>
                <a:ext cx="0" cy="16183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7" name="Group 156"/>
          <p:cNvGrpSpPr/>
          <p:nvPr/>
        </p:nvGrpSpPr>
        <p:grpSpPr>
          <a:xfrm>
            <a:off x="183471" y="4709953"/>
            <a:ext cx="1225658" cy="1452265"/>
            <a:chOff x="990600" y="4495800"/>
            <a:chExt cx="1225658" cy="1452265"/>
          </a:xfrm>
        </p:grpSpPr>
        <p:cxnSp>
          <p:nvCxnSpPr>
            <p:cNvPr id="158" name="Straight Arrow Connector 157"/>
            <p:cNvCxnSpPr/>
            <p:nvPr/>
          </p:nvCxnSpPr>
          <p:spPr>
            <a:xfrm flipV="1">
              <a:off x="1295400" y="4800600"/>
              <a:ext cx="0" cy="762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158"/>
            <p:cNvCxnSpPr/>
            <p:nvPr/>
          </p:nvCxnSpPr>
          <p:spPr>
            <a:xfrm rot="5400000" flipV="1">
              <a:off x="1676400" y="5181600"/>
              <a:ext cx="0" cy="762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Arrow Connector 159"/>
            <p:cNvCxnSpPr/>
            <p:nvPr/>
          </p:nvCxnSpPr>
          <p:spPr>
            <a:xfrm flipV="1">
              <a:off x="1295400" y="5029200"/>
              <a:ext cx="533400" cy="5334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TextBox 160"/>
            <p:cNvSpPr txBox="1"/>
            <p:nvPr/>
          </p:nvSpPr>
          <p:spPr>
            <a:xfrm>
              <a:off x="1898542" y="5486400"/>
              <a:ext cx="3177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x</a:t>
              </a:r>
              <a:endParaRPr lang="en-US" sz="2400" dirty="0"/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990600" y="4495800"/>
              <a:ext cx="3241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y</a:t>
              </a: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1752600" y="4648200"/>
              <a:ext cx="3064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z</a:t>
              </a:r>
              <a:endParaRPr lang="en-US" sz="2400" dirty="0"/>
            </a:p>
          </p:txBody>
        </p:sp>
      </p:grpSp>
      <p:sp>
        <p:nvSpPr>
          <p:cNvPr id="183" name="Oval 182"/>
          <p:cNvSpPr/>
          <p:nvPr/>
        </p:nvSpPr>
        <p:spPr>
          <a:xfrm>
            <a:off x="2526659" y="5100528"/>
            <a:ext cx="82296" cy="81295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itle 1"/>
          <p:cNvSpPr txBox="1"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545B4B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r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Component 01 : Interactive Feature Selection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2312068" y="5931385"/>
            <a:ext cx="5231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Terrain                                Merge tree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5715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roup 185"/>
          <p:cNvGrpSpPr/>
          <p:nvPr/>
        </p:nvGrpSpPr>
        <p:grpSpPr>
          <a:xfrm>
            <a:off x="5039868" y="1856447"/>
            <a:ext cx="1972872" cy="2972327"/>
            <a:chOff x="4139658" y="1868353"/>
            <a:chExt cx="1972872" cy="2972327"/>
          </a:xfrm>
        </p:grpSpPr>
        <p:cxnSp>
          <p:nvCxnSpPr>
            <p:cNvPr id="195" name="Straight Connector 194"/>
            <p:cNvCxnSpPr>
              <a:endCxn id="204" idx="4"/>
            </p:cNvCxnSpPr>
            <p:nvPr/>
          </p:nvCxnSpPr>
          <p:spPr>
            <a:xfrm flipH="1">
              <a:off x="5110233" y="3845284"/>
              <a:ext cx="837438" cy="949176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>
              <a:off x="4214657" y="1919058"/>
              <a:ext cx="433543" cy="1433742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9" name="Group 188"/>
            <p:cNvGrpSpPr/>
            <p:nvPr/>
          </p:nvGrpSpPr>
          <p:grpSpPr>
            <a:xfrm>
              <a:off x="4139658" y="1868353"/>
              <a:ext cx="173736" cy="173736"/>
              <a:chOff x="4139658" y="1868353"/>
              <a:chExt cx="173736" cy="173736"/>
            </a:xfrm>
          </p:grpSpPr>
          <p:sp>
            <p:nvSpPr>
              <p:cNvPr id="221" name="Oval 220"/>
              <p:cNvSpPr/>
              <p:nvPr/>
            </p:nvSpPr>
            <p:spPr>
              <a:xfrm>
                <a:off x="4139658" y="1868353"/>
                <a:ext cx="173736" cy="17373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Oval 221"/>
              <p:cNvSpPr/>
              <p:nvPr/>
            </p:nvSpPr>
            <p:spPr>
              <a:xfrm>
                <a:off x="4185378" y="1914574"/>
                <a:ext cx="82296" cy="8129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0" name="Group 189"/>
            <p:cNvGrpSpPr/>
            <p:nvPr/>
          </p:nvGrpSpPr>
          <p:grpSpPr>
            <a:xfrm>
              <a:off x="5938794" y="2105088"/>
              <a:ext cx="173736" cy="173736"/>
              <a:chOff x="4139658" y="1868353"/>
              <a:chExt cx="173736" cy="173736"/>
            </a:xfrm>
          </p:grpSpPr>
          <p:sp>
            <p:nvSpPr>
              <p:cNvPr id="219" name="Oval 218"/>
              <p:cNvSpPr/>
              <p:nvPr/>
            </p:nvSpPr>
            <p:spPr>
              <a:xfrm>
                <a:off x="4139658" y="1868353"/>
                <a:ext cx="173736" cy="17373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Oval 219"/>
              <p:cNvSpPr/>
              <p:nvPr/>
            </p:nvSpPr>
            <p:spPr>
              <a:xfrm>
                <a:off x="4185378" y="1914574"/>
                <a:ext cx="82296" cy="8129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91" name="Straight Connector 190"/>
            <p:cNvCxnSpPr/>
            <p:nvPr/>
          </p:nvCxnSpPr>
          <p:spPr>
            <a:xfrm flipH="1">
              <a:off x="4648200" y="2672800"/>
              <a:ext cx="304800" cy="680000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2" name="Group 191"/>
            <p:cNvGrpSpPr/>
            <p:nvPr/>
          </p:nvGrpSpPr>
          <p:grpSpPr>
            <a:xfrm>
              <a:off x="4866132" y="2590388"/>
              <a:ext cx="173736" cy="173736"/>
              <a:chOff x="4139658" y="1868353"/>
              <a:chExt cx="173736" cy="173736"/>
            </a:xfrm>
          </p:grpSpPr>
          <p:sp>
            <p:nvSpPr>
              <p:cNvPr id="217" name="Oval 216"/>
              <p:cNvSpPr/>
              <p:nvPr/>
            </p:nvSpPr>
            <p:spPr>
              <a:xfrm>
                <a:off x="4139658" y="1868353"/>
                <a:ext cx="173736" cy="17373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Oval 217"/>
              <p:cNvSpPr/>
              <p:nvPr/>
            </p:nvSpPr>
            <p:spPr>
              <a:xfrm>
                <a:off x="4185378" y="1914574"/>
                <a:ext cx="82296" cy="8129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93" name="Straight Connector 192"/>
            <p:cNvCxnSpPr>
              <a:endCxn id="216" idx="4"/>
            </p:cNvCxnSpPr>
            <p:nvPr/>
          </p:nvCxnSpPr>
          <p:spPr>
            <a:xfrm flipH="1" flipV="1">
              <a:off x="4648200" y="3404116"/>
              <a:ext cx="478550" cy="63448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4" name="Group 193"/>
            <p:cNvGrpSpPr/>
            <p:nvPr/>
          </p:nvGrpSpPr>
          <p:grpSpPr>
            <a:xfrm>
              <a:off x="4561332" y="3276600"/>
              <a:ext cx="173736" cy="173736"/>
              <a:chOff x="4561332" y="3276600"/>
              <a:chExt cx="173736" cy="173736"/>
            </a:xfrm>
          </p:grpSpPr>
          <p:grpSp>
            <p:nvGrpSpPr>
              <p:cNvPr id="212" name="Group 211"/>
              <p:cNvGrpSpPr/>
              <p:nvPr/>
            </p:nvGrpSpPr>
            <p:grpSpPr>
              <a:xfrm>
                <a:off x="4561332" y="3276600"/>
                <a:ext cx="173736" cy="173736"/>
                <a:chOff x="4139658" y="1868353"/>
                <a:chExt cx="173736" cy="173736"/>
              </a:xfrm>
            </p:grpSpPr>
            <p:sp>
              <p:nvSpPr>
                <p:cNvPr id="215" name="Oval 214"/>
                <p:cNvSpPr/>
                <p:nvPr/>
              </p:nvSpPr>
              <p:spPr>
                <a:xfrm>
                  <a:off x="4139658" y="1868353"/>
                  <a:ext cx="173736" cy="17373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6" name="Oval 215"/>
                <p:cNvSpPr/>
                <p:nvPr/>
              </p:nvSpPr>
              <p:spPr>
                <a:xfrm>
                  <a:off x="4185378" y="1914574"/>
                  <a:ext cx="82296" cy="8129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213" name="Straight Connector 212"/>
              <p:cNvCxnSpPr/>
              <p:nvPr/>
            </p:nvCxnSpPr>
            <p:spPr>
              <a:xfrm>
                <a:off x="4584192" y="3363468"/>
                <a:ext cx="128016" cy="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>
                <a:stCxn id="215" idx="0"/>
              </p:cNvCxnSpPr>
              <p:nvPr/>
            </p:nvCxnSpPr>
            <p:spPr>
              <a:xfrm>
                <a:off x="4648200" y="3276600"/>
                <a:ext cx="0" cy="16183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6" name="Group 195"/>
            <p:cNvGrpSpPr/>
            <p:nvPr/>
          </p:nvGrpSpPr>
          <p:grpSpPr>
            <a:xfrm>
              <a:off x="5865636" y="3760724"/>
              <a:ext cx="173736" cy="173736"/>
              <a:chOff x="4139658" y="1868353"/>
              <a:chExt cx="173736" cy="173736"/>
            </a:xfrm>
          </p:grpSpPr>
          <p:sp>
            <p:nvSpPr>
              <p:cNvPr id="210" name="Oval 209"/>
              <p:cNvSpPr/>
              <p:nvPr/>
            </p:nvSpPr>
            <p:spPr>
              <a:xfrm>
                <a:off x="4139658" y="1868353"/>
                <a:ext cx="173736" cy="17373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Oval 210"/>
              <p:cNvSpPr/>
              <p:nvPr/>
            </p:nvSpPr>
            <p:spPr>
              <a:xfrm>
                <a:off x="4185378" y="1914574"/>
                <a:ext cx="82296" cy="8129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97" name="Straight Connector 196"/>
            <p:cNvCxnSpPr/>
            <p:nvPr/>
          </p:nvCxnSpPr>
          <p:spPr>
            <a:xfrm flipH="1">
              <a:off x="5105400" y="4073789"/>
              <a:ext cx="9667" cy="706697"/>
            </a:xfrm>
            <a:prstGeom prst="line">
              <a:avLst/>
            </a:prstGeom>
            <a:ln w="57150">
              <a:solidFill>
                <a:srgbClr val="F58C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8" name="Group 197"/>
            <p:cNvGrpSpPr/>
            <p:nvPr/>
          </p:nvGrpSpPr>
          <p:grpSpPr>
            <a:xfrm>
              <a:off x="5028199" y="3976685"/>
              <a:ext cx="173736" cy="173736"/>
              <a:chOff x="4561332" y="3276600"/>
              <a:chExt cx="173736" cy="173736"/>
            </a:xfrm>
          </p:grpSpPr>
          <p:grpSp>
            <p:nvGrpSpPr>
              <p:cNvPr id="205" name="Group 204"/>
              <p:cNvGrpSpPr/>
              <p:nvPr/>
            </p:nvGrpSpPr>
            <p:grpSpPr>
              <a:xfrm>
                <a:off x="4561332" y="3276600"/>
                <a:ext cx="173736" cy="173736"/>
                <a:chOff x="4139658" y="1868353"/>
                <a:chExt cx="173736" cy="173736"/>
              </a:xfrm>
            </p:grpSpPr>
            <p:sp>
              <p:nvSpPr>
                <p:cNvPr id="208" name="Oval 207"/>
                <p:cNvSpPr/>
                <p:nvPr/>
              </p:nvSpPr>
              <p:spPr>
                <a:xfrm>
                  <a:off x="4139658" y="1868353"/>
                  <a:ext cx="173736" cy="17373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Oval 208"/>
                <p:cNvSpPr/>
                <p:nvPr/>
              </p:nvSpPr>
              <p:spPr>
                <a:xfrm>
                  <a:off x="4185378" y="1914574"/>
                  <a:ext cx="82296" cy="8129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206" name="Straight Connector 205"/>
              <p:cNvCxnSpPr/>
              <p:nvPr/>
            </p:nvCxnSpPr>
            <p:spPr>
              <a:xfrm>
                <a:off x="4584192" y="3363468"/>
                <a:ext cx="128016" cy="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/>
              <p:cNvCxnSpPr>
                <a:stCxn id="208" idx="0"/>
              </p:cNvCxnSpPr>
              <p:nvPr/>
            </p:nvCxnSpPr>
            <p:spPr>
              <a:xfrm>
                <a:off x="4648200" y="3276600"/>
                <a:ext cx="0" cy="16183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9" name="Group 198"/>
            <p:cNvGrpSpPr/>
            <p:nvPr/>
          </p:nvGrpSpPr>
          <p:grpSpPr>
            <a:xfrm>
              <a:off x="5023365" y="4666944"/>
              <a:ext cx="173736" cy="173736"/>
              <a:chOff x="4561332" y="3276600"/>
              <a:chExt cx="173736" cy="173736"/>
            </a:xfrm>
          </p:grpSpPr>
          <p:grpSp>
            <p:nvGrpSpPr>
              <p:cNvPr id="200" name="Group 199"/>
              <p:cNvGrpSpPr/>
              <p:nvPr/>
            </p:nvGrpSpPr>
            <p:grpSpPr>
              <a:xfrm>
                <a:off x="4561332" y="3276600"/>
                <a:ext cx="173736" cy="173736"/>
                <a:chOff x="4139658" y="1868353"/>
                <a:chExt cx="173736" cy="173736"/>
              </a:xfrm>
            </p:grpSpPr>
            <p:sp>
              <p:nvSpPr>
                <p:cNvPr id="203" name="Oval 202"/>
                <p:cNvSpPr/>
                <p:nvPr/>
              </p:nvSpPr>
              <p:spPr>
                <a:xfrm>
                  <a:off x="4139658" y="1868353"/>
                  <a:ext cx="173736" cy="17373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Oval 203"/>
                <p:cNvSpPr/>
                <p:nvPr/>
              </p:nvSpPr>
              <p:spPr>
                <a:xfrm>
                  <a:off x="4185378" y="1914574"/>
                  <a:ext cx="82296" cy="8129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201" name="Straight Connector 200"/>
              <p:cNvCxnSpPr/>
              <p:nvPr/>
            </p:nvCxnSpPr>
            <p:spPr>
              <a:xfrm>
                <a:off x="4584192" y="3363468"/>
                <a:ext cx="128016" cy="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/>
              <p:cNvCxnSpPr>
                <a:stCxn id="203" idx="0"/>
              </p:cNvCxnSpPr>
              <p:nvPr/>
            </p:nvCxnSpPr>
            <p:spPr>
              <a:xfrm>
                <a:off x="4648200" y="3276600"/>
                <a:ext cx="0" cy="16183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7" name="Oval 226"/>
          <p:cNvSpPr/>
          <p:nvPr/>
        </p:nvSpPr>
        <p:spPr>
          <a:xfrm>
            <a:off x="2480939" y="5054307"/>
            <a:ext cx="173736" cy="17373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2"/>
          <p:cNvSpPr/>
          <p:nvPr/>
        </p:nvSpPr>
        <p:spPr>
          <a:xfrm>
            <a:off x="1766952" y="1852384"/>
            <a:ext cx="1901216" cy="3924369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14400"/>
              <a:gd name="connsiteY0" fmla="*/ 4618 h 919018"/>
              <a:gd name="connsiteX1" fmla="*/ 460248 w 914400"/>
              <a:gd name="connsiteY1" fmla="*/ 0 h 919018"/>
              <a:gd name="connsiteX2" fmla="*/ 914400 w 914400"/>
              <a:gd name="connsiteY2" fmla="*/ 4618 h 919018"/>
              <a:gd name="connsiteX3" fmla="*/ 914400 w 914400"/>
              <a:gd name="connsiteY3" fmla="*/ 919018 h 919018"/>
              <a:gd name="connsiteX4" fmla="*/ 0 w 914400"/>
              <a:gd name="connsiteY4" fmla="*/ 919018 h 919018"/>
              <a:gd name="connsiteX5" fmla="*/ 0 w 914400"/>
              <a:gd name="connsiteY5" fmla="*/ 4618 h 919018"/>
              <a:gd name="connsiteX0" fmla="*/ 0 w 914400"/>
              <a:gd name="connsiteY0" fmla="*/ 4618 h 919018"/>
              <a:gd name="connsiteX1" fmla="*/ 460248 w 914400"/>
              <a:gd name="connsiteY1" fmla="*/ 0 h 919018"/>
              <a:gd name="connsiteX2" fmla="*/ 914400 w 914400"/>
              <a:gd name="connsiteY2" fmla="*/ 4618 h 919018"/>
              <a:gd name="connsiteX3" fmla="*/ 0 w 914400"/>
              <a:gd name="connsiteY3" fmla="*/ 919018 h 919018"/>
              <a:gd name="connsiteX4" fmla="*/ 0 w 914400"/>
              <a:gd name="connsiteY4" fmla="*/ 4618 h 919018"/>
              <a:gd name="connsiteX0" fmla="*/ 0 w 2231136"/>
              <a:gd name="connsiteY0" fmla="*/ 304800 h 1219200"/>
              <a:gd name="connsiteX1" fmla="*/ 460248 w 2231136"/>
              <a:gd name="connsiteY1" fmla="*/ 300182 h 1219200"/>
              <a:gd name="connsiteX2" fmla="*/ 2231136 w 2231136"/>
              <a:gd name="connsiteY2" fmla="*/ 0 h 1219200"/>
              <a:gd name="connsiteX3" fmla="*/ 0 w 2231136"/>
              <a:gd name="connsiteY3" fmla="*/ 1219200 h 1219200"/>
              <a:gd name="connsiteX4" fmla="*/ 0 w 2231136"/>
              <a:gd name="connsiteY4" fmla="*/ 304800 h 1219200"/>
              <a:gd name="connsiteX0" fmla="*/ 0 w 2438400"/>
              <a:gd name="connsiteY0" fmla="*/ 304800 h 426720"/>
              <a:gd name="connsiteX1" fmla="*/ 460248 w 2438400"/>
              <a:gd name="connsiteY1" fmla="*/ 300182 h 426720"/>
              <a:gd name="connsiteX2" fmla="*/ 2231136 w 2438400"/>
              <a:gd name="connsiteY2" fmla="*/ 0 h 426720"/>
              <a:gd name="connsiteX3" fmla="*/ 2438400 w 2438400"/>
              <a:gd name="connsiteY3" fmla="*/ 426720 h 426720"/>
              <a:gd name="connsiteX4" fmla="*/ 0 w 2438400"/>
              <a:gd name="connsiteY4" fmla="*/ 304800 h 426720"/>
              <a:gd name="connsiteX0" fmla="*/ 475 w 2438875"/>
              <a:gd name="connsiteY0" fmla="*/ 305953 h 427873"/>
              <a:gd name="connsiteX1" fmla="*/ 2231611 w 2438875"/>
              <a:gd name="connsiteY1" fmla="*/ 1153 h 427873"/>
              <a:gd name="connsiteX2" fmla="*/ 2438875 w 2438875"/>
              <a:gd name="connsiteY2" fmla="*/ 427873 h 427873"/>
              <a:gd name="connsiteX3" fmla="*/ 475 w 2438875"/>
              <a:gd name="connsiteY3" fmla="*/ 305953 h 427873"/>
              <a:gd name="connsiteX0" fmla="*/ 475 w 2438875"/>
              <a:gd name="connsiteY0" fmla="*/ 305953 h 427873"/>
              <a:gd name="connsiteX1" fmla="*/ 2231611 w 2438875"/>
              <a:gd name="connsiteY1" fmla="*/ 1153 h 427873"/>
              <a:gd name="connsiteX2" fmla="*/ 2438875 w 2438875"/>
              <a:gd name="connsiteY2" fmla="*/ 427873 h 427873"/>
              <a:gd name="connsiteX3" fmla="*/ 475 w 2438875"/>
              <a:gd name="connsiteY3" fmla="*/ 305953 h 427873"/>
              <a:gd name="connsiteX0" fmla="*/ 475 w 2438875"/>
              <a:gd name="connsiteY0" fmla="*/ 305953 h 427873"/>
              <a:gd name="connsiteX1" fmla="*/ 2231611 w 2438875"/>
              <a:gd name="connsiteY1" fmla="*/ 1153 h 427873"/>
              <a:gd name="connsiteX2" fmla="*/ 2438875 w 2438875"/>
              <a:gd name="connsiteY2" fmla="*/ 427873 h 427873"/>
              <a:gd name="connsiteX3" fmla="*/ 475 w 2438875"/>
              <a:gd name="connsiteY3" fmla="*/ 305953 h 427873"/>
              <a:gd name="connsiteX0" fmla="*/ 207264 w 207264"/>
              <a:gd name="connsiteY0" fmla="*/ 426720 h 426720"/>
              <a:gd name="connsiteX1" fmla="*/ 0 w 207264"/>
              <a:gd name="connsiteY1" fmla="*/ 0 h 426720"/>
              <a:gd name="connsiteX2" fmla="*/ 207264 w 207264"/>
              <a:gd name="connsiteY2" fmla="*/ 426720 h 426720"/>
              <a:gd name="connsiteX0" fmla="*/ 297419 w 297419"/>
              <a:gd name="connsiteY0" fmla="*/ 426720 h 426720"/>
              <a:gd name="connsiteX1" fmla="*/ 90155 w 297419"/>
              <a:gd name="connsiteY1" fmla="*/ 0 h 426720"/>
              <a:gd name="connsiteX2" fmla="*/ 297419 w 297419"/>
              <a:gd name="connsiteY2" fmla="*/ 426720 h 426720"/>
              <a:gd name="connsiteX0" fmla="*/ 284376 w 284376"/>
              <a:gd name="connsiteY0" fmla="*/ 414419 h 414419"/>
              <a:gd name="connsiteX1" fmla="*/ 114016 w 284376"/>
              <a:gd name="connsiteY1" fmla="*/ 0 h 414419"/>
              <a:gd name="connsiteX2" fmla="*/ 284376 w 284376"/>
              <a:gd name="connsiteY2" fmla="*/ 414419 h 414419"/>
              <a:gd name="connsiteX0" fmla="*/ 284376 w 321174"/>
              <a:gd name="connsiteY0" fmla="*/ 414419 h 414419"/>
              <a:gd name="connsiteX1" fmla="*/ 114016 w 321174"/>
              <a:gd name="connsiteY1" fmla="*/ 0 h 414419"/>
              <a:gd name="connsiteX2" fmla="*/ 284376 w 321174"/>
              <a:gd name="connsiteY2" fmla="*/ 414419 h 414419"/>
              <a:gd name="connsiteX0" fmla="*/ 193170 w 229968"/>
              <a:gd name="connsiteY0" fmla="*/ 414419 h 417646"/>
              <a:gd name="connsiteX1" fmla="*/ 22810 w 229968"/>
              <a:gd name="connsiteY1" fmla="*/ 0 h 417646"/>
              <a:gd name="connsiteX2" fmla="*/ 193170 w 229968"/>
              <a:gd name="connsiteY2" fmla="*/ 414419 h 417646"/>
              <a:gd name="connsiteX0" fmla="*/ 193170 w 267675"/>
              <a:gd name="connsiteY0" fmla="*/ 414620 h 417847"/>
              <a:gd name="connsiteX1" fmla="*/ 22810 w 267675"/>
              <a:gd name="connsiteY1" fmla="*/ 201 h 417847"/>
              <a:gd name="connsiteX2" fmla="*/ 193170 w 267675"/>
              <a:gd name="connsiteY2" fmla="*/ 414620 h 417847"/>
              <a:gd name="connsiteX0" fmla="*/ 325413 w 399918"/>
              <a:gd name="connsiteY0" fmla="*/ 414620 h 417065"/>
              <a:gd name="connsiteX1" fmla="*/ 155053 w 399918"/>
              <a:gd name="connsiteY1" fmla="*/ 201 h 417065"/>
              <a:gd name="connsiteX2" fmla="*/ 325413 w 399918"/>
              <a:gd name="connsiteY2" fmla="*/ 414620 h 417065"/>
              <a:gd name="connsiteX0" fmla="*/ 161305 w 469809"/>
              <a:gd name="connsiteY0" fmla="*/ 10636 h 524332"/>
              <a:gd name="connsiteX1" fmla="*/ 368186 w 469809"/>
              <a:gd name="connsiteY1" fmla="*/ 522918 h 524332"/>
              <a:gd name="connsiteX2" fmla="*/ 161305 w 469809"/>
              <a:gd name="connsiteY2" fmla="*/ 10636 h 524332"/>
              <a:gd name="connsiteX0" fmla="*/ 161305 w 492845"/>
              <a:gd name="connsiteY0" fmla="*/ 12498 h 526194"/>
              <a:gd name="connsiteX1" fmla="*/ 368186 w 492845"/>
              <a:gd name="connsiteY1" fmla="*/ 524780 h 526194"/>
              <a:gd name="connsiteX2" fmla="*/ 161305 w 492845"/>
              <a:gd name="connsiteY2" fmla="*/ 12498 h 526194"/>
              <a:gd name="connsiteX0" fmla="*/ 161305 w 509194"/>
              <a:gd name="connsiteY0" fmla="*/ 0 h 513696"/>
              <a:gd name="connsiteX1" fmla="*/ 368186 w 509194"/>
              <a:gd name="connsiteY1" fmla="*/ 512282 h 513696"/>
              <a:gd name="connsiteX2" fmla="*/ 161305 w 509194"/>
              <a:gd name="connsiteY2" fmla="*/ 0 h 513696"/>
              <a:gd name="connsiteX0" fmla="*/ 161305 w 496491"/>
              <a:gd name="connsiteY0" fmla="*/ 0 h 513696"/>
              <a:gd name="connsiteX1" fmla="*/ 368186 w 496491"/>
              <a:gd name="connsiteY1" fmla="*/ 512282 h 513696"/>
              <a:gd name="connsiteX2" fmla="*/ 161305 w 496491"/>
              <a:gd name="connsiteY2" fmla="*/ 0 h 513696"/>
              <a:gd name="connsiteX0" fmla="*/ 325625 w 660811"/>
              <a:gd name="connsiteY0" fmla="*/ 0 h 533551"/>
              <a:gd name="connsiteX1" fmla="*/ 532506 w 660811"/>
              <a:gd name="connsiteY1" fmla="*/ 512282 h 533551"/>
              <a:gd name="connsiteX2" fmla="*/ 325625 w 660811"/>
              <a:gd name="connsiteY2" fmla="*/ 0 h 533551"/>
              <a:gd name="connsiteX0" fmla="*/ 331727 w 666913"/>
              <a:gd name="connsiteY0" fmla="*/ 0 h 536319"/>
              <a:gd name="connsiteX1" fmla="*/ 538608 w 666913"/>
              <a:gd name="connsiteY1" fmla="*/ 512282 h 536319"/>
              <a:gd name="connsiteX2" fmla="*/ 331727 w 666913"/>
              <a:gd name="connsiteY2" fmla="*/ 0 h 536319"/>
              <a:gd name="connsiteX0" fmla="*/ 319569 w 654755"/>
              <a:gd name="connsiteY0" fmla="*/ 0 h 534404"/>
              <a:gd name="connsiteX1" fmla="*/ 526450 w 654755"/>
              <a:gd name="connsiteY1" fmla="*/ 512282 h 534404"/>
              <a:gd name="connsiteX2" fmla="*/ 319569 w 654755"/>
              <a:gd name="connsiteY2" fmla="*/ 0 h 534404"/>
              <a:gd name="connsiteX0" fmla="*/ 374154 w 635953"/>
              <a:gd name="connsiteY0" fmla="*/ 0 h 919270"/>
              <a:gd name="connsiteX1" fmla="*/ 481023 w 635953"/>
              <a:gd name="connsiteY1" fmla="*/ 905188 h 919270"/>
              <a:gd name="connsiteX2" fmla="*/ 374154 w 635953"/>
              <a:gd name="connsiteY2" fmla="*/ 0 h 919270"/>
              <a:gd name="connsiteX0" fmla="*/ 474892 w 736691"/>
              <a:gd name="connsiteY0" fmla="*/ 970 h 919019"/>
              <a:gd name="connsiteX1" fmla="*/ 581761 w 736691"/>
              <a:gd name="connsiteY1" fmla="*/ 906158 h 919019"/>
              <a:gd name="connsiteX2" fmla="*/ 474892 w 736691"/>
              <a:gd name="connsiteY2" fmla="*/ 970 h 919019"/>
              <a:gd name="connsiteX0" fmla="*/ 474892 w 844520"/>
              <a:gd name="connsiteY0" fmla="*/ 970 h 919019"/>
              <a:gd name="connsiteX1" fmla="*/ 581761 w 844520"/>
              <a:gd name="connsiteY1" fmla="*/ 906158 h 919019"/>
              <a:gd name="connsiteX2" fmla="*/ 474892 w 844520"/>
              <a:gd name="connsiteY2" fmla="*/ 970 h 919019"/>
              <a:gd name="connsiteX0" fmla="*/ 526529 w 851797"/>
              <a:gd name="connsiteY0" fmla="*/ 925 h 973172"/>
              <a:gd name="connsiteX1" fmla="*/ 533385 w 851797"/>
              <a:gd name="connsiteY1" fmla="*/ 960882 h 973172"/>
              <a:gd name="connsiteX2" fmla="*/ 526529 w 851797"/>
              <a:gd name="connsiteY2" fmla="*/ 925 h 973172"/>
              <a:gd name="connsiteX0" fmla="*/ 526529 w 946155"/>
              <a:gd name="connsiteY0" fmla="*/ 925 h 973172"/>
              <a:gd name="connsiteX1" fmla="*/ 533385 w 946155"/>
              <a:gd name="connsiteY1" fmla="*/ 960882 h 973172"/>
              <a:gd name="connsiteX2" fmla="*/ 526529 w 946155"/>
              <a:gd name="connsiteY2" fmla="*/ 925 h 973172"/>
              <a:gd name="connsiteX0" fmla="*/ 526529 w 946155"/>
              <a:gd name="connsiteY0" fmla="*/ 916 h 984952"/>
              <a:gd name="connsiteX1" fmla="*/ 533385 w 946155"/>
              <a:gd name="connsiteY1" fmla="*/ 972779 h 984952"/>
              <a:gd name="connsiteX2" fmla="*/ 526529 w 946155"/>
              <a:gd name="connsiteY2" fmla="*/ 916 h 984952"/>
              <a:gd name="connsiteX0" fmla="*/ 526529 w 931765"/>
              <a:gd name="connsiteY0" fmla="*/ 916 h 984952"/>
              <a:gd name="connsiteX1" fmla="*/ 533385 w 931765"/>
              <a:gd name="connsiteY1" fmla="*/ 972779 h 984952"/>
              <a:gd name="connsiteX2" fmla="*/ 526529 w 931765"/>
              <a:gd name="connsiteY2" fmla="*/ 916 h 984952"/>
              <a:gd name="connsiteX0" fmla="*/ 526529 w 963539"/>
              <a:gd name="connsiteY0" fmla="*/ 916 h 984952"/>
              <a:gd name="connsiteX1" fmla="*/ 533385 w 963539"/>
              <a:gd name="connsiteY1" fmla="*/ 972779 h 984952"/>
              <a:gd name="connsiteX2" fmla="*/ 526529 w 963539"/>
              <a:gd name="connsiteY2" fmla="*/ 916 h 984952"/>
              <a:gd name="connsiteX0" fmla="*/ 583877 w 1020887"/>
              <a:gd name="connsiteY0" fmla="*/ 1048 h 972911"/>
              <a:gd name="connsiteX1" fmla="*/ 590733 w 1020887"/>
              <a:gd name="connsiteY1" fmla="*/ 972911 h 972911"/>
              <a:gd name="connsiteX2" fmla="*/ 583877 w 1020887"/>
              <a:gd name="connsiteY2" fmla="*/ 1048 h 972911"/>
              <a:gd name="connsiteX0" fmla="*/ 552586 w 989596"/>
              <a:gd name="connsiteY0" fmla="*/ 0 h 971863"/>
              <a:gd name="connsiteX1" fmla="*/ 559442 w 989596"/>
              <a:gd name="connsiteY1" fmla="*/ 971863 h 971863"/>
              <a:gd name="connsiteX2" fmla="*/ 552586 w 989596"/>
              <a:gd name="connsiteY2" fmla="*/ 0 h 971863"/>
              <a:gd name="connsiteX0" fmla="*/ 526463 w 963473"/>
              <a:gd name="connsiteY0" fmla="*/ 5483 h 977346"/>
              <a:gd name="connsiteX1" fmla="*/ 533319 w 963473"/>
              <a:gd name="connsiteY1" fmla="*/ 977346 h 977346"/>
              <a:gd name="connsiteX2" fmla="*/ 526463 w 963473"/>
              <a:gd name="connsiteY2" fmla="*/ 5483 h 977346"/>
              <a:gd name="connsiteX0" fmla="*/ 526463 w 917842"/>
              <a:gd name="connsiteY0" fmla="*/ 5483 h 977346"/>
              <a:gd name="connsiteX1" fmla="*/ 533319 w 917842"/>
              <a:gd name="connsiteY1" fmla="*/ 977346 h 977346"/>
              <a:gd name="connsiteX2" fmla="*/ 526463 w 917842"/>
              <a:gd name="connsiteY2" fmla="*/ 5483 h 977346"/>
              <a:gd name="connsiteX0" fmla="*/ 526463 w 945629"/>
              <a:gd name="connsiteY0" fmla="*/ 5483 h 977346"/>
              <a:gd name="connsiteX1" fmla="*/ 533319 w 945629"/>
              <a:gd name="connsiteY1" fmla="*/ 977346 h 977346"/>
              <a:gd name="connsiteX2" fmla="*/ 526463 w 945629"/>
              <a:gd name="connsiteY2" fmla="*/ 5483 h 977346"/>
              <a:gd name="connsiteX0" fmla="*/ 577242 w 996408"/>
              <a:gd name="connsiteY0" fmla="*/ 5637 h 977500"/>
              <a:gd name="connsiteX1" fmla="*/ 584098 w 996408"/>
              <a:gd name="connsiteY1" fmla="*/ 977500 h 977500"/>
              <a:gd name="connsiteX2" fmla="*/ 577242 w 996408"/>
              <a:gd name="connsiteY2" fmla="*/ 5637 h 977500"/>
              <a:gd name="connsiteX0" fmla="*/ 575832 w 994998"/>
              <a:gd name="connsiteY0" fmla="*/ 0 h 971863"/>
              <a:gd name="connsiteX1" fmla="*/ 582688 w 994998"/>
              <a:gd name="connsiteY1" fmla="*/ 971863 h 971863"/>
              <a:gd name="connsiteX2" fmla="*/ 575832 w 994998"/>
              <a:gd name="connsiteY2" fmla="*/ 0 h 971863"/>
              <a:gd name="connsiteX0" fmla="*/ 561922 w 981088"/>
              <a:gd name="connsiteY0" fmla="*/ 3615 h 975478"/>
              <a:gd name="connsiteX1" fmla="*/ 568778 w 981088"/>
              <a:gd name="connsiteY1" fmla="*/ 975478 h 975478"/>
              <a:gd name="connsiteX2" fmla="*/ 561922 w 981088"/>
              <a:gd name="connsiteY2" fmla="*/ 3615 h 975478"/>
              <a:gd name="connsiteX0" fmla="*/ 582898 w 984961"/>
              <a:gd name="connsiteY0" fmla="*/ 2860 h 1252786"/>
              <a:gd name="connsiteX1" fmla="*/ 557669 w 984961"/>
              <a:gd name="connsiteY1" fmla="*/ 1252786 h 1252786"/>
              <a:gd name="connsiteX2" fmla="*/ 582898 w 984961"/>
              <a:gd name="connsiteY2" fmla="*/ 2860 h 1252786"/>
              <a:gd name="connsiteX0" fmla="*/ 579376 w 984242"/>
              <a:gd name="connsiteY0" fmla="*/ 2491 h 1450270"/>
              <a:gd name="connsiteX1" fmla="*/ 559495 w 984242"/>
              <a:gd name="connsiteY1" fmla="*/ 1450270 h 1450270"/>
              <a:gd name="connsiteX2" fmla="*/ 579376 w 984242"/>
              <a:gd name="connsiteY2" fmla="*/ 2491 h 1450270"/>
              <a:gd name="connsiteX0" fmla="*/ 579376 w 1152178"/>
              <a:gd name="connsiteY0" fmla="*/ 2491 h 1450270"/>
              <a:gd name="connsiteX1" fmla="*/ 559495 w 1152178"/>
              <a:gd name="connsiteY1" fmla="*/ 1450270 h 1450270"/>
              <a:gd name="connsiteX2" fmla="*/ 579376 w 1152178"/>
              <a:gd name="connsiteY2" fmla="*/ 2491 h 1450270"/>
              <a:gd name="connsiteX0" fmla="*/ 579376 w 1169079"/>
              <a:gd name="connsiteY0" fmla="*/ 2491 h 1450270"/>
              <a:gd name="connsiteX1" fmla="*/ 559495 w 1169079"/>
              <a:gd name="connsiteY1" fmla="*/ 1450270 h 1450270"/>
              <a:gd name="connsiteX2" fmla="*/ 579376 w 1169079"/>
              <a:gd name="connsiteY2" fmla="*/ 2491 h 1450270"/>
              <a:gd name="connsiteX0" fmla="*/ 638255 w 1227958"/>
              <a:gd name="connsiteY0" fmla="*/ 1249 h 1449028"/>
              <a:gd name="connsiteX1" fmla="*/ 618374 w 1227958"/>
              <a:gd name="connsiteY1" fmla="*/ 1449028 h 1449028"/>
              <a:gd name="connsiteX2" fmla="*/ 638255 w 1227958"/>
              <a:gd name="connsiteY2" fmla="*/ 1249 h 1449028"/>
              <a:gd name="connsiteX0" fmla="*/ 708494 w 1298197"/>
              <a:gd name="connsiteY0" fmla="*/ 1381 h 1449160"/>
              <a:gd name="connsiteX1" fmla="*/ 688613 w 1298197"/>
              <a:gd name="connsiteY1" fmla="*/ 1449160 h 1449160"/>
              <a:gd name="connsiteX2" fmla="*/ 708494 w 1298197"/>
              <a:gd name="connsiteY2" fmla="*/ 1381 h 1449160"/>
              <a:gd name="connsiteX0" fmla="*/ 692570 w 1282273"/>
              <a:gd name="connsiteY0" fmla="*/ 0 h 1447779"/>
              <a:gd name="connsiteX1" fmla="*/ 672689 w 1282273"/>
              <a:gd name="connsiteY1" fmla="*/ 1447779 h 1447779"/>
              <a:gd name="connsiteX2" fmla="*/ 692570 w 1282273"/>
              <a:gd name="connsiteY2" fmla="*/ 0 h 1447779"/>
              <a:gd name="connsiteX0" fmla="*/ 673993 w 1263696"/>
              <a:gd name="connsiteY0" fmla="*/ 89 h 1447868"/>
              <a:gd name="connsiteX1" fmla="*/ 654112 w 1263696"/>
              <a:gd name="connsiteY1" fmla="*/ 1447868 h 1447868"/>
              <a:gd name="connsiteX2" fmla="*/ 673993 w 1263696"/>
              <a:gd name="connsiteY2" fmla="*/ 89 h 1447868"/>
              <a:gd name="connsiteX0" fmla="*/ 690217 w 1279920"/>
              <a:gd name="connsiteY0" fmla="*/ 89 h 1447868"/>
              <a:gd name="connsiteX1" fmla="*/ 670336 w 1279920"/>
              <a:gd name="connsiteY1" fmla="*/ 1447868 h 1447868"/>
              <a:gd name="connsiteX2" fmla="*/ 690217 w 1279920"/>
              <a:gd name="connsiteY2" fmla="*/ 89 h 1447868"/>
              <a:gd name="connsiteX0" fmla="*/ 189583 w 1699097"/>
              <a:gd name="connsiteY0" fmla="*/ 53 h 2324800"/>
              <a:gd name="connsiteX1" fmla="*/ 1372860 w 1699097"/>
              <a:gd name="connsiteY1" fmla="*/ 2324800 h 2324800"/>
              <a:gd name="connsiteX2" fmla="*/ 189583 w 1699097"/>
              <a:gd name="connsiteY2" fmla="*/ 53 h 2324800"/>
              <a:gd name="connsiteX0" fmla="*/ 665904 w 1278265"/>
              <a:gd name="connsiteY0" fmla="*/ 402 h 442875"/>
              <a:gd name="connsiteX1" fmla="*/ 683455 w 1278265"/>
              <a:gd name="connsiteY1" fmla="*/ 442875 h 442875"/>
              <a:gd name="connsiteX2" fmla="*/ 665904 w 1278265"/>
              <a:gd name="connsiteY2" fmla="*/ 402 h 442875"/>
              <a:gd name="connsiteX0" fmla="*/ 642040 w 1277619"/>
              <a:gd name="connsiteY0" fmla="*/ 518 h 378823"/>
              <a:gd name="connsiteX1" fmla="*/ 697022 w 1277619"/>
              <a:gd name="connsiteY1" fmla="*/ 378823 h 378823"/>
              <a:gd name="connsiteX2" fmla="*/ 642040 w 1277619"/>
              <a:gd name="connsiteY2" fmla="*/ 518 h 378823"/>
              <a:gd name="connsiteX0" fmla="*/ 704304 w 1281318"/>
              <a:gd name="connsiteY0" fmla="*/ 454 h 410843"/>
              <a:gd name="connsiteX1" fmla="*/ 663033 w 1281318"/>
              <a:gd name="connsiteY1" fmla="*/ 410843 h 410843"/>
              <a:gd name="connsiteX2" fmla="*/ 704304 w 1281318"/>
              <a:gd name="connsiteY2" fmla="*/ 454 h 410843"/>
              <a:gd name="connsiteX0" fmla="*/ 704304 w 925986"/>
              <a:gd name="connsiteY0" fmla="*/ 454 h 411529"/>
              <a:gd name="connsiteX1" fmla="*/ 663033 w 925986"/>
              <a:gd name="connsiteY1" fmla="*/ 410843 h 411529"/>
              <a:gd name="connsiteX2" fmla="*/ 704304 w 925986"/>
              <a:gd name="connsiteY2" fmla="*/ 454 h 411529"/>
              <a:gd name="connsiteX0" fmla="*/ 704304 w 765110"/>
              <a:gd name="connsiteY0" fmla="*/ 454 h 411581"/>
              <a:gd name="connsiteX1" fmla="*/ 663033 w 765110"/>
              <a:gd name="connsiteY1" fmla="*/ 410843 h 411581"/>
              <a:gd name="connsiteX2" fmla="*/ 704304 w 765110"/>
              <a:gd name="connsiteY2" fmla="*/ 454 h 411581"/>
              <a:gd name="connsiteX0" fmla="*/ 704304 w 862417"/>
              <a:gd name="connsiteY0" fmla="*/ 454 h 411554"/>
              <a:gd name="connsiteX1" fmla="*/ 663033 w 862417"/>
              <a:gd name="connsiteY1" fmla="*/ 410843 h 411554"/>
              <a:gd name="connsiteX2" fmla="*/ 704304 w 862417"/>
              <a:gd name="connsiteY2" fmla="*/ 454 h 411554"/>
              <a:gd name="connsiteX0" fmla="*/ 704304 w 888563"/>
              <a:gd name="connsiteY0" fmla="*/ 454 h 411178"/>
              <a:gd name="connsiteX1" fmla="*/ 663033 w 888563"/>
              <a:gd name="connsiteY1" fmla="*/ 410843 h 411178"/>
              <a:gd name="connsiteX2" fmla="*/ 704304 w 888563"/>
              <a:gd name="connsiteY2" fmla="*/ 454 h 411178"/>
              <a:gd name="connsiteX0" fmla="*/ 704304 w 882598"/>
              <a:gd name="connsiteY0" fmla="*/ 454 h 412051"/>
              <a:gd name="connsiteX1" fmla="*/ 663033 w 882598"/>
              <a:gd name="connsiteY1" fmla="*/ 410843 h 412051"/>
              <a:gd name="connsiteX2" fmla="*/ 704304 w 882598"/>
              <a:gd name="connsiteY2" fmla="*/ 454 h 412051"/>
              <a:gd name="connsiteX0" fmla="*/ 704304 w 846955"/>
              <a:gd name="connsiteY0" fmla="*/ 454 h 412169"/>
              <a:gd name="connsiteX1" fmla="*/ 663033 w 846955"/>
              <a:gd name="connsiteY1" fmla="*/ 410843 h 412169"/>
              <a:gd name="connsiteX2" fmla="*/ 704304 w 846955"/>
              <a:gd name="connsiteY2" fmla="*/ 454 h 412169"/>
              <a:gd name="connsiteX0" fmla="*/ 704304 w 868340"/>
              <a:gd name="connsiteY0" fmla="*/ 454 h 412195"/>
              <a:gd name="connsiteX1" fmla="*/ 663033 w 868340"/>
              <a:gd name="connsiteY1" fmla="*/ 410843 h 412195"/>
              <a:gd name="connsiteX2" fmla="*/ 704304 w 868340"/>
              <a:gd name="connsiteY2" fmla="*/ 454 h 412195"/>
              <a:gd name="connsiteX0" fmla="*/ 628371 w 792407"/>
              <a:gd name="connsiteY0" fmla="*/ 0 h 411741"/>
              <a:gd name="connsiteX1" fmla="*/ 587100 w 792407"/>
              <a:gd name="connsiteY1" fmla="*/ 410389 h 411741"/>
              <a:gd name="connsiteX2" fmla="*/ 628371 w 792407"/>
              <a:gd name="connsiteY2" fmla="*/ 0 h 411741"/>
              <a:gd name="connsiteX0" fmla="*/ 210420 w 374456"/>
              <a:gd name="connsiteY0" fmla="*/ 0 h 411741"/>
              <a:gd name="connsiteX1" fmla="*/ 169149 w 374456"/>
              <a:gd name="connsiteY1" fmla="*/ 410389 h 411741"/>
              <a:gd name="connsiteX2" fmla="*/ 210420 w 374456"/>
              <a:gd name="connsiteY2" fmla="*/ 0 h 411741"/>
              <a:gd name="connsiteX0" fmla="*/ 153449 w 317485"/>
              <a:gd name="connsiteY0" fmla="*/ 0 h 411741"/>
              <a:gd name="connsiteX1" fmla="*/ 112178 w 317485"/>
              <a:gd name="connsiteY1" fmla="*/ 410389 h 411741"/>
              <a:gd name="connsiteX2" fmla="*/ 153449 w 317485"/>
              <a:gd name="connsiteY2" fmla="*/ 0 h 411741"/>
              <a:gd name="connsiteX0" fmla="*/ 173670 w 337706"/>
              <a:gd name="connsiteY0" fmla="*/ 0 h 411741"/>
              <a:gd name="connsiteX1" fmla="*/ 132399 w 337706"/>
              <a:gd name="connsiteY1" fmla="*/ 410389 h 411741"/>
              <a:gd name="connsiteX2" fmla="*/ 173670 w 337706"/>
              <a:gd name="connsiteY2" fmla="*/ 0 h 411741"/>
              <a:gd name="connsiteX0" fmla="*/ 178656 w 342692"/>
              <a:gd name="connsiteY0" fmla="*/ 0 h 411741"/>
              <a:gd name="connsiteX1" fmla="*/ 137385 w 342692"/>
              <a:gd name="connsiteY1" fmla="*/ 410389 h 411741"/>
              <a:gd name="connsiteX2" fmla="*/ 178656 w 342692"/>
              <a:gd name="connsiteY2" fmla="*/ 0 h 411741"/>
              <a:gd name="connsiteX0" fmla="*/ 173858 w 339947"/>
              <a:gd name="connsiteY0" fmla="*/ 0 h 643720"/>
              <a:gd name="connsiteX1" fmla="*/ 140608 w 339947"/>
              <a:gd name="connsiteY1" fmla="*/ 643000 h 643720"/>
              <a:gd name="connsiteX2" fmla="*/ 173858 w 339947"/>
              <a:gd name="connsiteY2" fmla="*/ 0 h 643720"/>
              <a:gd name="connsiteX0" fmla="*/ 173858 w 507497"/>
              <a:gd name="connsiteY0" fmla="*/ 0 h 643588"/>
              <a:gd name="connsiteX1" fmla="*/ 140608 w 507497"/>
              <a:gd name="connsiteY1" fmla="*/ 643000 h 643588"/>
              <a:gd name="connsiteX2" fmla="*/ 173858 w 507497"/>
              <a:gd name="connsiteY2" fmla="*/ 0 h 643588"/>
              <a:gd name="connsiteX0" fmla="*/ 176244 w 508847"/>
              <a:gd name="connsiteY0" fmla="*/ 0 h 771822"/>
              <a:gd name="connsiteX1" fmla="*/ 138983 w 508847"/>
              <a:gd name="connsiteY1" fmla="*/ 771337 h 771822"/>
              <a:gd name="connsiteX2" fmla="*/ 176244 w 508847"/>
              <a:gd name="connsiteY2" fmla="*/ 0 h 771822"/>
              <a:gd name="connsiteX0" fmla="*/ 176244 w 604658"/>
              <a:gd name="connsiteY0" fmla="*/ 0 h 771437"/>
              <a:gd name="connsiteX1" fmla="*/ 138983 w 604658"/>
              <a:gd name="connsiteY1" fmla="*/ 771337 h 771437"/>
              <a:gd name="connsiteX2" fmla="*/ 176244 w 604658"/>
              <a:gd name="connsiteY2" fmla="*/ 0 h 771437"/>
              <a:gd name="connsiteX0" fmla="*/ 176244 w 527260"/>
              <a:gd name="connsiteY0" fmla="*/ 0 h 771445"/>
              <a:gd name="connsiteX1" fmla="*/ 138983 w 527260"/>
              <a:gd name="connsiteY1" fmla="*/ 771337 h 771445"/>
              <a:gd name="connsiteX2" fmla="*/ 176244 w 527260"/>
              <a:gd name="connsiteY2" fmla="*/ 0 h 771445"/>
              <a:gd name="connsiteX0" fmla="*/ 176244 w 577483"/>
              <a:gd name="connsiteY0" fmla="*/ 0 h 771438"/>
              <a:gd name="connsiteX1" fmla="*/ 138983 w 577483"/>
              <a:gd name="connsiteY1" fmla="*/ 771337 h 771438"/>
              <a:gd name="connsiteX2" fmla="*/ 176244 w 577483"/>
              <a:gd name="connsiteY2" fmla="*/ 0 h 771438"/>
              <a:gd name="connsiteX0" fmla="*/ 176244 w 601858"/>
              <a:gd name="connsiteY0" fmla="*/ 0 h 771337"/>
              <a:gd name="connsiteX1" fmla="*/ 138983 w 601858"/>
              <a:gd name="connsiteY1" fmla="*/ 771337 h 771337"/>
              <a:gd name="connsiteX2" fmla="*/ 176244 w 601858"/>
              <a:gd name="connsiteY2" fmla="*/ 0 h 771337"/>
              <a:gd name="connsiteX0" fmla="*/ 176244 w 575592"/>
              <a:gd name="connsiteY0" fmla="*/ 0 h 771337"/>
              <a:gd name="connsiteX1" fmla="*/ 138983 w 575592"/>
              <a:gd name="connsiteY1" fmla="*/ 771337 h 771337"/>
              <a:gd name="connsiteX2" fmla="*/ 176244 w 575592"/>
              <a:gd name="connsiteY2" fmla="*/ 0 h 771337"/>
              <a:gd name="connsiteX0" fmla="*/ 176244 w 575592"/>
              <a:gd name="connsiteY0" fmla="*/ 0 h 771337"/>
              <a:gd name="connsiteX1" fmla="*/ 138983 w 575592"/>
              <a:gd name="connsiteY1" fmla="*/ 771337 h 771337"/>
              <a:gd name="connsiteX2" fmla="*/ 176244 w 575592"/>
              <a:gd name="connsiteY2" fmla="*/ 0 h 771337"/>
              <a:gd name="connsiteX0" fmla="*/ 334291 w 733639"/>
              <a:gd name="connsiteY0" fmla="*/ 0 h 771337"/>
              <a:gd name="connsiteX1" fmla="*/ 297030 w 733639"/>
              <a:gd name="connsiteY1" fmla="*/ 771337 h 771337"/>
              <a:gd name="connsiteX2" fmla="*/ 334291 w 733639"/>
              <a:gd name="connsiteY2" fmla="*/ 0 h 771337"/>
              <a:gd name="connsiteX0" fmla="*/ 350579 w 749927"/>
              <a:gd name="connsiteY0" fmla="*/ 838 h 772175"/>
              <a:gd name="connsiteX1" fmla="*/ 313318 w 749927"/>
              <a:gd name="connsiteY1" fmla="*/ 772175 h 772175"/>
              <a:gd name="connsiteX2" fmla="*/ 350579 w 749927"/>
              <a:gd name="connsiteY2" fmla="*/ 838 h 772175"/>
              <a:gd name="connsiteX0" fmla="*/ 695806 w 955349"/>
              <a:gd name="connsiteY0" fmla="*/ 814 h 790686"/>
              <a:gd name="connsiteX1" fmla="*/ 207524 w 955349"/>
              <a:gd name="connsiteY1" fmla="*/ 790686 h 790686"/>
              <a:gd name="connsiteX2" fmla="*/ 695806 w 955349"/>
              <a:gd name="connsiteY2" fmla="*/ 814 h 790686"/>
              <a:gd name="connsiteX0" fmla="*/ 284946 w 733141"/>
              <a:gd name="connsiteY0" fmla="*/ 197 h 2711545"/>
              <a:gd name="connsiteX1" fmla="*/ 352718 w 733141"/>
              <a:gd name="connsiteY1" fmla="*/ 2711545 h 2711545"/>
              <a:gd name="connsiteX2" fmla="*/ 284946 w 733141"/>
              <a:gd name="connsiteY2" fmla="*/ 197 h 2711545"/>
              <a:gd name="connsiteX0" fmla="*/ 263059 w 711254"/>
              <a:gd name="connsiteY0" fmla="*/ 58305 h 2783074"/>
              <a:gd name="connsiteX1" fmla="*/ 330831 w 711254"/>
              <a:gd name="connsiteY1" fmla="*/ 2769653 h 2783074"/>
              <a:gd name="connsiteX2" fmla="*/ 422 w 711254"/>
              <a:gd name="connsiteY2" fmla="*/ 1056747 h 2783074"/>
              <a:gd name="connsiteX3" fmla="*/ 263059 w 711254"/>
              <a:gd name="connsiteY3" fmla="*/ 58305 h 2783074"/>
              <a:gd name="connsiteX0" fmla="*/ 676738 w 1124933"/>
              <a:gd name="connsiteY0" fmla="*/ 59325 h 2783936"/>
              <a:gd name="connsiteX1" fmla="*/ 744510 w 1124933"/>
              <a:gd name="connsiteY1" fmla="*/ 2770673 h 2783936"/>
              <a:gd name="connsiteX2" fmla="*/ 149 w 1124933"/>
              <a:gd name="connsiteY2" fmla="*/ 1039232 h 2783936"/>
              <a:gd name="connsiteX3" fmla="*/ 676738 w 1124933"/>
              <a:gd name="connsiteY3" fmla="*/ 59325 h 2783936"/>
              <a:gd name="connsiteX0" fmla="*/ 700926 w 1149121"/>
              <a:gd name="connsiteY0" fmla="*/ 74086 h 2798697"/>
              <a:gd name="connsiteX1" fmla="*/ 768698 w 1149121"/>
              <a:gd name="connsiteY1" fmla="*/ 2785434 h 2798697"/>
              <a:gd name="connsiteX2" fmla="*/ 24337 w 1149121"/>
              <a:gd name="connsiteY2" fmla="*/ 1053993 h 2798697"/>
              <a:gd name="connsiteX3" fmla="*/ 700926 w 1149121"/>
              <a:gd name="connsiteY3" fmla="*/ 74086 h 2798697"/>
              <a:gd name="connsiteX0" fmla="*/ 888239 w 1252681"/>
              <a:gd name="connsiteY0" fmla="*/ 81436 h 2725728"/>
              <a:gd name="connsiteX1" fmla="*/ 764481 w 1252681"/>
              <a:gd name="connsiteY1" fmla="*/ 2712465 h 2725728"/>
              <a:gd name="connsiteX2" fmla="*/ 20120 w 1252681"/>
              <a:gd name="connsiteY2" fmla="*/ 981024 h 2725728"/>
              <a:gd name="connsiteX3" fmla="*/ 888239 w 1252681"/>
              <a:gd name="connsiteY3" fmla="*/ 81436 h 2725728"/>
              <a:gd name="connsiteX0" fmla="*/ 896225 w 1260667"/>
              <a:gd name="connsiteY0" fmla="*/ 81436 h 2725728"/>
              <a:gd name="connsiteX1" fmla="*/ 772467 w 1260667"/>
              <a:gd name="connsiteY1" fmla="*/ 2712465 h 2725728"/>
              <a:gd name="connsiteX2" fmla="*/ 28106 w 1260667"/>
              <a:gd name="connsiteY2" fmla="*/ 981024 h 2725728"/>
              <a:gd name="connsiteX3" fmla="*/ 896225 w 1260667"/>
              <a:gd name="connsiteY3" fmla="*/ 81436 h 2725728"/>
              <a:gd name="connsiteX0" fmla="*/ 896225 w 1340180"/>
              <a:gd name="connsiteY0" fmla="*/ 81436 h 2725728"/>
              <a:gd name="connsiteX1" fmla="*/ 772467 w 1340180"/>
              <a:gd name="connsiteY1" fmla="*/ 2712465 h 2725728"/>
              <a:gd name="connsiteX2" fmla="*/ 28106 w 1340180"/>
              <a:gd name="connsiteY2" fmla="*/ 981024 h 2725728"/>
              <a:gd name="connsiteX3" fmla="*/ 896225 w 1340180"/>
              <a:gd name="connsiteY3" fmla="*/ 81436 h 2725728"/>
              <a:gd name="connsiteX0" fmla="*/ 896225 w 1314534"/>
              <a:gd name="connsiteY0" fmla="*/ 81436 h 2725728"/>
              <a:gd name="connsiteX1" fmla="*/ 1313207 w 1314534"/>
              <a:gd name="connsiteY1" fmla="*/ 1462936 h 2725728"/>
              <a:gd name="connsiteX2" fmla="*/ 772467 w 1314534"/>
              <a:gd name="connsiteY2" fmla="*/ 2712465 h 2725728"/>
              <a:gd name="connsiteX3" fmla="*/ 28106 w 1314534"/>
              <a:gd name="connsiteY3" fmla="*/ 981024 h 2725728"/>
              <a:gd name="connsiteX4" fmla="*/ 896225 w 1314534"/>
              <a:gd name="connsiteY4" fmla="*/ 81436 h 2725728"/>
              <a:gd name="connsiteX0" fmla="*/ 896225 w 1462311"/>
              <a:gd name="connsiteY0" fmla="*/ 81436 h 2725728"/>
              <a:gd name="connsiteX1" fmla="*/ 1461488 w 1462311"/>
              <a:gd name="connsiteY1" fmla="*/ 1703892 h 2725728"/>
              <a:gd name="connsiteX2" fmla="*/ 772467 w 1462311"/>
              <a:gd name="connsiteY2" fmla="*/ 2712465 h 2725728"/>
              <a:gd name="connsiteX3" fmla="*/ 28106 w 1462311"/>
              <a:gd name="connsiteY3" fmla="*/ 981024 h 2725728"/>
              <a:gd name="connsiteX4" fmla="*/ 896225 w 1462311"/>
              <a:gd name="connsiteY4" fmla="*/ 81436 h 2725728"/>
              <a:gd name="connsiteX0" fmla="*/ 896225 w 1467007"/>
              <a:gd name="connsiteY0" fmla="*/ 81436 h 2725728"/>
              <a:gd name="connsiteX1" fmla="*/ 1461488 w 1467007"/>
              <a:gd name="connsiteY1" fmla="*/ 1703892 h 2725728"/>
              <a:gd name="connsiteX2" fmla="*/ 772467 w 1467007"/>
              <a:gd name="connsiteY2" fmla="*/ 2712465 h 2725728"/>
              <a:gd name="connsiteX3" fmla="*/ 28106 w 1467007"/>
              <a:gd name="connsiteY3" fmla="*/ 981024 h 2725728"/>
              <a:gd name="connsiteX4" fmla="*/ 896225 w 1467007"/>
              <a:gd name="connsiteY4" fmla="*/ 81436 h 2725728"/>
              <a:gd name="connsiteX0" fmla="*/ 896225 w 1477779"/>
              <a:gd name="connsiteY0" fmla="*/ 81436 h 2767266"/>
              <a:gd name="connsiteX1" fmla="*/ 1461488 w 1477779"/>
              <a:gd name="connsiteY1" fmla="*/ 1703892 h 2767266"/>
              <a:gd name="connsiteX2" fmla="*/ 1276137 w 1477779"/>
              <a:gd name="connsiteY2" fmla="*/ 2278482 h 2767266"/>
              <a:gd name="connsiteX3" fmla="*/ 772467 w 1477779"/>
              <a:gd name="connsiteY3" fmla="*/ 2712465 h 2767266"/>
              <a:gd name="connsiteX4" fmla="*/ 28106 w 1477779"/>
              <a:gd name="connsiteY4" fmla="*/ 981024 h 2767266"/>
              <a:gd name="connsiteX5" fmla="*/ 896225 w 1477779"/>
              <a:gd name="connsiteY5" fmla="*/ 81436 h 2767266"/>
              <a:gd name="connsiteX0" fmla="*/ 896225 w 1529639"/>
              <a:gd name="connsiteY0" fmla="*/ 81436 h 2785690"/>
              <a:gd name="connsiteX1" fmla="*/ 1461488 w 1529639"/>
              <a:gd name="connsiteY1" fmla="*/ 1703892 h 2785690"/>
              <a:gd name="connsiteX2" fmla="*/ 1461488 w 1529639"/>
              <a:gd name="connsiteY2" fmla="*/ 2445298 h 2785690"/>
              <a:gd name="connsiteX3" fmla="*/ 772467 w 1529639"/>
              <a:gd name="connsiteY3" fmla="*/ 2712465 h 2785690"/>
              <a:gd name="connsiteX4" fmla="*/ 28106 w 1529639"/>
              <a:gd name="connsiteY4" fmla="*/ 981024 h 2785690"/>
              <a:gd name="connsiteX5" fmla="*/ 896225 w 1529639"/>
              <a:gd name="connsiteY5" fmla="*/ 81436 h 2785690"/>
              <a:gd name="connsiteX0" fmla="*/ 896225 w 1472471"/>
              <a:gd name="connsiteY0" fmla="*/ 81436 h 2785690"/>
              <a:gd name="connsiteX1" fmla="*/ 1461488 w 1472471"/>
              <a:gd name="connsiteY1" fmla="*/ 1703892 h 2785690"/>
              <a:gd name="connsiteX2" fmla="*/ 1461488 w 1472471"/>
              <a:gd name="connsiteY2" fmla="*/ 2445298 h 2785690"/>
              <a:gd name="connsiteX3" fmla="*/ 772467 w 1472471"/>
              <a:gd name="connsiteY3" fmla="*/ 2712465 h 2785690"/>
              <a:gd name="connsiteX4" fmla="*/ 28106 w 1472471"/>
              <a:gd name="connsiteY4" fmla="*/ 981024 h 2785690"/>
              <a:gd name="connsiteX5" fmla="*/ 896225 w 1472471"/>
              <a:gd name="connsiteY5" fmla="*/ 81436 h 2785690"/>
              <a:gd name="connsiteX0" fmla="*/ 896225 w 1467007"/>
              <a:gd name="connsiteY0" fmla="*/ 81436 h 2785690"/>
              <a:gd name="connsiteX1" fmla="*/ 1461488 w 1467007"/>
              <a:gd name="connsiteY1" fmla="*/ 1703892 h 2785690"/>
              <a:gd name="connsiteX2" fmla="*/ 1461488 w 1467007"/>
              <a:gd name="connsiteY2" fmla="*/ 2445298 h 2785690"/>
              <a:gd name="connsiteX3" fmla="*/ 772467 w 1467007"/>
              <a:gd name="connsiteY3" fmla="*/ 2712465 h 2785690"/>
              <a:gd name="connsiteX4" fmla="*/ 28106 w 1467007"/>
              <a:gd name="connsiteY4" fmla="*/ 981024 h 2785690"/>
              <a:gd name="connsiteX5" fmla="*/ 896225 w 1467007"/>
              <a:gd name="connsiteY5" fmla="*/ 81436 h 2785690"/>
              <a:gd name="connsiteX0" fmla="*/ 896225 w 1467007"/>
              <a:gd name="connsiteY0" fmla="*/ 81436 h 2785690"/>
              <a:gd name="connsiteX1" fmla="*/ 1461488 w 1467007"/>
              <a:gd name="connsiteY1" fmla="*/ 1703892 h 2785690"/>
              <a:gd name="connsiteX2" fmla="*/ 1461488 w 1467007"/>
              <a:gd name="connsiteY2" fmla="*/ 2445298 h 2785690"/>
              <a:gd name="connsiteX3" fmla="*/ 772467 w 1467007"/>
              <a:gd name="connsiteY3" fmla="*/ 2712465 h 2785690"/>
              <a:gd name="connsiteX4" fmla="*/ 28106 w 1467007"/>
              <a:gd name="connsiteY4" fmla="*/ 981024 h 2785690"/>
              <a:gd name="connsiteX5" fmla="*/ 896225 w 1467007"/>
              <a:gd name="connsiteY5" fmla="*/ 81436 h 2785690"/>
              <a:gd name="connsiteX0" fmla="*/ 896225 w 1475978"/>
              <a:gd name="connsiteY0" fmla="*/ 81436 h 2785690"/>
              <a:gd name="connsiteX1" fmla="*/ 1461488 w 1475978"/>
              <a:gd name="connsiteY1" fmla="*/ 1703892 h 2785690"/>
              <a:gd name="connsiteX2" fmla="*/ 1461488 w 1475978"/>
              <a:gd name="connsiteY2" fmla="*/ 2445298 h 2785690"/>
              <a:gd name="connsiteX3" fmla="*/ 772467 w 1475978"/>
              <a:gd name="connsiteY3" fmla="*/ 2712465 h 2785690"/>
              <a:gd name="connsiteX4" fmla="*/ 28106 w 1475978"/>
              <a:gd name="connsiteY4" fmla="*/ 981024 h 2785690"/>
              <a:gd name="connsiteX5" fmla="*/ 896225 w 1475978"/>
              <a:gd name="connsiteY5" fmla="*/ 81436 h 2785690"/>
              <a:gd name="connsiteX0" fmla="*/ 896225 w 1478185"/>
              <a:gd name="connsiteY0" fmla="*/ 81436 h 2785690"/>
              <a:gd name="connsiteX1" fmla="*/ 1461488 w 1478185"/>
              <a:gd name="connsiteY1" fmla="*/ 1703892 h 2785690"/>
              <a:gd name="connsiteX2" fmla="*/ 1461488 w 1478185"/>
              <a:gd name="connsiteY2" fmla="*/ 2445298 h 2785690"/>
              <a:gd name="connsiteX3" fmla="*/ 772467 w 1478185"/>
              <a:gd name="connsiteY3" fmla="*/ 2712465 h 2785690"/>
              <a:gd name="connsiteX4" fmla="*/ 28106 w 1478185"/>
              <a:gd name="connsiteY4" fmla="*/ 981024 h 2785690"/>
              <a:gd name="connsiteX5" fmla="*/ 896225 w 1478185"/>
              <a:gd name="connsiteY5" fmla="*/ 81436 h 2785690"/>
              <a:gd name="connsiteX0" fmla="*/ 896225 w 1478185"/>
              <a:gd name="connsiteY0" fmla="*/ 81436 h 2785690"/>
              <a:gd name="connsiteX1" fmla="*/ 1461488 w 1478185"/>
              <a:gd name="connsiteY1" fmla="*/ 1703892 h 2785690"/>
              <a:gd name="connsiteX2" fmla="*/ 1461488 w 1478185"/>
              <a:gd name="connsiteY2" fmla="*/ 2445298 h 2785690"/>
              <a:gd name="connsiteX3" fmla="*/ 772467 w 1478185"/>
              <a:gd name="connsiteY3" fmla="*/ 2712465 h 2785690"/>
              <a:gd name="connsiteX4" fmla="*/ 275239 w 1478185"/>
              <a:gd name="connsiteY4" fmla="*/ 1845995 h 2785690"/>
              <a:gd name="connsiteX5" fmla="*/ 28106 w 1478185"/>
              <a:gd name="connsiteY5" fmla="*/ 981024 h 2785690"/>
              <a:gd name="connsiteX6" fmla="*/ 896225 w 1478185"/>
              <a:gd name="connsiteY6" fmla="*/ 81436 h 2785690"/>
              <a:gd name="connsiteX0" fmla="*/ 896225 w 1478185"/>
              <a:gd name="connsiteY0" fmla="*/ 81436 h 2785690"/>
              <a:gd name="connsiteX1" fmla="*/ 1461488 w 1478185"/>
              <a:gd name="connsiteY1" fmla="*/ 1703892 h 2785690"/>
              <a:gd name="connsiteX2" fmla="*/ 1461488 w 1478185"/>
              <a:gd name="connsiteY2" fmla="*/ 2445298 h 2785690"/>
              <a:gd name="connsiteX3" fmla="*/ 772467 w 1478185"/>
              <a:gd name="connsiteY3" fmla="*/ 2712465 h 2785690"/>
              <a:gd name="connsiteX4" fmla="*/ 577980 w 1478185"/>
              <a:gd name="connsiteY4" fmla="*/ 1938671 h 2785690"/>
              <a:gd name="connsiteX5" fmla="*/ 28106 w 1478185"/>
              <a:gd name="connsiteY5" fmla="*/ 981024 h 2785690"/>
              <a:gd name="connsiteX6" fmla="*/ 896225 w 1478185"/>
              <a:gd name="connsiteY6" fmla="*/ 81436 h 2785690"/>
              <a:gd name="connsiteX0" fmla="*/ 896225 w 1478185"/>
              <a:gd name="connsiteY0" fmla="*/ 81436 h 2785690"/>
              <a:gd name="connsiteX1" fmla="*/ 1461488 w 1478185"/>
              <a:gd name="connsiteY1" fmla="*/ 1703892 h 2785690"/>
              <a:gd name="connsiteX2" fmla="*/ 1461488 w 1478185"/>
              <a:gd name="connsiteY2" fmla="*/ 2445298 h 2785690"/>
              <a:gd name="connsiteX3" fmla="*/ 772467 w 1478185"/>
              <a:gd name="connsiteY3" fmla="*/ 2712465 h 2785690"/>
              <a:gd name="connsiteX4" fmla="*/ 577980 w 1478185"/>
              <a:gd name="connsiteY4" fmla="*/ 1938671 h 2785690"/>
              <a:gd name="connsiteX5" fmla="*/ 28106 w 1478185"/>
              <a:gd name="connsiteY5" fmla="*/ 981024 h 2785690"/>
              <a:gd name="connsiteX6" fmla="*/ 896225 w 1478185"/>
              <a:gd name="connsiteY6" fmla="*/ 81436 h 2785690"/>
              <a:gd name="connsiteX0" fmla="*/ 896225 w 1478185"/>
              <a:gd name="connsiteY0" fmla="*/ 81436 h 2785690"/>
              <a:gd name="connsiteX1" fmla="*/ 1461488 w 1478185"/>
              <a:gd name="connsiteY1" fmla="*/ 1703892 h 2785690"/>
              <a:gd name="connsiteX2" fmla="*/ 1461488 w 1478185"/>
              <a:gd name="connsiteY2" fmla="*/ 2445298 h 2785690"/>
              <a:gd name="connsiteX3" fmla="*/ 772467 w 1478185"/>
              <a:gd name="connsiteY3" fmla="*/ 2712465 h 2785690"/>
              <a:gd name="connsiteX4" fmla="*/ 577980 w 1478185"/>
              <a:gd name="connsiteY4" fmla="*/ 1938671 h 2785690"/>
              <a:gd name="connsiteX5" fmla="*/ 28106 w 1478185"/>
              <a:gd name="connsiteY5" fmla="*/ 981024 h 2785690"/>
              <a:gd name="connsiteX6" fmla="*/ 896225 w 1478185"/>
              <a:gd name="connsiteY6" fmla="*/ 81436 h 2785690"/>
              <a:gd name="connsiteX0" fmla="*/ 896225 w 1478185"/>
              <a:gd name="connsiteY0" fmla="*/ 81436 h 2785690"/>
              <a:gd name="connsiteX1" fmla="*/ 1461488 w 1478185"/>
              <a:gd name="connsiteY1" fmla="*/ 1703892 h 2785690"/>
              <a:gd name="connsiteX2" fmla="*/ 1461488 w 1478185"/>
              <a:gd name="connsiteY2" fmla="*/ 2445298 h 2785690"/>
              <a:gd name="connsiteX3" fmla="*/ 772467 w 1478185"/>
              <a:gd name="connsiteY3" fmla="*/ 2712465 h 2785690"/>
              <a:gd name="connsiteX4" fmla="*/ 577980 w 1478185"/>
              <a:gd name="connsiteY4" fmla="*/ 1938671 h 2785690"/>
              <a:gd name="connsiteX5" fmla="*/ 28106 w 1478185"/>
              <a:gd name="connsiteY5" fmla="*/ 981024 h 2785690"/>
              <a:gd name="connsiteX6" fmla="*/ 896225 w 1478185"/>
              <a:gd name="connsiteY6" fmla="*/ 81436 h 2785690"/>
              <a:gd name="connsiteX0" fmla="*/ 896225 w 1478185"/>
              <a:gd name="connsiteY0" fmla="*/ 81436 h 2785690"/>
              <a:gd name="connsiteX1" fmla="*/ 1461488 w 1478185"/>
              <a:gd name="connsiteY1" fmla="*/ 1703892 h 2785690"/>
              <a:gd name="connsiteX2" fmla="*/ 1461488 w 1478185"/>
              <a:gd name="connsiteY2" fmla="*/ 2445298 h 2785690"/>
              <a:gd name="connsiteX3" fmla="*/ 772467 w 1478185"/>
              <a:gd name="connsiteY3" fmla="*/ 2712465 h 2785690"/>
              <a:gd name="connsiteX4" fmla="*/ 188742 w 1478185"/>
              <a:gd name="connsiteY4" fmla="*/ 1740963 h 2785690"/>
              <a:gd name="connsiteX5" fmla="*/ 28106 w 1478185"/>
              <a:gd name="connsiteY5" fmla="*/ 981024 h 2785690"/>
              <a:gd name="connsiteX6" fmla="*/ 896225 w 1478185"/>
              <a:gd name="connsiteY6" fmla="*/ 81436 h 2785690"/>
              <a:gd name="connsiteX0" fmla="*/ 896225 w 1478185"/>
              <a:gd name="connsiteY0" fmla="*/ 81436 h 2785690"/>
              <a:gd name="connsiteX1" fmla="*/ 1461488 w 1478185"/>
              <a:gd name="connsiteY1" fmla="*/ 1703892 h 2785690"/>
              <a:gd name="connsiteX2" fmla="*/ 1461488 w 1478185"/>
              <a:gd name="connsiteY2" fmla="*/ 2445298 h 2785690"/>
              <a:gd name="connsiteX3" fmla="*/ 772467 w 1478185"/>
              <a:gd name="connsiteY3" fmla="*/ 2712465 h 2785690"/>
              <a:gd name="connsiteX4" fmla="*/ 188742 w 1478185"/>
              <a:gd name="connsiteY4" fmla="*/ 1740963 h 2785690"/>
              <a:gd name="connsiteX5" fmla="*/ 28106 w 1478185"/>
              <a:gd name="connsiteY5" fmla="*/ 981024 h 2785690"/>
              <a:gd name="connsiteX6" fmla="*/ 896225 w 1478185"/>
              <a:gd name="connsiteY6" fmla="*/ 81436 h 2785690"/>
              <a:gd name="connsiteX0" fmla="*/ 896225 w 1478185"/>
              <a:gd name="connsiteY0" fmla="*/ 81436 h 2785690"/>
              <a:gd name="connsiteX1" fmla="*/ 1461488 w 1478185"/>
              <a:gd name="connsiteY1" fmla="*/ 1703892 h 2785690"/>
              <a:gd name="connsiteX2" fmla="*/ 1461488 w 1478185"/>
              <a:gd name="connsiteY2" fmla="*/ 2445298 h 2785690"/>
              <a:gd name="connsiteX3" fmla="*/ 772467 w 1478185"/>
              <a:gd name="connsiteY3" fmla="*/ 2712465 h 2785690"/>
              <a:gd name="connsiteX4" fmla="*/ 188742 w 1478185"/>
              <a:gd name="connsiteY4" fmla="*/ 1740963 h 2785690"/>
              <a:gd name="connsiteX5" fmla="*/ 28106 w 1478185"/>
              <a:gd name="connsiteY5" fmla="*/ 981024 h 2785690"/>
              <a:gd name="connsiteX6" fmla="*/ 896225 w 1478185"/>
              <a:gd name="connsiteY6" fmla="*/ 81436 h 2785690"/>
              <a:gd name="connsiteX0" fmla="*/ 896225 w 1478185"/>
              <a:gd name="connsiteY0" fmla="*/ 81436 h 2785690"/>
              <a:gd name="connsiteX1" fmla="*/ 1461488 w 1478185"/>
              <a:gd name="connsiteY1" fmla="*/ 1703892 h 2785690"/>
              <a:gd name="connsiteX2" fmla="*/ 1461488 w 1478185"/>
              <a:gd name="connsiteY2" fmla="*/ 2445298 h 2785690"/>
              <a:gd name="connsiteX3" fmla="*/ 772467 w 1478185"/>
              <a:gd name="connsiteY3" fmla="*/ 2712465 h 2785690"/>
              <a:gd name="connsiteX4" fmla="*/ 188742 w 1478185"/>
              <a:gd name="connsiteY4" fmla="*/ 1740963 h 2785690"/>
              <a:gd name="connsiteX5" fmla="*/ 28106 w 1478185"/>
              <a:gd name="connsiteY5" fmla="*/ 981024 h 2785690"/>
              <a:gd name="connsiteX6" fmla="*/ 896225 w 1478185"/>
              <a:gd name="connsiteY6" fmla="*/ 81436 h 2785690"/>
              <a:gd name="connsiteX0" fmla="*/ 1026126 w 1608086"/>
              <a:gd name="connsiteY0" fmla="*/ 81436 h 3567479"/>
              <a:gd name="connsiteX1" fmla="*/ 1591389 w 1608086"/>
              <a:gd name="connsiteY1" fmla="*/ 1703892 h 3567479"/>
              <a:gd name="connsiteX2" fmla="*/ 1591389 w 1608086"/>
              <a:gd name="connsiteY2" fmla="*/ 2445298 h 3567479"/>
              <a:gd name="connsiteX3" fmla="*/ 31216 w 1608086"/>
              <a:gd name="connsiteY3" fmla="*/ 3540368 h 3567479"/>
              <a:gd name="connsiteX4" fmla="*/ 318643 w 1608086"/>
              <a:gd name="connsiteY4" fmla="*/ 1740963 h 3567479"/>
              <a:gd name="connsiteX5" fmla="*/ 158007 w 1608086"/>
              <a:gd name="connsiteY5" fmla="*/ 981024 h 3567479"/>
              <a:gd name="connsiteX6" fmla="*/ 1026126 w 1608086"/>
              <a:gd name="connsiteY6" fmla="*/ 81436 h 3567479"/>
              <a:gd name="connsiteX0" fmla="*/ 1056784 w 1638744"/>
              <a:gd name="connsiteY0" fmla="*/ 81436 h 3567479"/>
              <a:gd name="connsiteX1" fmla="*/ 1622047 w 1638744"/>
              <a:gd name="connsiteY1" fmla="*/ 1703892 h 3567479"/>
              <a:gd name="connsiteX2" fmla="*/ 1622047 w 1638744"/>
              <a:gd name="connsiteY2" fmla="*/ 2445298 h 3567479"/>
              <a:gd name="connsiteX3" fmla="*/ 61874 w 1638744"/>
              <a:gd name="connsiteY3" fmla="*/ 3540368 h 3567479"/>
              <a:gd name="connsiteX4" fmla="*/ 349301 w 1638744"/>
              <a:gd name="connsiteY4" fmla="*/ 1740963 h 3567479"/>
              <a:gd name="connsiteX5" fmla="*/ 188665 w 1638744"/>
              <a:gd name="connsiteY5" fmla="*/ 981024 h 3567479"/>
              <a:gd name="connsiteX6" fmla="*/ 1056784 w 1638744"/>
              <a:gd name="connsiteY6" fmla="*/ 81436 h 3567479"/>
              <a:gd name="connsiteX0" fmla="*/ 1038903 w 1620863"/>
              <a:gd name="connsiteY0" fmla="*/ 81436 h 3567479"/>
              <a:gd name="connsiteX1" fmla="*/ 1604166 w 1620863"/>
              <a:gd name="connsiteY1" fmla="*/ 1703892 h 3567479"/>
              <a:gd name="connsiteX2" fmla="*/ 1604166 w 1620863"/>
              <a:gd name="connsiteY2" fmla="*/ 2445298 h 3567479"/>
              <a:gd name="connsiteX3" fmla="*/ 43993 w 1620863"/>
              <a:gd name="connsiteY3" fmla="*/ 3540368 h 3567479"/>
              <a:gd name="connsiteX4" fmla="*/ 331420 w 1620863"/>
              <a:gd name="connsiteY4" fmla="*/ 1740963 h 3567479"/>
              <a:gd name="connsiteX5" fmla="*/ 170784 w 1620863"/>
              <a:gd name="connsiteY5" fmla="*/ 981024 h 3567479"/>
              <a:gd name="connsiteX6" fmla="*/ 1038903 w 1620863"/>
              <a:gd name="connsiteY6" fmla="*/ 81436 h 3567479"/>
              <a:gd name="connsiteX0" fmla="*/ 1041621 w 1623581"/>
              <a:gd name="connsiteY0" fmla="*/ 81436 h 3567479"/>
              <a:gd name="connsiteX1" fmla="*/ 1606884 w 1623581"/>
              <a:gd name="connsiteY1" fmla="*/ 1703892 h 3567479"/>
              <a:gd name="connsiteX2" fmla="*/ 1606884 w 1623581"/>
              <a:gd name="connsiteY2" fmla="*/ 2445298 h 3567479"/>
              <a:gd name="connsiteX3" fmla="*/ 46711 w 1623581"/>
              <a:gd name="connsiteY3" fmla="*/ 3540368 h 3567479"/>
              <a:gd name="connsiteX4" fmla="*/ 334138 w 1623581"/>
              <a:gd name="connsiteY4" fmla="*/ 1740963 h 3567479"/>
              <a:gd name="connsiteX5" fmla="*/ 173502 w 1623581"/>
              <a:gd name="connsiteY5" fmla="*/ 981024 h 3567479"/>
              <a:gd name="connsiteX6" fmla="*/ 1041621 w 1623581"/>
              <a:gd name="connsiteY6" fmla="*/ 81436 h 3567479"/>
              <a:gd name="connsiteX0" fmla="*/ 1049784 w 1631744"/>
              <a:gd name="connsiteY0" fmla="*/ 81436 h 3567479"/>
              <a:gd name="connsiteX1" fmla="*/ 1615047 w 1631744"/>
              <a:gd name="connsiteY1" fmla="*/ 1703892 h 3567479"/>
              <a:gd name="connsiteX2" fmla="*/ 1615047 w 1631744"/>
              <a:gd name="connsiteY2" fmla="*/ 2445298 h 3567479"/>
              <a:gd name="connsiteX3" fmla="*/ 54874 w 1631744"/>
              <a:gd name="connsiteY3" fmla="*/ 3540368 h 3567479"/>
              <a:gd name="connsiteX4" fmla="*/ 342301 w 1631744"/>
              <a:gd name="connsiteY4" fmla="*/ 1740963 h 3567479"/>
              <a:gd name="connsiteX5" fmla="*/ 181665 w 1631744"/>
              <a:gd name="connsiteY5" fmla="*/ 981024 h 3567479"/>
              <a:gd name="connsiteX6" fmla="*/ 1049784 w 1631744"/>
              <a:gd name="connsiteY6" fmla="*/ 81436 h 3567479"/>
              <a:gd name="connsiteX0" fmla="*/ 1049784 w 1631744"/>
              <a:gd name="connsiteY0" fmla="*/ 81436 h 3602376"/>
              <a:gd name="connsiteX1" fmla="*/ 1615047 w 1631744"/>
              <a:gd name="connsiteY1" fmla="*/ 1703892 h 3602376"/>
              <a:gd name="connsiteX2" fmla="*/ 1615047 w 1631744"/>
              <a:gd name="connsiteY2" fmla="*/ 2445298 h 3602376"/>
              <a:gd name="connsiteX3" fmla="*/ 879820 w 1631744"/>
              <a:gd name="connsiteY3" fmla="*/ 3118741 h 3602376"/>
              <a:gd name="connsiteX4" fmla="*/ 54874 w 1631744"/>
              <a:gd name="connsiteY4" fmla="*/ 3540368 h 3602376"/>
              <a:gd name="connsiteX5" fmla="*/ 342301 w 1631744"/>
              <a:gd name="connsiteY5" fmla="*/ 1740963 h 3602376"/>
              <a:gd name="connsiteX6" fmla="*/ 181665 w 1631744"/>
              <a:gd name="connsiteY6" fmla="*/ 981024 h 3602376"/>
              <a:gd name="connsiteX7" fmla="*/ 1049784 w 1631744"/>
              <a:gd name="connsiteY7" fmla="*/ 81436 h 3602376"/>
              <a:gd name="connsiteX0" fmla="*/ 1049784 w 1744070"/>
              <a:gd name="connsiteY0" fmla="*/ 81436 h 3752449"/>
              <a:gd name="connsiteX1" fmla="*/ 1615047 w 1744070"/>
              <a:gd name="connsiteY1" fmla="*/ 1703892 h 3752449"/>
              <a:gd name="connsiteX2" fmla="*/ 1615047 w 1744070"/>
              <a:gd name="connsiteY2" fmla="*/ 2445298 h 3752449"/>
              <a:gd name="connsiteX3" fmla="*/ 1658295 w 1744070"/>
              <a:gd name="connsiteY3" fmla="*/ 3643903 h 3752449"/>
              <a:gd name="connsiteX4" fmla="*/ 54874 w 1744070"/>
              <a:gd name="connsiteY4" fmla="*/ 3540368 h 3752449"/>
              <a:gd name="connsiteX5" fmla="*/ 342301 w 1744070"/>
              <a:gd name="connsiteY5" fmla="*/ 1740963 h 3752449"/>
              <a:gd name="connsiteX6" fmla="*/ 181665 w 1744070"/>
              <a:gd name="connsiteY6" fmla="*/ 981024 h 3752449"/>
              <a:gd name="connsiteX7" fmla="*/ 1049784 w 1744070"/>
              <a:gd name="connsiteY7" fmla="*/ 81436 h 3752449"/>
              <a:gd name="connsiteX0" fmla="*/ 1049784 w 1887913"/>
              <a:gd name="connsiteY0" fmla="*/ 81436 h 3752449"/>
              <a:gd name="connsiteX1" fmla="*/ 1615047 w 1887913"/>
              <a:gd name="connsiteY1" fmla="*/ 1703892 h 3752449"/>
              <a:gd name="connsiteX2" fmla="*/ 1615047 w 1887913"/>
              <a:gd name="connsiteY2" fmla="*/ 2445298 h 3752449"/>
              <a:gd name="connsiteX3" fmla="*/ 1658295 w 1887913"/>
              <a:gd name="connsiteY3" fmla="*/ 3643903 h 3752449"/>
              <a:gd name="connsiteX4" fmla="*/ 54874 w 1887913"/>
              <a:gd name="connsiteY4" fmla="*/ 3540368 h 3752449"/>
              <a:gd name="connsiteX5" fmla="*/ 342301 w 1887913"/>
              <a:gd name="connsiteY5" fmla="*/ 1740963 h 3752449"/>
              <a:gd name="connsiteX6" fmla="*/ 181665 w 1887913"/>
              <a:gd name="connsiteY6" fmla="*/ 981024 h 3752449"/>
              <a:gd name="connsiteX7" fmla="*/ 1049784 w 1887913"/>
              <a:gd name="connsiteY7" fmla="*/ 81436 h 3752449"/>
              <a:gd name="connsiteX0" fmla="*/ 1049784 w 1922151"/>
              <a:gd name="connsiteY0" fmla="*/ 81436 h 3752449"/>
              <a:gd name="connsiteX1" fmla="*/ 1615047 w 1922151"/>
              <a:gd name="connsiteY1" fmla="*/ 1703892 h 3752449"/>
              <a:gd name="connsiteX2" fmla="*/ 1615047 w 1922151"/>
              <a:gd name="connsiteY2" fmla="*/ 2445298 h 3752449"/>
              <a:gd name="connsiteX3" fmla="*/ 1658295 w 1922151"/>
              <a:gd name="connsiteY3" fmla="*/ 3643903 h 3752449"/>
              <a:gd name="connsiteX4" fmla="*/ 54874 w 1922151"/>
              <a:gd name="connsiteY4" fmla="*/ 3540368 h 3752449"/>
              <a:gd name="connsiteX5" fmla="*/ 342301 w 1922151"/>
              <a:gd name="connsiteY5" fmla="*/ 1740963 h 3752449"/>
              <a:gd name="connsiteX6" fmla="*/ 181665 w 1922151"/>
              <a:gd name="connsiteY6" fmla="*/ 981024 h 3752449"/>
              <a:gd name="connsiteX7" fmla="*/ 1049784 w 1922151"/>
              <a:gd name="connsiteY7" fmla="*/ 81436 h 3752449"/>
              <a:gd name="connsiteX0" fmla="*/ 1049784 w 1867234"/>
              <a:gd name="connsiteY0" fmla="*/ 81436 h 3752449"/>
              <a:gd name="connsiteX1" fmla="*/ 1615047 w 1867234"/>
              <a:gd name="connsiteY1" fmla="*/ 1703892 h 3752449"/>
              <a:gd name="connsiteX2" fmla="*/ 1615047 w 1867234"/>
              <a:gd name="connsiteY2" fmla="*/ 2445298 h 3752449"/>
              <a:gd name="connsiteX3" fmla="*/ 1658295 w 1867234"/>
              <a:gd name="connsiteY3" fmla="*/ 3643903 h 3752449"/>
              <a:gd name="connsiteX4" fmla="*/ 54874 w 1867234"/>
              <a:gd name="connsiteY4" fmla="*/ 3540368 h 3752449"/>
              <a:gd name="connsiteX5" fmla="*/ 342301 w 1867234"/>
              <a:gd name="connsiteY5" fmla="*/ 1740963 h 3752449"/>
              <a:gd name="connsiteX6" fmla="*/ 181665 w 1867234"/>
              <a:gd name="connsiteY6" fmla="*/ 981024 h 3752449"/>
              <a:gd name="connsiteX7" fmla="*/ 1049784 w 1867234"/>
              <a:gd name="connsiteY7" fmla="*/ 81436 h 3752449"/>
              <a:gd name="connsiteX0" fmla="*/ 1049784 w 1793098"/>
              <a:gd name="connsiteY0" fmla="*/ 81436 h 3752449"/>
              <a:gd name="connsiteX1" fmla="*/ 1615047 w 1793098"/>
              <a:gd name="connsiteY1" fmla="*/ 1703892 h 3752449"/>
              <a:gd name="connsiteX2" fmla="*/ 1615047 w 1793098"/>
              <a:gd name="connsiteY2" fmla="*/ 2445298 h 3752449"/>
              <a:gd name="connsiteX3" fmla="*/ 1658295 w 1793098"/>
              <a:gd name="connsiteY3" fmla="*/ 3643903 h 3752449"/>
              <a:gd name="connsiteX4" fmla="*/ 54874 w 1793098"/>
              <a:gd name="connsiteY4" fmla="*/ 3540368 h 3752449"/>
              <a:gd name="connsiteX5" fmla="*/ 342301 w 1793098"/>
              <a:gd name="connsiteY5" fmla="*/ 1740963 h 3752449"/>
              <a:gd name="connsiteX6" fmla="*/ 181665 w 1793098"/>
              <a:gd name="connsiteY6" fmla="*/ 981024 h 3752449"/>
              <a:gd name="connsiteX7" fmla="*/ 1049784 w 1793098"/>
              <a:gd name="connsiteY7" fmla="*/ 81436 h 3752449"/>
              <a:gd name="connsiteX0" fmla="*/ 1049784 w 1878217"/>
              <a:gd name="connsiteY0" fmla="*/ 81436 h 3752449"/>
              <a:gd name="connsiteX1" fmla="*/ 1615047 w 1878217"/>
              <a:gd name="connsiteY1" fmla="*/ 1703892 h 3752449"/>
              <a:gd name="connsiteX2" fmla="*/ 1615047 w 1878217"/>
              <a:gd name="connsiteY2" fmla="*/ 2445298 h 3752449"/>
              <a:gd name="connsiteX3" fmla="*/ 1658295 w 1878217"/>
              <a:gd name="connsiteY3" fmla="*/ 3643903 h 3752449"/>
              <a:gd name="connsiteX4" fmla="*/ 54874 w 1878217"/>
              <a:gd name="connsiteY4" fmla="*/ 3540368 h 3752449"/>
              <a:gd name="connsiteX5" fmla="*/ 342301 w 1878217"/>
              <a:gd name="connsiteY5" fmla="*/ 1740963 h 3752449"/>
              <a:gd name="connsiteX6" fmla="*/ 181665 w 1878217"/>
              <a:gd name="connsiteY6" fmla="*/ 981024 h 3752449"/>
              <a:gd name="connsiteX7" fmla="*/ 1049784 w 1878217"/>
              <a:gd name="connsiteY7" fmla="*/ 81436 h 3752449"/>
              <a:gd name="connsiteX0" fmla="*/ 1049784 w 1878217"/>
              <a:gd name="connsiteY0" fmla="*/ 81436 h 3752449"/>
              <a:gd name="connsiteX1" fmla="*/ 1615047 w 1878217"/>
              <a:gd name="connsiteY1" fmla="*/ 1703892 h 3752449"/>
              <a:gd name="connsiteX2" fmla="*/ 1615047 w 1878217"/>
              <a:gd name="connsiteY2" fmla="*/ 2470011 h 3752449"/>
              <a:gd name="connsiteX3" fmla="*/ 1658295 w 1878217"/>
              <a:gd name="connsiteY3" fmla="*/ 3643903 h 3752449"/>
              <a:gd name="connsiteX4" fmla="*/ 54874 w 1878217"/>
              <a:gd name="connsiteY4" fmla="*/ 3540368 h 3752449"/>
              <a:gd name="connsiteX5" fmla="*/ 342301 w 1878217"/>
              <a:gd name="connsiteY5" fmla="*/ 1740963 h 3752449"/>
              <a:gd name="connsiteX6" fmla="*/ 181665 w 1878217"/>
              <a:gd name="connsiteY6" fmla="*/ 981024 h 3752449"/>
              <a:gd name="connsiteX7" fmla="*/ 1049784 w 1878217"/>
              <a:gd name="connsiteY7" fmla="*/ 81436 h 3752449"/>
              <a:gd name="connsiteX0" fmla="*/ 1049784 w 1893925"/>
              <a:gd name="connsiteY0" fmla="*/ 81436 h 3752449"/>
              <a:gd name="connsiteX1" fmla="*/ 1615047 w 1893925"/>
              <a:gd name="connsiteY1" fmla="*/ 1703892 h 3752449"/>
              <a:gd name="connsiteX2" fmla="*/ 1615047 w 1893925"/>
              <a:gd name="connsiteY2" fmla="*/ 2470011 h 3752449"/>
              <a:gd name="connsiteX3" fmla="*/ 1658295 w 1893925"/>
              <a:gd name="connsiteY3" fmla="*/ 3643903 h 3752449"/>
              <a:gd name="connsiteX4" fmla="*/ 54874 w 1893925"/>
              <a:gd name="connsiteY4" fmla="*/ 3540368 h 3752449"/>
              <a:gd name="connsiteX5" fmla="*/ 342301 w 1893925"/>
              <a:gd name="connsiteY5" fmla="*/ 1740963 h 3752449"/>
              <a:gd name="connsiteX6" fmla="*/ 181665 w 1893925"/>
              <a:gd name="connsiteY6" fmla="*/ 981024 h 3752449"/>
              <a:gd name="connsiteX7" fmla="*/ 1049784 w 1893925"/>
              <a:gd name="connsiteY7" fmla="*/ 81436 h 3752449"/>
              <a:gd name="connsiteX0" fmla="*/ 1049784 w 1901216"/>
              <a:gd name="connsiteY0" fmla="*/ 81436 h 3752449"/>
              <a:gd name="connsiteX1" fmla="*/ 1615047 w 1901216"/>
              <a:gd name="connsiteY1" fmla="*/ 1703892 h 3752449"/>
              <a:gd name="connsiteX2" fmla="*/ 1639760 w 1901216"/>
              <a:gd name="connsiteY2" fmla="*/ 2556508 h 3752449"/>
              <a:gd name="connsiteX3" fmla="*/ 1658295 w 1901216"/>
              <a:gd name="connsiteY3" fmla="*/ 3643903 h 3752449"/>
              <a:gd name="connsiteX4" fmla="*/ 54874 w 1901216"/>
              <a:gd name="connsiteY4" fmla="*/ 3540368 h 3752449"/>
              <a:gd name="connsiteX5" fmla="*/ 342301 w 1901216"/>
              <a:gd name="connsiteY5" fmla="*/ 1740963 h 3752449"/>
              <a:gd name="connsiteX6" fmla="*/ 181665 w 1901216"/>
              <a:gd name="connsiteY6" fmla="*/ 981024 h 3752449"/>
              <a:gd name="connsiteX7" fmla="*/ 1049784 w 1901216"/>
              <a:gd name="connsiteY7" fmla="*/ 81436 h 3752449"/>
              <a:gd name="connsiteX0" fmla="*/ 1049784 w 1901216"/>
              <a:gd name="connsiteY0" fmla="*/ 81436 h 3924369"/>
              <a:gd name="connsiteX1" fmla="*/ 1615047 w 1901216"/>
              <a:gd name="connsiteY1" fmla="*/ 1703892 h 3924369"/>
              <a:gd name="connsiteX2" fmla="*/ 1639760 w 1901216"/>
              <a:gd name="connsiteY2" fmla="*/ 2556508 h 3924369"/>
              <a:gd name="connsiteX3" fmla="*/ 1658295 w 1901216"/>
              <a:gd name="connsiteY3" fmla="*/ 3643903 h 3924369"/>
              <a:gd name="connsiteX4" fmla="*/ 54874 w 1901216"/>
              <a:gd name="connsiteY4" fmla="*/ 3540368 h 3924369"/>
              <a:gd name="connsiteX5" fmla="*/ 342301 w 1901216"/>
              <a:gd name="connsiteY5" fmla="*/ 1740963 h 3924369"/>
              <a:gd name="connsiteX6" fmla="*/ 181665 w 1901216"/>
              <a:gd name="connsiteY6" fmla="*/ 981024 h 3924369"/>
              <a:gd name="connsiteX7" fmla="*/ 1049784 w 1901216"/>
              <a:gd name="connsiteY7" fmla="*/ 81436 h 3924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01216" h="3924369">
                <a:moveTo>
                  <a:pt x="1049784" y="81436"/>
                </a:moveTo>
                <a:cubicBezTo>
                  <a:pt x="1338108" y="192647"/>
                  <a:pt x="1715992" y="1129462"/>
                  <a:pt x="1615047" y="1703892"/>
                </a:cubicBezTo>
                <a:cubicBezTo>
                  <a:pt x="1505372" y="2063888"/>
                  <a:pt x="1464214" y="2338986"/>
                  <a:pt x="1639760" y="2556508"/>
                </a:cubicBezTo>
                <a:cubicBezTo>
                  <a:pt x="1758178" y="2779960"/>
                  <a:pt x="2153102" y="3183363"/>
                  <a:pt x="1658295" y="3643903"/>
                </a:cubicBezTo>
                <a:cubicBezTo>
                  <a:pt x="1398266" y="3826415"/>
                  <a:pt x="768477" y="4221020"/>
                  <a:pt x="54874" y="3540368"/>
                </a:cubicBezTo>
                <a:cubicBezTo>
                  <a:pt x="-278758" y="2742327"/>
                  <a:pt x="1047128" y="2264316"/>
                  <a:pt x="342301" y="1740963"/>
                </a:cubicBezTo>
                <a:cubicBezTo>
                  <a:pt x="440662" y="1477104"/>
                  <a:pt x="430335" y="1411041"/>
                  <a:pt x="181665" y="981024"/>
                </a:cubicBezTo>
                <a:cubicBezTo>
                  <a:pt x="9732" y="300533"/>
                  <a:pt x="667262" y="-204048"/>
                  <a:pt x="1049784" y="81436"/>
                </a:cubicBezTo>
                <a:close/>
              </a:path>
            </a:pathLst>
          </a:custGeom>
          <a:solidFill>
            <a:srgbClr val="F58C7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2"/>
          <p:cNvSpPr/>
          <p:nvPr/>
        </p:nvSpPr>
        <p:spPr>
          <a:xfrm>
            <a:off x="2053131" y="2134585"/>
            <a:ext cx="1204514" cy="1940690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14400"/>
              <a:gd name="connsiteY0" fmla="*/ 4618 h 919018"/>
              <a:gd name="connsiteX1" fmla="*/ 460248 w 914400"/>
              <a:gd name="connsiteY1" fmla="*/ 0 h 919018"/>
              <a:gd name="connsiteX2" fmla="*/ 914400 w 914400"/>
              <a:gd name="connsiteY2" fmla="*/ 4618 h 919018"/>
              <a:gd name="connsiteX3" fmla="*/ 914400 w 914400"/>
              <a:gd name="connsiteY3" fmla="*/ 919018 h 919018"/>
              <a:gd name="connsiteX4" fmla="*/ 0 w 914400"/>
              <a:gd name="connsiteY4" fmla="*/ 919018 h 919018"/>
              <a:gd name="connsiteX5" fmla="*/ 0 w 914400"/>
              <a:gd name="connsiteY5" fmla="*/ 4618 h 919018"/>
              <a:gd name="connsiteX0" fmla="*/ 0 w 914400"/>
              <a:gd name="connsiteY0" fmla="*/ 4618 h 919018"/>
              <a:gd name="connsiteX1" fmla="*/ 460248 w 914400"/>
              <a:gd name="connsiteY1" fmla="*/ 0 h 919018"/>
              <a:gd name="connsiteX2" fmla="*/ 914400 w 914400"/>
              <a:gd name="connsiteY2" fmla="*/ 4618 h 919018"/>
              <a:gd name="connsiteX3" fmla="*/ 0 w 914400"/>
              <a:gd name="connsiteY3" fmla="*/ 919018 h 919018"/>
              <a:gd name="connsiteX4" fmla="*/ 0 w 914400"/>
              <a:gd name="connsiteY4" fmla="*/ 4618 h 919018"/>
              <a:gd name="connsiteX0" fmla="*/ 0 w 2231136"/>
              <a:gd name="connsiteY0" fmla="*/ 304800 h 1219200"/>
              <a:gd name="connsiteX1" fmla="*/ 460248 w 2231136"/>
              <a:gd name="connsiteY1" fmla="*/ 300182 h 1219200"/>
              <a:gd name="connsiteX2" fmla="*/ 2231136 w 2231136"/>
              <a:gd name="connsiteY2" fmla="*/ 0 h 1219200"/>
              <a:gd name="connsiteX3" fmla="*/ 0 w 2231136"/>
              <a:gd name="connsiteY3" fmla="*/ 1219200 h 1219200"/>
              <a:gd name="connsiteX4" fmla="*/ 0 w 2231136"/>
              <a:gd name="connsiteY4" fmla="*/ 304800 h 1219200"/>
              <a:gd name="connsiteX0" fmla="*/ 0 w 2438400"/>
              <a:gd name="connsiteY0" fmla="*/ 304800 h 426720"/>
              <a:gd name="connsiteX1" fmla="*/ 460248 w 2438400"/>
              <a:gd name="connsiteY1" fmla="*/ 300182 h 426720"/>
              <a:gd name="connsiteX2" fmla="*/ 2231136 w 2438400"/>
              <a:gd name="connsiteY2" fmla="*/ 0 h 426720"/>
              <a:gd name="connsiteX3" fmla="*/ 2438400 w 2438400"/>
              <a:gd name="connsiteY3" fmla="*/ 426720 h 426720"/>
              <a:gd name="connsiteX4" fmla="*/ 0 w 2438400"/>
              <a:gd name="connsiteY4" fmla="*/ 304800 h 426720"/>
              <a:gd name="connsiteX0" fmla="*/ 475 w 2438875"/>
              <a:gd name="connsiteY0" fmla="*/ 305953 h 427873"/>
              <a:gd name="connsiteX1" fmla="*/ 2231611 w 2438875"/>
              <a:gd name="connsiteY1" fmla="*/ 1153 h 427873"/>
              <a:gd name="connsiteX2" fmla="*/ 2438875 w 2438875"/>
              <a:gd name="connsiteY2" fmla="*/ 427873 h 427873"/>
              <a:gd name="connsiteX3" fmla="*/ 475 w 2438875"/>
              <a:gd name="connsiteY3" fmla="*/ 305953 h 427873"/>
              <a:gd name="connsiteX0" fmla="*/ 475 w 2438875"/>
              <a:gd name="connsiteY0" fmla="*/ 305953 h 427873"/>
              <a:gd name="connsiteX1" fmla="*/ 2231611 w 2438875"/>
              <a:gd name="connsiteY1" fmla="*/ 1153 h 427873"/>
              <a:gd name="connsiteX2" fmla="*/ 2438875 w 2438875"/>
              <a:gd name="connsiteY2" fmla="*/ 427873 h 427873"/>
              <a:gd name="connsiteX3" fmla="*/ 475 w 2438875"/>
              <a:gd name="connsiteY3" fmla="*/ 305953 h 427873"/>
              <a:gd name="connsiteX0" fmla="*/ 475 w 2438875"/>
              <a:gd name="connsiteY0" fmla="*/ 305953 h 427873"/>
              <a:gd name="connsiteX1" fmla="*/ 2231611 w 2438875"/>
              <a:gd name="connsiteY1" fmla="*/ 1153 h 427873"/>
              <a:gd name="connsiteX2" fmla="*/ 2438875 w 2438875"/>
              <a:gd name="connsiteY2" fmla="*/ 427873 h 427873"/>
              <a:gd name="connsiteX3" fmla="*/ 475 w 2438875"/>
              <a:gd name="connsiteY3" fmla="*/ 305953 h 427873"/>
              <a:gd name="connsiteX0" fmla="*/ 207264 w 207264"/>
              <a:gd name="connsiteY0" fmla="*/ 426720 h 426720"/>
              <a:gd name="connsiteX1" fmla="*/ 0 w 207264"/>
              <a:gd name="connsiteY1" fmla="*/ 0 h 426720"/>
              <a:gd name="connsiteX2" fmla="*/ 207264 w 207264"/>
              <a:gd name="connsiteY2" fmla="*/ 426720 h 426720"/>
              <a:gd name="connsiteX0" fmla="*/ 297419 w 297419"/>
              <a:gd name="connsiteY0" fmla="*/ 426720 h 426720"/>
              <a:gd name="connsiteX1" fmla="*/ 90155 w 297419"/>
              <a:gd name="connsiteY1" fmla="*/ 0 h 426720"/>
              <a:gd name="connsiteX2" fmla="*/ 297419 w 297419"/>
              <a:gd name="connsiteY2" fmla="*/ 426720 h 426720"/>
              <a:gd name="connsiteX0" fmla="*/ 284376 w 284376"/>
              <a:gd name="connsiteY0" fmla="*/ 414419 h 414419"/>
              <a:gd name="connsiteX1" fmla="*/ 114016 w 284376"/>
              <a:gd name="connsiteY1" fmla="*/ 0 h 414419"/>
              <a:gd name="connsiteX2" fmla="*/ 284376 w 284376"/>
              <a:gd name="connsiteY2" fmla="*/ 414419 h 414419"/>
              <a:gd name="connsiteX0" fmla="*/ 284376 w 321174"/>
              <a:gd name="connsiteY0" fmla="*/ 414419 h 414419"/>
              <a:gd name="connsiteX1" fmla="*/ 114016 w 321174"/>
              <a:gd name="connsiteY1" fmla="*/ 0 h 414419"/>
              <a:gd name="connsiteX2" fmla="*/ 284376 w 321174"/>
              <a:gd name="connsiteY2" fmla="*/ 414419 h 414419"/>
              <a:gd name="connsiteX0" fmla="*/ 193170 w 229968"/>
              <a:gd name="connsiteY0" fmla="*/ 414419 h 417646"/>
              <a:gd name="connsiteX1" fmla="*/ 22810 w 229968"/>
              <a:gd name="connsiteY1" fmla="*/ 0 h 417646"/>
              <a:gd name="connsiteX2" fmla="*/ 193170 w 229968"/>
              <a:gd name="connsiteY2" fmla="*/ 414419 h 417646"/>
              <a:gd name="connsiteX0" fmla="*/ 193170 w 267675"/>
              <a:gd name="connsiteY0" fmla="*/ 414620 h 417847"/>
              <a:gd name="connsiteX1" fmla="*/ 22810 w 267675"/>
              <a:gd name="connsiteY1" fmla="*/ 201 h 417847"/>
              <a:gd name="connsiteX2" fmla="*/ 193170 w 267675"/>
              <a:gd name="connsiteY2" fmla="*/ 414620 h 417847"/>
              <a:gd name="connsiteX0" fmla="*/ 325413 w 399918"/>
              <a:gd name="connsiteY0" fmla="*/ 414620 h 417065"/>
              <a:gd name="connsiteX1" fmla="*/ 155053 w 399918"/>
              <a:gd name="connsiteY1" fmla="*/ 201 h 417065"/>
              <a:gd name="connsiteX2" fmla="*/ 325413 w 399918"/>
              <a:gd name="connsiteY2" fmla="*/ 414620 h 417065"/>
              <a:gd name="connsiteX0" fmla="*/ 323870 w 399134"/>
              <a:gd name="connsiteY0" fmla="*/ 540772 h 542679"/>
              <a:gd name="connsiteX1" fmla="*/ 155891 w 399134"/>
              <a:gd name="connsiteY1" fmla="*/ 146 h 542679"/>
              <a:gd name="connsiteX2" fmla="*/ 323870 w 399134"/>
              <a:gd name="connsiteY2" fmla="*/ 540772 h 542679"/>
              <a:gd name="connsiteX0" fmla="*/ 357548 w 418830"/>
              <a:gd name="connsiteY0" fmla="*/ 731230 h 732661"/>
              <a:gd name="connsiteX1" fmla="*/ 139562 w 418830"/>
              <a:gd name="connsiteY1" fmla="*/ 104 h 732661"/>
              <a:gd name="connsiteX2" fmla="*/ 357548 w 418830"/>
              <a:gd name="connsiteY2" fmla="*/ 731230 h 732661"/>
              <a:gd name="connsiteX0" fmla="*/ 357548 w 518253"/>
              <a:gd name="connsiteY0" fmla="*/ 731312 h 732743"/>
              <a:gd name="connsiteX1" fmla="*/ 139562 w 518253"/>
              <a:gd name="connsiteY1" fmla="*/ 186 h 732743"/>
              <a:gd name="connsiteX2" fmla="*/ 357548 w 518253"/>
              <a:gd name="connsiteY2" fmla="*/ 731312 h 732743"/>
              <a:gd name="connsiteX0" fmla="*/ 458501 w 619206"/>
              <a:gd name="connsiteY0" fmla="*/ 731312 h 731312"/>
              <a:gd name="connsiteX1" fmla="*/ 240515 w 619206"/>
              <a:gd name="connsiteY1" fmla="*/ 186 h 731312"/>
              <a:gd name="connsiteX2" fmla="*/ 458501 w 619206"/>
              <a:gd name="connsiteY2" fmla="*/ 731312 h 731312"/>
              <a:gd name="connsiteX0" fmla="*/ 473151 w 633856"/>
              <a:gd name="connsiteY0" fmla="*/ 731312 h 731312"/>
              <a:gd name="connsiteX1" fmla="*/ 255165 w 633856"/>
              <a:gd name="connsiteY1" fmla="*/ 186 h 731312"/>
              <a:gd name="connsiteX2" fmla="*/ 473151 w 633856"/>
              <a:gd name="connsiteY2" fmla="*/ 731312 h 731312"/>
              <a:gd name="connsiteX0" fmla="*/ 495127 w 646216"/>
              <a:gd name="connsiteY0" fmla="*/ 721793 h 721793"/>
              <a:gd name="connsiteX1" fmla="*/ 236659 w 646216"/>
              <a:gd name="connsiteY1" fmla="*/ 192 h 721793"/>
              <a:gd name="connsiteX2" fmla="*/ 495127 w 646216"/>
              <a:gd name="connsiteY2" fmla="*/ 721793 h 721793"/>
              <a:gd name="connsiteX0" fmla="*/ 434157 w 616839"/>
              <a:gd name="connsiteY0" fmla="*/ 724173 h 724173"/>
              <a:gd name="connsiteX1" fmla="*/ 294752 w 616839"/>
              <a:gd name="connsiteY1" fmla="*/ 191 h 724173"/>
              <a:gd name="connsiteX2" fmla="*/ 434157 w 616839"/>
              <a:gd name="connsiteY2" fmla="*/ 724173 h 724173"/>
              <a:gd name="connsiteX0" fmla="*/ 434157 w 730487"/>
              <a:gd name="connsiteY0" fmla="*/ 724122 h 724122"/>
              <a:gd name="connsiteX1" fmla="*/ 294752 w 730487"/>
              <a:gd name="connsiteY1" fmla="*/ 140 h 724122"/>
              <a:gd name="connsiteX2" fmla="*/ 434157 w 730487"/>
              <a:gd name="connsiteY2" fmla="*/ 724122 h 724122"/>
              <a:gd name="connsiteX0" fmla="*/ 434157 w 740627"/>
              <a:gd name="connsiteY0" fmla="*/ 729405 h 729405"/>
              <a:gd name="connsiteX1" fmla="*/ 294752 w 740627"/>
              <a:gd name="connsiteY1" fmla="*/ 5423 h 729405"/>
              <a:gd name="connsiteX2" fmla="*/ 434157 w 740627"/>
              <a:gd name="connsiteY2" fmla="*/ 729405 h 729405"/>
              <a:gd name="connsiteX0" fmla="*/ 384008 w 690478"/>
              <a:gd name="connsiteY0" fmla="*/ 729405 h 729405"/>
              <a:gd name="connsiteX1" fmla="*/ 244603 w 690478"/>
              <a:gd name="connsiteY1" fmla="*/ 5423 h 729405"/>
              <a:gd name="connsiteX2" fmla="*/ 384008 w 690478"/>
              <a:gd name="connsiteY2" fmla="*/ 729405 h 729405"/>
              <a:gd name="connsiteX0" fmla="*/ 333324 w 639794"/>
              <a:gd name="connsiteY0" fmla="*/ 729405 h 729405"/>
              <a:gd name="connsiteX1" fmla="*/ 193919 w 639794"/>
              <a:gd name="connsiteY1" fmla="*/ 5423 h 729405"/>
              <a:gd name="connsiteX2" fmla="*/ 333324 w 639794"/>
              <a:gd name="connsiteY2" fmla="*/ 729405 h 729405"/>
              <a:gd name="connsiteX0" fmla="*/ 299003 w 605473"/>
              <a:gd name="connsiteY0" fmla="*/ 729405 h 729405"/>
              <a:gd name="connsiteX1" fmla="*/ 159598 w 605473"/>
              <a:gd name="connsiteY1" fmla="*/ 5423 h 729405"/>
              <a:gd name="connsiteX2" fmla="*/ 299003 w 605473"/>
              <a:gd name="connsiteY2" fmla="*/ 729405 h 729405"/>
              <a:gd name="connsiteX0" fmla="*/ 317702 w 624172"/>
              <a:gd name="connsiteY0" fmla="*/ 729405 h 729405"/>
              <a:gd name="connsiteX1" fmla="*/ 178297 w 624172"/>
              <a:gd name="connsiteY1" fmla="*/ 5423 h 729405"/>
              <a:gd name="connsiteX2" fmla="*/ 317702 w 624172"/>
              <a:gd name="connsiteY2" fmla="*/ 729405 h 729405"/>
              <a:gd name="connsiteX0" fmla="*/ 314582 w 621052"/>
              <a:gd name="connsiteY0" fmla="*/ 729405 h 729405"/>
              <a:gd name="connsiteX1" fmla="*/ 175177 w 621052"/>
              <a:gd name="connsiteY1" fmla="*/ 5423 h 729405"/>
              <a:gd name="connsiteX2" fmla="*/ 314582 w 621052"/>
              <a:gd name="connsiteY2" fmla="*/ 729405 h 729405"/>
              <a:gd name="connsiteX0" fmla="*/ 355473 w 661943"/>
              <a:gd name="connsiteY0" fmla="*/ 729405 h 729405"/>
              <a:gd name="connsiteX1" fmla="*/ 216068 w 661943"/>
              <a:gd name="connsiteY1" fmla="*/ 5423 h 729405"/>
              <a:gd name="connsiteX2" fmla="*/ 355473 w 661943"/>
              <a:gd name="connsiteY2" fmla="*/ 729405 h 729405"/>
              <a:gd name="connsiteX0" fmla="*/ 352648 w 661313"/>
              <a:gd name="connsiteY0" fmla="*/ 729405 h 729405"/>
              <a:gd name="connsiteX1" fmla="*/ 220387 w 661313"/>
              <a:gd name="connsiteY1" fmla="*/ 5423 h 729405"/>
              <a:gd name="connsiteX2" fmla="*/ 352648 w 661313"/>
              <a:gd name="connsiteY2" fmla="*/ 729405 h 729405"/>
              <a:gd name="connsiteX0" fmla="*/ 339686 w 648351"/>
              <a:gd name="connsiteY0" fmla="*/ 729405 h 729405"/>
              <a:gd name="connsiteX1" fmla="*/ 207425 w 648351"/>
              <a:gd name="connsiteY1" fmla="*/ 5423 h 729405"/>
              <a:gd name="connsiteX2" fmla="*/ 339686 w 648351"/>
              <a:gd name="connsiteY2" fmla="*/ 729405 h 729405"/>
              <a:gd name="connsiteX0" fmla="*/ 320918 w 629583"/>
              <a:gd name="connsiteY0" fmla="*/ 729405 h 729405"/>
              <a:gd name="connsiteX1" fmla="*/ 188657 w 629583"/>
              <a:gd name="connsiteY1" fmla="*/ 5423 h 729405"/>
              <a:gd name="connsiteX2" fmla="*/ 320918 w 629583"/>
              <a:gd name="connsiteY2" fmla="*/ 729405 h 729405"/>
              <a:gd name="connsiteX0" fmla="*/ 331754 w 640419"/>
              <a:gd name="connsiteY0" fmla="*/ 729405 h 729405"/>
              <a:gd name="connsiteX1" fmla="*/ 199493 w 640419"/>
              <a:gd name="connsiteY1" fmla="*/ 5423 h 729405"/>
              <a:gd name="connsiteX2" fmla="*/ 331754 w 640419"/>
              <a:gd name="connsiteY2" fmla="*/ 729405 h 729405"/>
              <a:gd name="connsiteX0" fmla="*/ 328792 w 637457"/>
              <a:gd name="connsiteY0" fmla="*/ 729405 h 729405"/>
              <a:gd name="connsiteX1" fmla="*/ 196531 w 637457"/>
              <a:gd name="connsiteY1" fmla="*/ 5423 h 729405"/>
              <a:gd name="connsiteX2" fmla="*/ 328792 w 637457"/>
              <a:gd name="connsiteY2" fmla="*/ 729405 h 729405"/>
              <a:gd name="connsiteX0" fmla="*/ 328792 w 637457"/>
              <a:gd name="connsiteY0" fmla="*/ 719966 h 719966"/>
              <a:gd name="connsiteX1" fmla="*/ 196531 w 637457"/>
              <a:gd name="connsiteY1" fmla="*/ 5509 h 719966"/>
              <a:gd name="connsiteX2" fmla="*/ 328792 w 637457"/>
              <a:gd name="connsiteY2" fmla="*/ 719966 h 719966"/>
              <a:gd name="connsiteX0" fmla="*/ 341384 w 650049"/>
              <a:gd name="connsiteY0" fmla="*/ 719966 h 719966"/>
              <a:gd name="connsiteX1" fmla="*/ 209123 w 650049"/>
              <a:gd name="connsiteY1" fmla="*/ 5509 h 719966"/>
              <a:gd name="connsiteX2" fmla="*/ 341384 w 650049"/>
              <a:gd name="connsiteY2" fmla="*/ 719966 h 719966"/>
              <a:gd name="connsiteX0" fmla="*/ 267113 w 655890"/>
              <a:gd name="connsiteY0" fmla="*/ 810156 h 810156"/>
              <a:gd name="connsiteX1" fmla="*/ 348747 w 655890"/>
              <a:gd name="connsiteY1" fmla="*/ 4793 h 810156"/>
              <a:gd name="connsiteX2" fmla="*/ 267113 w 655890"/>
              <a:gd name="connsiteY2" fmla="*/ 810156 h 810156"/>
              <a:gd name="connsiteX0" fmla="*/ 267113 w 807006"/>
              <a:gd name="connsiteY0" fmla="*/ 816455 h 816455"/>
              <a:gd name="connsiteX1" fmla="*/ 348747 w 807006"/>
              <a:gd name="connsiteY1" fmla="*/ 11092 h 816455"/>
              <a:gd name="connsiteX2" fmla="*/ 267113 w 807006"/>
              <a:gd name="connsiteY2" fmla="*/ 816455 h 816455"/>
              <a:gd name="connsiteX0" fmla="*/ 276323 w 804484"/>
              <a:gd name="connsiteY0" fmla="*/ 826800 h 826800"/>
              <a:gd name="connsiteX1" fmla="*/ 325873 w 804484"/>
              <a:gd name="connsiteY1" fmla="*/ 10742 h 826800"/>
              <a:gd name="connsiteX2" fmla="*/ 276323 w 804484"/>
              <a:gd name="connsiteY2" fmla="*/ 826800 h 826800"/>
              <a:gd name="connsiteX0" fmla="*/ 316556 w 844717"/>
              <a:gd name="connsiteY0" fmla="*/ 826800 h 826800"/>
              <a:gd name="connsiteX1" fmla="*/ 366106 w 844717"/>
              <a:gd name="connsiteY1" fmla="*/ 10742 h 826800"/>
              <a:gd name="connsiteX2" fmla="*/ 316556 w 844717"/>
              <a:gd name="connsiteY2" fmla="*/ 826800 h 826800"/>
              <a:gd name="connsiteX0" fmla="*/ 150259 w 678420"/>
              <a:gd name="connsiteY0" fmla="*/ 852450 h 853634"/>
              <a:gd name="connsiteX1" fmla="*/ 199809 w 678420"/>
              <a:gd name="connsiteY1" fmla="*/ 36392 h 853634"/>
              <a:gd name="connsiteX2" fmla="*/ 392 w 678420"/>
              <a:gd name="connsiteY2" fmla="*/ 213730 h 853634"/>
              <a:gd name="connsiteX3" fmla="*/ 150259 w 678420"/>
              <a:gd name="connsiteY3" fmla="*/ 852450 h 853634"/>
              <a:gd name="connsiteX0" fmla="*/ 428055 w 956216"/>
              <a:gd name="connsiteY0" fmla="*/ 906841 h 907739"/>
              <a:gd name="connsiteX1" fmla="*/ 477605 w 956216"/>
              <a:gd name="connsiteY1" fmla="*/ 90783 h 907739"/>
              <a:gd name="connsiteX2" fmla="*/ 125 w 956216"/>
              <a:gd name="connsiteY2" fmla="*/ 91658 h 907739"/>
              <a:gd name="connsiteX3" fmla="*/ 428055 w 956216"/>
              <a:gd name="connsiteY3" fmla="*/ 906841 h 907739"/>
              <a:gd name="connsiteX0" fmla="*/ 434579 w 962740"/>
              <a:gd name="connsiteY0" fmla="*/ 906841 h 909063"/>
              <a:gd name="connsiteX1" fmla="*/ 484129 w 962740"/>
              <a:gd name="connsiteY1" fmla="*/ 90783 h 909063"/>
              <a:gd name="connsiteX2" fmla="*/ 6649 w 962740"/>
              <a:gd name="connsiteY2" fmla="*/ 91658 h 909063"/>
              <a:gd name="connsiteX3" fmla="*/ 434579 w 962740"/>
              <a:gd name="connsiteY3" fmla="*/ 906841 h 909063"/>
              <a:gd name="connsiteX0" fmla="*/ 583740 w 949439"/>
              <a:gd name="connsiteY0" fmla="*/ 1824149 h 1826371"/>
              <a:gd name="connsiteX1" fmla="*/ 2301 w 949439"/>
              <a:gd name="connsiteY1" fmla="*/ 8133 h 1826371"/>
              <a:gd name="connsiteX2" fmla="*/ 155810 w 949439"/>
              <a:gd name="connsiteY2" fmla="*/ 1008966 h 1826371"/>
              <a:gd name="connsiteX3" fmla="*/ 583740 w 949439"/>
              <a:gd name="connsiteY3" fmla="*/ 1824149 h 1826371"/>
              <a:gd name="connsiteX0" fmla="*/ 706761 w 1072460"/>
              <a:gd name="connsiteY0" fmla="*/ 1818597 h 1820819"/>
              <a:gd name="connsiteX1" fmla="*/ 125322 w 1072460"/>
              <a:gd name="connsiteY1" fmla="*/ 2581 h 1820819"/>
              <a:gd name="connsiteX2" fmla="*/ 278831 w 1072460"/>
              <a:gd name="connsiteY2" fmla="*/ 1003414 h 1820819"/>
              <a:gd name="connsiteX3" fmla="*/ 706761 w 1072460"/>
              <a:gd name="connsiteY3" fmla="*/ 1818597 h 1820819"/>
              <a:gd name="connsiteX0" fmla="*/ 706761 w 1097090"/>
              <a:gd name="connsiteY0" fmla="*/ 1831320 h 1833542"/>
              <a:gd name="connsiteX1" fmla="*/ 125322 w 1097090"/>
              <a:gd name="connsiteY1" fmla="*/ 15304 h 1833542"/>
              <a:gd name="connsiteX2" fmla="*/ 278831 w 1097090"/>
              <a:gd name="connsiteY2" fmla="*/ 1016137 h 1833542"/>
              <a:gd name="connsiteX3" fmla="*/ 706761 w 1097090"/>
              <a:gd name="connsiteY3" fmla="*/ 1831320 h 1833542"/>
              <a:gd name="connsiteX0" fmla="*/ 706761 w 906818"/>
              <a:gd name="connsiteY0" fmla="*/ 1832054 h 1834276"/>
              <a:gd name="connsiteX1" fmla="*/ 877737 w 906818"/>
              <a:gd name="connsiteY1" fmla="*/ 503525 h 1834276"/>
              <a:gd name="connsiteX2" fmla="*/ 125322 w 906818"/>
              <a:gd name="connsiteY2" fmla="*/ 16038 h 1834276"/>
              <a:gd name="connsiteX3" fmla="*/ 278831 w 906818"/>
              <a:gd name="connsiteY3" fmla="*/ 1016871 h 1834276"/>
              <a:gd name="connsiteX4" fmla="*/ 706761 w 906818"/>
              <a:gd name="connsiteY4" fmla="*/ 1832054 h 1834276"/>
              <a:gd name="connsiteX0" fmla="*/ 706761 w 1015144"/>
              <a:gd name="connsiteY0" fmla="*/ 1828340 h 1830562"/>
              <a:gd name="connsiteX1" fmla="*/ 995379 w 1015144"/>
              <a:gd name="connsiteY1" fmla="*/ 606758 h 1830562"/>
              <a:gd name="connsiteX2" fmla="*/ 125322 w 1015144"/>
              <a:gd name="connsiteY2" fmla="*/ 12324 h 1830562"/>
              <a:gd name="connsiteX3" fmla="*/ 278831 w 1015144"/>
              <a:gd name="connsiteY3" fmla="*/ 1013157 h 1830562"/>
              <a:gd name="connsiteX4" fmla="*/ 706761 w 1015144"/>
              <a:gd name="connsiteY4" fmla="*/ 1828340 h 1830562"/>
              <a:gd name="connsiteX0" fmla="*/ 706761 w 1204514"/>
              <a:gd name="connsiteY0" fmla="*/ 1828340 h 1830562"/>
              <a:gd name="connsiteX1" fmla="*/ 995379 w 1204514"/>
              <a:gd name="connsiteY1" fmla="*/ 606758 h 1830562"/>
              <a:gd name="connsiteX2" fmla="*/ 125322 w 1204514"/>
              <a:gd name="connsiteY2" fmla="*/ 12324 h 1830562"/>
              <a:gd name="connsiteX3" fmla="*/ 278831 w 1204514"/>
              <a:gd name="connsiteY3" fmla="*/ 1013157 h 1830562"/>
              <a:gd name="connsiteX4" fmla="*/ 706761 w 1204514"/>
              <a:gd name="connsiteY4" fmla="*/ 1828340 h 1830562"/>
              <a:gd name="connsiteX0" fmla="*/ 706761 w 1204514"/>
              <a:gd name="connsiteY0" fmla="*/ 1988176 h 1990398"/>
              <a:gd name="connsiteX1" fmla="*/ 995379 w 1204514"/>
              <a:gd name="connsiteY1" fmla="*/ 766594 h 1990398"/>
              <a:gd name="connsiteX2" fmla="*/ 125322 w 1204514"/>
              <a:gd name="connsiteY2" fmla="*/ 172160 h 1990398"/>
              <a:gd name="connsiteX3" fmla="*/ 278831 w 1204514"/>
              <a:gd name="connsiteY3" fmla="*/ 1172993 h 1990398"/>
              <a:gd name="connsiteX4" fmla="*/ 706761 w 1204514"/>
              <a:gd name="connsiteY4" fmla="*/ 1988176 h 1990398"/>
              <a:gd name="connsiteX0" fmla="*/ 706761 w 1204514"/>
              <a:gd name="connsiteY0" fmla="*/ 1998689 h 2000911"/>
              <a:gd name="connsiteX1" fmla="*/ 995379 w 1204514"/>
              <a:gd name="connsiteY1" fmla="*/ 777107 h 2000911"/>
              <a:gd name="connsiteX2" fmla="*/ 125322 w 1204514"/>
              <a:gd name="connsiteY2" fmla="*/ 182673 h 2000911"/>
              <a:gd name="connsiteX3" fmla="*/ 278831 w 1204514"/>
              <a:gd name="connsiteY3" fmla="*/ 1183506 h 2000911"/>
              <a:gd name="connsiteX4" fmla="*/ 706761 w 1204514"/>
              <a:gd name="connsiteY4" fmla="*/ 1998689 h 2000911"/>
              <a:gd name="connsiteX0" fmla="*/ 706761 w 1204514"/>
              <a:gd name="connsiteY0" fmla="*/ 1955259 h 1957481"/>
              <a:gd name="connsiteX1" fmla="*/ 995379 w 1204514"/>
              <a:gd name="connsiteY1" fmla="*/ 733677 h 1957481"/>
              <a:gd name="connsiteX2" fmla="*/ 125322 w 1204514"/>
              <a:gd name="connsiteY2" fmla="*/ 139243 h 1957481"/>
              <a:gd name="connsiteX3" fmla="*/ 278831 w 1204514"/>
              <a:gd name="connsiteY3" fmla="*/ 1140076 h 1957481"/>
              <a:gd name="connsiteX4" fmla="*/ 706761 w 1204514"/>
              <a:gd name="connsiteY4" fmla="*/ 1955259 h 1957481"/>
              <a:gd name="connsiteX0" fmla="*/ 706761 w 1204514"/>
              <a:gd name="connsiteY0" fmla="*/ 1868570 h 1870792"/>
              <a:gd name="connsiteX1" fmla="*/ 995379 w 1204514"/>
              <a:gd name="connsiteY1" fmla="*/ 646988 h 1870792"/>
              <a:gd name="connsiteX2" fmla="*/ 125322 w 1204514"/>
              <a:gd name="connsiteY2" fmla="*/ 52554 h 1870792"/>
              <a:gd name="connsiteX3" fmla="*/ 278831 w 1204514"/>
              <a:gd name="connsiteY3" fmla="*/ 1053387 h 1870792"/>
              <a:gd name="connsiteX4" fmla="*/ 706761 w 1204514"/>
              <a:gd name="connsiteY4" fmla="*/ 1868570 h 1870792"/>
              <a:gd name="connsiteX0" fmla="*/ 706761 w 1204514"/>
              <a:gd name="connsiteY0" fmla="*/ 1938468 h 1940690"/>
              <a:gd name="connsiteX1" fmla="*/ 995379 w 1204514"/>
              <a:gd name="connsiteY1" fmla="*/ 716886 h 1940690"/>
              <a:gd name="connsiteX2" fmla="*/ 125322 w 1204514"/>
              <a:gd name="connsiteY2" fmla="*/ 122452 h 1940690"/>
              <a:gd name="connsiteX3" fmla="*/ 278831 w 1204514"/>
              <a:gd name="connsiteY3" fmla="*/ 1123285 h 1940690"/>
              <a:gd name="connsiteX4" fmla="*/ 706761 w 1204514"/>
              <a:gd name="connsiteY4" fmla="*/ 1938468 h 1940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4514" h="1940690">
                <a:moveTo>
                  <a:pt x="706761" y="1938468"/>
                </a:moveTo>
                <a:cubicBezTo>
                  <a:pt x="806579" y="1852910"/>
                  <a:pt x="1562854" y="1452692"/>
                  <a:pt x="995379" y="716886"/>
                </a:cubicBezTo>
                <a:cubicBezTo>
                  <a:pt x="812915" y="-264898"/>
                  <a:pt x="332087" y="10157"/>
                  <a:pt x="125322" y="122452"/>
                </a:cubicBezTo>
                <a:cubicBezTo>
                  <a:pt x="-231193" y="417051"/>
                  <a:pt x="287089" y="987275"/>
                  <a:pt x="278831" y="1123285"/>
                </a:cubicBezTo>
                <a:cubicBezTo>
                  <a:pt x="211751" y="1703126"/>
                  <a:pt x="673525" y="1968024"/>
                  <a:pt x="706761" y="1938468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2"/>
          <p:cNvSpPr/>
          <p:nvPr/>
        </p:nvSpPr>
        <p:spPr>
          <a:xfrm>
            <a:off x="2047612" y="4152456"/>
            <a:ext cx="1279920" cy="1447868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14400"/>
              <a:gd name="connsiteY0" fmla="*/ 4618 h 919018"/>
              <a:gd name="connsiteX1" fmla="*/ 460248 w 914400"/>
              <a:gd name="connsiteY1" fmla="*/ 0 h 919018"/>
              <a:gd name="connsiteX2" fmla="*/ 914400 w 914400"/>
              <a:gd name="connsiteY2" fmla="*/ 4618 h 919018"/>
              <a:gd name="connsiteX3" fmla="*/ 914400 w 914400"/>
              <a:gd name="connsiteY3" fmla="*/ 919018 h 919018"/>
              <a:gd name="connsiteX4" fmla="*/ 0 w 914400"/>
              <a:gd name="connsiteY4" fmla="*/ 919018 h 919018"/>
              <a:gd name="connsiteX5" fmla="*/ 0 w 914400"/>
              <a:gd name="connsiteY5" fmla="*/ 4618 h 919018"/>
              <a:gd name="connsiteX0" fmla="*/ 0 w 914400"/>
              <a:gd name="connsiteY0" fmla="*/ 4618 h 919018"/>
              <a:gd name="connsiteX1" fmla="*/ 460248 w 914400"/>
              <a:gd name="connsiteY1" fmla="*/ 0 h 919018"/>
              <a:gd name="connsiteX2" fmla="*/ 914400 w 914400"/>
              <a:gd name="connsiteY2" fmla="*/ 4618 h 919018"/>
              <a:gd name="connsiteX3" fmla="*/ 0 w 914400"/>
              <a:gd name="connsiteY3" fmla="*/ 919018 h 919018"/>
              <a:gd name="connsiteX4" fmla="*/ 0 w 914400"/>
              <a:gd name="connsiteY4" fmla="*/ 4618 h 919018"/>
              <a:gd name="connsiteX0" fmla="*/ 0 w 2231136"/>
              <a:gd name="connsiteY0" fmla="*/ 304800 h 1219200"/>
              <a:gd name="connsiteX1" fmla="*/ 460248 w 2231136"/>
              <a:gd name="connsiteY1" fmla="*/ 300182 h 1219200"/>
              <a:gd name="connsiteX2" fmla="*/ 2231136 w 2231136"/>
              <a:gd name="connsiteY2" fmla="*/ 0 h 1219200"/>
              <a:gd name="connsiteX3" fmla="*/ 0 w 2231136"/>
              <a:gd name="connsiteY3" fmla="*/ 1219200 h 1219200"/>
              <a:gd name="connsiteX4" fmla="*/ 0 w 2231136"/>
              <a:gd name="connsiteY4" fmla="*/ 304800 h 1219200"/>
              <a:gd name="connsiteX0" fmla="*/ 0 w 2438400"/>
              <a:gd name="connsiteY0" fmla="*/ 304800 h 426720"/>
              <a:gd name="connsiteX1" fmla="*/ 460248 w 2438400"/>
              <a:gd name="connsiteY1" fmla="*/ 300182 h 426720"/>
              <a:gd name="connsiteX2" fmla="*/ 2231136 w 2438400"/>
              <a:gd name="connsiteY2" fmla="*/ 0 h 426720"/>
              <a:gd name="connsiteX3" fmla="*/ 2438400 w 2438400"/>
              <a:gd name="connsiteY3" fmla="*/ 426720 h 426720"/>
              <a:gd name="connsiteX4" fmla="*/ 0 w 2438400"/>
              <a:gd name="connsiteY4" fmla="*/ 304800 h 426720"/>
              <a:gd name="connsiteX0" fmla="*/ 475 w 2438875"/>
              <a:gd name="connsiteY0" fmla="*/ 305953 h 427873"/>
              <a:gd name="connsiteX1" fmla="*/ 2231611 w 2438875"/>
              <a:gd name="connsiteY1" fmla="*/ 1153 h 427873"/>
              <a:gd name="connsiteX2" fmla="*/ 2438875 w 2438875"/>
              <a:gd name="connsiteY2" fmla="*/ 427873 h 427873"/>
              <a:gd name="connsiteX3" fmla="*/ 475 w 2438875"/>
              <a:gd name="connsiteY3" fmla="*/ 305953 h 427873"/>
              <a:gd name="connsiteX0" fmla="*/ 475 w 2438875"/>
              <a:gd name="connsiteY0" fmla="*/ 305953 h 427873"/>
              <a:gd name="connsiteX1" fmla="*/ 2231611 w 2438875"/>
              <a:gd name="connsiteY1" fmla="*/ 1153 h 427873"/>
              <a:gd name="connsiteX2" fmla="*/ 2438875 w 2438875"/>
              <a:gd name="connsiteY2" fmla="*/ 427873 h 427873"/>
              <a:gd name="connsiteX3" fmla="*/ 475 w 2438875"/>
              <a:gd name="connsiteY3" fmla="*/ 305953 h 427873"/>
              <a:gd name="connsiteX0" fmla="*/ 475 w 2438875"/>
              <a:gd name="connsiteY0" fmla="*/ 305953 h 427873"/>
              <a:gd name="connsiteX1" fmla="*/ 2231611 w 2438875"/>
              <a:gd name="connsiteY1" fmla="*/ 1153 h 427873"/>
              <a:gd name="connsiteX2" fmla="*/ 2438875 w 2438875"/>
              <a:gd name="connsiteY2" fmla="*/ 427873 h 427873"/>
              <a:gd name="connsiteX3" fmla="*/ 475 w 2438875"/>
              <a:gd name="connsiteY3" fmla="*/ 305953 h 427873"/>
              <a:gd name="connsiteX0" fmla="*/ 207264 w 207264"/>
              <a:gd name="connsiteY0" fmla="*/ 426720 h 426720"/>
              <a:gd name="connsiteX1" fmla="*/ 0 w 207264"/>
              <a:gd name="connsiteY1" fmla="*/ 0 h 426720"/>
              <a:gd name="connsiteX2" fmla="*/ 207264 w 207264"/>
              <a:gd name="connsiteY2" fmla="*/ 426720 h 426720"/>
              <a:gd name="connsiteX0" fmla="*/ 297419 w 297419"/>
              <a:gd name="connsiteY0" fmla="*/ 426720 h 426720"/>
              <a:gd name="connsiteX1" fmla="*/ 90155 w 297419"/>
              <a:gd name="connsiteY1" fmla="*/ 0 h 426720"/>
              <a:gd name="connsiteX2" fmla="*/ 297419 w 297419"/>
              <a:gd name="connsiteY2" fmla="*/ 426720 h 426720"/>
              <a:gd name="connsiteX0" fmla="*/ 284376 w 284376"/>
              <a:gd name="connsiteY0" fmla="*/ 414419 h 414419"/>
              <a:gd name="connsiteX1" fmla="*/ 114016 w 284376"/>
              <a:gd name="connsiteY1" fmla="*/ 0 h 414419"/>
              <a:gd name="connsiteX2" fmla="*/ 284376 w 284376"/>
              <a:gd name="connsiteY2" fmla="*/ 414419 h 414419"/>
              <a:gd name="connsiteX0" fmla="*/ 284376 w 321174"/>
              <a:gd name="connsiteY0" fmla="*/ 414419 h 414419"/>
              <a:gd name="connsiteX1" fmla="*/ 114016 w 321174"/>
              <a:gd name="connsiteY1" fmla="*/ 0 h 414419"/>
              <a:gd name="connsiteX2" fmla="*/ 284376 w 321174"/>
              <a:gd name="connsiteY2" fmla="*/ 414419 h 414419"/>
              <a:gd name="connsiteX0" fmla="*/ 193170 w 229968"/>
              <a:gd name="connsiteY0" fmla="*/ 414419 h 417646"/>
              <a:gd name="connsiteX1" fmla="*/ 22810 w 229968"/>
              <a:gd name="connsiteY1" fmla="*/ 0 h 417646"/>
              <a:gd name="connsiteX2" fmla="*/ 193170 w 229968"/>
              <a:gd name="connsiteY2" fmla="*/ 414419 h 417646"/>
              <a:gd name="connsiteX0" fmla="*/ 193170 w 267675"/>
              <a:gd name="connsiteY0" fmla="*/ 414620 h 417847"/>
              <a:gd name="connsiteX1" fmla="*/ 22810 w 267675"/>
              <a:gd name="connsiteY1" fmla="*/ 201 h 417847"/>
              <a:gd name="connsiteX2" fmla="*/ 193170 w 267675"/>
              <a:gd name="connsiteY2" fmla="*/ 414620 h 417847"/>
              <a:gd name="connsiteX0" fmla="*/ 325413 w 399918"/>
              <a:gd name="connsiteY0" fmla="*/ 414620 h 417065"/>
              <a:gd name="connsiteX1" fmla="*/ 155053 w 399918"/>
              <a:gd name="connsiteY1" fmla="*/ 201 h 417065"/>
              <a:gd name="connsiteX2" fmla="*/ 325413 w 399918"/>
              <a:gd name="connsiteY2" fmla="*/ 414620 h 417065"/>
              <a:gd name="connsiteX0" fmla="*/ 161305 w 469809"/>
              <a:gd name="connsiteY0" fmla="*/ 10636 h 524332"/>
              <a:gd name="connsiteX1" fmla="*/ 368186 w 469809"/>
              <a:gd name="connsiteY1" fmla="*/ 522918 h 524332"/>
              <a:gd name="connsiteX2" fmla="*/ 161305 w 469809"/>
              <a:gd name="connsiteY2" fmla="*/ 10636 h 524332"/>
              <a:gd name="connsiteX0" fmla="*/ 161305 w 492845"/>
              <a:gd name="connsiteY0" fmla="*/ 12498 h 526194"/>
              <a:gd name="connsiteX1" fmla="*/ 368186 w 492845"/>
              <a:gd name="connsiteY1" fmla="*/ 524780 h 526194"/>
              <a:gd name="connsiteX2" fmla="*/ 161305 w 492845"/>
              <a:gd name="connsiteY2" fmla="*/ 12498 h 526194"/>
              <a:gd name="connsiteX0" fmla="*/ 161305 w 509194"/>
              <a:gd name="connsiteY0" fmla="*/ 0 h 513696"/>
              <a:gd name="connsiteX1" fmla="*/ 368186 w 509194"/>
              <a:gd name="connsiteY1" fmla="*/ 512282 h 513696"/>
              <a:gd name="connsiteX2" fmla="*/ 161305 w 509194"/>
              <a:gd name="connsiteY2" fmla="*/ 0 h 513696"/>
              <a:gd name="connsiteX0" fmla="*/ 161305 w 496491"/>
              <a:gd name="connsiteY0" fmla="*/ 0 h 513696"/>
              <a:gd name="connsiteX1" fmla="*/ 368186 w 496491"/>
              <a:gd name="connsiteY1" fmla="*/ 512282 h 513696"/>
              <a:gd name="connsiteX2" fmla="*/ 161305 w 496491"/>
              <a:gd name="connsiteY2" fmla="*/ 0 h 513696"/>
              <a:gd name="connsiteX0" fmla="*/ 325625 w 660811"/>
              <a:gd name="connsiteY0" fmla="*/ 0 h 533551"/>
              <a:gd name="connsiteX1" fmla="*/ 532506 w 660811"/>
              <a:gd name="connsiteY1" fmla="*/ 512282 h 533551"/>
              <a:gd name="connsiteX2" fmla="*/ 325625 w 660811"/>
              <a:gd name="connsiteY2" fmla="*/ 0 h 533551"/>
              <a:gd name="connsiteX0" fmla="*/ 331727 w 666913"/>
              <a:gd name="connsiteY0" fmla="*/ 0 h 536319"/>
              <a:gd name="connsiteX1" fmla="*/ 538608 w 666913"/>
              <a:gd name="connsiteY1" fmla="*/ 512282 h 536319"/>
              <a:gd name="connsiteX2" fmla="*/ 331727 w 666913"/>
              <a:gd name="connsiteY2" fmla="*/ 0 h 536319"/>
              <a:gd name="connsiteX0" fmla="*/ 319569 w 654755"/>
              <a:gd name="connsiteY0" fmla="*/ 0 h 534404"/>
              <a:gd name="connsiteX1" fmla="*/ 526450 w 654755"/>
              <a:gd name="connsiteY1" fmla="*/ 512282 h 534404"/>
              <a:gd name="connsiteX2" fmla="*/ 319569 w 654755"/>
              <a:gd name="connsiteY2" fmla="*/ 0 h 534404"/>
              <a:gd name="connsiteX0" fmla="*/ 374154 w 635953"/>
              <a:gd name="connsiteY0" fmla="*/ 0 h 919270"/>
              <a:gd name="connsiteX1" fmla="*/ 481023 w 635953"/>
              <a:gd name="connsiteY1" fmla="*/ 905188 h 919270"/>
              <a:gd name="connsiteX2" fmla="*/ 374154 w 635953"/>
              <a:gd name="connsiteY2" fmla="*/ 0 h 919270"/>
              <a:gd name="connsiteX0" fmla="*/ 474892 w 736691"/>
              <a:gd name="connsiteY0" fmla="*/ 970 h 919019"/>
              <a:gd name="connsiteX1" fmla="*/ 581761 w 736691"/>
              <a:gd name="connsiteY1" fmla="*/ 906158 h 919019"/>
              <a:gd name="connsiteX2" fmla="*/ 474892 w 736691"/>
              <a:gd name="connsiteY2" fmla="*/ 970 h 919019"/>
              <a:gd name="connsiteX0" fmla="*/ 474892 w 844520"/>
              <a:gd name="connsiteY0" fmla="*/ 970 h 919019"/>
              <a:gd name="connsiteX1" fmla="*/ 581761 w 844520"/>
              <a:gd name="connsiteY1" fmla="*/ 906158 h 919019"/>
              <a:gd name="connsiteX2" fmla="*/ 474892 w 844520"/>
              <a:gd name="connsiteY2" fmla="*/ 970 h 919019"/>
              <a:gd name="connsiteX0" fmla="*/ 526529 w 851797"/>
              <a:gd name="connsiteY0" fmla="*/ 925 h 973172"/>
              <a:gd name="connsiteX1" fmla="*/ 533385 w 851797"/>
              <a:gd name="connsiteY1" fmla="*/ 960882 h 973172"/>
              <a:gd name="connsiteX2" fmla="*/ 526529 w 851797"/>
              <a:gd name="connsiteY2" fmla="*/ 925 h 973172"/>
              <a:gd name="connsiteX0" fmla="*/ 526529 w 946155"/>
              <a:gd name="connsiteY0" fmla="*/ 925 h 973172"/>
              <a:gd name="connsiteX1" fmla="*/ 533385 w 946155"/>
              <a:gd name="connsiteY1" fmla="*/ 960882 h 973172"/>
              <a:gd name="connsiteX2" fmla="*/ 526529 w 946155"/>
              <a:gd name="connsiteY2" fmla="*/ 925 h 973172"/>
              <a:gd name="connsiteX0" fmla="*/ 526529 w 946155"/>
              <a:gd name="connsiteY0" fmla="*/ 916 h 984952"/>
              <a:gd name="connsiteX1" fmla="*/ 533385 w 946155"/>
              <a:gd name="connsiteY1" fmla="*/ 972779 h 984952"/>
              <a:gd name="connsiteX2" fmla="*/ 526529 w 946155"/>
              <a:gd name="connsiteY2" fmla="*/ 916 h 984952"/>
              <a:gd name="connsiteX0" fmla="*/ 526529 w 931765"/>
              <a:gd name="connsiteY0" fmla="*/ 916 h 984952"/>
              <a:gd name="connsiteX1" fmla="*/ 533385 w 931765"/>
              <a:gd name="connsiteY1" fmla="*/ 972779 h 984952"/>
              <a:gd name="connsiteX2" fmla="*/ 526529 w 931765"/>
              <a:gd name="connsiteY2" fmla="*/ 916 h 984952"/>
              <a:gd name="connsiteX0" fmla="*/ 526529 w 963539"/>
              <a:gd name="connsiteY0" fmla="*/ 916 h 984952"/>
              <a:gd name="connsiteX1" fmla="*/ 533385 w 963539"/>
              <a:gd name="connsiteY1" fmla="*/ 972779 h 984952"/>
              <a:gd name="connsiteX2" fmla="*/ 526529 w 963539"/>
              <a:gd name="connsiteY2" fmla="*/ 916 h 984952"/>
              <a:gd name="connsiteX0" fmla="*/ 583877 w 1020887"/>
              <a:gd name="connsiteY0" fmla="*/ 1048 h 972911"/>
              <a:gd name="connsiteX1" fmla="*/ 590733 w 1020887"/>
              <a:gd name="connsiteY1" fmla="*/ 972911 h 972911"/>
              <a:gd name="connsiteX2" fmla="*/ 583877 w 1020887"/>
              <a:gd name="connsiteY2" fmla="*/ 1048 h 972911"/>
              <a:gd name="connsiteX0" fmla="*/ 552586 w 989596"/>
              <a:gd name="connsiteY0" fmla="*/ 0 h 971863"/>
              <a:gd name="connsiteX1" fmla="*/ 559442 w 989596"/>
              <a:gd name="connsiteY1" fmla="*/ 971863 h 971863"/>
              <a:gd name="connsiteX2" fmla="*/ 552586 w 989596"/>
              <a:gd name="connsiteY2" fmla="*/ 0 h 971863"/>
              <a:gd name="connsiteX0" fmla="*/ 526463 w 963473"/>
              <a:gd name="connsiteY0" fmla="*/ 5483 h 977346"/>
              <a:gd name="connsiteX1" fmla="*/ 533319 w 963473"/>
              <a:gd name="connsiteY1" fmla="*/ 977346 h 977346"/>
              <a:gd name="connsiteX2" fmla="*/ 526463 w 963473"/>
              <a:gd name="connsiteY2" fmla="*/ 5483 h 977346"/>
              <a:gd name="connsiteX0" fmla="*/ 526463 w 917842"/>
              <a:gd name="connsiteY0" fmla="*/ 5483 h 977346"/>
              <a:gd name="connsiteX1" fmla="*/ 533319 w 917842"/>
              <a:gd name="connsiteY1" fmla="*/ 977346 h 977346"/>
              <a:gd name="connsiteX2" fmla="*/ 526463 w 917842"/>
              <a:gd name="connsiteY2" fmla="*/ 5483 h 977346"/>
              <a:gd name="connsiteX0" fmla="*/ 526463 w 945629"/>
              <a:gd name="connsiteY0" fmla="*/ 5483 h 977346"/>
              <a:gd name="connsiteX1" fmla="*/ 533319 w 945629"/>
              <a:gd name="connsiteY1" fmla="*/ 977346 h 977346"/>
              <a:gd name="connsiteX2" fmla="*/ 526463 w 945629"/>
              <a:gd name="connsiteY2" fmla="*/ 5483 h 977346"/>
              <a:gd name="connsiteX0" fmla="*/ 577242 w 996408"/>
              <a:gd name="connsiteY0" fmla="*/ 5637 h 977500"/>
              <a:gd name="connsiteX1" fmla="*/ 584098 w 996408"/>
              <a:gd name="connsiteY1" fmla="*/ 977500 h 977500"/>
              <a:gd name="connsiteX2" fmla="*/ 577242 w 996408"/>
              <a:gd name="connsiteY2" fmla="*/ 5637 h 977500"/>
              <a:gd name="connsiteX0" fmla="*/ 575832 w 994998"/>
              <a:gd name="connsiteY0" fmla="*/ 0 h 971863"/>
              <a:gd name="connsiteX1" fmla="*/ 582688 w 994998"/>
              <a:gd name="connsiteY1" fmla="*/ 971863 h 971863"/>
              <a:gd name="connsiteX2" fmla="*/ 575832 w 994998"/>
              <a:gd name="connsiteY2" fmla="*/ 0 h 971863"/>
              <a:gd name="connsiteX0" fmla="*/ 561922 w 981088"/>
              <a:gd name="connsiteY0" fmla="*/ 3615 h 975478"/>
              <a:gd name="connsiteX1" fmla="*/ 568778 w 981088"/>
              <a:gd name="connsiteY1" fmla="*/ 975478 h 975478"/>
              <a:gd name="connsiteX2" fmla="*/ 561922 w 981088"/>
              <a:gd name="connsiteY2" fmla="*/ 3615 h 975478"/>
              <a:gd name="connsiteX0" fmla="*/ 582898 w 984961"/>
              <a:gd name="connsiteY0" fmla="*/ 2860 h 1252786"/>
              <a:gd name="connsiteX1" fmla="*/ 557669 w 984961"/>
              <a:gd name="connsiteY1" fmla="*/ 1252786 h 1252786"/>
              <a:gd name="connsiteX2" fmla="*/ 582898 w 984961"/>
              <a:gd name="connsiteY2" fmla="*/ 2860 h 1252786"/>
              <a:gd name="connsiteX0" fmla="*/ 579376 w 984242"/>
              <a:gd name="connsiteY0" fmla="*/ 2491 h 1450270"/>
              <a:gd name="connsiteX1" fmla="*/ 559495 w 984242"/>
              <a:gd name="connsiteY1" fmla="*/ 1450270 h 1450270"/>
              <a:gd name="connsiteX2" fmla="*/ 579376 w 984242"/>
              <a:gd name="connsiteY2" fmla="*/ 2491 h 1450270"/>
              <a:gd name="connsiteX0" fmla="*/ 579376 w 1152178"/>
              <a:gd name="connsiteY0" fmla="*/ 2491 h 1450270"/>
              <a:gd name="connsiteX1" fmla="*/ 559495 w 1152178"/>
              <a:gd name="connsiteY1" fmla="*/ 1450270 h 1450270"/>
              <a:gd name="connsiteX2" fmla="*/ 579376 w 1152178"/>
              <a:gd name="connsiteY2" fmla="*/ 2491 h 1450270"/>
              <a:gd name="connsiteX0" fmla="*/ 579376 w 1169079"/>
              <a:gd name="connsiteY0" fmla="*/ 2491 h 1450270"/>
              <a:gd name="connsiteX1" fmla="*/ 559495 w 1169079"/>
              <a:gd name="connsiteY1" fmla="*/ 1450270 h 1450270"/>
              <a:gd name="connsiteX2" fmla="*/ 579376 w 1169079"/>
              <a:gd name="connsiteY2" fmla="*/ 2491 h 1450270"/>
              <a:gd name="connsiteX0" fmla="*/ 638255 w 1227958"/>
              <a:gd name="connsiteY0" fmla="*/ 1249 h 1449028"/>
              <a:gd name="connsiteX1" fmla="*/ 618374 w 1227958"/>
              <a:gd name="connsiteY1" fmla="*/ 1449028 h 1449028"/>
              <a:gd name="connsiteX2" fmla="*/ 638255 w 1227958"/>
              <a:gd name="connsiteY2" fmla="*/ 1249 h 1449028"/>
              <a:gd name="connsiteX0" fmla="*/ 708494 w 1298197"/>
              <a:gd name="connsiteY0" fmla="*/ 1381 h 1449160"/>
              <a:gd name="connsiteX1" fmla="*/ 688613 w 1298197"/>
              <a:gd name="connsiteY1" fmla="*/ 1449160 h 1449160"/>
              <a:gd name="connsiteX2" fmla="*/ 708494 w 1298197"/>
              <a:gd name="connsiteY2" fmla="*/ 1381 h 1449160"/>
              <a:gd name="connsiteX0" fmla="*/ 692570 w 1282273"/>
              <a:gd name="connsiteY0" fmla="*/ 0 h 1447779"/>
              <a:gd name="connsiteX1" fmla="*/ 672689 w 1282273"/>
              <a:gd name="connsiteY1" fmla="*/ 1447779 h 1447779"/>
              <a:gd name="connsiteX2" fmla="*/ 692570 w 1282273"/>
              <a:gd name="connsiteY2" fmla="*/ 0 h 1447779"/>
              <a:gd name="connsiteX0" fmla="*/ 673993 w 1263696"/>
              <a:gd name="connsiteY0" fmla="*/ 89 h 1447868"/>
              <a:gd name="connsiteX1" fmla="*/ 654112 w 1263696"/>
              <a:gd name="connsiteY1" fmla="*/ 1447868 h 1447868"/>
              <a:gd name="connsiteX2" fmla="*/ 673993 w 1263696"/>
              <a:gd name="connsiteY2" fmla="*/ 89 h 1447868"/>
              <a:gd name="connsiteX0" fmla="*/ 690217 w 1279920"/>
              <a:gd name="connsiteY0" fmla="*/ 89 h 1447868"/>
              <a:gd name="connsiteX1" fmla="*/ 670336 w 1279920"/>
              <a:gd name="connsiteY1" fmla="*/ 1447868 h 1447868"/>
              <a:gd name="connsiteX2" fmla="*/ 690217 w 1279920"/>
              <a:gd name="connsiteY2" fmla="*/ 89 h 1447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9920" h="1447868">
                <a:moveTo>
                  <a:pt x="690217" y="89"/>
                </a:moveTo>
                <a:cubicBezTo>
                  <a:pt x="1237859" y="142895"/>
                  <a:pt x="1692740" y="1405514"/>
                  <a:pt x="670336" y="1447868"/>
                </a:cubicBezTo>
                <a:cubicBezTo>
                  <a:pt x="-586810" y="1270100"/>
                  <a:pt x="224383" y="-12320"/>
                  <a:pt x="690217" y="89"/>
                </a:cubicBezTo>
                <a:close/>
              </a:path>
            </a:pathLst>
          </a:custGeom>
          <a:solidFill>
            <a:srgbClr val="00682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2"/>
          <p:cNvSpPr/>
          <p:nvPr/>
        </p:nvSpPr>
        <p:spPr>
          <a:xfrm>
            <a:off x="2162010" y="2321156"/>
            <a:ext cx="633856" cy="731312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14400"/>
              <a:gd name="connsiteY0" fmla="*/ 4618 h 919018"/>
              <a:gd name="connsiteX1" fmla="*/ 460248 w 914400"/>
              <a:gd name="connsiteY1" fmla="*/ 0 h 919018"/>
              <a:gd name="connsiteX2" fmla="*/ 914400 w 914400"/>
              <a:gd name="connsiteY2" fmla="*/ 4618 h 919018"/>
              <a:gd name="connsiteX3" fmla="*/ 914400 w 914400"/>
              <a:gd name="connsiteY3" fmla="*/ 919018 h 919018"/>
              <a:gd name="connsiteX4" fmla="*/ 0 w 914400"/>
              <a:gd name="connsiteY4" fmla="*/ 919018 h 919018"/>
              <a:gd name="connsiteX5" fmla="*/ 0 w 914400"/>
              <a:gd name="connsiteY5" fmla="*/ 4618 h 919018"/>
              <a:gd name="connsiteX0" fmla="*/ 0 w 914400"/>
              <a:gd name="connsiteY0" fmla="*/ 4618 h 919018"/>
              <a:gd name="connsiteX1" fmla="*/ 460248 w 914400"/>
              <a:gd name="connsiteY1" fmla="*/ 0 h 919018"/>
              <a:gd name="connsiteX2" fmla="*/ 914400 w 914400"/>
              <a:gd name="connsiteY2" fmla="*/ 4618 h 919018"/>
              <a:gd name="connsiteX3" fmla="*/ 0 w 914400"/>
              <a:gd name="connsiteY3" fmla="*/ 919018 h 919018"/>
              <a:gd name="connsiteX4" fmla="*/ 0 w 914400"/>
              <a:gd name="connsiteY4" fmla="*/ 4618 h 919018"/>
              <a:gd name="connsiteX0" fmla="*/ 0 w 2231136"/>
              <a:gd name="connsiteY0" fmla="*/ 304800 h 1219200"/>
              <a:gd name="connsiteX1" fmla="*/ 460248 w 2231136"/>
              <a:gd name="connsiteY1" fmla="*/ 300182 h 1219200"/>
              <a:gd name="connsiteX2" fmla="*/ 2231136 w 2231136"/>
              <a:gd name="connsiteY2" fmla="*/ 0 h 1219200"/>
              <a:gd name="connsiteX3" fmla="*/ 0 w 2231136"/>
              <a:gd name="connsiteY3" fmla="*/ 1219200 h 1219200"/>
              <a:gd name="connsiteX4" fmla="*/ 0 w 2231136"/>
              <a:gd name="connsiteY4" fmla="*/ 304800 h 1219200"/>
              <a:gd name="connsiteX0" fmla="*/ 0 w 2438400"/>
              <a:gd name="connsiteY0" fmla="*/ 304800 h 426720"/>
              <a:gd name="connsiteX1" fmla="*/ 460248 w 2438400"/>
              <a:gd name="connsiteY1" fmla="*/ 300182 h 426720"/>
              <a:gd name="connsiteX2" fmla="*/ 2231136 w 2438400"/>
              <a:gd name="connsiteY2" fmla="*/ 0 h 426720"/>
              <a:gd name="connsiteX3" fmla="*/ 2438400 w 2438400"/>
              <a:gd name="connsiteY3" fmla="*/ 426720 h 426720"/>
              <a:gd name="connsiteX4" fmla="*/ 0 w 2438400"/>
              <a:gd name="connsiteY4" fmla="*/ 304800 h 426720"/>
              <a:gd name="connsiteX0" fmla="*/ 475 w 2438875"/>
              <a:gd name="connsiteY0" fmla="*/ 305953 h 427873"/>
              <a:gd name="connsiteX1" fmla="*/ 2231611 w 2438875"/>
              <a:gd name="connsiteY1" fmla="*/ 1153 h 427873"/>
              <a:gd name="connsiteX2" fmla="*/ 2438875 w 2438875"/>
              <a:gd name="connsiteY2" fmla="*/ 427873 h 427873"/>
              <a:gd name="connsiteX3" fmla="*/ 475 w 2438875"/>
              <a:gd name="connsiteY3" fmla="*/ 305953 h 427873"/>
              <a:gd name="connsiteX0" fmla="*/ 475 w 2438875"/>
              <a:gd name="connsiteY0" fmla="*/ 305953 h 427873"/>
              <a:gd name="connsiteX1" fmla="*/ 2231611 w 2438875"/>
              <a:gd name="connsiteY1" fmla="*/ 1153 h 427873"/>
              <a:gd name="connsiteX2" fmla="*/ 2438875 w 2438875"/>
              <a:gd name="connsiteY2" fmla="*/ 427873 h 427873"/>
              <a:gd name="connsiteX3" fmla="*/ 475 w 2438875"/>
              <a:gd name="connsiteY3" fmla="*/ 305953 h 427873"/>
              <a:gd name="connsiteX0" fmla="*/ 475 w 2438875"/>
              <a:gd name="connsiteY0" fmla="*/ 305953 h 427873"/>
              <a:gd name="connsiteX1" fmla="*/ 2231611 w 2438875"/>
              <a:gd name="connsiteY1" fmla="*/ 1153 h 427873"/>
              <a:gd name="connsiteX2" fmla="*/ 2438875 w 2438875"/>
              <a:gd name="connsiteY2" fmla="*/ 427873 h 427873"/>
              <a:gd name="connsiteX3" fmla="*/ 475 w 2438875"/>
              <a:gd name="connsiteY3" fmla="*/ 305953 h 427873"/>
              <a:gd name="connsiteX0" fmla="*/ 207264 w 207264"/>
              <a:gd name="connsiteY0" fmla="*/ 426720 h 426720"/>
              <a:gd name="connsiteX1" fmla="*/ 0 w 207264"/>
              <a:gd name="connsiteY1" fmla="*/ 0 h 426720"/>
              <a:gd name="connsiteX2" fmla="*/ 207264 w 207264"/>
              <a:gd name="connsiteY2" fmla="*/ 426720 h 426720"/>
              <a:gd name="connsiteX0" fmla="*/ 297419 w 297419"/>
              <a:gd name="connsiteY0" fmla="*/ 426720 h 426720"/>
              <a:gd name="connsiteX1" fmla="*/ 90155 w 297419"/>
              <a:gd name="connsiteY1" fmla="*/ 0 h 426720"/>
              <a:gd name="connsiteX2" fmla="*/ 297419 w 297419"/>
              <a:gd name="connsiteY2" fmla="*/ 426720 h 426720"/>
              <a:gd name="connsiteX0" fmla="*/ 284376 w 284376"/>
              <a:gd name="connsiteY0" fmla="*/ 414419 h 414419"/>
              <a:gd name="connsiteX1" fmla="*/ 114016 w 284376"/>
              <a:gd name="connsiteY1" fmla="*/ 0 h 414419"/>
              <a:gd name="connsiteX2" fmla="*/ 284376 w 284376"/>
              <a:gd name="connsiteY2" fmla="*/ 414419 h 414419"/>
              <a:gd name="connsiteX0" fmla="*/ 284376 w 321174"/>
              <a:gd name="connsiteY0" fmla="*/ 414419 h 414419"/>
              <a:gd name="connsiteX1" fmla="*/ 114016 w 321174"/>
              <a:gd name="connsiteY1" fmla="*/ 0 h 414419"/>
              <a:gd name="connsiteX2" fmla="*/ 284376 w 321174"/>
              <a:gd name="connsiteY2" fmla="*/ 414419 h 414419"/>
              <a:gd name="connsiteX0" fmla="*/ 193170 w 229968"/>
              <a:gd name="connsiteY0" fmla="*/ 414419 h 417646"/>
              <a:gd name="connsiteX1" fmla="*/ 22810 w 229968"/>
              <a:gd name="connsiteY1" fmla="*/ 0 h 417646"/>
              <a:gd name="connsiteX2" fmla="*/ 193170 w 229968"/>
              <a:gd name="connsiteY2" fmla="*/ 414419 h 417646"/>
              <a:gd name="connsiteX0" fmla="*/ 193170 w 267675"/>
              <a:gd name="connsiteY0" fmla="*/ 414620 h 417847"/>
              <a:gd name="connsiteX1" fmla="*/ 22810 w 267675"/>
              <a:gd name="connsiteY1" fmla="*/ 201 h 417847"/>
              <a:gd name="connsiteX2" fmla="*/ 193170 w 267675"/>
              <a:gd name="connsiteY2" fmla="*/ 414620 h 417847"/>
              <a:gd name="connsiteX0" fmla="*/ 325413 w 399918"/>
              <a:gd name="connsiteY0" fmla="*/ 414620 h 417065"/>
              <a:gd name="connsiteX1" fmla="*/ 155053 w 399918"/>
              <a:gd name="connsiteY1" fmla="*/ 201 h 417065"/>
              <a:gd name="connsiteX2" fmla="*/ 325413 w 399918"/>
              <a:gd name="connsiteY2" fmla="*/ 414620 h 417065"/>
              <a:gd name="connsiteX0" fmla="*/ 323870 w 399134"/>
              <a:gd name="connsiteY0" fmla="*/ 540772 h 542679"/>
              <a:gd name="connsiteX1" fmla="*/ 155891 w 399134"/>
              <a:gd name="connsiteY1" fmla="*/ 146 h 542679"/>
              <a:gd name="connsiteX2" fmla="*/ 323870 w 399134"/>
              <a:gd name="connsiteY2" fmla="*/ 540772 h 542679"/>
              <a:gd name="connsiteX0" fmla="*/ 357548 w 418830"/>
              <a:gd name="connsiteY0" fmla="*/ 731230 h 732661"/>
              <a:gd name="connsiteX1" fmla="*/ 139562 w 418830"/>
              <a:gd name="connsiteY1" fmla="*/ 104 h 732661"/>
              <a:gd name="connsiteX2" fmla="*/ 357548 w 418830"/>
              <a:gd name="connsiteY2" fmla="*/ 731230 h 732661"/>
              <a:gd name="connsiteX0" fmla="*/ 357548 w 518253"/>
              <a:gd name="connsiteY0" fmla="*/ 731312 h 732743"/>
              <a:gd name="connsiteX1" fmla="*/ 139562 w 518253"/>
              <a:gd name="connsiteY1" fmla="*/ 186 h 732743"/>
              <a:gd name="connsiteX2" fmla="*/ 357548 w 518253"/>
              <a:gd name="connsiteY2" fmla="*/ 731312 h 732743"/>
              <a:gd name="connsiteX0" fmla="*/ 458501 w 619206"/>
              <a:gd name="connsiteY0" fmla="*/ 731312 h 731312"/>
              <a:gd name="connsiteX1" fmla="*/ 240515 w 619206"/>
              <a:gd name="connsiteY1" fmla="*/ 186 h 731312"/>
              <a:gd name="connsiteX2" fmla="*/ 458501 w 619206"/>
              <a:gd name="connsiteY2" fmla="*/ 731312 h 731312"/>
              <a:gd name="connsiteX0" fmla="*/ 473151 w 633856"/>
              <a:gd name="connsiteY0" fmla="*/ 731312 h 731312"/>
              <a:gd name="connsiteX1" fmla="*/ 255165 w 633856"/>
              <a:gd name="connsiteY1" fmla="*/ 186 h 731312"/>
              <a:gd name="connsiteX2" fmla="*/ 473151 w 633856"/>
              <a:gd name="connsiteY2" fmla="*/ 731312 h 731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3856" h="731312">
                <a:moveTo>
                  <a:pt x="473151" y="731312"/>
                </a:moveTo>
                <a:cubicBezTo>
                  <a:pt x="824722" y="343665"/>
                  <a:pt x="529276" y="-9290"/>
                  <a:pt x="255165" y="186"/>
                </a:cubicBezTo>
                <a:cubicBezTo>
                  <a:pt x="-45984" y="-11148"/>
                  <a:pt x="-195574" y="676623"/>
                  <a:pt x="473151" y="731312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4" name="Group 83"/>
          <p:cNvGrpSpPr/>
          <p:nvPr/>
        </p:nvGrpSpPr>
        <p:grpSpPr>
          <a:xfrm>
            <a:off x="2478938" y="5054307"/>
            <a:ext cx="173736" cy="173736"/>
            <a:chOff x="4137471" y="1864614"/>
            <a:chExt cx="173736" cy="173736"/>
          </a:xfrm>
        </p:grpSpPr>
        <p:sp>
          <p:nvSpPr>
            <p:cNvPr id="184" name="Oval 183"/>
            <p:cNvSpPr/>
            <p:nvPr/>
          </p:nvSpPr>
          <p:spPr>
            <a:xfrm>
              <a:off x="4137471" y="1864614"/>
              <a:ext cx="173736" cy="17373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4183191" y="1910835"/>
              <a:ext cx="82296" cy="812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5" name="Rectangle 2"/>
          <p:cNvSpPr/>
          <p:nvPr/>
        </p:nvSpPr>
        <p:spPr>
          <a:xfrm>
            <a:off x="2447920" y="3099087"/>
            <a:ext cx="650049" cy="719966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14400"/>
              <a:gd name="connsiteY0" fmla="*/ 4618 h 919018"/>
              <a:gd name="connsiteX1" fmla="*/ 460248 w 914400"/>
              <a:gd name="connsiteY1" fmla="*/ 0 h 919018"/>
              <a:gd name="connsiteX2" fmla="*/ 914400 w 914400"/>
              <a:gd name="connsiteY2" fmla="*/ 4618 h 919018"/>
              <a:gd name="connsiteX3" fmla="*/ 914400 w 914400"/>
              <a:gd name="connsiteY3" fmla="*/ 919018 h 919018"/>
              <a:gd name="connsiteX4" fmla="*/ 0 w 914400"/>
              <a:gd name="connsiteY4" fmla="*/ 919018 h 919018"/>
              <a:gd name="connsiteX5" fmla="*/ 0 w 914400"/>
              <a:gd name="connsiteY5" fmla="*/ 4618 h 919018"/>
              <a:gd name="connsiteX0" fmla="*/ 0 w 914400"/>
              <a:gd name="connsiteY0" fmla="*/ 4618 h 919018"/>
              <a:gd name="connsiteX1" fmla="*/ 460248 w 914400"/>
              <a:gd name="connsiteY1" fmla="*/ 0 h 919018"/>
              <a:gd name="connsiteX2" fmla="*/ 914400 w 914400"/>
              <a:gd name="connsiteY2" fmla="*/ 4618 h 919018"/>
              <a:gd name="connsiteX3" fmla="*/ 0 w 914400"/>
              <a:gd name="connsiteY3" fmla="*/ 919018 h 919018"/>
              <a:gd name="connsiteX4" fmla="*/ 0 w 914400"/>
              <a:gd name="connsiteY4" fmla="*/ 4618 h 919018"/>
              <a:gd name="connsiteX0" fmla="*/ 0 w 2231136"/>
              <a:gd name="connsiteY0" fmla="*/ 304800 h 1219200"/>
              <a:gd name="connsiteX1" fmla="*/ 460248 w 2231136"/>
              <a:gd name="connsiteY1" fmla="*/ 300182 h 1219200"/>
              <a:gd name="connsiteX2" fmla="*/ 2231136 w 2231136"/>
              <a:gd name="connsiteY2" fmla="*/ 0 h 1219200"/>
              <a:gd name="connsiteX3" fmla="*/ 0 w 2231136"/>
              <a:gd name="connsiteY3" fmla="*/ 1219200 h 1219200"/>
              <a:gd name="connsiteX4" fmla="*/ 0 w 2231136"/>
              <a:gd name="connsiteY4" fmla="*/ 304800 h 1219200"/>
              <a:gd name="connsiteX0" fmla="*/ 0 w 2438400"/>
              <a:gd name="connsiteY0" fmla="*/ 304800 h 426720"/>
              <a:gd name="connsiteX1" fmla="*/ 460248 w 2438400"/>
              <a:gd name="connsiteY1" fmla="*/ 300182 h 426720"/>
              <a:gd name="connsiteX2" fmla="*/ 2231136 w 2438400"/>
              <a:gd name="connsiteY2" fmla="*/ 0 h 426720"/>
              <a:gd name="connsiteX3" fmla="*/ 2438400 w 2438400"/>
              <a:gd name="connsiteY3" fmla="*/ 426720 h 426720"/>
              <a:gd name="connsiteX4" fmla="*/ 0 w 2438400"/>
              <a:gd name="connsiteY4" fmla="*/ 304800 h 426720"/>
              <a:gd name="connsiteX0" fmla="*/ 475 w 2438875"/>
              <a:gd name="connsiteY0" fmla="*/ 305953 h 427873"/>
              <a:gd name="connsiteX1" fmla="*/ 2231611 w 2438875"/>
              <a:gd name="connsiteY1" fmla="*/ 1153 h 427873"/>
              <a:gd name="connsiteX2" fmla="*/ 2438875 w 2438875"/>
              <a:gd name="connsiteY2" fmla="*/ 427873 h 427873"/>
              <a:gd name="connsiteX3" fmla="*/ 475 w 2438875"/>
              <a:gd name="connsiteY3" fmla="*/ 305953 h 427873"/>
              <a:gd name="connsiteX0" fmla="*/ 475 w 2438875"/>
              <a:gd name="connsiteY0" fmla="*/ 305953 h 427873"/>
              <a:gd name="connsiteX1" fmla="*/ 2231611 w 2438875"/>
              <a:gd name="connsiteY1" fmla="*/ 1153 h 427873"/>
              <a:gd name="connsiteX2" fmla="*/ 2438875 w 2438875"/>
              <a:gd name="connsiteY2" fmla="*/ 427873 h 427873"/>
              <a:gd name="connsiteX3" fmla="*/ 475 w 2438875"/>
              <a:gd name="connsiteY3" fmla="*/ 305953 h 427873"/>
              <a:gd name="connsiteX0" fmla="*/ 475 w 2438875"/>
              <a:gd name="connsiteY0" fmla="*/ 305953 h 427873"/>
              <a:gd name="connsiteX1" fmla="*/ 2231611 w 2438875"/>
              <a:gd name="connsiteY1" fmla="*/ 1153 h 427873"/>
              <a:gd name="connsiteX2" fmla="*/ 2438875 w 2438875"/>
              <a:gd name="connsiteY2" fmla="*/ 427873 h 427873"/>
              <a:gd name="connsiteX3" fmla="*/ 475 w 2438875"/>
              <a:gd name="connsiteY3" fmla="*/ 305953 h 427873"/>
              <a:gd name="connsiteX0" fmla="*/ 207264 w 207264"/>
              <a:gd name="connsiteY0" fmla="*/ 426720 h 426720"/>
              <a:gd name="connsiteX1" fmla="*/ 0 w 207264"/>
              <a:gd name="connsiteY1" fmla="*/ 0 h 426720"/>
              <a:gd name="connsiteX2" fmla="*/ 207264 w 207264"/>
              <a:gd name="connsiteY2" fmla="*/ 426720 h 426720"/>
              <a:gd name="connsiteX0" fmla="*/ 297419 w 297419"/>
              <a:gd name="connsiteY0" fmla="*/ 426720 h 426720"/>
              <a:gd name="connsiteX1" fmla="*/ 90155 w 297419"/>
              <a:gd name="connsiteY1" fmla="*/ 0 h 426720"/>
              <a:gd name="connsiteX2" fmla="*/ 297419 w 297419"/>
              <a:gd name="connsiteY2" fmla="*/ 426720 h 426720"/>
              <a:gd name="connsiteX0" fmla="*/ 284376 w 284376"/>
              <a:gd name="connsiteY0" fmla="*/ 414419 h 414419"/>
              <a:gd name="connsiteX1" fmla="*/ 114016 w 284376"/>
              <a:gd name="connsiteY1" fmla="*/ 0 h 414419"/>
              <a:gd name="connsiteX2" fmla="*/ 284376 w 284376"/>
              <a:gd name="connsiteY2" fmla="*/ 414419 h 414419"/>
              <a:gd name="connsiteX0" fmla="*/ 284376 w 321174"/>
              <a:gd name="connsiteY0" fmla="*/ 414419 h 414419"/>
              <a:gd name="connsiteX1" fmla="*/ 114016 w 321174"/>
              <a:gd name="connsiteY1" fmla="*/ 0 h 414419"/>
              <a:gd name="connsiteX2" fmla="*/ 284376 w 321174"/>
              <a:gd name="connsiteY2" fmla="*/ 414419 h 414419"/>
              <a:gd name="connsiteX0" fmla="*/ 193170 w 229968"/>
              <a:gd name="connsiteY0" fmla="*/ 414419 h 417646"/>
              <a:gd name="connsiteX1" fmla="*/ 22810 w 229968"/>
              <a:gd name="connsiteY1" fmla="*/ 0 h 417646"/>
              <a:gd name="connsiteX2" fmla="*/ 193170 w 229968"/>
              <a:gd name="connsiteY2" fmla="*/ 414419 h 417646"/>
              <a:gd name="connsiteX0" fmla="*/ 193170 w 267675"/>
              <a:gd name="connsiteY0" fmla="*/ 414620 h 417847"/>
              <a:gd name="connsiteX1" fmla="*/ 22810 w 267675"/>
              <a:gd name="connsiteY1" fmla="*/ 201 h 417847"/>
              <a:gd name="connsiteX2" fmla="*/ 193170 w 267675"/>
              <a:gd name="connsiteY2" fmla="*/ 414620 h 417847"/>
              <a:gd name="connsiteX0" fmla="*/ 325413 w 399918"/>
              <a:gd name="connsiteY0" fmla="*/ 414620 h 417065"/>
              <a:gd name="connsiteX1" fmla="*/ 155053 w 399918"/>
              <a:gd name="connsiteY1" fmla="*/ 201 h 417065"/>
              <a:gd name="connsiteX2" fmla="*/ 325413 w 399918"/>
              <a:gd name="connsiteY2" fmla="*/ 414620 h 417065"/>
              <a:gd name="connsiteX0" fmla="*/ 323870 w 399134"/>
              <a:gd name="connsiteY0" fmla="*/ 540772 h 542679"/>
              <a:gd name="connsiteX1" fmla="*/ 155891 w 399134"/>
              <a:gd name="connsiteY1" fmla="*/ 146 h 542679"/>
              <a:gd name="connsiteX2" fmla="*/ 323870 w 399134"/>
              <a:gd name="connsiteY2" fmla="*/ 540772 h 542679"/>
              <a:gd name="connsiteX0" fmla="*/ 357548 w 418830"/>
              <a:gd name="connsiteY0" fmla="*/ 731230 h 732661"/>
              <a:gd name="connsiteX1" fmla="*/ 139562 w 418830"/>
              <a:gd name="connsiteY1" fmla="*/ 104 h 732661"/>
              <a:gd name="connsiteX2" fmla="*/ 357548 w 418830"/>
              <a:gd name="connsiteY2" fmla="*/ 731230 h 732661"/>
              <a:gd name="connsiteX0" fmla="*/ 357548 w 518253"/>
              <a:gd name="connsiteY0" fmla="*/ 731312 h 732743"/>
              <a:gd name="connsiteX1" fmla="*/ 139562 w 518253"/>
              <a:gd name="connsiteY1" fmla="*/ 186 h 732743"/>
              <a:gd name="connsiteX2" fmla="*/ 357548 w 518253"/>
              <a:gd name="connsiteY2" fmla="*/ 731312 h 732743"/>
              <a:gd name="connsiteX0" fmla="*/ 458501 w 619206"/>
              <a:gd name="connsiteY0" fmla="*/ 731312 h 731312"/>
              <a:gd name="connsiteX1" fmla="*/ 240515 w 619206"/>
              <a:gd name="connsiteY1" fmla="*/ 186 h 731312"/>
              <a:gd name="connsiteX2" fmla="*/ 458501 w 619206"/>
              <a:gd name="connsiteY2" fmla="*/ 731312 h 731312"/>
              <a:gd name="connsiteX0" fmla="*/ 473151 w 633856"/>
              <a:gd name="connsiteY0" fmla="*/ 731312 h 731312"/>
              <a:gd name="connsiteX1" fmla="*/ 255165 w 633856"/>
              <a:gd name="connsiteY1" fmla="*/ 186 h 731312"/>
              <a:gd name="connsiteX2" fmla="*/ 473151 w 633856"/>
              <a:gd name="connsiteY2" fmla="*/ 731312 h 731312"/>
              <a:gd name="connsiteX0" fmla="*/ 495127 w 646216"/>
              <a:gd name="connsiteY0" fmla="*/ 721793 h 721793"/>
              <a:gd name="connsiteX1" fmla="*/ 236659 w 646216"/>
              <a:gd name="connsiteY1" fmla="*/ 192 h 721793"/>
              <a:gd name="connsiteX2" fmla="*/ 495127 w 646216"/>
              <a:gd name="connsiteY2" fmla="*/ 721793 h 721793"/>
              <a:gd name="connsiteX0" fmla="*/ 434157 w 616839"/>
              <a:gd name="connsiteY0" fmla="*/ 724173 h 724173"/>
              <a:gd name="connsiteX1" fmla="*/ 294752 w 616839"/>
              <a:gd name="connsiteY1" fmla="*/ 191 h 724173"/>
              <a:gd name="connsiteX2" fmla="*/ 434157 w 616839"/>
              <a:gd name="connsiteY2" fmla="*/ 724173 h 724173"/>
              <a:gd name="connsiteX0" fmla="*/ 434157 w 730487"/>
              <a:gd name="connsiteY0" fmla="*/ 724122 h 724122"/>
              <a:gd name="connsiteX1" fmla="*/ 294752 w 730487"/>
              <a:gd name="connsiteY1" fmla="*/ 140 h 724122"/>
              <a:gd name="connsiteX2" fmla="*/ 434157 w 730487"/>
              <a:gd name="connsiteY2" fmla="*/ 724122 h 724122"/>
              <a:gd name="connsiteX0" fmla="*/ 434157 w 740627"/>
              <a:gd name="connsiteY0" fmla="*/ 729405 h 729405"/>
              <a:gd name="connsiteX1" fmla="*/ 294752 w 740627"/>
              <a:gd name="connsiteY1" fmla="*/ 5423 h 729405"/>
              <a:gd name="connsiteX2" fmla="*/ 434157 w 740627"/>
              <a:gd name="connsiteY2" fmla="*/ 729405 h 729405"/>
              <a:gd name="connsiteX0" fmla="*/ 384008 w 690478"/>
              <a:gd name="connsiteY0" fmla="*/ 729405 h 729405"/>
              <a:gd name="connsiteX1" fmla="*/ 244603 w 690478"/>
              <a:gd name="connsiteY1" fmla="*/ 5423 h 729405"/>
              <a:gd name="connsiteX2" fmla="*/ 384008 w 690478"/>
              <a:gd name="connsiteY2" fmla="*/ 729405 h 729405"/>
              <a:gd name="connsiteX0" fmla="*/ 333324 w 639794"/>
              <a:gd name="connsiteY0" fmla="*/ 729405 h 729405"/>
              <a:gd name="connsiteX1" fmla="*/ 193919 w 639794"/>
              <a:gd name="connsiteY1" fmla="*/ 5423 h 729405"/>
              <a:gd name="connsiteX2" fmla="*/ 333324 w 639794"/>
              <a:gd name="connsiteY2" fmla="*/ 729405 h 729405"/>
              <a:gd name="connsiteX0" fmla="*/ 299003 w 605473"/>
              <a:gd name="connsiteY0" fmla="*/ 729405 h 729405"/>
              <a:gd name="connsiteX1" fmla="*/ 159598 w 605473"/>
              <a:gd name="connsiteY1" fmla="*/ 5423 h 729405"/>
              <a:gd name="connsiteX2" fmla="*/ 299003 w 605473"/>
              <a:gd name="connsiteY2" fmla="*/ 729405 h 729405"/>
              <a:gd name="connsiteX0" fmla="*/ 317702 w 624172"/>
              <a:gd name="connsiteY0" fmla="*/ 729405 h 729405"/>
              <a:gd name="connsiteX1" fmla="*/ 178297 w 624172"/>
              <a:gd name="connsiteY1" fmla="*/ 5423 h 729405"/>
              <a:gd name="connsiteX2" fmla="*/ 317702 w 624172"/>
              <a:gd name="connsiteY2" fmla="*/ 729405 h 729405"/>
              <a:gd name="connsiteX0" fmla="*/ 314582 w 621052"/>
              <a:gd name="connsiteY0" fmla="*/ 729405 h 729405"/>
              <a:gd name="connsiteX1" fmla="*/ 175177 w 621052"/>
              <a:gd name="connsiteY1" fmla="*/ 5423 h 729405"/>
              <a:gd name="connsiteX2" fmla="*/ 314582 w 621052"/>
              <a:gd name="connsiteY2" fmla="*/ 729405 h 729405"/>
              <a:gd name="connsiteX0" fmla="*/ 355473 w 661943"/>
              <a:gd name="connsiteY0" fmla="*/ 729405 h 729405"/>
              <a:gd name="connsiteX1" fmla="*/ 216068 w 661943"/>
              <a:gd name="connsiteY1" fmla="*/ 5423 h 729405"/>
              <a:gd name="connsiteX2" fmla="*/ 355473 w 661943"/>
              <a:gd name="connsiteY2" fmla="*/ 729405 h 729405"/>
              <a:gd name="connsiteX0" fmla="*/ 352648 w 661313"/>
              <a:gd name="connsiteY0" fmla="*/ 729405 h 729405"/>
              <a:gd name="connsiteX1" fmla="*/ 220387 w 661313"/>
              <a:gd name="connsiteY1" fmla="*/ 5423 h 729405"/>
              <a:gd name="connsiteX2" fmla="*/ 352648 w 661313"/>
              <a:gd name="connsiteY2" fmla="*/ 729405 h 729405"/>
              <a:gd name="connsiteX0" fmla="*/ 339686 w 648351"/>
              <a:gd name="connsiteY0" fmla="*/ 729405 h 729405"/>
              <a:gd name="connsiteX1" fmla="*/ 207425 w 648351"/>
              <a:gd name="connsiteY1" fmla="*/ 5423 h 729405"/>
              <a:gd name="connsiteX2" fmla="*/ 339686 w 648351"/>
              <a:gd name="connsiteY2" fmla="*/ 729405 h 729405"/>
              <a:gd name="connsiteX0" fmla="*/ 320918 w 629583"/>
              <a:gd name="connsiteY0" fmla="*/ 729405 h 729405"/>
              <a:gd name="connsiteX1" fmla="*/ 188657 w 629583"/>
              <a:gd name="connsiteY1" fmla="*/ 5423 h 729405"/>
              <a:gd name="connsiteX2" fmla="*/ 320918 w 629583"/>
              <a:gd name="connsiteY2" fmla="*/ 729405 h 729405"/>
              <a:gd name="connsiteX0" fmla="*/ 331754 w 640419"/>
              <a:gd name="connsiteY0" fmla="*/ 729405 h 729405"/>
              <a:gd name="connsiteX1" fmla="*/ 199493 w 640419"/>
              <a:gd name="connsiteY1" fmla="*/ 5423 h 729405"/>
              <a:gd name="connsiteX2" fmla="*/ 331754 w 640419"/>
              <a:gd name="connsiteY2" fmla="*/ 729405 h 729405"/>
              <a:gd name="connsiteX0" fmla="*/ 328792 w 637457"/>
              <a:gd name="connsiteY0" fmla="*/ 729405 h 729405"/>
              <a:gd name="connsiteX1" fmla="*/ 196531 w 637457"/>
              <a:gd name="connsiteY1" fmla="*/ 5423 h 729405"/>
              <a:gd name="connsiteX2" fmla="*/ 328792 w 637457"/>
              <a:gd name="connsiteY2" fmla="*/ 729405 h 729405"/>
              <a:gd name="connsiteX0" fmla="*/ 328792 w 637457"/>
              <a:gd name="connsiteY0" fmla="*/ 719966 h 719966"/>
              <a:gd name="connsiteX1" fmla="*/ 196531 w 637457"/>
              <a:gd name="connsiteY1" fmla="*/ 5509 h 719966"/>
              <a:gd name="connsiteX2" fmla="*/ 328792 w 637457"/>
              <a:gd name="connsiteY2" fmla="*/ 719966 h 719966"/>
              <a:gd name="connsiteX0" fmla="*/ 341384 w 650049"/>
              <a:gd name="connsiteY0" fmla="*/ 719966 h 719966"/>
              <a:gd name="connsiteX1" fmla="*/ 209123 w 650049"/>
              <a:gd name="connsiteY1" fmla="*/ 5509 h 719966"/>
              <a:gd name="connsiteX2" fmla="*/ 341384 w 650049"/>
              <a:gd name="connsiteY2" fmla="*/ 719966 h 719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0049" h="719966">
                <a:moveTo>
                  <a:pt x="341384" y="719966"/>
                </a:moveTo>
                <a:cubicBezTo>
                  <a:pt x="950130" y="494244"/>
                  <a:pt x="523715" y="-61117"/>
                  <a:pt x="209123" y="5509"/>
                </a:cubicBezTo>
                <a:cubicBezTo>
                  <a:pt x="50849" y="151338"/>
                  <a:pt x="-227328" y="667659"/>
                  <a:pt x="341384" y="719966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6" name="Group 85"/>
          <p:cNvGrpSpPr/>
          <p:nvPr/>
        </p:nvGrpSpPr>
        <p:grpSpPr>
          <a:xfrm>
            <a:off x="2562720" y="2976804"/>
            <a:ext cx="173736" cy="173736"/>
            <a:chOff x="4561332" y="3276600"/>
            <a:chExt cx="173736" cy="173736"/>
          </a:xfrm>
        </p:grpSpPr>
        <p:grpSp>
          <p:nvGrpSpPr>
            <p:cNvPr id="179" name="Group 178"/>
            <p:cNvGrpSpPr/>
            <p:nvPr/>
          </p:nvGrpSpPr>
          <p:grpSpPr>
            <a:xfrm>
              <a:off x="4561332" y="3276600"/>
              <a:ext cx="173736" cy="173736"/>
              <a:chOff x="4139658" y="1868353"/>
              <a:chExt cx="173736" cy="173736"/>
            </a:xfrm>
          </p:grpSpPr>
          <p:sp>
            <p:nvSpPr>
              <p:cNvPr id="182" name="Oval 181"/>
              <p:cNvSpPr/>
              <p:nvPr/>
            </p:nvSpPr>
            <p:spPr>
              <a:xfrm>
                <a:off x="4139658" y="1868353"/>
                <a:ext cx="173736" cy="17373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Oval 182"/>
              <p:cNvSpPr/>
              <p:nvPr/>
            </p:nvSpPr>
            <p:spPr>
              <a:xfrm>
                <a:off x="4185378" y="1914574"/>
                <a:ext cx="82296" cy="8129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80" name="Straight Connector 179"/>
            <p:cNvCxnSpPr/>
            <p:nvPr/>
          </p:nvCxnSpPr>
          <p:spPr>
            <a:xfrm>
              <a:off x="4584192" y="3363468"/>
              <a:ext cx="128016" cy="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>
              <a:off x="4648200" y="3310915"/>
              <a:ext cx="0" cy="12751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86"/>
          <p:cNvGrpSpPr/>
          <p:nvPr/>
        </p:nvGrpSpPr>
        <p:grpSpPr>
          <a:xfrm>
            <a:off x="2372830" y="2578614"/>
            <a:ext cx="173736" cy="173736"/>
            <a:chOff x="4139658" y="1868353"/>
            <a:chExt cx="173736" cy="173736"/>
          </a:xfrm>
        </p:grpSpPr>
        <p:sp>
          <p:nvSpPr>
            <p:cNvPr id="177" name="Oval 176"/>
            <p:cNvSpPr/>
            <p:nvPr/>
          </p:nvSpPr>
          <p:spPr>
            <a:xfrm>
              <a:off x="4139658" y="1868353"/>
              <a:ext cx="173736" cy="17373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4185378" y="1914574"/>
              <a:ext cx="82296" cy="812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2704488" y="3353296"/>
            <a:ext cx="173736" cy="173736"/>
            <a:chOff x="4139658" y="1868353"/>
            <a:chExt cx="173736" cy="173736"/>
          </a:xfrm>
        </p:grpSpPr>
        <p:sp>
          <p:nvSpPr>
            <p:cNvPr id="175" name="Oval 174"/>
            <p:cNvSpPr/>
            <p:nvPr/>
          </p:nvSpPr>
          <p:spPr>
            <a:xfrm>
              <a:off x="4139658" y="1868353"/>
              <a:ext cx="173736" cy="17373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4185378" y="1914574"/>
              <a:ext cx="82296" cy="812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2655388" y="4011765"/>
            <a:ext cx="173736" cy="173736"/>
            <a:chOff x="4561332" y="3276600"/>
            <a:chExt cx="173736" cy="173736"/>
          </a:xfrm>
        </p:grpSpPr>
        <p:grpSp>
          <p:nvGrpSpPr>
            <p:cNvPr id="170" name="Group 169"/>
            <p:cNvGrpSpPr/>
            <p:nvPr/>
          </p:nvGrpSpPr>
          <p:grpSpPr>
            <a:xfrm>
              <a:off x="4561332" y="3276600"/>
              <a:ext cx="173736" cy="173736"/>
              <a:chOff x="4139658" y="1868353"/>
              <a:chExt cx="173736" cy="173736"/>
            </a:xfrm>
          </p:grpSpPr>
          <p:sp>
            <p:nvSpPr>
              <p:cNvPr id="173" name="Oval 172"/>
              <p:cNvSpPr/>
              <p:nvPr/>
            </p:nvSpPr>
            <p:spPr>
              <a:xfrm>
                <a:off x="4139658" y="1868353"/>
                <a:ext cx="173736" cy="17373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Oval 173"/>
              <p:cNvSpPr/>
              <p:nvPr/>
            </p:nvSpPr>
            <p:spPr>
              <a:xfrm>
                <a:off x="4185378" y="1914574"/>
                <a:ext cx="82296" cy="8129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71" name="Straight Connector 170"/>
            <p:cNvCxnSpPr/>
            <p:nvPr/>
          </p:nvCxnSpPr>
          <p:spPr>
            <a:xfrm>
              <a:off x="4584192" y="3363468"/>
              <a:ext cx="128016" cy="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>
              <a:stCxn id="173" idx="0"/>
            </p:cNvCxnSpPr>
            <p:nvPr/>
          </p:nvCxnSpPr>
          <p:spPr>
            <a:xfrm>
              <a:off x="4648200" y="3276600"/>
              <a:ext cx="0" cy="16183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3" name="Rectangle 2"/>
          <p:cNvSpPr/>
          <p:nvPr/>
        </p:nvSpPr>
        <p:spPr>
          <a:xfrm>
            <a:off x="1328470" y="3194525"/>
            <a:ext cx="749927" cy="772175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14400"/>
              <a:gd name="connsiteY0" fmla="*/ 4618 h 919018"/>
              <a:gd name="connsiteX1" fmla="*/ 460248 w 914400"/>
              <a:gd name="connsiteY1" fmla="*/ 0 h 919018"/>
              <a:gd name="connsiteX2" fmla="*/ 914400 w 914400"/>
              <a:gd name="connsiteY2" fmla="*/ 4618 h 919018"/>
              <a:gd name="connsiteX3" fmla="*/ 914400 w 914400"/>
              <a:gd name="connsiteY3" fmla="*/ 919018 h 919018"/>
              <a:gd name="connsiteX4" fmla="*/ 0 w 914400"/>
              <a:gd name="connsiteY4" fmla="*/ 919018 h 919018"/>
              <a:gd name="connsiteX5" fmla="*/ 0 w 914400"/>
              <a:gd name="connsiteY5" fmla="*/ 4618 h 919018"/>
              <a:gd name="connsiteX0" fmla="*/ 0 w 914400"/>
              <a:gd name="connsiteY0" fmla="*/ 4618 h 919018"/>
              <a:gd name="connsiteX1" fmla="*/ 460248 w 914400"/>
              <a:gd name="connsiteY1" fmla="*/ 0 h 919018"/>
              <a:gd name="connsiteX2" fmla="*/ 914400 w 914400"/>
              <a:gd name="connsiteY2" fmla="*/ 4618 h 919018"/>
              <a:gd name="connsiteX3" fmla="*/ 0 w 914400"/>
              <a:gd name="connsiteY3" fmla="*/ 919018 h 919018"/>
              <a:gd name="connsiteX4" fmla="*/ 0 w 914400"/>
              <a:gd name="connsiteY4" fmla="*/ 4618 h 919018"/>
              <a:gd name="connsiteX0" fmla="*/ 0 w 2231136"/>
              <a:gd name="connsiteY0" fmla="*/ 304800 h 1219200"/>
              <a:gd name="connsiteX1" fmla="*/ 460248 w 2231136"/>
              <a:gd name="connsiteY1" fmla="*/ 300182 h 1219200"/>
              <a:gd name="connsiteX2" fmla="*/ 2231136 w 2231136"/>
              <a:gd name="connsiteY2" fmla="*/ 0 h 1219200"/>
              <a:gd name="connsiteX3" fmla="*/ 0 w 2231136"/>
              <a:gd name="connsiteY3" fmla="*/ 1219200 h 1219200"/>
              <a:gd name="connsiteX4" fmla="*/ 0 w 2231136"/>
              <a:gd name="connsiteY4" fmla="*/ 304800 h 1219200"/>
              <a:gd name="connsiteX0" fmla="*/ 0 w 2438400"/>
              <a:gd name="connsiteY0" fmla="*/ 304800 h 426720"/>
              <a:gd name="connsiteX1" fmla="*/ 460248 w 2438400"/>
              <a:gd name="connsiteY1" fmla="*/ 300182 h 426720"/>
              <a:gd name="connsiteX2" fmla="*/ 2231136 w 2438400"/>
              <a:gd name="connsiteY2" fmla="*/ 0 h 426720"/>
              <a:gd name="connsiteX3" fmla="*/ 2438400 w 2438400"/>
              <a:gd name="connsiteY3" fmla="*/ 426720 h 426720"/>
              <a:gd name="connsiteX4" fmla="*/ 0 w 2438400"/>
              <a:gd name="connsiteY4" fmla="*/ 304800 h 426720"/>
              <a:gd name="connsiteX0" fmla="*/ 475 w 2438875"/>
              <a:gd name="connsiteY0" fmla="*/ 305953 h 427873"/>
              <a:gd name="connsiteX1" fmla="*/ 2231611 w 2438875"/>
              <a:gd name="connsiteY1" fmla="*/ 1153 h 427873"/>
              <a:gd name="connsiteX2" fmla="*/ 2438875 w 2438875"/>
              <a:gd name="connsiteY2" fmla="*/ 427873 h 427873"/>
              <a:gd name="connsiteX3" fmla="*/ 475 w 2438875"/>
              <a:gd name="connsiteY3" fmla="*/ 305953 h 427873"/>
              <a:gd name="connsiteX0" fmla="*/ 475 w 2438875"/>
              <a:gd name="connsiteY0" fmla="*/ 305953 h 427873"/>
              <a:gd name="connsiteX1" fmla="*/ 2231611 w 2438875"/>
              <a:gd name="connsiteY1" fmla="*/ 1153 h 427873"/>
              <a:gd name="connsiteX2" fmla="*/ 2438875 w 2438875"/>
              <a:gd name="connsiteY2" fmla="*/ 427873 h 427873"/>
              <a:gd name="connsiteX3" fmla="*/ 475 w 2438875"/>
              <a:gd name="connsiteY3" fmla="*/ 305953 h 427873"/>
              <a:gd name="connsiteX0" fmla="*/ 475 w 2438875"/>
              <a:gd name="connsiteY0" fmla="*/ 305953 h 427873"/>
              <a:gd name="connsiteX1" fmla="*/ 2231611 w 2438875"/>
              <a:gd name="connsiteY1" fmla="*/ 1153 h 427873"/>
              <a:gd name="connsiteX2" fmla="*/ 2438875 w 2438875"/>
              <a:gd name="connsiteY2" fmla="*/ 427873 h 427873"/>
              <a:gd name="connsiteX3" fmla="*/ 475 w 2438875"/>
              <a:gd name="connsiteY3" fmla="*/ 305953 h 427873"/>
              <a:gd name="connsiteX0" fmla="*/ 207264 w 207264"/>
              <a:gd name="connsiteY0" fmla="*/ 426720 h 426720"/>
              <a:gd name="connsiteX1" fmla="*/ 0 w 207264"/>
              <a:gd name="connsiteY1" fmla="*/ 0 h 426720"/>
              <a:gd name="connsiteX2" fmla="*/ 207264 w 207264"/>
              <a:gd name="connsiteY2" fmla="*/ 426720 h 426720"/>
              <a:gd name="connsiteX0" fmla="*/ 297419 w 297419"/>
              <a:gd name="connsiteY0" fmla="*/ 426720 h 426720"/>
              <a:gd name="connsiteX1" fmla="*/ 90155 w 297419"/>
              <a:gd name="connsiteY1" fmla="*/ 0 h 426720"/>
              <a:gd name="connsiteX2" fmla="*/ 297419 w 297419"/>
              <a:gd name="connsiteY2" fmla="*/ 426720 h 426720"/>
              <a:gd name="connsiteX0" fmla="*/ 284376 w 284376"/>
              <a:gd name="connsiteY0" fmla="*/ 414419 h 414419"/>
              <a:gd name="connsiteX1" fmla="*/ 114016 w 284376"/>
              <a:gd name="connsiteY1" fmla="*/ 0 h 414419"/>
              <a:gd name="connsiteX2" fmla="*/ 284376 w 284376"/>
              <a:gd name="connsiteY2" fmla="*/ 414419 h 414419"/>
              <a:gd name="connsiteX0" fmla="*/ 284376 w 321174"/>
              <a:gd name="connsiteY0" fmla="*/ 414419 h 414419"/>
              <a:gd name="connsiteX1" fmla="*/ 114016 w 321174"/>
              <a:gd name="connsiteY1" fmla="*/ 0 h 414419"/>
              <a:gd name="connsiteX2" fmla="*/ 284376 w 321174"/>
              <a:gd name="connsiteY2" fmla="*/ 414419 h 414419"/>
              <a:gd name="connsiteX0" fmla="*/ 193170 w 229968"/>
              <a:gd name="connsiteY0" fmla="*/ 414419 h 417646"/>
              <a:gd name="connsiteX1" fmla="*/ 22810 w 229968"/>
              <a:gd name="connsiteY1" fmla="*/ 0 h 417646"/>
              <a:gd name="connsiteX2" fmla="*/ 193170 w 229968"/>
              <a:gd name="connsiteY2" fmla="*/ 414419 h 417646"/>
              <a:gd name="connsiteX0" fmla="*/ 193170 w 267675"/>
              <a:gd name="connsiteY0" fmla="*/ 414620 h 417847"/>
              <a:gd name="connsiteX1" fmla="*/ 22810 w 267675"/>
              <a:gd name="connsiteY1" fmla="*/ 201 h 417847"/>
              <a:gd name="connsiteX2" fmla="*/ 193170 w 267675"/>
              <a:gd name="connsiteY2" fmla="*/ 414620 h 417847"/>
              <a:gd name="connsiteX0" fmla="*/ 325413 w 399918"/>
              <a:gd name="connsiteY0" fmla="*/ 414620 h 417065"/>
              <a:gd name="connsiteX1" fmla="*/ 155053 w 399918"/>
              <a:gd name="connsiteY1" fmla="*/ 201 h 417065"/>
              <a:gd name="connsiteX2" fmla="*/ 325413 w 399918"/>
              <a:gd name="connsiteY2" fmla="*/ 414620 h 417065"/>
              <a:gd name="connsiteX0" fmla="*/ 161305 w 469809"/>
              <a:gd name="connsiteY0" fmla="*/ 10636 h 524332"/>
              <a:gd name="connsiteX1" fmla="*/ 368186 w 469809"/>
              <a:gd name="connsiteY1" fmla="*/ 522918 h 524332"/>
              <a:gd name="connsiteX2" fmla="*/ 161305 w 469809"/>
              <a:gd name="connsiteY2" fmla="*/ 10636 h 524332"/>
              <a:gd name="connsiteX0" fmla="*/ 161305 w 492845"/>
              <a:gd name="connsiteY0" fmla="*/ 12498 h 526194"/>
              <a:gd name="connsiteX1" fmla="*/ 368186 w 492845"/>
              <a:gd name="connsiteY1" fmla="*/ 524780 h 526194"/>
              <a:gd name="connsiteX2" fmla="*/ 161305 w 492845"/>
              <a:gd name="connsiteY2" fmla="*/ 12498 h 526194"/>
              <a:gd name="connsiteX0" fmla="*/ 161305 w 509194"/>
              <a:gd name="connsiteY0" fmla="*/ 0 h 513696"/>
              <a:gd name="connsiteX1" fmla="*/ 368186 w 509194"/>
              <a:gd name="connsiteY1" fmla="*/ 512282 h 513696"/>
              <a:gd name="connsiteX2" fmla="*/ 161305 w 509194"/>
              <a:gd name="connsiteY2" fmla="*/ 0 h 513696"/>
              <a:gd name="connsiteX0" fmla="*/ 161305 w 496491"/>
              <a:gd name="connsiteY0" fmla="*/ 0 h 513696"/>
              <a:gd name="connsiteX1" fmla="*/ 368186 w 496491"/>
              <a:gd name="connsiteY1" fmla="*/ 512282 h 513696"/>
              <a:gd name="connsiteX2" fmla="*/ 161305 w 496491"/>
              <a:gd name="connsiteY2" fmla="*/ 0 h 513696"/>
              <a:gd name="connsiteX0" fmla="*/ 325625 w 660811"/>
              <a:gd name="connsiteY0" fmla="*/ 0 h 533551"/>
              <a:gd name="connsiteX1" fmla="*/ 532506 w 660811"/>
              <a:gd name="connsiteY1" fmla="*/ 512282 h 533551"/>
              <a:gd name="connsiteX2" fmla="*/ 325625 w 660811"/>
              <a:gd name="connsiteY2" fmla="*/ 0 h 533551"/>
              <a:gd name="connsiteX0" fmla="*/ 331727 w 666913"/>
              <a:gd name="connsiteY0" fmla="*/ 0 h 536319"/>
              <a:gd name="connsiteX1" fmla="*/ 538608 w 666913"/>
              <a:gd name="connsiteY1" fmla="*/ 512282 h 536319"/>
              <a:gd name="connsiteX2" fmla="*/ 331727 w 666913"/>
              <a:gd name="connsiteY2" fmla="*/ 0 h 536319"/>
              <a:gd name="connsiteX0" fmla="*/ 319569 w 654755"/>
              <a:gd name="connsiteY0" fmla="*/ 0 h 534404"/>
              <a:gd name="connsiteX1" fmla="*/ 526450 w 654755"/>
              <a:gd name="connsiteY1" fmla="*/ 512282 h 534404"/>
              <a:gd name="connsiteX2" fmla="*/ 319569 w 654755"/>
              <a:gd name="connsiteY2" fmla="*/ 0 h 534404"/>
              <a:gd name="connsiteX0" fmla="*/ 374154 w 635953"/>
              <a:gd name="connsiteY0" fmla="*/ 0 h 919270"/>
              <a:gd name="connsiteX1" fmla="*/ 481023 w 635953"/>
              <a:gd name="connsiteY1" fmla="*/ 905188 h 919270"/>
              <a:gd name="connsiteX2" fmla="*/ 374154 w 635953"/>
              <a:gd name="connsiteY2" fmla="*/ 0 h 919270"/>
              <a:gd name="connsiteX0" fmla="*/ 474892 w 736691"/>
              <a:gd name="connsiteY0" fmla="*/ 970 h 919019"/>
              <a:gd name="connsiteX1" fmla="*/ 581761 w 736691"/>
              <a:gd name="connsiteY1" fmla="*/ 906158 h 919019"/>
              <a:gd name="connsiteX2" fmla="*/ 474892 w 736691"/>
              <a:gd name="connsiteY2" fmla="*/ 970 h 919019"/>
              <a:gd name="connsiteX0" fmla="*/ 474892 w 844520"/>
              <a:gd name="connsiteY0" fmla="*/ 970 h 919019"/>
              <a:gd name="connsiteX1" fmla="*/ 581761 w 844520"/>
              <a:gd name="connsiteY1" fmla="*/ 906158 h 919019"/>
              <a:gd name="connsiteX2" fmla="*/ 474892 w 844520"/>
              <a:gd name="connsiteY2" fmla="*/ 970 h 919019"/>
              <a:gd name="connsiteX0" fmla="*/ 526529 w 851797"/>
              <a:gd name="connsiteY0" fmla="*/ 925 h 973172"/>
              <a:gd name="connsiteX1" fmla="*/ 533385 w 851797"/>
              <a:gd name="connsiteY1" fmla="*/ 960882 h 973172"/>
              <a:gd name="connsiteX2" fmla="*/ 526529 w 851797"/>
              <a:gd name="connsiteY2" fmla="*/ 925 h 973172"/>
              <a:gd name="connsiteX0" fmla="*/ 526529 w 946155"/>
              <a:gd name="connsiteY0" fmla="*/ 925 h 973172"/>
              <a:gd name="connsiteX1" fmla="*/ 533385 w 946155"/>
              <a:gd name="connsiteY1" fmla="*/ 960882 h 973172"/>
              <a:gd name="connsiteX2" fmla="*/ 526529 w 946155"/>
              <a:gd name="connsiteY2" fmla="*/ 925 h 973172"/>
              <a:gd name="connsiteX0" fmla="*/ 526529 w 946155"/>
              <a:gd name="connsiteY0" fmla="*/ 916 h 984952"/>
              <a:gd name="connsiteX1" fmla="*/ 533385 w 946155"/>
              <a:gd name="connsiteY1" fmla="*/ 972779 h 984952"/>
              <a:gd name="connsiteX2" fmla="*/ 526529 w 946155"/>
              <a:gd name="connsiteY2" fmla="*/ 916 h 984952"/>
              <a:gd name="connsiteX0" fmla="*/ 526529 w 931765"/>
              <a:gd name="connsiteY0" fmla="*/ 916 h 984952"/>
              <a:gd name="connsiteX1" fmla="*/ 533385 w 931765"/>
              <a:gd name="connsiteY1" fmla="*/ 972779 h 984952"/>
              <a:gd name="connsiteX2" fmla="*/ 526529 w 931765"/>
              <a:gd name="connsiteY2" fmla="*/ 916 h 984952"/>
              <a:gd name="connsiteX0" fmla="*/ 526529 w 963539"/>
              <a:gd name="connsiteY0" fmla="*/ 916 h 984952"/>
              <a:gd name="connsiteX1" fmla="*/ 533385 w 963539"/>
              <a:gd name="connsiteY1" fmla="*/ 972779 h 984952"/>
              <a:gd name="connsiteX2" fmla="*/ 526529 w 963539"/>
              <a:gd name="connsiteY2" fmla="*/ 916 h 984952"/>
              <a:gd name="connsiteX0" fmla="*/ 583877 w 1020887"/>
              <a:gd name="connsiteY0" fmla="*/ 1048 h 972911"/>
              <a:gd name="connsiteX1" fmla="*/ 590733 w 1020887"/>
              <a:gd name="connsiteY1" fmla="*/ 972911 h 972911"/>
              <a:gd name="connsiteX2" fmla="*/ 583877 w 1020887"/>
              <a:gd name="connsiteY2" fmla="*/ 1048 h 972911"/>
              <a:gd name="connsiteX0" fmla="*/ 552586 w 989596"/>
              <a:gd name="connsiteY0" fmla="*/ 0 h 971863"/>
              <a:gd name="connsiteX1" fmla="*/ 559442 w 989596"/>
              <a:gd name="connsiteY1" fmla="*/ 971863 h 971863"/>
              <a:gd name="connsiteX2" fmla="*/ 552586 w 989596"/>
              <a:gd name="connsiteY2" fmla="*/ 0 h 971863"/>
              <a:gd name="connsiteX0" fmla="*/ 526463 w 963473"/>
              <a:gd name="connsiteY0" fmla="*/ 5483 h 977346"/>
              <a:gd name="connsiteX1" fmla="*/ 533319 w 963473"/>
              <a:gd name="connsiteY1" fmla="*/ 977346 h 977346"/>
              <a:gd name="connsiteX2" fmla="*/ 526463 w 963473"/>
              <a:gd name="connsiteY2" fmla="*/ 5483 h 977346"/>
              <a:gd name="connsiteX0" fmla="*/ 526463 w 917842"/>
              <a:gd name="connsiteY0" fmla="*/ 5483 h 977346"/>
              <a:gd name="connsiteX1" fmla="*/ 533319 w 917842"/>
              <a:gd name="connsiteY1" fmla="*/ 977346 h 977346"/>
              <a:gd name="connsiteX2" fmla="*/ 526463 w 917842"/>
              <a:gd name="connsiteY2" fmla="*/ 5483 h 977346"/>
              <a:gd name="connsiteX0" fmla="*/ 526463 w 945629"/>
              <a:gd name="connsiteY0" fmla="*/ 5483 h 977346"/>
              <a:gd name="connsiteX1" fmla="*/ 533319 w 945629"/>
              <a:gd name="connsiteY1" fmla="*/ 977346 h 977346"/>
              <a:gd name="connsiteX2" fmla="*/ 526463 w 945629"/>
              <a:gd name="connsiteY2" fmla="*/ 5483 h 977346"/>
              <a:gd name="connsiteX0" fmla="*/ 577242 w 996408"/>
              <a:gd name="connsiteY0" fmla="*/ 5637 h 977500"/>
              <a:gd name="connsiteX1" fmla="*/ 584098 w 996408"/>
              <a:gd name="connsiteY1" fmla="*/ 977500 h 977500"/>
              <a:gd name="connsiteX2" fmla="*/ 577242 w 996408"/>
              <a:gd name="connsiteY2" fmla="*/ 5637 h 977500"/>
              <a:gd name="connsiteX0" fmla="*/ 575832 w 994998"/>
              <a:gd name="connsiteY0" fmla="*/ 0 h 971863"/>
              <a:gd name="connsiteX1" fmla="*/ 582688 w 994998"/>
              <a:gd name="connsiteY1" fmla="*/ 971863 h 971863"/>
              <a:gd name="connsiteX2" fmla="*/ 575832 w 994998"/>
              <a:gd name="connsiteY2" fmla="*/ 0 h 971863"/>
              <a:gd name="connsiteX0" fmla="*/ 561922 w 981088"/>
              <a:gd name="connsiteY0" fmla="*/ 3615 h 975478"/>
              <a:gd name="connsiteX1" fmla="*/ 568778 w 981088"/>
              <a:gd name="connsiteY1" fmla="*/ 975478 h 975478"/>
              <a:gd name="connsiteX2" fmla="*/ 561922 w 981088"/>
              <a:gd name="connsiteY2" fmla="*/ 3615 h 975478"/>
              <a:gd name="connsiteX0" fmla="*/ 582898 w 984961"/>
              <a:gd name="connsiteY0" fmla="*/ 2860 h 1252786"/>
              <a:gd name="connsiteX1" fmla="*/ 557669 w 984961"/>
              <a:gd name="connsiteY1" fmla="*/ 1252786 h 1252786"/>
              <a:gd name="connsiteX2" fmla="*/ 582898 w 984961"/>
              <a:gd name="connsiteY2" fmla="*/ 2860 h 1252786"/>
              <a:gd name="connsiteX0" fmla="*/ 579376 w 984242"/>
              <a:gd name="connsiteY0" fmla="*/ 2491 h 1450270"/>
              <a:gd name="connsiteX1" fmla="*/ 559495 w 984242"/>
              <a:gd name="connsiteY1" fmla="*/ 1450270 h 1450270"/>
              <a:gd name="connsiteX2" fmla="*/ 579376 w 984242"/>
              <a:gd name="connsiteY2" fmla="*/ 2491 h 1450270"/>
              <a:gd name="connsiteX0" fmla="*/ 579376 w 1152178"/>
              <a:gd name="connsiteY0" fmla="*/ 2491 h 1450270"/>
              <a:gd name="connsiteX1" fmla="*/ 559495 w 1152178"/>
              <a:gd name="connsiteY1" fmla="*/ 1450270 h 1450270"/>
              <a:gd name="connsiteX2" fmla="*/ 579376 w 1152178"/>
              <a:gd name="connsiteY2" fmla="*/ 2491 h 1450270"/>
              <a:gd name="connsiteX0" fmla="*/ 579376 w 1169079"/>
              <a:gd name="connsiteY0" fmla="*/ 2491 h 1450270"/>
              <a:gd name="connsiteX1" fmla="*/ 559495 w 1169079"/>
              <a:gd name="connsiteY1" fmla="*/ 1450270 h 1450270"/>
              <a:gd name="connsiteX2" fmla="*/ 579376 w 1169079"/>
              <a:gd name="connsiteY2" fmla="*/ 2491 h 1450270"/>
              <a:gd name="connsiteX0" fmla="*/ 638255 w 1227958"/>
              <a:gd name="connsiteY0" fmla="*/ 1249 h 1449028"/>
              <a:gd name="connsiteX1" fmla="*/ 618374 w 1227958"/>
              <a:gd name="connsiteY1" fmla="*/ 1449028 h 1449028"/>
              <a:gd name="connsiteX2" fmla="*/ 638255 w 1227958"/>
              <a:gd name="connsiteY2" fmla="*/ 1249 h 1449028"/>
              <a:gd name="connsiteX0" fmla="*/ 708494 w 1298197"/>
              <a:gd name="connsiteY0" fmla="*/ 1381 h 1449160"/>
              <a:gd name="connsiteX1" fmla="*/ 688613 w 1298197"/>
              <a:gd name="connsiteY1" fmla="*/ 1449160 h 1449160"/>
              <a:gd name="connsiteX2" fmla="*/ 708494 w 1298197"/>
              <a:gd name="connsiteY2" fmla="*/ 1381 h 1449160"/>
              <a:gd name="connsiteX0" fmla="*/ 692570 w 1282273"/>
              <a:gd name="connsiteY0" fmla="*/ 0 h 1447779"/>
              <a:gd name="connsiteX1" fmla="*/ 672689 w 1282273"/>
              <a:gd name="connsiteY1" fmla="*/ 1447779 h 1447779"/>
              <a:gd name="connsiteX2" fmla="*/ 692570 w 1282273"/>
              <a:gd name="connsiteY2" fmla="*/ 0 h 1447779"/>
              <a:gd name="connsiteX0" fmla="*/ 673993 w 1263696"/>
              <a:gd name="connsiteY0" fmla="*/ 89 h 1447868"/>
              <a:gd name="connsiteX1" fmla="*/ 654112 w 1263696"/>
              <a:gd name="connsiteY1" fmla="*/ 1447868 h 1447868"/>
              <a:gd name="connsiteX2" fmla="*/ 673993 w 1263696"/>
              <a:gd name="connsiteY2" fmla="*/ 89 h 1447868"/>
              <a:gd name="connsiteX0" fmla="*/ 690217 w 1279920"/>
              <a:gd name="connsiteY0" fmla="*/ 89 h 1447868"/>
              <a:gd name="connsiteX1" fmla="*/ 670336 w 1279920"/>
              <a:gd name="connsiteY1" fmla="*/ 1447868 h 1447868"/>
              <a:gd name="connsiteX2" fmla="*/ 690217 w 1279920"/>
              <a:gd name="connsiteY2" fmla="*/ 89 h 1447868"/>
              <a:gd name="connsiteX0" fmla="*/ 189583 w 1699097"/>
              <a:gd name="connsiteY0" fmla="*/ 53 h 2324800"/>
              <a:gd name="connsiteX1" fmla="*/ 1372860 w 1699097"/>
              <a:gd name="connsiteY1" fmla="*/ 2324800 h 2324800"/>
              <a:gd name="connsiteX2" fmla="*/ 189583 w 1699097"/>
              <a:gd name="connsiteY2" fmla="*/ 53 h 2324800"/>
              <a:gd name="connsiteX0" fmla="*/ 665904 w 1278265"/>
              <a:gd name="connsiteY0" fmla="*/ 402 h 442875"/>
              <a:gd name="connsiteX1" fmla="*/ 683455 w 1278265"/>
              <a:gd name="connsiteY1" fmla="*/ 442875 h 442875"/>
              <a:gd name="connsiteX2" fmla="*/ 665904 w 1278265"/>
              <a:gd name="connsiteY2" fmla="*/ 402 h 442875"/>
              <a:gd name="connsiteX0" fmla="*/ 642040 w 1277619"/>
              <a:gd name="connsiteY0" fmla="*/ 518 h 378823"/>
              <a:gd name="connsiteX1" fmla="*/ 697022 w 1277619"/>
              <a:gd name="connsiteY1" fmla="*/ 378823 h 378823"/>
              <a:gd name="connsiteX2" fmla="*/ 642040 w 1277619"/>
              <a:gd name="connsiteY2" fmla="*/ 518 h 378823"/>
              <a:gd name="connsiteX0" fmla="*/ 704304 w 1281318"/>
              <a:gd name="connsiteY0" fmla="*/ 454 h 410843"/>
              <a:gd name="connsiteX1" fmla="*/ 663033 w 1281318"/>
              <a:gd name="connsiteY1" fmla="*/ 410843 h 410843"/>
              <a:gd name="connsiteX2" fmla="*/ 704304 w 1281318"/>
              <a:gd name="connsiteY2" fmla="*/ 454 h 410843"/>
              <a:gd name="connsiteX0" fmla="*/ 704304 w 925986"/>
              <a:gd name="connsiteY0" fmla="*/ 454 h 411529"/>
              <a:gd name="connsiteX1" fmla="*/ 663033 w 925986"/>
              <a:gd name="connsiteY1" fmla="*/ 410843 h 411529"/>
              <a:gd name="connsiteX2" fmla="*/ 704304 w 925986"/>
              <a:gd name="connsiteY2" fmla="*/ 454 h 411529"/>
              <a:gd name="connsiteX0" fmla="*/ 704304 w 765110"/>
              <a:gd name="connsiteY0" fmla="*/ 454 h 411581"/>
              <a:gd name="connsiteX1" fmla="*/ 663033 w 765110"/>
              <a:gd name="connsiteY1" fmla="*/ 410843 h 411581"/>
              <a:gd name="connsiteX2" fmla="*/ 704304 w 765110"/>
              <a:gd name="connsiteY2" fmla="*/ 454 h 411581"/>
              <a:gd name="connsiteX0" fmla="*/ 704304 w 862417"/>
              <a:gd name="connsiteY0" fmla="*/ 454 h 411554"/>
              <a:gd name="connsiteX1" fmla="*/ 663033 w 862417"/>
              <a:gd name="connsiteY1" fmla="*/ 410843 h 411554"/>
              <a:gd name="connsiteX2" fmla="*/ 704304 w 862417"/>
              <a:gd name="connsiteY2" fmla="*/ 454 h 411554"/>
              <a:gd name="connsiteX0" fmla="*/ 704304 w 888563"/>
              <a:gd name="connsiteY0" fmla="*/ 454 h 411178"/>
              <a:gd name="connsiteX1" fmla="*/ 663033 w 888563"/>
              <a:gd name="connsiteY1" fmla="*/ 410843 h 411178"/>
              <a:gd name="connsiteX2" fmla="*/ 704304 w 888563"/>
              <a:gd name="connsiteY2" fmla="*/ 454 h 411178"/>
              <a:gd name="connsiteX0" fmla="*/ 704304 w 882598"/>
              <a:gd name="connsiteY0" fmla="*/ 454 h 412051"/>
              <a:gd name="connsiteX1" fmla="*/ 663033 w 882598"/>
              <a:gd name="connsiteY1" fmla="*/ 410843 h 412051"/>
              <a:gd name="connsiteX2" fmla="*/ 704304 w 882598"/>
              <a:gd name="connsiteY2" fmla="*/ 454 h 412051"/>
              <a:gd name="connsiteX0" fmla="*/ 704304 w 846955"/>
              <a:gd name="connsiteY0" fmla="*/ 454 h 412169"/>
              <a:gd name="connsiteX1" fmla="*/ 663033 w 846955"/>
              <a:gd name="connsiteY1" fmla="*/ 410843 h 412169"/>
              <a:gd name="connsiteX2" fmla="*/ 704304 w 846955"/>
              <a:gd name="connsiteY2" fmla="*/ 454 h 412169"/>
              <a:gd name="connsiteX0" fmla="*/ 704304 w 868340"/>
              <a:gd name="connsiteY0" fmla="*/ 454 h 412195"/>
              <a:gd name="connsiteX1" fmla="*/ 663033 w 868340"/>
              <a:gd name="connsiteY1" fmla="*/ 410843 h 412195"/>
              <a:gd name="connsiteX2" fmla="*/ 704304 w 868340"/>
              <a:gd name="connsiteY2" fmla="*/ 454 h 412195"/>
              <a:gd name="connsiteX0" fmla="*/ 628371 w 792407"/>
              <a:gd name="connsiteY0" fmla="*/ 0 h 411741"/>
              <a:gd name="connsiteX1" fmla="*/ 587100 w 792407"/>
              <a:gd name="connsiteY1" fmla="*/ 410389 h 411741"/>
              <a:gd name="connsiteX2" fmla="*/ 628371 w 792407"/>
              <a:gd name="connsiteY2" fmla="*/ 0 h 411741"/>
              <a:gd name="connsiteX0" fmla="*/ 210420 w 374456"/>
              <a:gd name="connsiteY0" fmla="*/ 0 h 411741"/>
              <a:gd name="connsiteX1" fmla="*/ 169149 w 374456"/>
              <a:gd name="connsiteY1" fmla="*/ 410389 h 411741"/>
              <a:gd name="connsiteX2" fmla="*/ 210420 w 374456"/>
              <a:gd name="connsiteY2" fmla="*/ 0 h 411741"/>
              <a:gd name="connsiteX0" fmla="*/ 153449 w 317485"/>
              <a:gd name="connsiteY0" fmla="*/ 0 h 411741"/>
              <a:gd name="connsiteX1" fmla="*/ 112178 w 317485"/>
              <a:gd name="connsiteY1" fmla="*/ 410389 h 411741"/>
              <a:gd name="connsiteX2" fmla="*/ 153449 w 317485"/>
              <a:gd name="connsiteY2" fmla="*/ 0 h 411741"/>
              <a:gd name="connsiteX0" fmla="*/ 173670 w 337706"/>
              <a:gd name="connsiteY0" fmla="*/ 0 h 411741"/>
              <a:gd name="connsiteX1" fmla="*/ 132399 w 337706"/>
              <a:gd name="connsiteY1" fmla="*/ 410389 h 411741"/>
              <a:gd name="connsiteX2" fmla="*/ 173670 w 337706"/>
              <a:gd name="connsiteY2" fmla="*/ 0 h 411741"/>
              <a:gd name="connsiteX0" fmla="*/ 178656 w 342692"/>
              <a:gd name="connsiteY0" fmla="*/ 0 h 411741"/>
              <a:gd name="connsiteX1" fmla="*/ 137385 w 342692"/>
              <a:gd name="connsiteY1" fmla="*/ 410389 h 411741"/>
              <a:gd name="connsiteX2" fmla="*/ 178656 w 342692"/>
              <a:gd name="connsiteY2" fmla="*/ 0 h 411741"/>
              <a:gd name="connsiteX0" fmla="*/ 173858 w 339947"/>
              <a:gd name="connsiteY0" fmla="*/ 0 h 643720"/>
              <a:gd name="connsiteX1" fmla="*/ 140608 w 339947"/>
              <a:gd name="connsiteY1" fmla="*/ 643000 h 643720"/>
              <a:gd name="connsiteX2" fmla="*/ 173858 w 339947"/>
              <a:gd name="connsiteY2" fmla="*/ 0 h 643720"/>
              <a:gd name="connsiteX0" fmla="*/ 173858 w 507497"/>
              <a:gd name="connsiteY0" fmla="*/ 0 h 643588"/>
              <a:gd name="connsiteX1" fmla="*/ 140608 w 507497"/>
              <a:gd name="connsiteY1" fmla="*/ 643000 h 643588"/>
              <a:gd name="connsiteX2" fmla="*/ 173858 w 507497"/>
              <a:gd name="connsiteY2" fmla="*/ 0 h 643588"/>
              <a:gd name="connsiteX0" fmla="*/ 176244 w 508847"/>
              <a:gd name="connsiteY0" fmla="*/ 0 h 771822"/>
              <a:gd name="connsiteX1" fmla="*/ 138983 w 508847"/>
              <a:gd name="connsiteY1" fmla="*/ 771337 h 771822"/>
              <a:gd name="connsiteX2" fmla="*/ 176244 w 508847"/>
              <a:gd name="connsiteY2" fmla="*/ 0 h 771822"/>
              <a:gd name="connsiteX0" fmla="*/ 176244 w 604658"/>
              <a:gd name="connsiteY0" fmla="*/ 0 h 771437"/>
              <a:gd name="connsiteX1" fmla="*/ 138983 w 604658"/>
              <a:gd name="connsiteY1" fmla="*/ 771337 h 771437"/>
              <a:gd name="connsiteX2" fmla="*/ 176244 w 604658"/>
              <a:gd name="connsiteY2" fmla="*/ 0 h 771437"/>
              <a:gd name="connsiteX0" fmla="*/ 176244 w 527260"/>
              <a:gd name="connsiteY0" fmla="*/ 0 h 771445"/>
              <a:gd name="connsiteX1" fmla="*/ 138983 w 527260"/>
              <a:gd name="connsiteY1" fmla="*/ 771337 h 771445"/>
              <a:gd name="connsiteX2" fmla="*/ 176244 w 527260"/>
              <a:gd name="connsiteY2" fmla="*/ 0 h 771445"/>
              <a:gd name="connsiteX0" fmla="*/ 176244 w 577483"/>
              <a:gd name="connsiteY0" fmla="*/ 0 h 771438"/>
              <a:gd name="connsiteX1" fmla="*/ 138983 w 577483"/>
              <a:gd name="connsiteY1" fmla="*/ 771337 h 771438"/>
              <a:gd name="connsiteX2" fmla="*/ 176244 w 577483"/>
              <a:gd name="connsiteY2" fmla="*/ 0 h 771438"/>
              <a:gd name="connsiteX0" fmla="*/ 176244 w 601858"/>
              <a:gd name="connsiteY0" fmla="*/ 0 h 771337"/>
              <a:gd name="connsiteX1" fmla="*/ 138983 w 601858"/>
              <a:gd name="connsiteY1" fmla="*/ 771337 h 771337"/>
              <a:gd name="connsiteX2" fmla="*/ 176244 w 601858"/>
              <a:gd name="connsiteY2" fmla="*/ 0 h 771337"/>
              <a:gd name="connsiteX0" fmla="*/ 176244 w 575592"/>
              <a:gd name="connsiteY0" fmla="*/ 0 h 771337"/>
              <a:gd name="connsiteX1" fmla="*/ 138983 w 575592"/>
              <a:gd name="connsiteY1" fmla="*/ 771337 h 771337"/>
              <a:gd name="connsiteX2" fmla="*/ 176244 w 575592"/>
              <a:gd name="connsiteY2" fmla="*/ 0 h 771337"/>
              <a:gd name="connsiteX0" fmla="*/ 176244 w 575592"/>
              <a:gd name="connsiteY0" fmla="*/ 0 h 771337"/>
              <a:gd name="connsiteX1" fmla="*/ 138983 w 575592"/>
              <a:gd name="connsiteY1" fmla="*/ 771337 h 771337"/>
              <a:gd name="connsiteX2" fmla="*/ 176244 w 575592"/>
              <a:gd name="connsiteY2" fmla="*/ 0 h 771337"/>
              <a:gd name="connsiteX0" fmla="*/ 334291 w 733639"/>
              <a:gd name="connsiteY0" fmla="*/ 0 h 771337"/>
              <a:gd name="connsiteX1" fmla="*/ 297030 w 733639"/>
              <a:gd name="connsiteY1" fmla="*/ 771337 h 771337"/>
              <a:gd name="connsiteX2" fmla="*/ 334291 w 733639"/>
              <a:gd name="connsiteY2" fmla="*/ 0 h 771337"/>
              <a:gd name="connsiteX0" fmla="*/ 350579 w 749927"/>
              <a:gd name="connsiteY0" fmla="*/ 838 h 772175"/>
              <a:gd name="connsiteX1" fmla="*/ 313318 w 749927"/>
              <a:gd name="connsiteY1" fmla="*/ 772175 h 772175"/>
              <a:gd name="connsiteX2" fmla="*/ 350579 w 749927"/>
              <a:gd name="connsiteY2" fmla="*/ 838 h 77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9927" h="772175">
                <a:moveTo>
                  <a:pt x="350579" y="838"/>
                </a:moveTo>
                <a:cubicBezTo>
                  <a:pt x="970411" y="38034"/>
                  <a:pt x="798311" y="737841"/>
                  <a:pt x="313318" y="772175"/>
                </a:cubicBezTo>
                <a:cubicBezTo>
                  <a:pt x="-276744" y="550291"/>
                  <a:pt x="102649" y="-24939"/>
                  <a:pt x="350579" y="838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4" name="Group 123"/>
          <p:cNvGrpSpPr/>
          <p:nvPr/>
        </p:nvGrpSpPr>
        <p:grpSpPr>
          <a:xfrm>
            <a:off x="1555257" y="3545376"/>
            <a:ext cx="173736" cy="173736"/>
            <a:chOff x="4139658" y="1868353"/>
            <a:chExt cx="173736" cy="173736"/>
          </a:xfrm>
        </p:grpSpPr>
        <p:sp>
          <p:nvSpPr>
            <p:cNvPr id="168" name="Oval 167"/>
            <p:cNvSpPr/>
            <p:nvPr/>
          </p:nvSpPr>
          <p:spPr>
            <a:xfrm>
              <a:off x="4139658" y="1868353"/>
              <a:ext cx="173736" cy="17373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4185378" y="1914574"/>
              <a:ext cx="82296" cy="812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2013594" y="3502339"/>
            <a:ext cx="173736" cy="173736"/>
            <a:chOff x="4561332" y="3276600"/>
            <a:chExt cx="173736" cy="173736"/>
          </a:xfrm>
        </p:grpSpPr>
        <p:grpSp>
          <p:nvGrpSpPr>
            <p:cNvPr id="126" name="Group 125"/>
            <p:cNvGrpSpPr/>
            <p:nvPr/>
          </p:nvGrpSpPr>
          <p:grpSpPr>
            <a:xfrm>
              <a:off x="4561332" y="3276600"/>
              <a:ext cx="173736" cy="173736"/>
              <a:chOff x="4139658" y="1868353"/>
              <a:chExt cx="173736" cy="173736"/>
            </a:xfrm>
          </p:grpSpPr>
          <p:sp>
            <p:nvSpPr>
              <p:cNvPr id="166" name="Oval 165"/>
              <p:cNvSpPr/>
              <p:nvPr/>
            </p:nvSpPr>
            <p:spPr>
              <a:xfrm>
                <a:off x="4139658" y="1868353"/>
                <a:ext cx="173736" cy="17373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4185378" y="1914574"/>
                <a:ext cx="82296" cy="8129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64" name="Straight Connector 163"/>
            <p:cNvCxnSpPr/>
            <p:nvPr/>
          </p:nvCxnSpPr>
          <p:spPr>
            <a:xfrm>
              <a:off x="4584192" y="3363468"/>
              <a:ext cx="128016" cy="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>
              <a:stCxn id="166" idx="0"/>
            </p:cNvCxnSpPr>
            <p:nvPr/>
          </p:nvCxnSpPr>
          <p:spPr>
            <a:xfrm>
              <a:off x="4648200" y="3276600"/>
              <a:ext cx="0" cy="16183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/>
          <p:cNvGrpSpPr/>
          <p:nvPr/>
        </p:nvGrpSpPr>
        <p:grpSpPr>
          <a:xfrm>
            <a:off x="5037528" y="1852754"/>
            <a:ext cx="1972872" cy="2282068"/>
            <a:chOff x="4139658" y="1868353"/>
            <a:chExt cx="1972872" cy="2282068"/>
          </a:xfrm>
        </p:grpSpPr>
        <p:cxnSp>
          <p:nvCxnSpPr>
            <p:cNvPr id="128" name="Straight Connector 127"/>
            <p:cNvCxnSpPr/>
            <p:nvPr/>
          </p:nvCxnSpPr>
          <p:spPr>
            <a:xfrm>
              <a:off x="4214657" y="1919058"/>
              <a:ext cx="433543" cy="1433742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flipH="1">
              <a:off x="5105400" y="2214418"/>
              <a:ext cx="914400" cy="1824182"/>
            </a:xfrm>
            <a:prstGeom prst="line">
              <a:avLst/>
            </a:prstGeom>
            <a:ln w="57150">
              <a:solidFill>
                <a:srgbClr val="0068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0" name="Group 129"/>
            <p:cNvGrpSpPr/>
            <p:nvPr/>
          </p:nvGrpSpPr>
          <p:grpSpPr>
            <a:xfrm>
              <a:off x="4139658" y="1868353"/>
              <a:ext cx="173736" cy="173736"/>
              <a:chOff x="4139658" y="1868353"/>
              <a:chExt cx="173736" cy="173736"/>
            </a:xfrm>
          </p:grpSpPr>
          <p:sp>
            <p:nvSpPr>
              <p:cNvPr id="155" name="Oval 154"/>
              <p:cNvSpPr/>
              <p:nvPr/>
            </p:nvSpPr>
            <p:spPr>
              <a:xfrm>
                <a:off x="4139658" y="1868353"/>
                <a:ext cx="173736" cy="17373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Oval 155"/>
              <p:cNvSpPr/>
              <p:nvPr/>
            </p:nvSpPr>
            <p:spPr>
              <a:xfrm>
                <a:off x="4185378" y="1914574"/>
                <a:ext cx="82296" cy="8129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1" name="Group 130"/>
            <p:cNvGrpSpPr/>
            <p:nvPr/>
          </p:nvGrpSpPr>
          <p:grpSpPr>
            <a:xfrm>
              <a:off x="5938794" y="2105088"/>
              <a:ext cx="173736" cy="173736"/>
              <a:chOff x="4139658" y="1868353"/>
              <a:chExt cx="173736" cy="173736"/>
            </a:xfrm>
          </p:grpSpPr>
          <p:sp>
            <p:nvSpPr>
              <p:cNvPr id="153" name="Oval 152"/>
              <p:cNvSpPr/>
              <p:nvPr/>
            </p:nvSpPr>
            <p:spPr>
              <a:xfrm>
                <a:off x="4139658" y="1868353"/>
                <a:ext cx="173736" cy="17373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Oval 153"/>
              <p:cNvSpPr/>
              <p:nvPr/>
            </p:nvSpPr>
            <p:spPr>
              <a:xfrm>
                <a:off x="4185378" y="1914574"/>
                <a:ext cx="82296" cy="8129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32" name="Straight Connector 131"/>
            <p:cNvCxnSpPr/>
            <p:nvPr/>
          </p:nvCxnSpPr>
          <p:spPr>
            <a:xfrm flipH="1">
              <a:off x="4648200" y="2672800"/>
              <a:ext cx="304800" cy="680000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3" name="Group 132"/>
            <p:cNvGrpSpPr/>
            <p:nvPr/>
          </p:nvGrpSpPr>
          <p:grpSpPr>
            <a:xfrm>
              <a:off x="4866132" y="2590388"/>
              <a:ext cx="173736" cy="173736"/>
              <a:chOff x="4139658" y="1868353"/>
              <a:chExt cx="173736" cy="173736"/>
            </a:xfrm>
          </p:grpSpPr>
          <p:sp>
            <p:nvSpPr>
              <p:cNvPr id="151" name="Oval 150"/>
              <p:cNvSpPr/>
              <p:nvPr/>
            </p:nvSpPr>
            <p:spPr>
              <a:xfrm>
                <a:off x="4139658" y="1868353"/>
                <a:ext cx="173736" cy="17373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4185378" y="1914574"/>
                <a:ext cx="82296" cy="8129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34" name="Straight Connector 133"/>
            <p:cNvCxnSpPr>
              <a:endCxn id="150" idx="4"/>
            </p:cNvCxnSpPr>
            <p:nvPr/>
          </p:nvCxnSpPr>
          <p:spPr>
            <a:xfrm flipH="1" flipV="1">
              <a:off x="4648200" y="3404116"/>
              <a:ext cx="478550" cy="63448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5" name="Group 134"/>
            <p:cNvGrpSpPr/>
            <p:nvPr/>
          </p:nvGrpSpPr>
          <p:grpSpPr>
            <a:xfrm>
              <a:off x="4561332" y="3276600"/>
              <a:ext cx="173736" cy="173736"/>
              <a:chOff x="4561332" y="3276600"/>
              <a:chExt cx="173736" cy="173736"/>
            </a:xfrm>
          </p:grpSpPr>
          <p:grpSp>
            <p:nvGrpSpPr>
              <p:cNvPr id="146" name="Group 145"/>
              <p:cNvGrpSpPr/>
              <p:nvPr/>
            </p:nvGrpSpPr>
            <p:grpSpPr>
              <a:xfrm>
                <a:off x="4561332" y="3276600"/>
                <a:ext cx="173736" cy="173736"/>
                <a:chOff x="4139658" y="1868353"/>
                <a:chExt cx="173736" cy="173736"/>
              </a:xfrm>
            </p:grpSpPr>
            <p:sp>
              <p:nvSpPr>
                <p:cNvPr id="149" name="Oval 148"/>
                <p:cNvSpPr/>
                <p:nvPr/>
              </p:nvSpPr>
              <p:spPr>
                <a:xfrm>
                  <a:off x="4139658" y="1868353"/>
                  <a:ext cx="173736" cy="17373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Oval 149"/>
                <p:cNvSpPr/>
                <p:nvPr/>
              </p:nvSpPr>
              <p:spPr>
                <a:xfrm>
                  <a:off x="4185378" y="1914574"/>
                  <a:ext cx="82296" cy="8129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47" name="Straight Connector 146"/>
              <p:cNvCxnSpPr/>
              <p:nvPr/>
            </p:nvCxnSpPr>
            <p:spPr>
              <a:xfrm>
                <a:off x="4584192" y="3363468"/>
                <a:ext cx="128016" cy="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/>
              <p:cNvCxnSpPr>
                <a:stCxn id="149" idx="0"/>
              </p:cNvCxnSpPr>
              <p:nvPr/>
            </p:nvCxnSpPr>
            <p:spPr>
              <a:xfrm>
                <a:off x="4648200" y="3276600"/>
                <a:ext cx="0" cy="16183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7" name="Group 136"/>
            <p:cNvGrpSpPr/>
            <p:nvPr/>
          </p:nvGrpSpPr>
          <p:grpSpPr>
            <a:xfrm>
              <a:off x="5865636" y="3760724"/>
              <a:ext cx="173736" cy="173736"/>
              <a:chOff x="4139658" y="1868353"/>
              <a:chExt cx="173736" cy="173736"/>
            </a:xfrm>
          </p:grpSpPr>
          <p:sp>
            <p:nvSpPr>
              <p:cNvPr id="144" name="Oval 143"/>
              <p:cNvSpPr/>
              <p:nvPr/>
            </p:nvSpPr>
            <p:spPr>
              <a:xfrm>
                <a:off x="4139658" y="1868353"/>
                <a:ext cx="173736" cy="17373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Oval 144"/>
              <p:cNvSpPr/>
              <p:nvPr/>
            </p:nvSpPr>
            <p:spPr>
              <a:xfrm>
                <a:off x="4185378" y="1914574"/>
                <a:ext cx="82296" cy="8129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8" name="Group 137"/>
            <p:cNvGrpSpPr/>
            <p:nvPr/>
          </p:nvGrpSpPr>
          <p:grpSpPr>
            <a:xfrm>
              <a:off x="5028199" y="3976685"/>
              <a:ext cx="173736" cy="173736"/>
              <a:chOff x="4561332" y="3276600"/>
              <a:chExt cx="173736" cy="173736"/>
            </a:xfrm>
          </p:grpSpPr>
          <p:grpSp>
            <p:nvGrpSpPr>
              <p:cNvPr id="139" name="Group 138"/>
              <p:cNvGrpSpPr/>
              <p:nvPr/>
            </p:nvGrpSpPr>
            <p:grpSpPr>
              <a:xfrm>
                <a:off x="4561332" y="3276600"/>
                <a:ext cx="173736" cy="173736"/>
                <a:chOff x="4139658" y="1868353"/>
                <a:chExt cx="173736" cy="173736"/>
              </a:xfrm>
            </p:grpSpPr>
            <p:sp>
              <p:nvSpPr>
                <p:cNvPr id="142" name="Oval 141"/>
                <p:cNvSpPr/>
                <p:nvPr/>
              </p:nvSpPr>
              <p:spPr>
                <a:xfrm>
                  <a:off x="4139658" y="1868353"/>
                  <a:ext cx="173736" cy="17373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Oval 142"/>
                <p:cNvSpPr/>
                <p:nvPr/>
              </p:nvSpPr>
              <p:spPr>
                <a:xfrm>
                  <a:off x="4185378" y="1914574"/>
                  <a:ext cx="82296" cy="8129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40" name="Straight Connector 139"/>
              <p:cNvCxnSpPr/>
              <p:nvPr/>
            </p:nvCxnSpPr>
            <p:spPr>
              <a:xfrm>
                <a:off x="4584192" y="3363468"/>
                <a:ext cx="128016" cy="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>
                <a:stCxn id="142" idx="0"/>
              </p:cNvCxnSpPr>
              <p:nvPr/>
            </p:nvCxnSpPr>
            <p:spPr>
              <a:xfrm>
                <a:off x="4648200" y="3276600"/>
                <a:ext cx="0" cy="16183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" name="Group 1"/>
          <p:cNvGrpSpPr/>
          <p:nvPr/>
        </p:nvGrpSpPr>
        <p:grpSpPr>
          <a:xfrm>
            <a:off x="7351229" y="1965601"/>
            <a:ext cx="1792771" cy="3955597"/>
            <a:chOff x="7351229" y="1965601"/>
            <a:chExt cx="1792771" cy="3955597"/>
          </a:xfrm>
        </p:grpSpPr>
        <p:sp>
          <p:nvSpPr>
            <p:cNvPr id="13" name="TextBox 12"/>
            <p:cNvSpPr txBox="1"/>
            <p:nvPr/>
          </p:nvSpPr>
          <p:spPr>
            <a:xfrm>
              <a:off x="7406024" y="3565801"/>
              <a:ext cx="1737976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Function </a:t>
              </a:r>
            </a:p>
            <a:p>
              <a:r>
                <a:rPr lang="en-US" sz="3200" dirty="0" smtClean="0"/>
                <a:t>Value</a:t>
              </a:r>
              <a:endParaRPr lang="en-US" sz="3200" dirty="0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7351229" y="1965601"/>
              <a:ext cx="0" cy="3955597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itle 4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dirty="0"/>
              <a:t>Merge Tree Construction </a:t>
            </a:r>
          </a:p>
        </p:txBody>
      </p:sp>
      <p:grpSp>
        <p:nvGrpSpPr>
          <p:cNvPr id="157" name="Group 156"/>
          <p:cNvGrpSpPr/>
          <p:nvPr/>
        </p:nvGrpSpPr>
        <p:grpSpPr>
          <a:xfrm>
            <a:off x="183471" y="4709953"/>
            <a:ext cx="1225658" cy="1452265"/>
            <a:chOff x="990600" y="4495800"/>
            <a:chExt cx="1225658" cy="1452265"/>
          </a:xfrm>
        </p:grpSpPr>
        <p:cxnSp>
          <p:nvCxnSpPr>
            <p:cNvPr id="158" name="Straight Arrow Connector 157"/>
            <p:cNvCxnSpPr/>
            <p:nvPr/>
          </p:nvCxnSpPr>
          <p:spPr>
            <a:xfrm flipV="1">
              <a:off x="1295400" y="4800600"/>
              <a:ext cx="0" cy="762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158"/>
            <p:cNvCxnSpPr/>
            <p:nvPr/>
          </p:nvCxnSpPr>
          <p:spPr>
            <a:xfrm rot="5400000" flipV="1">
              <a:off x="1676400" y="5181600"/>
              <a:ext cx="0" cy="762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Arrow Connector 159"/>
            <p:cNvCxnSpPr/>
            <p:nvPr/>
          </p:nvCxnSpPr>
          <p:spPr>
            <a:xfrm flipV="1">
              <a:off x="1295400" y="5029200"/>
              <a:ext cx="533400" cy="5334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TextBox 160"/>
            <p:cNvSpPr txBox="1"/>
            <p:nvPr/>
          </p:nvSpPr>
          <p:spPr>
            <a:xfrm>
              <a:off x="1898542" y="5486400"/>
              <a:ext cx="3177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x</a:t>
              </a:r>
              <a:endParaRPr lang="en-US" sz="2400" dirty="0"/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990600" y="4495800"/>
              <a:ext cx="3241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y</a:t>
              </a: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1752600" y="4648200"/>
              <a:ext cx="3064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z</a:t>
              </a:r>
              <a:endParaRPr lang="en-US" sz="2400" dirty="0"/>
            </a:p>
          </p:txBody>
        </p:sp>
      </p:grpSp>
      <p:sp>
        <p:nvSpPr>
          <p:cNvPr id="223" name="Right Brace 222"/>
          <p:cNvSpPr/>
          <p:nvPr/>
        </p:nvSpPr>
        <p:spPr>
          <a:xfrm rot="2548217">
            <a:off x="6459744" y="3971184"/>
            <a:ext cx="309566" cy="972009"/>
          </a:xfrm>
          <a:prstGeom prst="rightBrace">
            <a:avLst>
              <a:gd name="adj1" fmla="val 37512"/>
              <a:gd name="adj2" fmla="val 50000"/>
            </a:avLst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TextBox 223"/>
          <p:cNvSpPr txBox="1"/>
          <p:nvPr/>
        </p:nvSpPr>
        <p:spPr>
          <a:xfrm>
            <a:off x="5617219" y="4724400"/>
            <a:ext cx="2002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1"/>
                </a:solidFill>
              </a:rPr>
              <a:t>A feature</a:t>
            </a:r>
            <a:endParaRPr lang="en-US" sz="3200" dirty="0">
              <a:solidFill>
                <a:schemeClr val="accent1"/>
              </a:solidFill>
            </a:endParaRPr>
          </a:p>
        </p:txBody>
      </p:sp>
      <p:cxnSp>
        <p:nvCxnSpPr>
          <p:cNvPr id="225" name="Straight Connector 224"/>
          <p:cNvCxnSpPr/>
          <p:nvPr/>
        </p:nvCxnSpPr>
        <p:spPr>
          <a:xfrm>
            <a:off x="5029200" y="2984213"/>
            <a:ext cx="192717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6" name="TextBox 225"/>
          <p:cNvSpPr txBox="1"/>
          <p:nvPr/>
        </p:nvSpPr>
        <p:spPr>
          <a:xfrm>
            <a:off x="6936449" y="2691825"/>
            <a:ext cx="344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f</a:t>
            </a:r>
            <a:endParaRPr lang="en-US" sz="3200" dirty="0"/>
          </a:p>
        </p:txBody>
      </p:sp>
      <p:sp>
        <p:nvSpPr>
          <p:cNvPr id="228" name="Title 1"/>
          <p:cNvSpPr txBox="1"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545B4B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r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Component 01 : Interactive Feature Selection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2312068" y="5931385"/>
            <a:ext cx="5231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Terrain                                Merge tree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7740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8" dur="indefinite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1" dur="indefinite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4" dur="indefinite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7" dur="indefinite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0" dur="indefinite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3" dur="indefinite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6" dur="indefinite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8" dur="indefinite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9" dur="indefinite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1" dur="indefinite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2" dur="indefinite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4" dur="indefinite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5" dur="indefinite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7" dur="indefinite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8" dur="indefinite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0" dur="indefinite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1" dur="indefinite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3" dur="indefinite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4" dur="indefinite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6" dur="indefinite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7" dur="indefinite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3" dur="indefinite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4" dur="indefinite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7" dur="indefinite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9" dur="indefinite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0" dur="indefinite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3" dur="indefinite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5" dur="indefinite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6" dur="indefinite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8" dur="indefinite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9" dur="indefinite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1" dur="indefinite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2" dur="indefinite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" grpId="0" animBg="1"/>
      <p:bldP spid="80" grpId="0" animBg="1"/>
      <p:bldP spid="80" grpId="1" animBg="1"/>
      <p:bldP spid="80" grpId="2" animBg="1"/>
      <p:bldP spid="81" grpId="0" animBg="1"/>
      <p:bldP spid="81" grpId="1" animBg="1"/>
      <p:bldP spid="81" grpId="2" animBg="1"/>
      <p:bldP spid="82" grpId="0" animBg="1"/>
      <p:bldP spid="82" grpId="2" animBg="1"/>
      <p:bldP spid="83" grpId="0" animBg="1"/>
      <p:bldP spid="83" grpId="2" animBg="1"/>
      <p:bldP spid="85" grpId="0" animBg="1"/>
      <p:bldP spid="85" grpId="2" animBg="1"/>
      <p:bldP spid="123" grpId="1" animBg="1"/>
      <p:bldP spid="123" grpId="2" animBg="1"/>
      <p:bldP spid="223" grpId="0" animBg="1"/>
      <p:bldP spid="223" grpId="1" animBg="1"/>
      <p:bldP spid="224" grpId="0"/>
      <p:bldP spid="224" grpId="1"/>
      <p:bldP spid="2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924800" y="1683203"/>
            <a:ext cx="1345240" cy="3955597"/>
            <a:chOff x="7586966" y="1683203"/>
            <a:chExt cx="1345240" cy="3955597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7586966" y="1683203"/>
              <a:ext cx="0" cy="3955597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7586966" y="3283403"/>
              <a:ext cx="134524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Function </a:t>
              </a:r>
            </a:p>
            <a:p>
              <a:r>
                <a:rPr lang="en-US" sz="2400" dirty="0" smtClean="0"/>
                <a:t>Value</a:t>
              </a:r>
              <a:endParaRPr lang="en-US" sz="2400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24072" y="5377190"/>
            <a:ext cx="6795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t=0                        t=1                      t=2                       t=3</a:t>
            </a:r>
            <a:endParaRPr lang="en-US" sz="2400" dirty="0"/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spcBef>
                <a:spcPct val="0"/>
              </a:spcBef>
              <a:buNone/>
              <a:defRPr sz="3600" b="1">
                <a:solidFill>
                  <a:srgbClr val="545B4B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Tracking Graph Construction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28600" y="1842406"/>
            <a:ext cx="7740843" cy="3500039"/>
            <a:chOff x="228600" y="1842406"/>
            <a:chExt cx="7740843" cy="3500039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2490" y="1842406"/>
              <a:ext cx="1973510" cy="3491594"/>
            </a:xfrm>
            <a:prstGeom prst="rect">
              <a:avLst/>
            </a:prstGeom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3275" y="1881532"/>
              <a:ext cx="1956168" cy="3460913"/>
            </a:xfrm>
            <a:prstGeom prst="rect">
              <a:avLst/>
            </a:prstGeom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6825" y="1843455"/>
              <a:ext cx="1951039" cy="3451838"/>
            </a:xfrm>
            <a:prstGeom prst="rect">
              <a:avLst/>
            </a:prstGeom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843455"/>
              <a:ext cx="1951039" cy="3451838"/>
            </a:xfrm>
            <a:prstGeom prst="rect">
              <a:avLst/>
            </a:prstGeom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9" name="Group 48"/>
          <p:cNvGrpSpPr/>
          <p:nvPr/>
        </p:nvGrpSpPr>
        <p:grpSpPr>
          <a:xfrm>
            <a:off x="-24313" y="2133600"/>
            <a:ext cx="412932" cy="461665"/>
            <a:chOff x="196668" y="2277070"/>
            <a:chExt cx="412932" cy="461665"/>
          </a:xfrm>
        </p:grpSpPr>
        <p:cxnSp>
          <p:nvCxnSpPr>
            <p:cNvPr id="50" name="Straight Connector 49"/>
            <p:cNvCxnSpPr/>
            <p:nvPr/>
          </p:nvCxnSpPr>
          <p:spPr>
            <a:xfrm>
              <a:off x="449581" y="2445140"/>
              <a:ext cx="14859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196668" y="2277070"/>
              <a:ext cx="412932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f</a:t>
              </a:r>
              <a:r>
                <a:rPr lang="en-US" sz="2400" baseline="-25000" dirty="0" smtClean="0"/>
                <a:t>1</a:t>
              </a:r>
              <a:endParaRPr lang="en-US" sz="2400" baseline="-25000" dirty="0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-31932" y="4034135"/>
            <a:ext cx="412932" cy="461665"/>
            <a:chOff x="196668" y="2277070"/>
            <a:chExt cx="412932" cy="461665"/>
          </a:xfrm>
        </p:grpSpPr>
        <p:cxnSp>
          <p:nvCxnSpPr>
            <p:cNvPr id="63" name="Straight Connector 62"/>
            <p:cNvCxnSpPr/>
            <p:nvPr/>
          </p:nvCxnSpPr>
          <p:spPr>
            <a:xfrm>
              <a:off x="449581" y="2445140"/>
              <a:ext cx="14859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196668" y="2277070"/>
              <a:ext cx="412932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f</a:t>
              </a:r>
              <a:r>
                <a:rPr lang="en-US" sz="2400" baseline="-25000" dirty="0" smtClean="0"/>
                <a:t>4</a:t>
              </a:r>
              <a:endParaRPr lang="en-US" sz="2400" baseline="-25000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86740" y="2341572"/>
            <a:ext cx="6902815" cy="161665"/>
            <a:chOff x="586740" y="2341572"/>
            <a:chExt cx="6902815" cy="161665"/>
          </a:xfrm>
          <a:solidFill>
            <a:schemeClr val="accent6">
              <a:lumMod val="75000"/>
            </a:schemeClr>
          </a:solidFill>
        </p:grpSpPr>
        <p:sp>
          <p:nvSpPr>
            <p:cNvPr id="112" name="Rectangle 111"/>
            <p:cNvSpPr/>
            <p:nvPr/>
          </p:nvSpPr>
          <p:spPr>
            <a:xfrm>
              <a:off x="586740" y="2364431"/>
              <a:ext cx="45719" cy="45719"/>
            </a:xfrm>
            <a:prstGeom prst="rect">
              <a:avLst/>
            </a:prstGeom>
            <a:grp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1676400" y="2341572"/>
              <a:ext cx="45719" cy="45719"/>
            </a:xfrm>
            <a:prstGeom prst="rect">
              <a:avLst/>
            </a:prstGeom>
            <a:grp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2532056" y="2364430"/>
              <a:ext cx="45719" cy="45719"/>
            </a:xfrm>
            <a:prstGeom prst="rect">
              <a:avLst/>
            </a:prstGeom>
            <a:grp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3581400" y="2387291"/>
              <a:ext cx="45719" cy="45719"/>
            </a:xfrm>
            <a:prstGeom prst="rect">
              <a:avLst/>
            </a:prstGeom>
            <a:grp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4542159" y="2380772"/>
              <a:ext cx="45719" cy="45719"/>
            </a:xfrm>
            <a:prstGeom prst="rect">
              <a:avLst/>
            </a:prstGeom>
            <a:grp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5553552" y="2406384"/>
              <a:ext cx="45719" cy="45719"/>
            </a:xfrm>
            <a:prstGeom prst="rect">
              <a:avLst/>
            </a:prstGeom>
            <a:grp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6446519" y="2456246"/>
              <a:ext cx="45719" cy="45719"/>
            </a:xfrm>
            <a:prstGeom prst="rect">
              <a:avLst/>
            </a:prstGeom>
            <a:grp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7443836" y="2457518"/>
              <a:ext cx="45719" cy="45719"/>
            </a:xfrm>
            <a:prstGeom prst="rect">
              <a:avLst/>
            </a:prstGeom>
            <a:grp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09599" y="2255781"/>
            <a:ext cx="6858001" cy="307573"/>
            <a:chOff x="609599" y="2255781"/>
            <a:chExt cx="6858001" cy="307573"/>
          </a:xfrm>
        </p:grpSpPr>
        <p:sp>
          <p:nvSpPr>
            <p:cNvPr id="155" name="Oval 39"/>
            <p:cNvSpPr/>
            <p:nvPr/>
          </p:nvSpPr>
          <p:spPr>
            <a:xfrm>
              <a:off x="609599" y="2403825"/>
              <a:ext cx="1603257" cy="90091"/>
            </a:xfrm>
            <a:custGeom>
              <a:avLst/>
              <a:gdLst>
                <a:gd name="connsiteX0" fmla="*/ 0 w 381000"/>
                <a:gd name="connsiteY0" fmla="*/ 128016 h 256032"/>
                <a:gd name="connsiteX1" fmla="*/ 190500 w 381000"/>
                <a:gd name="connsiteY1" fmla="*/ 0 h 256032"/>
                <a:gd name="connsiteX2" fmla="*/ 381000 w 381000"/>
                <a:gd name="connsiteY2" fmla="*/ 128016 h 256032"/>
                <a:gd name="connsiteX3" fmla="*/ 190500 w 381000"/>
                <a:gd name="connsiteY3" fmla="*/ 256032 h 256032"/>
                <a:gd name="connsiteX4" fmla="*/ 0 w 381000"/>
                <a:gd name="connsiteY4" fmla="*/ 128016 h 256032"/>
                <a:gd name="connsiteX0" fmla="*/ 0 w 381000"/>
                <a:gd name="connsiteY0" fmla="*/ 128016 h 347472"/>
                <a:gd name="connsiteX1" fmla="*/ 190500 w 381000"/>
                <a:gd name="connsiteY1" fmla="*/ 0 h 347472"/>
                <a:gd name="connsiteX2" fmla="*/ 381000 w 381000"/>
                <a:gd name="connsiteY2" fmla="*/ 128016 h 347472"/>
                <a:gd name="connsiteX3" fmla="*/ 281940 w 381000"/>
                <a:gd name="connsiteY3" fmla="*/ 347472 h 347472"/>
                <a:gd name="connsiteX0" fmla="*/ 0 w 381000"/>
                <a:gd name="connsiteY0" fmla="*/ 128016 h 128016"/>
                <a:gd name="connsiteX1" fmla="*/ 190500 w 381000"/>
                <a:gd name="connsiteY1" fmla="*/ 0 h 128016"/>
                <a:gd name="connsiteX2" fmla="*/ 381000 w 381000"/>
                <a:gd name="connsiteY2" fmla="*/ 128016 h 128016"/>
                <a:gd name="connsiteX0" fmla="*/ 0 w 381000"/>
                <a:gd name="connsiteY0" fmla="*/ 13039 h 182203"/>
                <a:gd name="connsiteX1" fmla="*/ 204216 w 381000"/>
                <a:gd name="connsiteY1" fmla="*/ 182203 h 182203"/>
                <a:gd name="connsiteX2" fmla="*/ 381000 w 381000"/>
                <a:gd name="connsiteY2" fmla="*/ 13039 h 182203"/>
                <a:gd name="connsiteX0" fmla="*/ 0 w 1673974"/>
                <a:gd name="connsiteY0" fmla="*/ 10404 h 267032"/>
                <a:gd name="connsiteX1" fmla="*/ 1479804 w 1673974"/>
                <a:gd name="connsiteY1" fmla="*/ 266436 h 267032"/>
                <a:gd name="connsiteX2" fmla="*/ 1656588 w 1673974"/>
                <a:gd name="connsiteY2" fmla="*/ 97272 h 267032"/>
                <a:gd name="connsiteX0" fmla="*/ 0 w 2392680"/>
                <a:gd name="connsiteY0" fmla="*/ 10279 h 266570"/>
                <a:gd name="connsiteX1" fmla="*/ 1479804 w 2392680"/>
                <a:gd name="connsiteY1" fmla="*/ 266311 h 266570"/>
                <a:gd name="connsiteX2" fmla="*/ 2392680 w 2392680"/>
                <a:gd name="connsiteY2" fmla="*/ 69715 h 266570"/>
                <a:gd name="connsiteX0" fmla="*/ 0 w 2392680"/>
                <a:gd name="connsiteY0" fmla="*/ 13935 h 174348"/>
                <a:gd name="connsiteX1" fmla="*/ 1164336 w 2392680"/>
                <a:gd name="connsiteY1" fmla="*/ 173955 h 174348"/>
                <a:gd name="connsiteX2" fmla="*/ 2392680 w 2392680"/>
                <a:gd name="connsiteY2" fmla="*/ 73371 h 174348"/>
                <a:gd name="connsiteX0" fmla="*/ 0 w 2415540"/>
                <a:gd name="connsiteY0" fmla="*/ 12839 h 201099"/>
                <a:gd name="connsiteX1" fmla="*/ 1187196 w 2415540"/>
                <a:gd name="connsiteY1" fmla="*/ 200291 h 201099"/>
                <a:gd name="connsiteX2" fmla="*/ 2415540 w 2415540"/>
                <a:gd name="connsiteY2" fmla="*/ 99707 h 201099"/>
                <a:gd name="connsiteX0" fmla="*/ 0 w 2401559"/>
                <a:gd name="connsiteY0" fmla="*/ 12498 h 200070"/>
                <a:gd name="connsiteX1" fmla="*/ 1187196 w 2401559"/>
                <a:gd name="connsiteY1" fmla="*/ 199950 h 200070"/>
                <a:gd name="connsiteX2" fmla="*/ 2401559 w 2401559"/>
                <a:gd name="connsiteY2" fmla="*/ 49074 h 200070"/>
                <a:gd name="connsiteX0" fmla="*/ 0 w 2392239"/>
                <a:gd name="connsiteY0" fmla="*/ 11890 h 217895"/>
                <a:gd name="connsiteX1" fmla="*/ 1177876 w 2392239"/>
                <a:gd name="connsiteY1" fmla="*/ 217630 h 217895"/>
                <a:gd name="connsiteX2" fmla="*/ 2392239 w 2392239"/>
                <a:gd name="connsiteY2" fmla="*/ 66754 h 217895"/>
                <a:gd name="connsiteX0" fmla="*/ 0 w 2392239"/>
                <a:gd name="connsiteY0" fmla="*/ 12244 h 209116"/>
                <a:gd name="connsiteX1" fmla="*/ 996128 w 2392239"/>
                <a:gd name="connsiteY1" fmla="*/ 208840 h 209116"/>
                <a:gd name="connsiteX2" fmla="*/ 2392239 w 2392239"/>
                <a:gd name="connsiteY2" fmla="*/ 67108 h 209116"/>
                <a:gd name="connsiteX0" fmla="*/ 0 w 2392239"/>
                <a:gd name="connsiteY0" fmla="*/ 12981 h 211773"/>
                <a:gd name="connsiteX1" fmla="*/ 996128 w 2392239"/>
                <a:gd name="connsiteY1" fmla="*/ 209577 h 211773"/>
                <a:gd name="connsiteX2" fmla="*/ 2392239 w 2392239"/>
                <a:gd name="connsiteY2" fmla="*/ 67845 h 211773"/>
                <a:gd name="connsiteX0" fmla="*/ 0 w 1876641"/>
                <a:gd name="connsiteY0" fmla="*/ 12981 h 212573"/>
                <a:gd name="connsiteX1" fmla="*/ 996128 w 1876641"/>
                <a:gd name="connsiteY1" fmla="*/ 209577 h 212573"/>
                <a:gd name="connsiteX2" fmla="*/ 1876641 w 1876641"/>
                <a:gd name="connsiteY2" fmla="*/ 135939 h 212573"/>
                <a:gd name="connsiteX0" fmla="*/ 0 w 1832021"/>
                <a:gd name="connsiteY0" fmla="*/ 12981 h 212739"/>
                <a:gd name="connsiteX1" fmla="*/ 996128 w 1832021"/>
                <a:gd name="connsiteY1" fmla="*/ 209577 h 212739"/>
                <a:gd name="connsiteX2" fmla="*/ 1832021 w 1832021"/>
                <a:gd name="connsiteY2" fmla="*/ 145667 h 212739"/>
                <a:gd name="connsiteX0" fmla="*/ 0 w 1832021"/>
                <a:gd name="connsiteY0" fmla="*/ 12981 h 214586"/>
                <a:gd name="connsiteX1" fmla="*/ 996128 w 1832021"/>
                <a:gd name="connsiteY1" fmla="*/ 209577 h 214586"/>
                <a:gd name="connsiteX2" fmla="*/ 1832021 w 1832021"/>
                <a:gd name="connsiteY2" fmla="*/ 145667 h 214586"/>
                <a:gd name="connsiteX0" fmla="*/ 0 w 1898894"/>
                <a:gd name="connsiteY0" fmla="*/ 12981 h 213950"/>
                <a:gd name="connsiteX1" fmla="*/ 996128 w 1898894"/>
                <a:gd name="connsiteY1" fmla="*/ 209577 h 213950"/>
                <a:gd name="connsiteX2" fmla="*/ 1898894 w 1898894"/>
                <a:gd name="connsiteY2" fmla="*/ 129265 h 213950"/>
                <a:gd name="connsiteX0" fmla="*/ 0 w 1898894"/>
                <a:gd name="connsiteY0" fmla="*/ 12981 h 215118"/>
                <a:gd name="connsiteX1" fmla="*/ 996128 w 1898894"/>
                <a:gd name="connsiteY1" fmla="*/ 209577 h 215118"/>
                <a:gd name="connsiteX2" fmla="*/ 1898894 w 1898894"/>
                <a:gd name="connsiteY2" fmla="*/ 129265 h 215118"/>
                <a:gd name="connsiteX0" fmla="*/ 0 w 1898894"/>
                <a:gd name="connsiteY0" fmla="*/ 0 h 116284"/>
                <a:gd name="connsiteX1" fmla="*/ 1898894 w 1898894"/>
                <a:gd name="connsiteY1" fmla="*/ 116284 h 116284"/>
                <a:gd name="connsiteX0" fmla="*/ 0 w 1898894"/>
                <a:gd name="connsiteY0" fmla="*/ 0 h 141599"/>
                <a:gd name="connsiteX1" fmla="*/ 1898894 w 1898894"/>
                <a:gd name="connsiteY1" fmla="*/ 116284 h 141599"/>
                <a:gd name="connsiteX0" fmla="*/ 0 w 1903852"/>
                <a:gd name="connsiteY0" fmla="*/ 0 h 116027"/>
                <a:gd name="connsiteX1" fmla="*/ 1903852 w 1903852"/>
                <a:gd name="connsiteY1" fmla="*/ 87101 h 116027"/>
                <a:gd name="connsiteX0" fmla="*/ 0 w 1903852"/>
                <a:gd name="connsiteY0" fmla="*/ 0 h 128259"/>
                <a:gd name="connsiteX1" fmla="*/ 1903852 w 1903852"/>
                <a:gd name="connsiteY1" fmla="*/ 87101 h 128259"/>
                <a:gd name="connsiteX0" fmla="*/ 0 w 1908810"/>
                <a:gd name="connsiteY0" fmla="*/ 0 h 104334"/>
                <a:gd name="connsiteX1" fmla="*/ 1908810 w 1908810"/>
                <a:gd name="connsiteY1" fmla="*/ 57918 h 104334"/>
                <a:gd name="connsiteX0" fmla="*/ 0 w 1908810"/>
                <a:gd name="connsiteY0" fmla="*/ 0 h 136462"/>
                <a:gd name="connsiteX1" fmla="*/ 1908810 w 1908810"/>
                <a:gd name="connsiteY1" fmla="*/ 57918 h 136462"/>
                <a:gd name="connsiteX0" fmla="*/ 0 w 1493031"/>
                <a:gd name="connsiteY0" fmla="*/ 0 h 174740"/>
                <a:gd name="connsiteX1" fmla="*/ 1493031 w 1493031"/>
                <a:gd name="connsiteY1" fmla="*/ 105508 h 174740"/>
                <a:gd name="connsiteX0" fmla="*/ 0 w 1493031"/>
                <a:gd name="connsiteY0" fmla="*/ 0 h 153057"/>
                <a:gd name="connsiteX1" fmla="*/ 1493031 w 1493031"/>
                <a:gd name="connsiteY1" fmla="*/ 105508 h 153057"/>
                <a:gd name="connsiteX0" fmla="*/ 0 w 1493031"/>
                <a:gd name="connsiteY0" fmla="*/ 0 h 110774"/>
                <a:gd name="connsiteX1" fmla="*/ 1493031 w 1493031"/>
                <a:gd name="connsiteY1" fmla="*/ 53847 h 110774"/>
                <a:gd name="connsiteX0" fmla="*/ 0 w 1656379"/>
                <a:gd name="connsiteY0" fmla="*/ 0 h 99845"/>
                <a:gd name="connsiteX1" fmla="*/ 1656379 w 1656379"/>
                <a:gd name="connsiteY1" fmla="*/ 39707 h 99845"/>
                <a:gd name="connsiteX0" fmla="*/ 0 w 1656379"/>
                <a:gd name="connsiteY0" fmla="*/ 0 h 87300"/>
                <a:gd name="connsiteX1" fmla="*/ 1656379 w 1656379"/>
                <a:gd name="connsiteY1" fmla="*/ 39707 h 87300"/>
                <a:gd name="connsiteX0" fmla="*/ 0 w 1634188"/>
                <a:gd name="connsiteY0" fmla="*/ 0 h 90091"/>
                <a:gd name="connsiteX1" fmla="*/ 1634188 w 1634188"/>
                <a:gd name="connsiteY1" fmla="*/ 43335 h 90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34188" h="90091">
                  <a:moveTo>
                    <a:pt x="0" y="0"/>
                  </a:moveTo>
                  <a:cubicBezTo>
                    <a:pt x="632965" y="38761"/>
                    <a:pt x="837230" y="153903"/>
                    <a:pt x="1634188" y="43335"/>
                  </a:cubicBezTo>
                </a:path>
              </a:pathLst>
            </a:custGeom>
            <a:noFill/>
            <a:ln w="190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39"/>
            <p:cNvSpPr/>
            <p:nvPr/>
          </p:nvSpPr>
          <p:spPr>
            <a:xfrm>
              <a:off x="1702561" y="2337134"/>
              <a:ext cx="513636" cy="33366"/>
            </a:xfrm>
            <a:custGeom>
              <a:avLst/>
              <a:gdLst>
                <a:gd name="connsiteX0" fmla="*/ 0 w 381000"/>
                <a:gd name="connsiteY0" fmla="*/ 128016 h 256032"/>
                <a:gd name="connsiteX1" fmla="*/ 190500 w 381000"/>
                <a:gd name="connsiteY1" fmla="*/ 0 h 256032"/>
                <a:gd name="connsiteX2" fmla="*/ 381000 w 381000"/>
                <a:gd name="connsiteY2" fmla="*/ 128016 h 256032"/>
                <a:gd name="connsiteX3" fmla="*/ 190500 w 381000"/>
                <a:gd name="connsiteY3" fmla="*/ 256032 h 256032"/>
                <a:gd name="connsiteX4" fmla="*/ 0 w 381000"/>
                <a:gd name="connsiteY4" fmla="*/ 128016 h 256032"/>
                <a:gd name="connsiteX0" fmla="*/ 0 w 381000"/>
                <a:gd name="connsiteY0" fmla="*/ 128016 h 347472"/>
                <a:gd name="connsiteX1" fmla="*/ 190500 w 381000"/>
                <a:gd name="connsiteY1" fmla="*/ 0 h 347472"/>
                <a:gd name="connsiteX2" fmla="*/ 381000 w 381000"/>
                <a:gd name="connsiteY2" fmla="*/ 128016 h 347472"/>
                <a:gd name="connsiteX3" fmla="*/ 281940 w 381000"/>
                <a:gd name="connsiteY3" fmla="*/ 347472 h 347472"/>
                <a:gd name="connsiteX0" fmla="*/ 0 w 381000"/>
                <a:gd name="connsiteY0" fmla="*/ 128016 h 128016"/>
                <a:gd name="connsiteX1" fmla="*/ 190500 w 381000"/>
                <a:gd name="connsiteY1" fmla="*/ 0 h 128016"/>
                <a:gd name="connsiteX2" fmla="*/ 381000 w 381000"/>
                <a:gd name="connsiteY2" fmla="*/ 128016 h 128016"/>
                <a:gd name="connsiteX0" fmla="*/ 0 w 381000"/>
                <a:gd name="connsiteY0" fmla="*/ 13039 h 182203"/>
                <a:gd name="connsiteX1" fmla="*/ 204216 w 381000"/>
                <a:gd name="connsiteY1" fmla="*/ 182203 h 182203"/>
                <a:gd name="connsiteX2" fmla="*/ 381000 w 381000"/>
                <a:gd name="connsiteY2" fmla="*/ 13039 h 182203"/>
                <a:gd name="connsiteX0" fmla="*/ 0 w 1673974"/>
                <a:gd name="connsiteY0" fmla="*/ 10404 h 267032"/>
                <a:gd name="connsiteX1" fmla="*/ 1479804 w 1673974"/>
                <a:gd name="connsiteY1" fmla="*/ 266436 h 267032"/>
                <a:gd name="connsiteX2" fmla="*/ 1656588 w 1673974"/>
                <a:gd name="connsiteY2" fmla="*/ 97272 h 267032"/>
                <a:gd name="connsiteX0" fmla="*/ 0 w 2392680"/>
                <a:gd name="connsiteY0" fmla="*/ 10279 h 266570"/>
                <a:gd name="connsiteX1" fmla="*/ 1479804 w 2392680"/>
                <a:gd name="connsiteY1" fmla="*/ 266311 h 266570"/>
                <a:gd name="connsiteX2" fmla="*/ 2392680 w 2392680"/>
                <a:gd name="connsiteY2" fmla="*/ 69715 h 266570"/>
                <a:gd name="connsiteX0" fmla="*/ 0 w 2392680"/>
                <a:gd name="connsiteY0" fmla="*/ 13935 h 174348"/>
                <a:gd name="connsiteX1" fmla="*/ 1164336 w 2392680"/>
                <a:gd name="connsiteY1" fmla="*/ 173955 h 174348"/>
                <a:gd name="connsiteX2" fmla="*/ 2392680 w 2392680"/>
                <a:gd name="connsiteY2" fmla="*/ 73371 h 174348"/>
                <a:gd name="connsiteX0" fmla="*/ 0 w 2415540"/>
                <a:gd name="connsiteY0" fmla="*/ 12839 h 201099"/>
                <a:gd name="connsiteX1" fmla="*/ 1187196 w 2415540"/>
                <a:gd name="connsiteY1" fmla="*/ 200291 h 201099"/>
                <a:gd name="connsiteX2" fmla="*/ 2415540 w 2415540"/>
                <a:gd name="connsiteY2" fmla="*/ 99707 h 201099"/>
                <a:gd name="connsiteX0" fmla="*/ 0 w 2401559"/>
                <a:gd name="connsiteY0" fmla="*/ 12498 h 200070"/>
                <a:gd name="connsiteX1" fmla="*/ 1187196 w 2401559"/>
                <a:gd name="connsiteY1" fmla="*/ 199950 h 200070"/>
                <a:gd name="connsiteX2" fmla="*/ 2401559 w 2401559"/>
                <a:gd name="connsiteY2" fmla="*/ 49074 h 200070"/>
                <a:gd name="connsiteX0" fmla="*/ 0 w 2392239"/>
                <a:gd name="connsiteY0" fmla="*/ 11890 h 217895"/>
                <a:gd name="connsiteX1" fmla="*/ 1177876 w 2392239"/>
                <a:gd name="connsiteY1" fmla="*/ 217630 h 217895"/>
                <a:gd name="connsiteX2" fmla="*/ 2392239 w 2392239"/>
                <a:gd name="connsiteY2" fmla="*/ 66754 h 217895"/>
                <a:gd name="connsiteX0" fmla="*/ 0 w 2392239"/>
                <a:gd name="connsiteY0" fmla="*/ 12244 h 209116"/>
                <a:gd name="connsiteX1" fmla="*/ 996128 w 2392239"/>
                <a:gd name="connsiteY1" fmla="*/ 208840 h 209116"/>
                <a:gd name="connsiteX2" fmla="*/ 2392239 w 2392239"/>
                <a:gd name="connsiteY2" fmla="*/ 67108 h 209116"/>
                <a:gd name="connsiteX0" fmla="*/ 0 w 2392239"/>
                <a:gd name="connsiteY0" fmla="*/ 12981 h 211773"/>
                <a:gd name="connsiteX1" fmla="*/ 996128 w 2392239"/>
                <a:gd name="connsiteY1" fmla="*/ 209577 h 211773"/>
                <a:gd name="connsiteX2" fmla="*/ 2392239 w 2392239"/>
                <a:gd name="connsiteY2" fmla="*/ 67845 h 211773"/>
                <a:gd name="connsiteX0" fmla="*/ 0 w 2392239"/>
                <a:gd name="connsiteY0" fmla="*/ 19922 h 118396"/>
                <a:gd name="connsiteX1" fmla="*/ 1154370 w 2392239"/>
                <a:gd name="connsiteY1" fmla="*/ 114736 h 118396"/>
                <a:gd name="connsiteX2" fmla="*/ 2392239 w 2392239"/>
                <a:gd name="connsiteY2" fmla="*/ 74786 h 118396"/>
                <a:gd name="connsiteX0" fmla="*/ 0 w 2392239"/>
                <a:gd name="connsiteY0" fmla="*/ 12580 h 126480"/>
                <a:gd name="connsiteX1" fmla="*/ 1154370 w 2392239"/>
                <a:gd name="connsiteY1" fmla="*/ 107394 h 126480"/>
                <a:gd name="connsiteX2" fmla="*/ 2392239 w 2392239"/>
                <a:gd name="connsiteY2" fmla="*/ 67444 h 126480"/>
                <a:gd name="connsiteX0" fmla="*/ 0 w 2392239"/>
                <a:gd name="connsiteY0" fmla="*/ 12289 h 128606"/>
                <a:gd name="connsiteX1" fmla="*/ 1154370 w 2392239"/>
                <a:gd name="connsiteY1" fmla="*/ 107103 h 128606"/>
                <a:gd name="connsiteX2" fmla="*/ 2392239 w 2392239"/>
                <a:gd name="connsiteY2" fmla="*/ 67153 h 128606"/>
                <a:gd name="connsiteX0" fmla="*/ 0 w 1682954"/>
                <a:gd name="connsiteY0" fmla="*/ 12289 h 128606"/>
                <a:gd name="connsiteX1" fmla="*/ 1154370 w 1682954"/>
                <a:gd name="connsiteY1" fmla="*/ 107103 h 128606"/>
                <a:gd name="connsiteX2" fmla="*/ 1680590 w 1682954"/>
                <a:gd name="connsiteY2" fmla="*/ 79306 h 128606"/>
                <a:gd name="connsiteX0" fmla="*/ 0 w 1652559"/>
                <a:gd name="connsiteY0" fmla="*/ 12289 h 128606"/>
                <a:gd name="connsiteX1" fmla="*/ 1154370 w 1652559"/>
                <a:gd name="connsiteY1" fmla="*/ 107103 h 128606"/>
                <a:gd name="connsiteX2" fmla="*/ 1645751 w 1652559"/>
                <a:gd name="connsiteY2" fmla="*/ 51767 h 128606"/>
                <a:gd name="connsiteX0" fmla="*/ 0 w 1613568"/>
                <a:gd name="connsiteY0" fmla="*/ 12289 h 128606"/>
                <a:gd name="connsiteX1" fmla="*/ 1154370 w 1613568"/>
                <a:gd name="connsiteY1" fmla="*/ 107103 h 128606"/>
                <a:gd name="connsiteX2" fmla="*/ 1595980 w 1613568"/>
                <a:gd name="connsiteY2" fmla="*/ 60947 h 128606"/>
                <a:gd name="connsiteX0" fmla="*/ 0 w 1579452"/>
                <a:gd name="connsiteY0" fmla="*/ 12289 h 128606"/>
                <a:gd name="connsiteX1" fmla="*/ 1154370 w 1579452"/>
                <a:gd name="connsiteY1" fmla="*/ 107103 h 128606"/>
                <a:gd name="connsiteX2" fmla="*/ 1546210 w 1579452"/>
                <a:gd name="connsiteY2" fmla="*/ 60947 h 128606"/>
                <a:gd name="connsiteX0" fmla="*/ 0 w 1664247"/>
                <a:gd name="connsiteY0" fmla="*/ 12289 h 128606"/>
                <a:gd name="connsiteX1" fmla="*/ 1154370 w 1664247"/>
                <a:gd name="connsiteY1" fmla="*/ 107103 h 128606"/>
                <a:gd name="connsiteX2" fmla="*/ 1659499 w 1664247"/>
                <a:gd name="connsiteY2" fmla="*/ 60947 h 128606"/>
                <a:gd name="connsiteX0" fmla="*/ 0 w 1647453"/>
                <a:gd name="connsiteY0" fmla="*/ 19540 h 135857"/>
                <a:gd name="connsiteX1" fmla="*/ 1154370 w 1647453"/>
                <a:gd name="connsiteY1" fmla="*/ 114354 h 135857"/>
                <a:gd name="connsiteX2" fmla="*/ 1639591 w 1647453"/>
                <a:gd name="connsiteY2" fmla="*/ 31479 h 135857"/>
                <a:gd name="connsiteX0" fmla="*/ 0 w 1655745"/>
                <a:gd name="connsiteY0" fmla="*/ 12289 h 128606"/>
                <a:gd name="connsiteX1" fmla="*/ 1154370 w 1655745"/>
                <a:gd name="connsiteY1" fmla="*/ 107103 h 128606"/>
                <a:gd name="connsiteX2" fmla="*/ 1649546 w 1655745"/>
                <a:gd name="connsiteY2" fmla="*/ 70126 h 128606"/>
                <a:gd name="connsiteX0" fmla="*/ 0 w 1154370"/>
                <a:gd name="connsiteY0" fmla="*/ 12289 h 128606"/>
                <a:gd name="connsiteX1" fmla="*/ 1154370 w 1154370"/>
                <a:gd name="connsiteY1" fmla="*/ 107103 h 128606"/>
                <a:gd name="connsiteX0" fmla="*/ 0 w 1662030"/>
                <a:gd name="connsiteY0" fmla="*/ 16986 h 58280"/>
                <a:gd name="connsiteX1" fmla="*/ 1662030 w 1662030"/>
                <a:gd name="connsiteY1" fmla="*/ 29186 h 58280"/>
                <a:gd name="connsiteX0" fmla="*/ 0 w 1662030"/>
                <a:gd name="connsiteY0" fmla="*/ 9565 h 125302"/>
                <a:gd name="connsiteX1" fmla="*/ 1662030 w 1662030"/>
                <a:gd name="connsiteY1" fmla="*/ 21765 h 125302"/>
                <a:gd name="connsiteX0" fmla="*/ 0 w 1272450"/>
                <a:gd name="connsiteY0" fmla="*/ 8825 h 150678"/>
                <a:gd name="connsiteX1" fmla="*/ 1272450 w 1272450"/>
                <a:gd name="connsiteY1" fmla="*/ 53101 h 150678"/>
                <a:gd name="connsiteX0" fmla="*/ 0 w 1272450"/>
                <a:gd name="connsiteY0" fmla="*/ 62970 h 120924"/>
                <a:gd name="connsiteX1" fmla="*/ 1272450 w 1272450"/>
                <a:gd name="connsiteY1" fmla="*/ 0 h 120924"/>
                <a:gd name="connsiteX0" fmla="*/ 83295 w 463467"/>
                <a:gd name="connsiteY0" fmla="*/ 62970 h 120924"/>
                <a:gd name="connsiteX1" fmla="*/ 463467 w 463467"/>
                <a:gd name="connsiteY1" fmla="*/ 0 h 120924"/>
                <a:gd name="connsiteX0" fmla="*/ 26225 w 551090"/>
                <a:gd name="connsiteY0" fmla="*/ 80759 h 125959"/>
                <a:gd name="connsiteX1" fmla="*/ 551091 w 551090"/>
                <a:gd name="connsiteY1" fmla="*/ 0 h 125959"/>
                <a:gd name="connsiteX0" fmla="*/ 0 w 524866"/>
                <a:gd name="connsiteY0" fmla="*/ 80759 h 80759"/>
                <a:gd name="connsiteX1" fmla="*/ 524866 w 524866"/>
                <a:gd name="connsiteY1" fmla="*/ 0 h 80759"/>
                <a:gd name="connsiteX0" fmla="*/ 0 w 524866"/>
                <a:gd name="connsiteY0" fmla="*/ 80759 h 80759"/>
                <a:gd name="connsiteX1" fmla="*/ 524866 w 524866"/>
                <a:gd name="connsiteY1" fmla="*/ 0 h 80759"/>
                <a:gd name="connsiteX0" fmla="*/ 0 w 544158"/>
                <a:gd name="connsiteY0" fmla="*/ 62970 h 62970"/>
                <a:gd name="connsiteX1" fmla="*/ 544158 w 544158"/>
                <a:gd name="connsiteY1" fmla="*/ 0 h 62970"/>
                <a:gd name="connsiteX0" fmla="*/ 0 w 525593"/>
                <a:gd name="connsiteY0" fmla="*/ 62970 h 62970"/>
                <a:gd name="connsiteX1" fmla="*/ 525593 w 525593"/>
                <a:gd name="connsiteY1" fmla="*/ 0 h 62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5593" h="62970">
                  <a:moveTo>
                    <a:pt x="0" y="62970"/>
                  </a:moveTo>
                  <a:cubicBezTo>
                    <a:pt x="163985" y="45639"/>
                    <a:pt x="322650" y="65973"/>
                    <a:pt x="525593" y="0"/>
                  </a:cubicBezTo>
                </a:path>
              </a:pathLst>
            </a:custGeom>
            <a:noFill/>
            <a:ln w="190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39"/>
            <p:cNvSpPr/>
            <p:nvPr/>
          </p:nvSpPr>
          <p:spPr>
            <a:xfrm>
              <a:off x="2238888" y="2309312"/>
              <a:ext cx="1369481" cy="96352"/>
            </a:xfrm>
            <a:custGeom>
              <a:avLst/>
              <a:gdLst>
                <a:gd name="connsiteX0" fmla="*/ 0 w 381000"/>
                <a:gd name="connsiteY0" fmla="*/ 128016 h 256032"/>
                <a:gd name="connsiteX1" fmla="*/ 190500 w 381000"/>
                <a:gd name="connsiteY1" fmla="*/ 0 h 256032"/>
                <a:gd name="connsiteX2" fmla="*/ 381000 w 381000"/>
                <a:gd name="connsiteY2" fmla="*/ 128016 h 256032"/>
                <a:gd name="connsiteX3" fmla="*/ 190500 w 381000"/>
                <a:gd name="connsiteY3" fmla="*/ 256032 h 256032"/>
                <a:gd name="connsiteX4" fmla="*/ 0 w 381000"/>
                <a:gd name="connsiteY4" fmla="*/ 128016 h 256032"/>
                <a:gd name="connsiteX0" fmla="*/ 0 w 381000"/>
                <a:gd name="connsiteY0" fmla="*/ 128016 h 347472"/>
                <a:gd name="connsiteX1" fmla="*/ 190500 w 381000"/>
                <a:gd name="connsiteY1" fmla="*/ 0 h 347472"/>
                <a:gd name="connsiteX2" fmla="*/ 381000 w 381000"/>
                <a:gd name="connsiteY2" fmla="*/ 128016 h 347472"/>
                <a:gd name="connsiteX3" fmla="*/ 281940 w 381000"/>
                <a:gd name="connsiteY3" fmla="*/ 347472 h 347472"/>
                <a:gd name="connsiteX0" fmla="*/ 0 w 381000"/>
                <a:gd name="connsiteY0" fmla="*/ 128016 h 128016"/>
                <a:gd name="connsiteX1" fmla="*/ 190500 w 381000"/>
                <a:gd name="connsiteY1" fmla="*/ 0 h 128016"/>
                <a:gd name="connsiteX2" fmla="*/ 381000 w 381000"/>
                <a:gd name="connsiteY2" fmla="*/ 128016 h 128016"/>
                <a:gd name="connsiteX0" fmla="*/ 0 w 381000"/>
                <a:gd name="connsiteY0" fmla="*/ 13039 h 182203"/>
                <a:gd name="connsiteX1" fmla="*/ 204216 w 381000"/>
                <a:gd name="connsiteY1" fmla="*/ 182203 h 182203"/>
                <a:gd name="connsiteX2" fmla="*/ 381000 w 381000"/>
                <a:gd name="connsiteY2" fmla="*/ 13039 h 182203"/>
                <a:gd name="connsiteX0" fmla="*/ 0 w 1673974"/>
                <a:gd name="connsiteY0" fmla="*/ 10404 h 267032"/>
                <a:gd name="connsiteX1" fmla="*/ 1479804 w 1673974"/>
                <a:gd name="connsiteY1" fmla="*/ 266436 h 267032"/>
                <a:gd name="connsiteX2" fmla="*/ 1656588 w 1673974"/>
                <a:gd name="connsiteY2" fmla="*/ 97272 h 267032"/>
                <a:gd name="connsiteX0" fmla="*/ 0 w 2392680"/>
                <a:gd name="connsiteY0" fmla="*/ 10279 h 266570"/>
                <a:gd name="connsiteX1" fmla="*/ 1479804 w 2392680"/>
                <a:gd name="connsiteY1" fmla="*/ 266311 h 266570"/>
                <a:gd name="connsiteX2" fmla="*/ 2392680 w 2392680"/>
                <a:gd name="connsiteY2" fmla="*/ 69715 h 266570"/>
                <a:gd name="connsiteX0" fmla="*/ 0 w 2392680"/>
                <a:gd name="connsiteY0" fmla="*/ 13935 h 174348"/>
                <a:gd name="connsiteX1" fmla="*/ 1164336 w 2392680"/>
                <a:gd name="connsiteY1" fmla="*/ 173955 h 174348"/>
                <a:gd name="connsiteX2" fmla="*/ 2392680 w 2392680"/>
                <a:gd name="connsiteY2" fmla="*/ 73371 h 174348"/>
                <a:gd name="connsiteX0" fmla="*/ 0 w 2415540"/>
                <a:gd name="connsiteY0" fmla="*/ 12839 h 201099"/>
                <a:gd name="connsiteX1" fmla="*/ 1187196 w 2415540"/>
                <a:gd name="connsiteY1" fmla="*/ 200291 h 201099"/>
                <a:gd name="connsiteX2" fmla="*/ 2415540 w 2415540"/>
                <a:gd name="connsiteY2" fmla="*/ 99707 h 201099"/>
                <a:gd name="connsiteX0" fmla="*/ 0 w 2401559"/>
                <a:gd name="connsiteY0" fmla="*/ 12498 h 200070"/>
                <a:gd name="connsiteX1" fmla="*/ 1187196 w 2401559"/>
                <a:gd name="connsiteY1" fmla="*/ 199950 h 200070"/>
                <a:gd name="connsiteX2" fmla="*/ 2401559 w 2401559"/>
                <a:gd name="connsiteY2" fmla="*/ 49074 h 200070"/>
                <a:gd name="connsiteX0" fmla="*/ 0 w 2392239"/>
                <a:gd name="connsiteY0" fmla="*/ 11890 h 217895"/>
                <a:gd name="connsiteX1" fmla="*/ 1177876 w 2392239"/>
                <a:gd name="connsiteY1" fmla="*/ 217630 h 217895"/>
                <a:gd name="connsiteX2" fmla="*/ 2392239 w 2392239"/>
                <a:gd name="connsiteY2" fmla="*/ 66754 h 217895"/>
                <a:gd name="connsiteX0" fmla="*/ 0 w 2392239"/>
                <a:gd name="connsiteY0" fmla="*/ 12244 h 209116"/>
                <a:gd name="connsiteX1" fmla="*/ 996128 w 2392239"/>
                <a:gd name="connsiteY1" fmla="*/ 208840 h 209116"/>
                <a:gd name="connsiteX2" fmla="*/ 2392239 w 2392239"/>
                <a:gd name="connsiteY2" fmla="*/ 67108 h 209116"/>
                <a:gd name="connsiteX0" fmla="*/ 0 w 2392239"/>
                <a:gd name="connsiteY0" fmla="*/ 12981 h 211773"/>
                <a:gd name="connsiteX1" fmla="*/ 996128 w 2392239"/>
                <a:gd name="connsiteY1" fmla="*/ 209577 h 211773"/>
                <a:gd name="connsiteX2" fmla="*/ 2392239 w 2392239"/>
                <a:gd name="connsiteY2" fmla="*/ 67845 h 211773"/>
                <a:gd name="connsiteX0" fmla="*/ 0 w 2392239"/>
                <a:gd name="connsiteY0" fmla="*/ 19922 h 118396"/>
                <a:gd name="connsiteX1" fmla="*/ 1154370 w 2392239"/>
                <a:gd name="connsiteY1" fmla="*/ 114736 h 118396"/>
                <a:gd name="connsiteX2" fmla="*/ 2392239 w 2392239"/>
                <a:gd name="connsiteY2" fmla="*/ 74786 h 118396"/>
                <a:gd name="connsiteX0" fmla="*/ 0 w 2392239"/>
                <a:gd name="connsiteY0" fmla="*/ 12580 h 126480"/>
                <a:gd name="connsiteX1" fmla="*/ 1154370 w 2392239"/>
                <a:gd name="connsiteY1" fmla="*/ 107394 h 126480"/>
                <a:gd name="connsiteX2" fmla="*/ 2392239 w 2392239"/>
                <a:gd name="connsiteY2" fmla="*/ 67444 h 126480"/>
                <a:gd name="connsiteX0" fmla="*/ 0 w 2392239"/>
                <a:gd name="connsiteY0" fmla="*/ 12289 h 128606"/>
                <a:gd name="connsiteX1" fmla="*/ 1154370 w 2392239"/>
                <a:gd name="connsiteY1" fmla="*/ 107103 h 128606"/>
                <a:gd name="connsiteX2" fmla="*/ 2392239 w 2392239"/>
                <a:gd name="connsiteY2" fmla="*/ 67153 h 128606"/>
                <a:gd name="connsiteX0" fmla="*/ 0 w 1682954"/>
                <a:gd name="connsiteY0" fmla="*/ 12289 h 128606"/>
                <a:gd name="connsiteX1" fmla="*/ 1154370 w 1682954"/>
                <a:gd name="connsiteY1" fmla="*/ 107103 h 128606"/>
                <a:gd name="connsiteX2" fmla="*/ 1680590 w 1682954"/>
                <a:gd name="connsiteY2" fmla="*/ 79306 h 128606"/>
                <a:gd name="connsiteX0" fmla="*/ 0 w 1440398"/>
                <a:gd name="connsiteY0" fmla="*/ 235510 h 351827"/>
                <a:gd name="connsiteX1" fmla="*/ 1154370 w 1440398"/>
                <a:gd name="connsiteY1" fmla="*/ 330324 h 351827"/>
                <a:gd name="connsiteX2" fmla="*/ 1232516 w 1440398"/>
                <a:gd name="connsiteY2" fmla="*/ 10859 h 351827"/>
                <a:gd name="connsiteX0" fmla="*/ 0 w 1154370"/>
                <a:gd name="connsiteY0" fmla="*/ 12289 h 128606"/>
                <a:gd name="connsiteX1" fmla="*/ 1154370 w 1154370"/>
                <a:gd name="connsiteY1" fmla="*/ 107103 h 128606"/>
                <a:gd name="connsiteX0" fmla="*/ 0 w 759010"/>
                <a:gd name="connsiteY0" fmla="*/ 17183 h 56332"/>
                <a:gd name="connsiteX1" fmla="*/ 759010 w 759010"/>
                <a:gd name="connsiteY1" fmla="*/ 26928 h 56332"/>
                <a:gd name="connsiteX0" fmla="*/ 0 w 759010"/>
                <a:gd name="connsiteY0" fmla="*/ 93389 h 103135"/>
                <a:gd name="connsiteX1" fmla="*/ 759010 w 759010"/>
                <a:gd name="connsiteY1" fmla="*/ 103134 h 103135"/>
                <a:gd name="connsiteX0" fmla="*/ 0 w 759010"/>
                <a:gd name="connsiteY0" fmla="*/ 63263 h 73007"/>
                <a:gd name="connsiteX1" fmla="*/ 759010 w 759010"/>
                <a:gd name="connsiteY1" fmla="*/ 73008 h 73007"/>
                <a:gd name="connsiteX0" fmla="*/ 0 w 459868"/>
                <a:gd name="connsiteY0" fmla="*/ 105095 h 105095"/>
                <a:gd name="connsiteX1" fmla="*/ 459868 w 459868"/>
                <a:gd name="connsiteY1" fmla="*/ 50691 h 105095"/>
                <a:gd name="connsiteX0" fmla="*/ 0 w 459868"/>
                <a:gd name="connsiteY0" fmla="*/ 68036 h 68036"/>
                <a:gd name="connsiteX1" fmla="*/ 459868 w 459868"/>
                <a:gd name="connsiteY1" fmla="*/ 13632 h 68036"/>
                <a:gd name="connsiteX0" fmla="*/ 0 w 459868"/>
                <a:gd name="connsiteY0" fmla="*/ 76708 h 76708"/>
                <a:gd name="connsiteX1" fmla="*/ 459868 w 459868"/>
                <a:gd name="connsiteY1" fmla="*/ 22304 h 76708"/>
                <a:gd name="connsiteX0" fmla="*/ 0 w 658137"/>
                <a:gd name="connsiteY0" fmla="*/ 126478 h 126478"/>
                <a:gd name="connsiteX1" fmla="*/ 658137 w 658137"/>
                <a:gd name="connsiteY1" fmla="*/ 7923 h 126478"/>
                <a:gd name="connsiteX0" fmla="*/ 0 w 658137"/>
                <a:gd name="connsiteY0" fmla="*/ 144844 h 144844"/>
                <a:gd name="connsiteX1" fmla="*/ 658137 w 658137"/>
                <a:gd name="connsiteY1" fmla="*/ 26289 h 144844"/>
                <a:gd name="connsiteX0" fmla="*/ 0 w 658137"/>
                <a:gd name="connsiteY0" fmla="*/ 136763 h 136763"/>
                <a:gd name="connsiteX1" fmla="*/ 658137 w 658137"/>
                <a:gd name="connsiteY1" fmla="*/ 18208 h 136763"/>
                <a:gd name="connsiteX0" fmla="*/ 0 w 658137"/>
                <a:gd name="connsiteY0" fmla="*/ 234529 h 234529"/>
                <a:gd name="connsiteX1" fmla="*/ 658137 w 658137"/>
                <a:gd name="connsiteY1" fmla="*/ 115974 h 234529"/>
                <a:gd name="connsiteX0" fmla="*/ 0 w 663423"/>
                <a:gd name="connsiteY0" fmla="*/ 169879 h 169878"/>
                <a:gd name="connsiteX1" fmla="*/ 663423 w 663423"/>
                <a:gd name="connsiteY1" fmla="*/ 139070 h 169878"/>
                <a:gd name="connsiteX0" fmla="*/ 0 w 663423"/>
                <a:gd name="connsiteY0" fmla="*/ 162557 h 162557"/>
                <a:gd name="connsiteX1" fmla="*/ 663423 w 663423"/>
                <a:gd name="connsiteY1" fmla="*/ 131748 h 162557"/>
                <a:gd name="connsiteX0" fmla="*/ 0 w 663423"/>
                <a:gd name="connsiteY0" fmla="*/ 132322 h 132322"/>
                <a:gd name="connsiteX1" fmla="*/ 663423 w 663423"/>
                <a:gd name="connsiteY1" fmla="*/ 101513 h 132322"/>
                <a:gd name="connsiteX0" fmla="*/ 0 w 1574994"/>
                <a:gd name="connsiteY0" fmla="*/ 49485 h 169895"/>
                <a:gd name="connsiteX1" fmla="*/ 1574994 w 1574994"/>
                <a:gd name="connsiteY1" fmla="*/ 169895 h 169895"/>
                <a:gd name="connsiteX0" fmla="*/ 0 w 1444769"/>
                <a:gd name="connsiteY0" fmla="*/ 43636 h 181837"/>
                <a:gd name="connsiteX1" fmla="*/ 1444769 w 1444769"/>
                <a:gd name="connsiteY1" fmla="*/ 181837 h 181837"/>
                <a:gd name="connsiteX0" fmla="*/ 0 w 1401361"/>
                <a:gd name="connsiteY0" fmla="*/ 43636 h 181837"/>
                <a:gd name="connsiteX1" fmla="*/ 1401361 w 1401361"/>
                <a:gd name="connsiteY1" fmla="*/ 181837 h 181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1361" h="181837">
                  <a:moveTo>
                    <a:pt x="0" y="43636"/>
                  </a:moveTo>
                  <a:cubicBezTo>
                    <a:pt x="218293" y="-29893"/>
                    <a:pt x="1156360" y="-26856"/>
                    <a:pt x="1401361" y="181837"/>
                  </a:cubicBezTo>
                </a:path>
              </a:pathLst>
            </a:custGeom>
            <a:noFill/>
            <a:ln w="19050">
              <a:solidFill>
                <a:srgbClr val="E46C0A">
                  <a:alpha val="25098"/>
                </a:srgb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0" name="Oval 39"/>
            <p:cNvSpPr/>
            <p:nvPr/>
          </p:nvSpPr>
          <p:spPr>
            <a:xfrm>
              <a:off x="2224749" y="2392831"/>
              <a:ext cx="315970" cy="51215"/>
            </a:xfrm>
            <a:custGeom>
              <a:avLst/>
              <a:gdLst>
                <a:gd name="connsiteX0" fmla="*/ 0 w 381000"/>
                <a:gd name="connsiteY0" fmla="*/ 128016 h 256032"/>
                <a:gd name="connsiteX1" fmla="*/ 190500 w 381000"/>
                <a:gd name="connsiteY1" fmla="*/ 0 h 256032"/>
                <a:gd name="connsiteX2" fmla="*/ 381000 w 381000"/>
                <a:gd name="connsiteY2" fmla="*/ 128016 h 256032"/>
                <a:gd name="connsiteX3" fmla="*/ 190500 w 381000"/>
                <a:gd name="connsiteY3" fmla="*/ 256032 h 256032"/>
                <a:gd name="connsiteX4" fmla="*/ 0 w 381000"/>
                <a:gd name="connsiteY4" fmla="*/ 128016 h 256032"/>
                <a:gd name="connsiteX0" fmla="*/ 0 w 381000"/>
                <a:gd name="connsiteY0" fmla="*/ 128016 h 347472"/>
                <a:gd name="connsiteX1" fmla="*/ 190500 w 381000"/>
                <a:gd name="connsiteY1" fmla="*/ 0 h 347472"/>
                <a:gd name="connsiteX2" fmla="*/ 381000 w 381000"/>
                <a:gd name="connsiteY2" fmla="*/ 128016 h 347472"/>
                <a:gd name="connsiteX3" fmla="*/ 281940 w 381000"/>
                <a:gd name="connsiteY3" fmla="*/ 347472 h 347472"/>
                <a:gd name="connsiteX0" fmla="*/ 0 w 381000"/>
                <a:gd name="connsiteY0" fmla="*/ 128016 h 128016"/>
                <a:gd name="connsiteX1" fmla="*/ 190500 w 381000"/>
                <a:gd name="connsiteY1" fmla="*/ 0 h 128016"/>
                <a:gd name="connsiteX2" fmla="*/ 381000 w 381000"/>
                <a:gd name="connsiteY2" fmla="*/ 128016 h 128016"/>
                <a:gd name="connsiteX0" fmla="*/ 0 w 381000"/>
                <a:gd name="connsiteY0" fmla="*/ 13039 h 182203"/>
                <a:gd name="connsiteX1" fmla="*/ 204216 w 381000"/>
                <a:gd name="connsiteY1" fmla="*/ 182203 h 182203"/>
                <a:gd name="connsiteX2" fmla="*/ 381000 w 381000"/>
                <a:gd name="connsiteY2" fmla="*/ 13039 h 182203"/>
                <a:gd name="connsiteX0" fmla="*/ 0 w 1673974"/>
                <a:gd name="connsiteY0" fmla="*/ 10404 h 267032"/>
                <a:gd name="connsiteX1" fmla="*/ 1479804 w 1673974"/>
                <a:gd name="connsiteY1" fmla="*/ 266436 h 267032"/>
                <a:gd name="connsiteX2" fmla="*/ 1656588 w 1673974"/>
                <a:gd name="connsiteY2" fmla="*/ 97272 h 267032"/>
                <a:gd name="connsiteX0" fmla="*/ 0 w 2392680"/>
                <a:gd name="connsiteY0" fmla="*/ 10279 h 266570"/>
                <a:gd name="connsiteX1" fmla="*/ 1479804 w 2392680"/>
                <a:gd name="connsiteY1" fmla="*/ 266311 h 266570"/>
                <a:gd name="connsiteX2" fmla="*/ 2392680 w 2392680"/>
                <a:gd name="connsiteY2" fmla="*/ 69715 h 266570"/>
                <a:gd name="connsiteX0" fmla="*/ 0 w 2392680"/>
                <a:gd name="connsiteY0" fmla="*/ 13935 h 174348"/>
                <a:gd name="connsiteX1" fmla="*/ 1164336 w 2392680"/>
                <a:gd name="connsiteY1" fmla="*/ 173955 h 174348"/>
                <a:gd name="connsiteX2" fmla="*/ 2392680 w 2392680"/>
                <a:gd name="connsiteY2" fmla="*/ 73371 h 174348"/>
                <a:gd name="connsiteX0" fmla="*/ 0 w 2415540"/>
                <a:gd name="connsiteY0" fmla="*/ 12839 h 201099"/>
                <a:gd name="connsiteX1" fmla="*/ 1187196 w 2415540"/>
                <a:gd name="connsiteY1" fmla="*/ 200291 h 201099"/>
                <a:gd name="connsiteX2" fmla="*/ 2415540 w 2415540"/>
                <a:gd name="connsiteY2" fmla="*/ 99707 h 201099"/>
                <a:gd name="connsiteX0" fmla="*/ 0 w 2401559"/>
                <a:gd name="connsiteY0" fmla="*/ 12498 h 200070"/>
                <a:gd name="connsiteX1" fmla="*/ 1187196 w 2401559"/>
                <a:gd name="connsiteY1" fmla="*/ 199950 h 200070"/>
                <a:gd name="connsiteX2" fmla="*/ 2401559 w 2401559"/>
                <a:gd name="connsiteY2" fmla="*/ 49074 h 200070"/>
                <a:gd name="connsiteX0" fmla="*/ 0 w 2392239"/>
                <a:gd name="connsiteY0" fmla="*/ 11890 h 217895"/>
                <a:gd name="connsiteX1" fmla="*/ 1177876 w 2392239"/>
                <a:gd name="connsiteY1" fmla="*/ 217630 h 217895"/>
                <a:gd name="connsiteX2" fmla="*/ 2392239 w 2392239"/>
                <a:gd name="connsiteY2" fmla="*/ 66754 h 217895"/>
                <a:gd name="connsiteX0" fmla="*/ 0 w 2392239"/>
                <a:gd name="connsiteY0" fmla="*/ 12244 h 209116"/>
                <a:gd name="connsiteX1" fmla="*/ 996128 w 2392239"/>
                <a:gd name="connsiteY1" fmla="*/ 208840 h 209116"/>
                <a:gd name="connsiteX2" fmla="*/ 2392239 w 2392239"/>
                <a:gd name="connsiteY2" fmla="*/ 67108 h 209116"/>
                <a:gd name="connsiteX0" fmla="*/ 0 w 2392239"/>
                <a:gd name="connsiteY0" fmla="*/ 12981 h 211773"/>
                <a:gd name="connsiteX1" fmla="*/ 996128 w 2392239"/>
                <a:gd name="connsiteY1" fmla="*/ 209577 h 211773"/>
                <a:gd name="connsiteX2" fmla="*/ 2392239 w 2392239"/>
                <a:gd name="connsiteY2" fmla="*/ 67845 h 211773"/>
                <a:gd name="connsiteX0" fmla="*/ 0 w 1876641"/>
                <a:gd name="connsiteY0" fmla="*/ 12981 h 212573"/>
                <a:gd name="connsiteX1" fmla="*/ 996128 w 1876641"/>
                <a:gd name="connsiteY1" fmla="*/ 209577 h 212573"/>
                <a:gd name="connsiteX2" fmla="*/ 1876641 w 1876641"/>
                <a:gd name="connsiteY2" fmla="*/ 135939 h 212573"/>
                <a:gd name="connsiteX0" fmla="*/ 0 w 1876641"/>
                <a:gd name="connsiteY0" fmla="*/ 0 h 122958"/>
                <a:gd name="connsiteX1" fmla="*/ 1876641 w 1876641"/>
                <a:gd name="connsiteY1" fmla="*/ 122958 h 122958"/>
                <a:gd name="connsiteX0" fmla="*/ 0 w 1876641"/>
                <a:gd name="connsiteY0" fmla="*/ 1706 h 124664"/>
                <a:gd name="connsiteX1" fmla="*/ 1360482 w 1876641"/>
                <a:gd name="connsiteY1" fmla="*/ 5533 h 124664"/>
                <a:gd name="connsiteX2" fmla="*/ 1876641 w 1876641"/>
                <a:gd name="connsiteY2" fmla="*/ 124664 h 124664"/>
                <a:gd name="connsiteX0" fmla="*/ 0 w 2248465"/>
                <a:gd name="connsiteY0" fmla="*/ 139688 h 145221"/>
                <a:gd name="connsiteX1" fmla="*/ 1360482 w 2248465"/>
                <a:gd name="connsiteY1" fmla="*/ 143515 h 145221"/>
                <a:gd name="connsiteX2" fmla="*/ 2248465 w 2248465"/>
                <a:gd name="connsiteY2" fmla="*/ 0 h 145221"/>
                <a:gd name="connsiteX0" fmla="*/ 0 w 2248465"/>
                <a:gd name="connsiteY0" fmla="*/ 139688 h 139688"/>
                <a:gd name="connsiteX1" fmla="*/ 2248465 w 2248465"/>
                <a:gd name="connsiteY1" fmla="*/ 0 h 139688"/>
                <a:gd name="connsiteX0" fmla="*/ 0 w 493452"/>
                <a:gd name="connsiteY0" fmla="*/ 86186 h 86186"/>
                <a:gd name="connsiteX1" fmla="*/ 493452 w 493452"/>
                <a:gd name="connsiteY1" fmla="*/ 0 h 86186"/>
                <a:gd name="connsiteX0" fmla="*/ 0 w 493452"/>
                <a:gd name="connsiteY0" fmla="*/ 86186 h 86186"/>
                <a:gd name="connsiteX1" fmla="*/ 493452 w 493452"/>
                <a:gd name="connsiteY1" fmla="*/ 0 h 86186"/>
                <a:gd name="connsiteX0" fmla="*/ 0 w 493452"/>
                <a:gd name="connsiteY0" fmla="*/ 97521 h 97521"/>
                <a:gd name="connsiteX1" fmla="*/ 493452 w 493452"/>
                <a:gd name="connsiteY1" fmla="*/ 11335 h 97521"/>
                <a:gd name="connsiteX0" fmla="*/ 0 w 493452"/>
                <a:gd name="connsiteY0" fmla="*/ 86186 h 86186"/>
                <a:gd name="connsiteX1" fmla="*/ 493452 w 493452"/>
                <a:gd name="connsiteY1" fmla="*/ 0 h 86186"/>
                <a:gd name="connsiteX0" fmla="*/ 0 w 493452"/>
                <a:gd name="connsiteY0" fmla="*/ 86186 h 86186"/>
                <a:gd name="connsiteX1" fmla="*/ 493452 w 493452"/>
                <a:gd name="connsiteY1" fmla="*/ 0 h 86186"/>
                <a:gd name="connsiteX0" fmla="*/ 0 w 493452"/>
                <a:gd name="connsiteY0" fmla="*/ 49316 h 49316"/>
                <a:gd name="connsiteX1" fmla="*/ 493452 w 493452"/>
                <a:gd name="connsiteY1" fmla="*/ 6904 h 49316"/>
                <a:gd name="connsiteX0" fmla="*/ 0 w 493452"/>
                <a:gd name="connsiteY0" fmla="*/ 42412 h 42412"/>
                <a:gd name="connsiteX1" fmla="*/ 493452 w 493452"/>
                <a:gd name="connsiteY1" fmla="*/ 0 h 42412"/>
                <a:gd name="connsiteX0" fmla="*/ 0 w 465733"/>
                <a:gd name="connsiteY0" fmla="*/ 144390 h 144390"/>
                <a:gd name="connsiteX1" fmla="*/ 465733 w 465733"/>
                <a:gd name="connsiteY1" fmla="*/ 0 h 144390"/>
                <a:gd name="connsiteX0" fmla="*/ 0 w 465733"/>
                <a:gd name="connsiteY0" fmla="*/ 144390 h 144390"/>
                <a:gd name="connsiteX1" fmla="*/ 465733 w 465733"/>
                <a:gd name="connsiteY1" fmla="*/ 0 h 144390"/>
                <a:gd name="connsiteX0" fmla="*/ 0 w 465733"/>
                <a:gd name="connsiteY0" fmla="*/ 87563 h 87563"/>
                <a:gd name="connsiteX1" fmla="*/ 465733 w 465733"/>
                <a:gd name="connsiteY1" fmla="*/ 0 h 87563"/>
                <a:gd name="connsiteX0" fmla="*/ 0 w 465733"/>
                <a:gd name="connsiteY0" fmla="*/ 87563 h 87563"/>
                <a:gd name="connsiteX1" fmla="*/ 465733 w 465733"/>
                <a:gd name="connsiteY1" fmla="*/ 0 h 87563"/>
                <a:gd name="connsiteX0" fmla="*/ 0 w 465733"/>
                <a:gd name="connsiteY0" fmla="*/ 87563 h 87563"/>
                <a:gd name="connsiteX1" fmla="*/ 465733 w 465733"/>
                <a:gd name="connsiteY1" fmla="*/ 0 h 87563"/>
                <a:gd name="connsiteX0" fmla="*/ 0 w 470999"/>
                <a:gd name="connsiteY0" fmla="*/ 103062 h 103062"/>
                <a:gd name="connsiteX1" fmla="*/ 470999 w 470999"/>
                <a:gd name="connsiteY1" fmla="*/ 0 h 103062"/>
                <a:gd name="connsiteX0" fmla="*/ 0 w 470999"/>
                <a:gd name="connsiteY0" fmla="*/ 103062 h 103062"/>
                <a:gd name="connsiteX1" fmla="*/ 470999 w 470999"/>
                <a:gd name="connsiteY1" fmla="*/ 0 h 103062"/>
                <a:gd name="connsiteX0" fmla="*/ 0 w 480608"/>
                <a:gd name="connsiteY0" fmla="*/ 65355 h 65355"/>
                <a:gd name="connsiteX1" fmla="*/ 480608 w 480608"/>
                <a:gd name="connsiteY1" fmla="*/ 0 h 65355"/>
                <a:gd name="connsiteX0" fmla="*/ 0 w 322065"/>
                <a:gd name="connsiteY0" fmla="*/ 51215 h 51215"/>
                <a:gd name="connsiteX1" fmla="*/ 322065 w 322065"/>
                <a:gd name="connsiteY1" fmla="*/ 0 h 51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2065" h="51215">
                  <a:moveTo>
                    <a:pt x="0" y="51215"/>
                  </a:moveTo>
                  <a:lnTo>
                    <a:pt x="322065" y="0"/>
                  </a:lnTo>
                </a:path>
              </a:pathLst>
            </a:custGeom>
            <a:noFill/>
            <a:ln w="19050">
              <a:solidFill>
                <a:srgbClr val="E46C0A">
                  <a:alpha val="25098"/>
                </a:srgb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39"/>
            <p:cNvSpPr/>
            <p:nvPr/>
          </p:nvSpPr>
          <p:spPr>
            <a:xfrm>
              <a:off x="2590800" y="2380513"/>
              <a:ext cx="1559714" cy="116539"/>
            </a:xfrm>
            <a:custGeom>
              <a:avLst/>
              <a:gdLst>
                <a:gd name="connsiteX0" fmla="*/ 0 w 381000"/>
                <a:gd name="connsiteY0" fmla="*/ 128016 h 256032"/>
                <a:gd name="connsiteX1" fmla="*/ 190500 w 381000"/>
                <a:gd name="connsiteY1" fmla="*/ 0 h 256032"/>
                <a:gd name="connsiteX2" fmla="*/ 381000 w 381000"/>
                <a:gd name="connsiteY2" fmla="*/ 128016 h 256032"/>
                <a:gd name="connsiteX3" fmla="*/ 190500 w 381000"/>
                <a:gd name="connsiteY3" fmla="*/ 256032 h 256032"/>
                <a:gd name="connsiteX4" fmla="*/ 0 w 381000"/>
                <a:gd name="connsiteY4" fmla="*/ 128016 h 256032"/>
                <a:gd name="connsiteX0" fmla="*/ 0 w 381000"/>
                <a:gd name="connsiteY0" fmla="*/ 128016 h 347472"/>
                <a:gd name="connsiteX1" fmla="*/ 190500 w 381000"/>
                <a:gd name="connsiteY1" fmla="*/ 0 h 347472"/>
                <a:gd name="connsiteX2" fmla="*/ 381000 w 381000"/>
                <a:gd name="connsiteY2" fmla="*/ 128016 h 347472"/>
                <a:gd name="connsiteX3" fmla="*/ 281940 w 381000"/>
                <a:gd name="connsiteY3" fmla="*/ 347472 h 347472"/>
                <a:gd name="connsiteX0" fmla="*/ 0 w 381000"/>
                <a:gd name="connsiteY0" fmla="*/ 128016 h 128016"/>
                <a:gd name="connsiteX1" fmla="*/ 190500 w 381000"/>
                <a:gd name="connsiteY1" fmla="*/ 0 h 128016"/>
                <a:gd name="connsiteX2" fmla="*/ 381000 w 381000"/>
                <a:gd name="connsiteY2" fmla="*/ 128016 h 128016"/>
                <a:gd name="connsiteX0" fmla="*/ 0 w 381000"/>
                <a:gd name="connsiteY0" fmla="*/ 13039 h 182203"/>
                <a:gd name="connsiteX1" fmla="*/ 204216 w 381000"/>
                <a:gd name="connsiteY1" fmla="*/ 182203 h 182203"/>
                <a:gd name="connsiteX2" fmla="*/ 381000 w 381000"/>
                <a:gd name="connsiteY2" fmla="*/ 13039 h 182203"/>
                <a:gd name="connsiteX0" fmla="*/ 0 w 1673974"/>
                <a:gd name="connsiteY0" fmla="*/ 10404 h 267032"/>
                <a:gd name="connsiteX1" fmla="*/ 1479804 w 1673974"/>
                <a:gd name="connsiteY1" fmla="*/ 266436 h 267032"/>
                <a:gd name="connsiteX2" fmla="*/ 1656588 w 1673974"/>
                <a:gd name="connsiteY2" fmla="*/ 97272 h 267032"/>
                <a:gd name="connsiteX0" fmla="*/ 0 w 2392680"/>
                <a:gd name="connsiteY0" fmla="*/ 10279 h 266570"/>
                <a:gd name="connsiteX1" fmla="*/ 1479804 w 2392680"/>
                <a:gd name="connsiteY1" fmla="*/ 266311 h 266570"/>
                <a:gd name="connsiteX2" fmla="*/ 2392680 w 2392680"/>
                <a:gd name="connsiteY2" fmla="*/ 69715 h 266570"/>
                <a:gd name="connsiteX0" fmla="*/ 0 w 2392680"/>
                <a:gd name="connsiteY0" fmla="*/ 13935 h 174348"/>
                <a:gd name="connsiteX1" fmla="*/ 1164336 w 2392680"/>
                <a:gd name="connsiteY1" fmla="*/ 173955 h 174348"/>
                <a:gd name="connsiteX2" fmla="*/ 2392680 w 2392680"/>
                <a:gd name="connsiteY2" fmla="*/ 73371 h 174348"/>
                <a:gd name="connsiteX0" fmla="*/ 0 w 2415540"/>
                <a:gd name="connsiteY0" fmla="*/ 12839 h 201099"/>
                <a:gd name="connsiteX1" fmla="*/ 1187196 w 2415540"/>
                <a:gd name="connsiteY1" fmla="*/ 200291 h 201099"/>
                <a:gd name="connsiteX2" fmla="*/ 2415540 w 2415540"/>
                <a:gd name="connsiteY2" fmla="*/ 99707 h 201099"/>
                <a:gd name="connsiteX0" fmla="*/ 0 w 2401559"/>
                <a:gd name="connsiteY0" fmla="*/ 12498 h 200070"/>
                <a:gd name="connsiteX1" fmla="*/ 1187196 w 2401559"/>
                <a:gd name="connsiteY1" fmla="*/ 199950 h 200070"/>
                <a:gd name="connsiteX2" fmla="*/ 2401559 w 2401559"/>
                <a:gd name="connsiteY2" fmla="*/ 49074 h 200070"/>
                <a:gd name="connsiteX0" fmla="*/ 0 w 2392239"/>
                <a:gd name="connsiteY0" fmla="*/ 11890 h 217895"/>
                <a:gd name="connsiteX1" fmla="*/ 1177876 w 2392239"/>
                <a:gd name="connsiteY1" fmla="*/ 217630 h 217895"/>
                <a:gd name="connsiteX2" fmla="*/ 2392239 w 2392239"/>
                <a:gd name="connsiteY2" fmla="*/ 66754 h 217895"/>
                <a:gd name="connsiteX0" fmla="*/ 0 w 2392239"/>
                <a:gd name="connsiteY0" fmla="*/ 12244 h 209116"/>
                <a:gd name="connsiteX1" fmla="*/ 996128 w 2392239"/>
                <a:gd name="connsiteY1" fmla="*/ 208840 h 209116"/>
                <a:gd name="connsiteX2" fmla="*/ 2392239 w 2392239"/>
                <a:gd name="connsiteY2" fmla="*/ 67108 h 209116"/>
                <a:gd name="connsiteX0" fmla="*/ 0 w 2392239"/>
                <a:gd name="connsiteY0" fmla="*/ 12981 h 211773"/>
                <a:gd name="connsiteX1" fmla="*/ 996128 w 2392239"/>
                <a:gd name="connsiteY1" fmla="*/ 209577 h 211773"/>
                <a:gd name="connsiteX2" fmla="*/ 2392239 w 2392239"/>
                <a:gd name="connsiteY2" fmla="*/ 67845 h 211773"/>
                <a:gd name="connsiteX0" fmla="*/ 0 w 1876641"/>
                <a:gd name="connsiteY0" fmla="*/ 12981 h 212573"/>
                <a:gd name="connsiteX1" fmla="*/ 996128 w 1876641"/>
                <a:gd name="connsiteY1" fmla="*/ 209577 h 212573"/>
                <a:gd name="connsiteX2" fmla="*/ 1876641 w 1876641"/>
                <a:gd name="connsiteY2" fmla="*/ 135939 h 212573"/>
                <a:gd name="connsiteX0" fmla="*/ 0 w 1832021"/>
                <a:gd name="connsiteY0" fmla="*/ 12981 h 212739"/>
                <a:gd name="connsiteX1" fmla="*/ 996128 w 1832021"/>
                <a:gd name="connsiteY1" fmla="*/ 209577 h 212739"/>
                <a:gd name="connsiteX2" fmla="*/ 1832021 w 1832021"/>
                <a:gd name="connsiteY2" fmla="*/ 145667 h 212739"/>
                <a:gd name="connsiteX0" fmla="*/ 0 w 1832021"/>
                <a:gd name="connsiteY0" fmla="*/ 12981 h 214586"/>
                <a:gd name="connsiteX1" fmla="*/ 996128 w 1832021"/>
                <a:gd name="connsiteY1" fmla="*/ 209577 h 214586"/>
                <a:gd name="connsiteX2" fmla="*/ 1832021 w 1832021"/>
                <a:gd name="connsiteY2" fmla="*/ 145667 h 214586"/>
                <a:gd name="connsiteX0" fmla="*/ 0 w 1898894"/>
                <a:gd name="connsiteY0" fmla="*/ 12981 h 213950"/>
                <a:gd name="connsiteX1" fmla="*/ 996128 w 1898894"/>
                <a:gd name="connsiteY1" fmla="*/ 209577 h 213950"/>
                <a:gd name="connsiteX2" fmla="*/ 1898894 w 1898894"/>
                <a:gd name="connsiteY2" fmla="*/ 129265 h 213950"/>
                <a:gd name="connsiteX0" fmla="*/ 0 w 1898894"/>
                <a:gd name="connsiteY0" fmla="*/ 12981 h 215118"/>
                <a:gd name="connsiteX1" fmla="*/ 996128 w 1898894"/>
                <a:gd name="connsiteY1" fmla="*/ 209577 h 215118"/>
                <a:gd name="connsiteX2" fmla="*/ 1898894 w 1898894"/>
                <a:gd name="connsiteY2" fmla="*/ 129265 h 215118"/>
                <a:gd name="connsiteX0" fmla="*/ 0 w 1898894"/>
                <a:gd name="connsiteY0" fmla="*/ 0 h 116284"/>
                <a:gd name="connsiteX1" fmla="*/ 1898894 w 1898894"/>
                <a:gd name="connsiteY1" fmla="*/ 116284 h 116284"/>
                <a:gd name="connsiteX0" fmla="*/ 0 w 1898894"/>
                <a:gd name="connsiteY0" fmla="*/ 0 h 141599"/>
                <a:gd name="connsiteX1" fmla="*/ 1898894 w 1898894"/>
                <a:gd name="connsiteY1" fmla="*/ 116284 h 141599"/>
                <a:gd name="connsiteX0" fmla="*/ 0 w 1903852"/>
                <a:gd name="connsiteY0" fmla="*/ 0 h 116027"/>
                <a:gd name="connsiteX1" fmla="*/ 1903852 w 1903852"/>
                <a:gd name="connsiteY1" fmla="*/ 87101 h 116027"/>
                <a:gd name="connsiteX0" fmla="*/ 0 w 1903852"/>
                <a:gd name="connsiteY0" fmla="*/ 0 h 128259"/>
                <a:gd name="connsiteX1" fmla="*/ 1903852 w 1903852"/>
                <a:gd name="connsiteY1" fmla="*/ 87101 h 128259"/>
                <a:gd name="connsiteX0" fmla="*/ 0 w 1908810"/>
                <a:gd name="connsiteY0" fmla="*/ 0 h 104334"/>
                <a:gd name="connsiteX1" fmla="*/ 1908810 w 1908810"/>
                <a:gd name="connsiteY1" fmla="*/ 57918 h 104334"/>
                <a:gd name="connsiteX0" fmla="*/ 0 w 1908810"/>
                <a:gd name="connsiteY0" fmla="*/ 0 h 136462"/>
                <a:gd name="connsiteX1" fmla="*/ 1908810 w 1908810"/>
                <a:gd name="connsiteY1" fmla="*/ 57918 h 136462"/>
                <a:gd name="connsiteX0" fmla="*/ 0 w 1493031"/>
                <a:gd name="connsiteY0" fmla="*/ 0 h 174740"/>
                <a:gd name="connsiteX1" fmla="*/ 1493031 w 1493031"/>
                <a:gd name="connsiteY1" fmla="*/ 105508 h 174740"/>
                <a:gd name="connsiteX0" fmla="*/ 0 w 1493031"/>
                <a:gd name="connsiteY0" fmla="*/ 0 h 153057"/>
                <a:gd name="connsiteX1" fmla="*/ 1493031 w 1493031"/>
                <a:gd name="connsiteY1" fmla="*/ 105508 h 153057"/>
                <a:gd name="connsiteX0" fmla="*/ 0 w 1493031"/>
                <a:gd name="connsiteY0" fmla="*/ 0 h 110774"/>
                <a:gd name="connsiteX1" fmla="*/ 1493031 w 1493031"/>
                <a:gd name="connsiteY1" fmla="*/ 53847 h 110774"/>
                <a:gd name="connsiteX0" fmla="*/ 0 w 1656379"/>
                <a:gd name="connsiteY0" fmla="*/ 0 h 99845"/>
                <a:gd name="connsiteX1" fmla="*/ 1656379 w 1656379"/>
                <a:gd name="connsiteY1" fmla="*/ 39707 h 99845"/>
                <a:gd name="connsiteX0" fmla="*/ 0 w 1656379"/>
                <a:gd name="connsiteY0" fmla="*/ 0 h 87300"/>
                <a:gd name="connsiteX1" fmla="*/ 1656379 w 1656379"/>
                <a:gd name="connsiteY1" fmla="*/ 39707 h 87300"/>
                <a:gd name="connsiteX0" fmla="*/ 0 w 1589805"/>
                <a:gd name="connsiteY0" fmla="*/ 0 h 94897"/>
                <a:gd name="connsiteX1" fmla="*/ 1589805 w 1589805"/>
                <a:gd name="connsiteY1" fmla="*/ 49504 h 94897"/>
                <a:gd name="connsiteX0" fmla="*/ 0 w 1589805"/>
                <a:gd name="connsiteY0" fmla="*/ 0 h 116539"/>
                <a:gd name="connsiteX1" fmla="*/ 1589805 w 1589805"/>
                <a:gd name="connsiteY1" fmla="*/ 49504 h 116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89805" h="116539">
                  <a:moveTo>
                    <a:pt x="0" y="0"/>
                  </a:moveTo>
                  <a:cubicBezTo>
                    <a:pt x="632965" y="38761"/>
                    <a:pt x="826134" y="209057"/>
                    <a:pt x="1589805" y="49504"/>
                  </a:cubicBezTo>
                </a:path>
              </a:pathLst>
            </a:custGeom>
            <a:noFill/>
            <a:ln w="190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39"/>
            <p:cNvSpPr/>
            <p:nvPr/>
          </p:nvSpPr>
          <p:spPr>
            <a:xfrm>
              <a:off x="3615181" y="2330150"/>
              <a:ext cx="544842" cy="79086"/>
            </a:xfrm>
            <a:custGeom>
              <a:avLst/>
              <a:gdLst>
                <a:gd name="connsiteX0" fmla="*/ 0 w 381000"/>
                <a:gd name="connsiteY0" fmla="*/ 128016 h 256032"/>
                <a:gd name="connsiteX1" fmla="*/ 190500 w 381000"/>
                <a:gd name="connsiteY1" fmla="*/ 0 h 256032"/>
                <a:gd name="connsiteX2" fmla="*/ 381000 w 381000"/>
                <a:gd name="connsiteY2" fmla="*/ 128016 h 256032"/>
                <a:gd name="connsiteX3" fmla="*/ 190500 w 381000"/>
                <a:gd name="connsiteY3" fmla="*/ 256032 h 256032"/>
                <a:gd name="connsiteX4" fmla="*/ 0 w 381000"/>
                <a:gd name="connsiteY4" fmla="*/ 128016 h 256032"/>
                <a:gd name="connsiteX0" fmla="*/ 0 w 381000"/>
                <a:gd name="connsiteY0" fmla="*/ 128016 h 347472"/>
                <a:gd name="connsiteX1" fmla="*/ 190500 w 381000"/>
                <a:gd name="connsiteY1" fmla="*/ 0 h 347472"/>
                <a:gd name="connsiteX2" fmla="*/ 381000 w 381000"/>
                <a:gd name="connsiteY2" fmla="*/ 128016 h 347472"/>
                <a:gd name="connsiteX3" fmla="*/ 281940 w 381000"/>
                <a:gd name="connsiteY3" fmla="*/ 347472 h 347472"/>
                <a:gd name="connsiteX0" fmla="*/ 0 w 381000"/>
                <a:gd name="connsiteY0" fmla="*/ 128016 h 128016"/>
                <a:gd name="connsiteX1" fmla="*/ 190500 w 381000"/>
                <a:gd name="connsiteY1" fmla="*/ 0 h 128016"/>
                <a:gd name="connsiteX2" fmla="*/ 381000 w 381000"/>
                <a:gd name="connsiteY2" fmla="*/ 128016 h 128016"/>
                <a:gd name="connsiteX0" fmla="*/ 0 w 381000"/>
                <a:gd name="connsiteY0" fmla="*/ 13039 h 182203"/>
                <a:gd name="connsiteX1" fmla="*/ 204216 w 381000"/>
                <a:gd name="connsiteY1" fmla="*/ 182203 h 182203"/>
                <a:gd name="connsiteX2" fmla="*/ 381000 w 381000"/>
                <a:gd name="connsiteY2" fmla="*/ 13039 h 182203"/>
                <a:gd name="connsiteX0" fmla="*/ 0 w 1673974"/>
                <a:gd name="connsiteY0" fmla="*/ 10404 h 267032"/>
                <a:gd name="connsiteX1" fmla="*/ 1479804 w 1673974"/>
                <a:gd name="connsiteY1" fmla="*/ 266436 h 267032"/>
                <a:gd name="connsiteX2" fmla="*/ 1656588 w 1673974"/>
                <a:gd name="connsiteY2" fmla="*/ 97272 h 267032"/>
                <a:gd name="connsiteX0" fmla="*/ 0 w 2392680"/>
                <a:gd name="connsiteY0" fmla="*/ 10279 h 266570"/>
                <a:gd name="connsiteX1" fmla="*/ 1479804 w 2392680"/>
                <a:gd name="connsiteY1" fmla="*/ 266311 h 266570"/>
                <a:gd name="connsiteX2" fmla="*/ 2392680 w 2392680"/>
                <a:gd name="connsiteY2" fmla="*/ 69715 h 266570"/>
                <a:gd name="connsiteX0" fmla="*/ 0 w 2392680"/>
                <a:gd name="connsiteY0" fmla="*/ 13935 h 174348"/>
                <a:gd name="connsiteX1" fmla="*/ 1164336 w 2392680"/>
                <a:gd name="connsiteY1" fmla="*/ 173955 h 174348"/>
                <a:gd name="connsiteX2" fmla="*/ 2392680 w 2392680"/>
                <a:gd name="connsiteY2" fmla="*/ 73371 h 174348"/>
                <a:gd name="connsiteX0" fmla="*/ 0 w 2415540"/>
                <a:gd name="connsiteY0" fmla="*/ 12839 h 201099"/>
                <a:gd name="connsiteX1" fmla="*/ 1187196 w 2415540"/>
                <a:gd name="connsiteY1" fmla="*/ 200291 h 201099"/>
                <a:gd name="connsiteX2" fmla="*/ 2415540 w 2415540"/>
                <a:gd name="connsiteY2" fmla="*/ 99707 h 201099"/>
                <a:gd name="connsiteX0" fmla="*/ 0 w 2401559"/>
                <a:gd name="connsiteY0" fmla="*/ 12498 h 200070"/>
                <a:gd name="connsiteX1" fmla="*/ 1187196 w 2401559"/>
                <a:gd name="connsiteY1" fmla="*/ 199950 h 200070"/>
                <a:gd name="connsiteX2" fmla="*/ 2401559 w 2401559"/>
                <a:gd name="connsiteY2" fmla="*/ 49074 h 200070"/>
                <a:gd name="connsiteX0" fmla="*/ 0 w 2392239"/>
                <a:gd name="connsiteY0" fmla="*/ 11890 h 217895"/>
                <a:gd name="connsiteX1" fmla="*/ 1177876 w 2392239"/>
                <a:gd name="connsiteY1" fmla="*/ 217630 h 217895"/>
                <a:gd name="connsiteX2" fmla="*/ 2392239 w 2392239"/>
                <a:gd name="connsiteY2" fmla="*/ 66754 h 217895"/>
                <a:gd name="connsiteX0" fmla="*/ 0 w 2392239"/>
                <a:gd name="connsiteY0" fmla="*/ 12244 h 209116"/>
                <a:gd name="connsiteX1" fmla="*/ 996128 w 2392239"/>
                <a:gd name="connsiteY1" fmla="*/ 208840 h 209116"/>
                <a:gd name="connsiteX2" fmla="*/ 2392239 w 2392239"/>
                <a:gd name="connsiteY2" fmla="*/ 67108 h 209116"/>
                <a:gd name="connsiteX0" fmla="*/ 0 w 2392239"/>
                <a:gd name="connsiteY0" fmla="*/ 12981 h 211773"/>
                <a:gd name="connsiteX1" fmla="*/ 996128 w 2392239"/>
                <a:gd name="connsiteY1" fmla="*/ 209577 h 211773"/>
                <a:gd name="connsiteX2" fmla="*/ 2392239 w 2392239"/>
                <a:gd name="connsiteY2" fmla="*/ 67845 h 211773"/>
                <a:gd name="connsiteX0" fmla="*/ 0 w 2392239"/>
                <a:gd name="connsiteY0" fmla="*/ 19922 h 118396"/>
                <a:gd name="connsiteX1" fmla="*/ 1154370 w 2392239"/>
                <a:gd name="connsiteY1" fmla="*/ 114736 h 118396"/>
                <a:gd name="connsiteX2" fmla="*/ 2392239 w 2392239"/>
                <a:gd name="connsiteY2" fmla="*/ 74786 h 118396"/>
                <a:gd name="connsiteX0" fmla="*/ 0 w 2392239"/>
                <a:gd name="connsiteY0" fmla="*/ 12580 h 126480"/>
                <a:gd name="connsiteX1" fmla="*/ 1154370 w 2392239"/>
                <a:gd name="connsiteY1" fmla="*/ 107394 h 126480"/>
                <a:gd name="connsiteX2" fmla="*/ 2392239 w 2392239"/>
                <a:gd name="connsiteY2" fmla="*/ 67444 h 126480"/>
                <a:gd name="connsiteX0" fmla="*/ 0 w 2392239"/>
                <a:gd name="connsiteY0" fmla="*/ 12289 h 128606"/>
                <a:gd name="connsiteX1" fmla="*/ 1154370 w 2392239"/>
                <a:gd name="connsiteY1" fmla="*/ 107103 h 128606"/>
                <a:gd name="connsiteX2" fmla="*/ 2392239 w 2392239"/>
                <a:gd name="connsiteY2" fmla="*/ 67153 h 128606"/>
                <a:gd name="connsiteX0" fmla="*/ 0 w 1682954"/>
                <a:gd name="connsiteY0" fmla="*/ 12289 h 128606"/>
                <a:gd name="connsiteX1" fmla="*/ 1154370 w 1682954"/>
                <a:gd name="connsiteY1" fmla="*/ 107103 h 128606"/>
                <a:gd name="connsiteX2" fmla="*/ 1680590 w 1682954"/>
                <a:gd name="connsiteY2" fmla="*/ 79306 h 128606"/>
                <a:gd name="connsiteX0" fmla="*/ 0 w 1652559"/>
                <a:gd name="connsiteY0" fmla="*/ 12289 h 128606"/>
                <a:gd name="connsiteX1" fmla="*/ 1154370 w 1652559"/>
                <a:gd name="connsiteY1" fmla="*/ 107103 h 128606"/>
                <a:gd name="connsiteX2" fmla="*/ 1645751 w 1652559"/>
                <a:gd name="connsiteY2" fmla="*/ 51767 h 128606"/>
                <a:gd name="connsiteX0" fmla="*/ 0 w 1613568"/>
                <a:gd name="connsiteY0" fmla="*/ 12289 h 128606"/>
                <a:gd name="connsiteX1" fmla="*/ 1154370 w 1613568"/>
                <a:gd name="connsiteY1" fmla="*/ 107103 h 128606"/>
                <a:gd name="connsiteX2" fmla="*/ 1595980 w 1613568"/>
                <a:gd name="connsiteY2" fmla="*/ 60947 h 128606"/>
                <a:gd name="connsiteX0" fmla="*/ 0 w 1579452"/>
                <a:gd name="connsiteY0" fmla="*/ 12289 h 128606"/>
                <a:gd name="connsiteX1" fmla="*/ 1154370 w 1579452"/>
                <a:gd name="connsiteY1" fmla="*/ 107103 h 128606"/>
                <a:gd name="connsiteX2" fmla="*/ 1546210 w 1579452"/>
                <a:gd name="connsiteY2" fmla="*/ 60947 h 128606"/>
                <a:gd name="connsiteX0" fmla="*/ 0 w 1664247"/>
                <a:gd name="connsiteY0" fmla="*/ 12289 h 128606"/>
                <a:gd name="connsiteX1" fmla="*/ 1154370 w 1664247"/>
                <a:gd name="connsiteY1" fmla="*/ 107103 h 128606"/>
                <a:gd name="connsiteX2" fmla="*/ 1659499 w 1664247"/>
                <a:gd name="connsiteY2" fmla="*/ 60947 h 128606"/>
                <a:gd name="connsiteX0" fmla="*/ 0 w 1647453"/>
                <a:gd name="connsiteY0" fmla="*/ 19540 h 135857"/>
                <a:gd name="connsiteX1" fmla="*/ 1154370 w 1647453"/>
                <a:gd name="connsiteY1" fmla="*/ 114354 h 135857"/>
                <a:gd name="connsiteX2" fmla="*/ 1639591 w 1647453"/>
                <a:gd name="connsiteY2" fmla="*/ 31479 h 135857"/>
                <a:gd name="connsiteX0" fmla="*/ 0 w 1655745"/>
                <a:gd name="connsiteY0" fmla="*/ 12289 h 128606"/>
                <a:gd name="connsiteX1" fmla="*/ 1154370 w 1655745"/>
                <a:gd name="connsiteY1" fmla="*/ 107103 h 128606"/>
                <a:gd name="connsiteX2" fmla="*/ 1649546 w 1655745"/>
                <a:gd name="connsiteY2" fmla="*/ 70126 h 128606"/>
                <a:gd name="connsiteX0" fmla="*/ 0 w 1154370"/>
                <a:gd name="connsiteY0" fmla="*/ 12289 h 128606"/>
                <a:gd name="connsiteX1" fmla="*/ 1154370 w 1154370"/>
                <a:gd name="connsiteY1" fmla="*/ 107103 h 128606"/>
                <a:gd name="connsiteX0" fmla="*/ 0 w 1662030"/>
                <a:gd name="connsiteY0" fmla="*/ 16986 h 58280"/>
                <a:gd name="connsiteX1" fmla="*/ 1662030 w 1662030"/>
                <a:gd name="connsiteY1" fmla="*/ 29186 h 58280"/>
                <a:gd name="connsiteX0" fmla="*/ 0 w 1662030"/>
                <a:gd name="connsiteY0" fmla="*/ 9565 h 125302"/>
                <a:gd name="connsiteX1" fmla="*/ 1662030 w 1662030"/>
                <a:gd name="connsiteY1" fmla="*/ 21765 h 125302"/>
                <a:gd name="connsiteX0" fmla="*/ 0 w 1272450"/>
                <a:gd name="connsiteY0" fmla="*/ 8825 h 150678"/>
                <a:gd name="connsiteX1" fmla="*/ 1272450 w 1272450"/>
                <a:gd name="connsiteY1" fmla="*/ 53101 h 150678"/>
                <a:gd name="connsiteX0" fmla="*/ 0 w 1272450"/>
                <a:gd name="connsiteY0" fmla="*/ 62970 h 120924"/>
                <a:gd name="connsiteX1" fmla="*/ 1272450 w 1272450"/>
                <a:gd name="connsiteY1" fmla="*/ 0 h 120924"/>
                <a:gd name="connsiteX0" fmla="*/ 83295 w 463467"/>
                <a:gd name="connsiteY0" fmla="*/ 62970 h 120924"/>
                <a:gd name="connsiteX1" fmla="*/ 463467 w 463467"/>
                <a:gd name="connsiteY1" fmla="*/ 0 h 120924"/>
                <a:gd name="connsiteX0" fmla="*/ 26225 w 551090"/>
                <a:gd name="connsiteY0" fmla="*/ 80759 h 125959"/>
                <a:gd name="connsiteX1" fmla="*/ 551091 w 551090"/>
                <a:gd name="connsiteY1" fmla="*/ 0 h 125959"/>
                <a:gd name="connsiteX0" fmla="*/ 0 w 524866"/>
                <a:gd name="connsiteY0" fmla="*/ 80759 h 80759"/>
                <a:gd name="connsiteX1" fmla="*/ 524866 w 524866"/>
                <a:gd name="connsiteY1" fmla="*/ 0 h 80759"/>
                <a:gd name="connsiteX0" fmla="*/ 0 w 524866"/>
                <a:gd name="connsiteY0" fmla="*/ 80759 h 80759"/>
                <a:gd name="connsiteX1" fmla="*/ 524866 w 524866"/>
                <a:gd name="connsiteY1" fmla="*/ 0 h 80759"/>
                <a:gd name="connsiteX0" fmla="*/ 0 w 544158"/>
                <a:gd name="connsiteY0" fmla="*/ 62970 h 62970"/>
                <a:gd name="connsiteX1" fmla="*/ 544158 w 544158"/>
                <a:gd name="connsiteY1" fmla="*/ 0 h 62970"/>
                <a:gd name="connsiteX0" fmla="*/ 0 w 614334"/>
                <a:gd name="connsiteY0" fmla="*/ 180070 h 180070"/>
                <a:gd name="connsiteX1" fmla="*/ 614334 w 614334"/>
                <a:gd name="connsiteY1" fmla="*/ 0 h 180070"/>
                <a:gd name="connsiteX0" fmla="*/ 0 w 557525"/>
                <a:gd name="connsiteY0" fmla="*/ 149255 h 149255"/>
                <a:gd name="connsiteX1" fmla="*/ 557525 w 557525"/>
                <a:gd name="connsiteY1" fmla="*/ 0 h 149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7525" h="149255">
                  <a:moveTo>
                    <a:pt x="0" y="149255"/>
                  </a:moveTo>
                  <a:cubicBezTo>
                    <a:pt x="163985" y="131924"/>
                    <a:pt x="354582" y="65973"/>
                    <a:pt x="557525" y="0"/>
                  </a:cubicBezTo>
                </a:path>
              </a:pathLst>
            </a:custGeom>
            <a:noFill/>
            <a:ln w="190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39"/>
            <p:cNvSpPr/>
            <p:nvPr/>
          </p:nvSpPr>
          <p:spPr>
            <a:xfrm>
              <a:off x="4174368" y="2255781"/>
              <a:ext cx="1353152" cy="175555"/>
            </a:xfrm>
            <a:custGeom>
              <a:avLst/>
              <a:gdLst>
                <a:gd name="connsiteX0" fmla="*/ 0 w 381000"/>
                <a:gd name="connsiteY0" fmla="*/ 128016 h 256032"/>
                <a:gd name="connsiteX1" fmla="*/ 190500 w 381000"/>
                <a:gd name="connsiteY1" fmla="*/ 0 h 256032"/>
                <a:gd name="connsiteX2" fmla="*/ 381000 w 381000"/>
                <a:gd name="connsiteY2" fmla="*/ 128016 h 256032"/>
                <a:gd name="connsiteX3" fmla="*/ 190500 w 381000"/>
                <a:gd name="connsiteY3" fmla="*/ 256032 h 256032"/>
                <a:gd name="connsiteX4" fmla="*/ 0 w 381000"/>
                <a:gd name="connsiteY4" fmla="*/ 128016 h 256032"/>
                <a:gd name="connsiteX0" fmla="*/ 0 w 381000"/>
                <a:gd name="connsiteY0" fmla="*/ 128016 h 347472"/>
                <a:gd name="connsiteX1" fmla="*/ 190500 w 381000"/>
                <a:gd name="connsiteY1" fmla="*/ 0 h 347472"/>
                <a:gd name="connsiteX2" fmla="*/ 381000 w 381000"/>
                <a:gd name="connsiteY2" fmla="*/ 128016 h 347472"/>
                <a:gd name="connsiteX3" fmla="*/ 281940 w 381000"/>
                <a:gd name="connsiteY3" fmla="*/ 347472 h 347472"/>
                <a:gd name="connsiteX0" fmla="*/ 0 w 381000"/>
                <a:gd name="connsiteY0" fmla="*/ 128016 h 128016"/>
                <a:gd name="connsiteX1" fmla="*/ 190500 w 381000"/>
                <a:gd name="connsiteY1" fmla="*/ 0 h 128016"/>
                <a:gd name="connsiteX2" fmla="*/ 381000 w 381000"/>
                <a:gd name="connsiteY2" fmla="*/ 128016 h 128016"/>
                <a:gd name="connsiteX0" fmla="*/ 0 w 381000"/>
                <a:gd name="connsiteY0" fmla="*/ 13039 h 182203"/>
                <a:gd name="connsiteX1" fmla="*/ 204216 w 381000"/>
                <a:gd name="connsiteY1" fmla="*/ 182203 h 182203"/>
                <a:gd name="connsiteX2" fmla="*/ 381000 w 381000"/>
                <a:gd name="connsiteY2" fmla="*/ 13039 h 182203"/>
                <a:gd name="connsiteX0" fmla="*/ 0 w 1673974"/>
                <a:gd name="connsiteY0" fmla="*/ 10404 h 267032"/>
                <a:gd name="connsiteX1" fmla="*/ 1479804 w 1673974"/>
                <a:gd name="connsiteY1" fmla="*/ 266436 h 267032"/>
                <a:gd name="connsiteX2" fmla="*/ 1656588 w 1673974"/>
                <a:gd name="connsiteY2" fmla="*/ 97272 h 267032"/>
                <a:gd name="connsiteX0" fmla="*/ 0 w 2392680"/>
                <a:gd name="connsiteY0" fmla="*/ 10279 h 266570"/>
                <a:gd name="connsiteX1" fmla="*/ 1479804 w 2392680"/>
                <a:gd name="connsiteY1" fmla="*/ 266311 h 266570"/>
                <a:gd name="connsiteX2" fmla="*/ 2392680 w 2392680"/>
                <a:gd name="connsiteY2" fmla="*/ 69715 h 266570"/>
                <a:gd name="connsiteX0" fmla="*/ 0 w 2392680"/>
                <a:gd name="connsiteY0" fmla="*/ 13935 h 174348"/>
                <a:gd name="connsiteX1" fmla="*/ 1164336 w 2392680"/>
                <a:gd name="connsiteY1" fmla="*/ 173955 h 174348"/>
                <a:gd name="connsiteX2" fmla="*/ 2392680 w 2392680"/>
                <a:gd name="connsiteY2" fmla="*/ 73371 h 174348"/>
                <a:gd name="connsiteX0" fmla="*/ 0 w 2415540"/>
                <a:gd name="connsiteY0" fmla="*/ 12839 h 201099"/>
                <a:gd name="connsiteX1" fmla="*/ 1187196 w 2415540"/>
                <a:gd name="connsiteY1" fmla="*/ 200291 h 201099"/>
                <a:gd name="connsiteX2" fmla="*/ 2415540 w 2415540"/>
                <a:gd name="connsiteY2" fmla="*/ 99707 h 201099"/>
                <a:gd name="connsiteX0" fmla="*/ 0 w 2401559"/>
                <a:gd name="connsiteY0" fmla="*/ 12498 h 200070"/>
                <a:gd name="connsiteX1" fmla="*/ 1187196 w 2401559"/>
                <a:gd name="connsiteY1" fmla="*/ 199950 h 200070"/>
                <a:gd name="connsiteX2" fmla="*/ 2401559 w 2401559"/>
                <a:gd name="connsiteY2" fmla="*/ 49074 h 200070"/>
                <a:gd name="connsiteX0" fmla="*/ 0 w 2392239"/>
                <a:gd name="connsiteY0" fmla="*/ 11890 h 217895"/>
                <a:gd name="connsiteX1" fmla="*/ 1177876 w 2392239"/>
                <a:gd name="connsiteY1" fmla="*/ 217630 h 217895"/>
                <a:gd name="connsiteX2" fmla="*/ 2392239 w 2392239"/>
                <a:gd name="connsiteY2" fmla="*/ 66754 h 217895"/>
                <a:gd name="connsiteX0" fmla="*/ 0 w 2392239"/>
                <a:gd name="connsiteY0" fmla="*/ 12244 h 209116"/>
                <a:gd name="connsiteX1" fmla="*/ 996128 w 2392239"/>
                <a:gd name="connsiteY1" fmla="*/ 208840 h 209116"/>
                <a:gd name="connsiteX2" fmla="*/ 2392239 w 2392239"/>
                <a:gd name="connsiteY2" fmla="*/ 67108 h 209116"/>
                <a:gd name="connsiteX0" fmla="*/ 0 w 2392239"/>
                <a:gd name="connsiteY0" fmla="*/ 12981 h 211773"/>
                <a:gd name="connsiteX1" fmla="*/ 996128 w 2392239"/>
                <a:gd name="connsiteY1" fmla="*/ 209577 h 211773"/>
                <a:gd name="connsiteX2" fmla="*/ 2392239 w 2392239"/>
                <a:gd name="connsiteY2" fmla="*/ 67845 h 211773"/>
                <a:gd name="connsiteX0" fmla="*/ 0 w 2392239"/>
                <a:gd name="connsiteY0" fmla="*/ 19922 h 118396"/>
                <a:gd name="connsiteX1" fmla="*/ 1154370 w 2392239"/>
                <a:gd name="connsiteY1" fmla="*/ 114736 h 118396"/>
                <a:gd name="connsiteX2" fmla="*/ 2392239 w 2392239"/>
                <a:gd name="connsiteY2" fmla="*/ 74786 h 118396"/>
                <a:gd name="connsiteX0" fmla="*/ 0 w 2392239"/>
                <a:gd name="connsiteY0" fmla="*/ 12580 h 126480"/>
                <a:gd name="connsiteX1" fmla="*/ 1154370 w 2392239"/>
                <a:gd name="connsiteY1" fmla="*/ 107394 h 126480"/>
                <a:gd name="connsiteX2" fmla="*/ 2392239 w 2392239"/>
                <a:gd name="connsiteY2" fmla="*/ 67444 h 126480"/>
                <a:gd name="connsiteX0" fmla="*/ 0 w 2392239"/>
                <a:gd name="connsiteY0" fmla="*/ 12289 h 128606"/>
                <a:gd name="connsiteX1" fmla="*/ 1154370 w 2392239"/>
                <a:gd name="connsiteY1" fmla="*/ 107103 h 128606"/>
                <a:gd name="connsiteX2" fmla="*/ 2392239 w 2392239"/>
                <a:gd name="connsiteY2" fmla="*/ 67153 h 128606"/>
                <a:gd name="connsiteX0" fmla="*/ 0 w 1682954"/>
                <a:gd name="connsiteY0" fmla="*/ 12289 h 128606"/>
                <a:gd name="connsiteX1" fmla="*/ 1154370 w 1682954"/>
                <a:gd name="connsiteY1" fmla="*/ 107103 h 128606"/>
                <a:gd name="connsiteX2" fmla="*/ 1680590 w 1682954"/>
                <a:gd name="connsiteY2" fmla="*/ 79306 h 128606"/>
                <a:gd name="connsiteX0" fmla="*/ 0 w 1440398"/>
                <a:gd name="connsiteY0" fmla="*/ 235510 h 351827"/>
                <a:gd name="connsiteX1" fmla="*/ 1154370 w 1440398"/>
                <a:gd name="connsiteY1" fmla="*/ 330324 h 351827"/>
                <a:gd name="connsiteX2" fmla="*/ 1232516 w 1440398"/>
                <a:gd name="connsiteY2" fmla="*/ 10859 h 351827"/>
                <a:gd name="connsiteX0" fmla="*/ 0 w 1154370"/>
                <a:gd name="connsiteY0" fmla="*/ 12289 h 128606"/>
                <a:gd name="connsiteX1" fmla="*/ 1154370 w 1154370"/>
                <a:gd name="connsiteY1" fmla="*/ 107103 h 128606"/>
                <a:gd name="connsiteX0" fmla="*/ 0 w 759010"/>
                <a:gd name="connsiteY0" fmla="*/ 17183 h 56332"/>
                <a:gd name="connsiteX1" fmla="*/ 759010 w 759010"/>
                <a:gd name="connsiteY1" fmla="*/ 26928 h 56332"/>
                <a:gd name="connsiteX0" fmla="*/ 0 w 759010"/>
                <a:gd name="connsiteY0" fmla="*/ 93389 h 103135"/>
                <a:gd name="connsiteX1" fmla="*/ 759010 w 759010"/>
                <a:gd name="connsiteY1" fmla="*/ 103134 h 103135"/>
                <a:gd name="connsiteX0" fmla="*/ 0 w 759010"/>
                <a:gd name="connsiteY0" fmla="*/ 63263 h 73007"/>
                <a:gd name="connsiteX1" fmla="*/ 759010 w 759010"/>
                <a:gd name="connsiteY1" fmla="*/ 73008 h 73007"/>
                <a:gd name="connsiteX0" fmla="*/ 0 w 459868"/>
                <a:gd name="connsiteY0" fmla="*/ 105095 h 105095"/>
                <a:gd name="connsiteX1" fmla="*/ 459868 w 459868"/>
                <a:gd name="connsiteY1" fmla="*/ 50691 h 105095"/>
                <a:gd name="connsiteX0" fmla="*/ 0 w 459868"/>
                <a:gd name="connsiteY0" fmla="*/ 68036 h 68036"/>
                <a:gd name="connsiteX1" fmla="*/ 459868 w 459868"/>
                <a:gd name="connsiteY1" fmla="*/ 13632 h 68036"/>
                <a:gd name="connsiteX0" fmla="*/ 0 w 459868"/>
                <a:gd name="connsiteY0" fmla="*/ 76708 h 76708"/>
                <a:gd name="connsiteX1" fmla="*/ 459868 w 459868"/>
                <a:gd name="connsiteY1" fmla="*/ 22304 h 76708"/>
                <a:gd name="connsiteX0" fmla="*/ 0 w 658137"/>
                <a:gd name="connsiteY0" fmla="*/ 126478 h 126478"/>
                <a:gd name="connsiteX1" fmla="*/ 658137 w 658137"/>
                <a:gd name="connsiteY1" fmla="*/ 7923 h 126478"/>
                <a:gd name="connsiteX0" fmla="*/ 0 w 658137"/>
                <a:gd name="connsiteY0" fmla="*/ 144844 h 144844"/>
                <a:gd name="connsiteX1" fmla="*/ 658137 w 658137"/>
                <a:gd name="connsiteY1" fmla="*/ 26289 h 144844"/>
                <a:gd name="connsiteX0" fmla="*/ 0 w 658137"/>
                <a:gd name="connsiteY0" fmla="*/ 136763 h 136763"/>
                <a:gd name="connsiteX1" fmla="*/ 658137 w 658137"/>
                <a:gd name="connsiteY1" fmla="*/ 18208 h 136763"/>
                <a:gd name="connsiteX0" fmla="*/ 0 w 658137"/>
                <a:gd name="connsiteY0" fmla="*/ 234529 h 234529"/>
                <a:gd name="connsiteX1" fmla="*/ 658137 w 658137"/>
                <a:gd name="connsiteY1" fmla="*/ 115974 h 234529"/>
                <a:gd name="connsiteX0" fmla="*/ 0 w 663423"/>
                <a:gd name="connsiteY0" fmla="*/ 169879 h 169878"/>
                <a:gd name="connsiteX1" fmla="*/ 663423 w 663423"/>
                <a:gd name="connsiteY1" fmla="*/ 139070 h 169878"/>
                <a:gd name="connsiteX0" fmla="*/ 0 w 663423"/>
                <a:gd name="connsiteY0" fmla="*/ 162557 h 162557"/>
                <a:gd name="connsiteX1" fmla="*/ 663423 w 663423"/>
                <a:gd name="connsiteY1" fmla="*/ 131748 h 162557"/>
                <a:gd name="connsiteX0" fmla="*/ 0 w 663423"/>
                <a:gd name="connsiteY0" fmla="*/ 132322 h 132322"/>
                <a:gd name="connsiteX1" fmla="*/ 663423 w 663423"/>
                <a:gd name="connsiteY1" fmla="*/ 101513 h 132322"/>
                <a:gd name="connsiteX0" fmla="*/ 0 w 1574994"/>
                <a:gd name="connsiteY0" fmla="*/ 49485 h 169895"/>
                <a:gd name="connsiteX1" fmla="*/ 1574994 w 1574994"/>
                <a:gd name="connsiteY1" fmla="*/ 169895 h 169895"/>
                <a:gd name="connsiteX0" fmla="*/ 0 w 1444769"/>
                <a:gd name="connsiteY0" fmla="*/ 43636 h 181837"/>
                <a:gd name="connsiteX1" fmla="*/ 1444769 w 1444769"/>
                <a:gd name="connsiteY1" fmla="*/ 181837 h 181837"/>
                <a:gd name="connsiteX0" fmla="*/ 0 w 1401361"/>
                <a:gd name="connsiteY0" fmla="*/ 43636 h 181837"/>
                <a:gd name="connsiteX1" fmla="*/ 1401361 w 1401361"/>
                <a:gd name="connsiteY1" fmla="*/ 181837 h 181837"/>
                <a:gd name="connsiteX0" fmla="*/ 0 w 1448145"/>
                <a:gd name="connsiteY0" fmla="*/ 56773 h 157994"/>
                <a:gd name="connsiteX1" fmla="*/ 1448145 w 1448145"/>
                <a:gd name="connsiteY1" fmla="*/ 157994 h 157994"/>
                <a:gd name="connsiteX0" fmla="*/ 0 w 1404702"/>
                <a:gd name="connsiteY0" fmla="*/ 29233 h 229063"/>
                <a:gd name="connsiteX1" fmla="*/ 1404702 w 1404702"/>
                <a:gd name="connsiteY1" fmla="*/ 229063 h 229063"/>
                <a:gd name="connsiteX0" fmla="*/ 0 w 1384652"/>
                <a:gd name="connsiteY0" fmla="*/ 30329 h 223996"/>
                <a:gd name="connsiteX1" fmla="*/ 1384652 w 1384652"/>
                <a:gd name="connsiteY1" fmla="*/ 223995 h 223996"/>
                <a:gd name="connsiteX0" fmla="*/ 0 w 1384652"/>
                <a:gd name="connsiteY0" fmla="*/ 96886 h 290551"/>
                <a:gd name="connsiteX1" fmla="*/ 1384652 w 1384652"/>
                <a:gd name="connsiteY1" fmla="*/ 290552 h 290551"/>
                <a:gd name="connsiteX0" fmla="*/ 0 w 1384652"/>
                <a:gd name="connsiteY0" fmla="*/ 137644 h 331311"/>
                <a:gd name="connsiteX1" fmla="*/ 1384652 w 1384652"/>
                <a:gd name="connsiteY1" fmla="*/ 331310 h 331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84652" h="331311">
                  <a:moveTo>
                    <a:pt x="0" y="137644"/>
                  </a:moveTo>
                  <a:cubicBezTo>
                    <a:pt x="514974" y="-87408"/>
                    <a:pt x="633011" y="-45743"/>
                    <a:pt x="1384652" y="331310"/>
                  </a:cubicBezTo>
                </a:path>
              </a:pathLst>
            </a:custGeom>
            <a:noFill/>
            <a:ln w="19050">
              <a:solidFill>
                <a:srgbClr val="E46C0A">
                  <a:alpha val="25882"/>
                </a:srgb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5" name="Oval 39"/>
            <p:cNvSpPr/>
            <p:nvPr/>
          </p:nvSpPr>
          <p:spPr>
            <a:xfrm>
              <a:off x="4160229" y="2392702"/>
              <a:ext cx="381285" cy="37830"/>
            </a:xfrm>
            <a:custGeom>
              <a:avLst/>
              <a:gdLst>
                <a:gd name="connsiteX0" fmla="*/ 0 w 381000"/>
                <a:gd name="connsiteY0" fmla="*/ 128016 h 256032"/>
                <a:gd name="connsiteX1" fmla="*/ 190500 w 381000"/>
                <a:gd name="connsiteY1" fmla="*/ 0 h 256032"/>
                <a:gd name="connsiteX2" fmla="*/ 381000 w 381000"/>
                <a:gd name="connsiteY2" fmla="*/ 128016 h 256032"/>
                <a:gd name="connsiteX3" fmla="*/ 190500 w 381000"/>
                <a:gd name="connsiteY3" fmla="*/ 256032 h 256032"/>
                <a:gd name="connsiteX4" fmla="*/ 0 w 381000"/>
                <a:gd name="connsiteY4" fmla="*/ 128016 h 256032"/>
                <a:gd name="connsiteX0" fmla="*/ 0 w 381000"/>
                <a:gd name="connsiteY0" fmla="*/ 128016 h 347472"/>
                <a:gd name="connsiteX1" fmla="*/ 190500 w 381000"/>
                <a:gd name="connsiteY1" fmla="*/ 0 h 347472"/>
                <a:gd name="connsiteX2" fmla="*/ 381000 w 381000"/>
                <a:gd name="connsiteY2" fmla="*/ 128016 h 347472"/>
                <a:gd name="connsiteX3" fmla="*/ 281940 w 381000"/>
                <a:gd name="connsiteY3" fmla="*/ 347472 h 347472"/>
                <a:gd name="connsiteX0" fmla="*/ 0 w 381000"/>
                <a:gd name="connsiteY0" fmla="*/ 128016 h 128016"/>
                <a:gd name="connsiteX1" fmla="*/ 190500 w 381000"/>
                <a:gd name="connsiteY1" fmla="*/ 0 h 128016"/>
                <a:gd name="connsiteX2" fmla="*/ 381000 w 381000"/>
                <a:gd name="connsiteY2" fmla="*/ 128016 h 128016"/>
                <a:gd name="connsiteX0" fmla="*/ 0 w 381000"/>
                <a:gd name="connsiteY0" fmla="*/ 13039 h 182203"/>
                <a:gd name="connsiteX1" fmla="*/ 204216 w 381000"/>
                <a:gd name="connsiteY1" fmla="*/ 182203 h 182203"/>
                <a:gd name="connsiteX2" fmla="*/ 381000 w 381000"/>
                <a:gd name="connsiteY2" fmla="*/ 13039 h 182203"/>
                <a:gd name="connsiteX0" fmla="*/ 0 w 1673974"/>
                <a:gd name="connsiteY0" fmla="*/ 10404 h 267032"/>
                <a:gd name="connsiteX1" fmla="*/ 1479804 w 1673974"/>
                <a:gd name="connsiteY1" fmla="*/ 266436 h 267032"/>
                <a:gd name="connsiteX2" fmla="*/ 1656588 w 1673974"/>
                <a:gd name="connsiteY2" fmla="*/ 97272 h 267032"/>
                <a:gd name="connsiteX0" fmla="*/ 0 w 2392680"/>
                <a:gd name="connsiteY0" fmla="*/ 10279 h 266570"/>
                <a:gd name="connsiteX1" fmla="*/ 1479804 w 2392680"/>
                <a:gd name="connsiteY1" fmla="*/ 266311 h 266570"/>
                <a:gd name="connsiteX2" fmla="*/ 2392680 w 2392680"/>
                <a:gd name="connsiteY2" fmla="*/ 69715 h 266570"/>
                <a:gd name="connsiteX0" fmla="*/ 0 w 2392680"/>
                <a:gd name="connsiteY0" fmla="*/ 13935 h 174348"/>
                <a:gd name="connsiteX1" fmla="*/ 1164336 w 2392680"/>
                <a:gd name="connsiteY1" fmla="*/ 173955 h 174348"/>
                <a:gd name="connsiteX2" fmla="*/ 2392680 w 2392680"/>
                <a:gd name="connsiteY2" fmla="*/ 73371 h 174348"/>
                <a:gd name="connsiteX0" fmla="*/ 0 w 2415540"/>
                <a:gd name="connsiteY0" fmla="*/ 12839 h 201099"/>
                <a:gd name="connsiteX1" fmla="*/ 1187196 w 2415540"/>
                <a:gd name="connsiteY1" fmla="*/ 200291 h 201099"/>
                <a:gd name="connsiteX2" fmla="*/ 2415540 w 2415540"/>
                <a:gd name="connsiteY2" fmla="*/ 99707 h 201099"/>
                <a:gd name="connsiteX0" fmla="*/ 0 w 2401559"/>
                <a:gd name="connsiteY0" fmla="*/ 12498 h 200070"/>
                <a:gd name="connsiteX1" fmla="*/ 1187196 w 2401559"/>
                <a:gd name="connsiteY1" fmla="*/ 199950 h 200070"/>
                <a:gd name="connsiteX2" fmla="*/ 2401559 w 2401559"/>
                <a:gd name="connsiteY2" fmla="*/ 49074 h 200070"/>
                <a:gd name="connsiteX0" fmla="*/ 0 w 2392239"/>
                <a:gd name="connsiteY0" fmla="*/ 11890 h 217895"/>
                <a:gd name="connsiteX1" fmla="*/ 1177876 w 2392239"/>
                <a:gd name="connsiteY1" fmla="*/ 217630 h 217895"/>
                <a:gd name="connsiteX2" fmla="*/ 2392239 w 2392239"/>
                <a:gd name="connsiteY2" fmla="*/ 66754 h 217895"/>
                <a:gd name="connsiteX0" fmla="*/ 0 w 2392239"/>
                <a:gd name="connsiteY0" fmla="*/ 12244 h 209116"/>
                <a:gd name="connsiteX1" fmla="*/ 996128 w 2392239"/>
                <a:gd name="connsiteY1" fmla="*/ 208840 h 209116"/>
                <a:gd name="connsiteX2" fmla="*/ 2392239 w 2392239"/>
                <a:gd name="connsiteY2" fmla="*/ 67108 h 209116"/>
                <a:gd name="connsiteX0" fmla="*/ 0 w 2392239"/>
                <a:gd name="connsiteY0" fmla="*/ 12981 h 211773"/>
                <a:gd name="connsiteX1" fmla="*/ 996128 w 2392239"/>
                <a:gd name="connsiteY1" fmla="*/ 209577 h 211773"/>
                <a:gd name="connsiteX2" fmla="*/ 2392239 w 2392239"/>
                <a:gd name="connsiteY2" fmla="*/ 67845 h 211773"/>
                <a:gd name="connsiteX0" fmla="*/ 0 w 1876641"/>
                <a:gd name="connsiteY0" fmla="*/ 12981 h 212573"/>
                <a:gd name="connsiteX1" fmla="*/ 996128 w 1876641"/>
                <a:gd name="connsiteY1" fmla="*/ 209577 h 212573"/>
                <a:gd name="connsiteX2" fmla="*/ 1876641 w 1876641"/>
                <a:gd name="connsiteY2" fmla="*/ 135939 h 212573"/>
                <a:gd name="connsiteX0" fmla="*/ 0 w 1876641"/>
                <a:gd name="connsiteY0" fmla="*/ 0 h 122958"/>
                <a:gd name="connsiteX1" fmla="*/ 1876641 w 1876641"/>
                <a:gd name="connsiteY1" fmla="*/ 122958 h 122958"/>
                <a:gd name="connsiteX0" fmla="*/ 0 w 1876641"/>
                <a:gd name="connsiteY0" fmla="*/ 1706 h 124664"/>
                <a:gd name="connsiteX1" fmla="*/ 1360482 w 1876641"/>
                <a:gd name="connsiteY1" fmla="*/ 5533 h 124664"/>
                <a:gd name="connsiteX2" fmla="*/ 1876641 w 1876641"/>
                <a:gd name="connsiteY2" fmla="*/ 124664 h 124664"/>
                <a:gd name="connsiteX0" fmla="*/ 0 w 2248465"/>
                <a:gd name="connsiteY0" fmla="*/ 139688 h 145221"/>
                <a:gd name="connsiteX1" fmla="*/ 1360482 w 2248465"/>
                <a:gd name="connsiteY1" fmla="*/ 143515 h 145221"/>
                <a:gd name="connsiteX2" fmla="*/ 2248465 w 2248465"/>
                <a:gd name="connsiteY2" fmla="*/ 0 h 145221"/>
                <a:gd name="connsiteX0" fmla="*/ 0 w 2248465"/>
                <a:gd name="connsiteY0" fmla="*/ 139688 h 139688"/>
                <a:gd name="connsiteX1" fmla="*/ 2248465 w 2248465"/>
                <a:gd name="connsiteY1" fmla="*/ 0 h 139688"/>
                <a:gd name="connsiteX0" fmla="*/ 0 w 493452"/>
                <a:gd name="connsiteY0" fmla="*/ 86186 h 86186"/>
                <a:gd name="connsiteX1" fmla="*/ 493452 w 493452"/>
                <a:gd name="connsiteY1" fmla="*/ 0 h 86186"/>
                <a:gd name="connsiteX0" fmla="*/ 0 w 493452"/>
                <a:gd name="connsiteY0" fmla="*/ 86186 h 86186"/>
                <a:gd name="connsiteX1" fmla="*/ 493452 w 493452"/>
                <a:gd name="connsiteY1" fmla="*/ 0 h 86186"/>
                <a:gd name="connsiteX0" fmla="*/ 0 w 493452"/>
                <a:gd name="connsiteY0" fmla="*/ 97521 h 97521"/>
                <a:gd name="connsiteX1" fmla="*/ 493452 w 493452"/>
                <a:gd name="connsiteY1" fmla="*/ 11335 h 97521"/>
                <a:gd name="connsiteX0" fmla="*/ 0 w 493452"/>
                <a:gd name="connsiteY0" fmla="*/ 86186 h 86186"/>
                <a:gd name="connsiteX1" fmla="*/ 493452 w 493452"/>
                <a:gd name="connsiteY1" fmla="*/ 0 h 86186"/>
                <a:gd name="connsiteX0" fmla="*/ 0 w 493452"/>
                <a:gd name="connsiteY0" fmla="*/ 86186 h 86186"/>
                <a:gd name="connsiteX1" fmla="*/ 493452 w 493452"/>
                <a:gd name="connsiteY1" fmla="*/ 0 h 86186"/>
                <a:gd name="connsiteX0" fmla="*/ 0 w 493452"/>
                <a:gd name="connsiteY0" fmla="*/ 49316 h 49316"/>
                <a:gd name="connsiteX1" fmla="*/ 493452 w 493452"/>
                <a:gd name="connsiteY1" fmla="*/ 6904 h 49316"/>
                <a:gd name="connsiteX0" fmla="*/ 0 w 493452"/>
                <a:gd name="connsiteY0" fmla="*/ 42412 h 42412"/>
                <a:gd name="connsiteX1" fmla="*/ 493452 w 493452"/>
                <a:gd name="connsiteY1" fmla="*/ 0 h 42412"/>
                <a:gd name="connsiteX0" fmla="*/ 0 w 465733"/>
                <a:gd name="connsiteY0" fmla="*/ 144390 h 144390"/>
                <a:gd name="connsiteX1" fmla="*/ 465733 w 465733"/>
                <a:gd name="connsiteY1" fmla="*/ 0 h 144390"/>
                <a:gd name="connsiteX0" fmla="*/ 0 w 465733"/>
                <a:gd name="connsiteY0" fmla="*/ 144390 h 144390"/>
                <a:gd name="connsiteX1" fmla="*/ 465733 w 465733"/>
                <a:gd name="connsiteY1" fmla="*/ 0 h 144390"/>
                <a:gd name="connsiteX0" fmla="*/ 0 w 465733"/>
                <a:gd name="connsiteY0" fmla="*/ 87563 h 87563"/>
                <a:gd name="connsiteX1" fmla="*/ 465733 w 465733"/>
                <a:gd name="connsiteY1" fmla="*/ 0 h 87563"/>
                <a:gd name="connsiteX0" fmla="*/ 0 w 465733"/>
                <a:gd name="connsiteY0" fmla="*/ 87563 h 87563"/>
                <a:gd name="connsiteX1" fmla="*/ 465733 w 465733"/>
                <a:gd name="connsiteY1" fmla="*/ 0 h 87563"/>
                <a:gd name="connsiteX0" fmla="*/ 0 w 465733"/>
                <a:gd name="connsiteY0" fmla="*/ 87563 h 87563"/>
                <a:gd name="connsiteX1" fmla="*/ 465733 w 465733"/>
                <a:gd name="connsiteY1" fmla="*/ 0 h 87563"/>
                <a:gd name="connsiteX0" fmla="*/ 0 w 470999"/>
                <a:gd name="connsiteY0" fmla="*/ 103062 h 103062"/>
                <a:gd name="connsiteX1" fmla="*/ 470999 w 470999"/>
                <a:gd name="connsiteY1" fmla="*/ 0 h 103062"/>
                <a:gd name="connsiteX0" fmla="*/ 0 w 470999"/>
                <a:gd name="connsiteY0" fmla="*/ 103062 h 103062"/>
                <a:gd name="connsiteX1" fmla="*/ 470999 w 470999"/>
                <a:gd name="connsiteY1" fmla="*/ 0 h 103062"/>
                <a:gd name="connsiteX0" fmla="*/ 0 w 480608"/>
                <a:gd name="connsiteY0" fmla="*/ 65355 h 65355"/>
                <a:gd name="connsiteX1" fmla="*/ 480608 w 480608"/>
                <a:gd name="connsiteY1" fmla="*/ 0 h 65355"/>
                <a:gd name="connsiteX0" fmla="*/ 0 w 322065"/>
                <a:gd name="connsiteY0" fmla="*/ 51215 h 51215"/>
                <a:gd name="connsiteX1" fmla="*/ 322065 w 322065"/>
                <a:gd name="connsiteY1" fmla="*/ 0 h 51215"/>
                <a:gd name="connsiteX0" fmla="*/ 0 w 342038"/>
                <a:gd name="connsiteY0" fmla="*/ 18558 h 18558"/>
                <a:gd name="connsiteX1" fmla="*/ 342038 w 342038"/>
                <a:gd name="connsiteY1" fmla="*/ 0 h 18558"/>
                <a:gd name="connsiteX0" fmla="*/ 0 w 388640"/>
                <a:gd name="connsiteY0" fmla="*/ 28355 h 28355"/>
                <a:gd name="connsiteX1" fmla="*/ 388640 w 388640"/>
                <a:gd name="connsiteY1" fmla="*/ 0 h 28355"/>
                <a:gd name="connsiteX0" fmla="*/ 0 w 388640"/>
                <a:gd name="connsiteY0" fmla="*/ 28355 h 28355"/>
                <a:gd name="connsiteX1" fmla="*/ 388640 w 388640"/>
                <a:gd name="connsiteY1" fmla="*/ 0 h 28355"/>
                <a:gd name="connsiteX0" fmla="*/ 0 w 388640"/>
                <a:gd name="connsiteY0" fmla="*/ 37830 h 37830"/>
                <a:gd name="connsiteX1" fmla="*/ 388640 w 388640"/>
                <a:gd name="connsiteY1" fmla="*/ 9475 h 37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640" h="37830">
                  <a:moveTo>
                    <a:pt x="0" y="37830"/>
                  </a:moveTo>
                  <a:cubicBezTo>
                    <a:pt x="136204" y="-4279"/>
                    <a:pt x="262421" y="-7199"/>
                    <a:pt x="388640" y="9475"/>
                  </a:cubicBezTo>
                </a:path>
              </a:pathLst>
            </a:custGeom>
            <a:noFill/>
            <a:ln w="19050">
              <a:solidFill>
                <a:srgbClr val="E46C0A">
                  <a:alpha val="25882"/>
                </a:srgb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6" name="Group 165"/>
            <p:cNvGrpSpPr/>
            <p:nvPr/>
          </p:nvGrpSpPr>
          <p:grpSpPr>
            <a:xfrm>
              <a:off x="4548346" y="2306125"/>
              <a:ext cx="2919254" cy="257229"/>
              <a:chOff x="1268670" y="2874414"/>
              <a:chExt cx="2919254" cy="257229"/>
            </a:xfrm>
          </p:grpSpPr>
          <p:sp>
            <p:nvSpPr>
              <p:cNvPr id="167" name="Oval 39"/>
              <p:cNvSpPr/>
              <p:nvPr/>
            </p:nvSpPr>
            <p:spPr>
              <a:xfrm>
                <a:off x="1268670" y="2966351"/>
                <a:ext cx="1547682" cy="165292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32021"/>
                  <a:gd name="connsiteY0" fmla="*/ 12981 h 212739"/>
                  <a:gd name="connsiteX1" fmla="*/ 996128 w 1832021"/>
                  <a:gd name="connsiteY1" fmla="*/ 209577 h 212739"/>
                  <a:gd name="connsiteX2" fmla="*/ 1832021 w 1832021"/>
                  <a:gd name="connsiteY2" fmla="*/ 145667 h 212739"/>
                  <a:gd name="connsiteX0" fmla="*/ 0 w 1832021"/>
                  <a:gd name="connsiteY0" fmla="*/ 12981 h 214586"/>
                  <a:gd name="connsiteX1" fmla="*/ 996128 w 1832021"/>
                  <a:gd name="connsiteY1" fmla="*/ 209577 h 214586"/>
                  <a:gd name="connsiteX2" fmla="*/ 1832021 w 1832021"/>
                  <a:gd name="connsiteY2" fmla="*/ 145667 h 214586"/>
                  <a:gd name="connsiteX0" fmla="*/ 0 w 1898894"/>
                  <a:gd name="connsiteY0" fmla="*/ 12981 h 213950"/>
                  <a:gd name="connsiteX1" fmla="*/ 996128 w 1898894"/>
                  <a:gd name="connsiteY1" fmla="*/ 209577 h 213950"/>
                  <a:gd name="connsiteX2" fmla="*/ 1898894 w 1898894"/>
                  <a:gd name="connsiteY2" fmla="*/ 129265 h 213950"/>
                  <a:gd name="connsiteX0" fmla="*/ 0 w 1898894"/>
                  <a:gd name="connsiteY0" fmla="*/ 12981 h 215118"/>
                  <a:gd name="connsiteX1" fmla="*/ 996128 w 1898894"/>
                  <a:gd name="connsiteY1" fmla="*/ 209577 h 215118"/>
                  <a:gd name="connsiteX2" fmla="*/ 1898894 w 1898894"/>
                  <a:gd name="connsiteY2" fmla="*/ 129265 h 215118"/>
                  <a:gd name="connsiteX0" fmla="*/ 0 w 1898894"/>
                  <a:gd name="connsiteY0" fmla="*/ 0 h 116284"/>
                  <a:gd name="connsiteX1" fmla="*/ 1898894 w 1898894"/>
                  <a:gd name="connsiteY1" fmla="*/ 116284 h 116284"/>
                  <a:gd name="connsiteX0" fmla="*/ 0 w 1898894"/>
                  <a:gd name="connsiteY0" fmla="*/ 0 h 141599"/>
                  <a:gd name="connsiteX1" fmla="*/ 1898894 w 1898894"/>
                  <a:gd name="connsiteY1" fmla="*/ 116284 h 141599"/>
                  <a:gd name="connsiteX0" fmla="*/ 0 w 1903852"/>
                  <a:gd name="connsiteY0" fmla="*/ 0 h 116027"/>
                  <a:gd name="connsiteX1" fmla="*/ 1903852 w 1903852"/>
                  <a:gd name="connsiteY1" fmla="*/ 87101 h 116027"/>
                  <a:gd name="connsiteX0" fmla="*/ 0 w 1903852"/>
                  <a:gd name="connsiteY0" fmla="*/ 0 h 128259"/>
                  <a:gd name="connsiteX1" fmla="*/ 1903852 w 1903852"/>
                  <a:gd name="connsiteY1" fmla="*/ 87101 h 128259"/>
                  <a:gd name="connsiteX0" fmla="*/ 0 w 1908810"/>
                  <a:gd name="connsiteY0" fmla="*/ 0 h 104334"/>
                  <a:gd name="connsiteX1" fmla="*/ 1908810 w 1908810"/>
                  <a:gd name="connsiteY1" fmla="*/ 57918 h 104334"/>
                  <a:gd name="connsiteX0" fmla="*/ 0 w 1908810"/>
                  <a:gd name="connsiteY0" fmla="*/ 0 h 136462"/>
                  <a:gd name="connsiteX1" fmla="*/ 1908810 w 1908810"/>
                  <a:gd name="connsiteY1" fmla="*/ 57918 h 136462"/>
                  <a:gd name="connsiteX0" fmla="*/ 0 w 1493031"/>
                  <a:gd name="connsiteY0" fmla="*/ 0 h 174740"/>
                  <a:gd name="connsiteX1" fmla="*/ 1493031 w 1493031"/>
                  <a:gd name="connsiteY1" fmla="*/ 105508 h 174740"/>
                  <a:gd name="connsiteX0" fmla="*/ 0 w 1493031"/>
                  <a:gd name="connsiteY0" fmla="*/ 0 h 153057"/>
                  <a:gd name="connsiteX1" fmla="*/ 1493031 w 1493031"/>
                  <a:gd name="connsiteY1" fmla="*/ 105508 h 153057"/>
                  <a:gd name="connsiteX0" fmla="*/ 0 w 1493031"/>
                  <a:gd name="connsiteY0" fmla="*/ 0 h 110774"/>
                  <a:gd name="connsiteX1" fmla="*/ 1493031 w 1493031"/>
                  <a:gd name="connsiteY1" fmla="*/ 53847 h 110774"/>
                  <a:gd name="connsiteX0" fmla="*/ 0 w 1656379"/>
                  <a:gd name="connsiteY0" fmla="*/ 0 h 99845"/>
                  <a:gd name="connsiteX1" fmla="*/ 1656379 w 1656379"/>
                  <a:gd name="connsiteY1" fmla="*/ 39707 h 99845"/>
                  <a:gd name="connsiteX0" fmla="*/ 0 w 1656379"/>
                  <a:gd name="connsiteY0" fmla="*/ 0 h 87300"/>
                  <a:gd name="connsiteX1" fmla="*/ 1656379 w 1656379"/>
                  <a:gd name="connsiteY1" fmla="*/ 39707 h 87300"/>
                  <a:gd name="connsiteX0" fmla="*/ 0 w 1589805"/>
                  <a:gd name="connsiteY0" fmla="*/ 0 h 94897"/>
                  <a:gd name="connsiteX1" fmla="*/ 1589805 w 1589805"/>
                  <a:gd name="connsiteY1" fmla="*/ 49504 h 94897"/>
                  <a:gd name="connsiteX0" fmla="*/ 0 w 1589805"/>
                  <a:gd name="connsiteY0" fmla="*/ 0 h 116539"/>
                  <a:gd name="connsiteX1" fmla="*/ 1589805 w 1589805"/>
                  <a:gd name="connsiteY1" fmla="*/ 49504 h 116539"/>
                  <a:gd name="connsiteX0" fmla="*/ 0 w 1577541"/>
                  <a:gd name="connsiteY0" fmla="*/ 0 h 165292"/>
                  <a:gd name="connsiteX1" fmla="*/ 1577541 w 1577541"/>
                  <a:gd name="connsiteY1" fmla="*/ 109662 h 165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77541" h="165292">
                    <a:moveTo>
                      <a:pt x="0" y="0"/>
                    </a:moveTo>
                    <a:cubicBezTo>
                      <a:pt x="632965" y="38761"/>
                      <a:pt x="813870" y="269215"/>
                      <a:pt x="1577541" y="109662"/>
                    </a:cubicBezTo>
                  </a:path>
                </a:pathLst>
              </a:custGeom>
              <a:noFill/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Oval 39"/>
              <p:cNvSpPr/>
              <p:nvPr/>
            </p:nvSpPr>
            <p:spPr>
              <a:xfrm>
                <a:off x="2257216" y="2919735"/>
                <a:ext cx="544842" cy="79086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2392239"/>
                  <a:gd name="connsiteY0" fmla="*/ 19922 h 118396"/>
                  <a:gd name="connsiteX1" fmla="*/ 1154370 w 2392239"/>
                  <a:gd name="connsiteY1" fmla="*/ 114736 h 118396"/>
                  <a:gd name="connsiteX2" fmla="*/ 2392239 w 2392239"/>
                  <a:gd name="connsiteY2" fmla="*/ 74786 h 118396"/>
                  <a:gd name="connsiteX0" fmla="*/ 0 w 2392239"/>
                  <a:gd name="connsiteY0" fmla="*/ 12580 h 126480"/>
                  <a:gd name="connsiteX1" fmla="*/ 1154370 w 2392239"/>
                  <a:gd name="connsiteY1" fmla="*/ 107394 h 126480"/>
                  <a:gd name="connsiteX2" fmla="*/ 2392239 w 2392239"/>
                  <a:gd name="connsiteY2" fmla="*/ 67444 h 126480"/>
                  <a:gd name="connsiteX0" fmla="*/ 0 w 2392239"/>
                  <a:gd name="connsiteY0" fmla="*/ 12289 h 128606"/>
                  <a:gd name="connsiteX1" fmla="*/ 1154370 w 2392239"/>
                  <a:gd name="connsiteY1" fmla="*/ 107103 h 128606"/>
                  <a:gd name="connsiteX2" fmla="*/ 2392239 w 2392239"/>
                  <a:gd name="connsiteY2" fmla="*/ 67153 h 128606"/>
                  <a:gd name="connsiteX0" fmla="*/ 0 w 1682954"/>
                  <a:gd name="connsiteY0" fmla="*/ 12289 h 128606"/>
                  <a:gd name="connsiteX1" fmla="*/ 1154370 w 1682954"/>
                  <a:gd name="connsiteY1" fmla="*/ 107103 h 128606"/>
                  <a:gd name="connsiteX2" fmla="*/ 1680590 w 1682954"/>
                  <a:gd name="connsiteY2" fmla="*/ 79306 h 128606"/>
                  <a:gd name="connsiteX0" fmla="*/ 0 w 1652559"/>
                  <a:gd name="connsiteY0" fmla="*/ 12289 h 128606"/>
                  <a:gd name="connsiteX1" fmla="*/ 1154370 w 1652559"/>
                  <a:gd name="connsiteY1" fmla="*/ 107103 h 128606"/>
                  <a:gd name="connsiteX2" fmla="*/ 1645751 w 1652559"/>
                  <a:gd name="connsiteY2" fmla="*/ 51767 h 128606"/>
                  <a:gd name="connsiteX0" fmla="*/ 0 w 1613568"/>
                  <a:gd name="connsiteY0" fmla="*/ 12289 h 128606"/>
                  <a:gd name="connsiteX1" fmla="*/ 1154370 w 1613568"/>
                  <a:gd name="connsiteY1" fmla="*/ 107103 h 128606"/>
                  <a:gd name="connsiteX2" fmla="*/ 1595980 w 1613568"/>
                  <a:gd name="connsiteY2" fmla="*/ 60947 h 128606"/>
                  <a:gd name="connsiteX0" fmla="*/ 0 w 1579452"/>
                  <a:gd name="connsiteY0" fmla="*/ 12289 h 128606"/>
                  <a:gd name="connsiteX1" fmla="*/ 1154370 w 1579452"/>
                  <a:gd name="connsiteY1" fmla="*/ 107103 h 128606"/>
                  <a:gd name="connsiteX2" fmla="*/ 1546210 w 1579452"/>
                  <a:gd name="connsiteY2" fmla="*/ 60947 h 128606"/>
                  <a:gd name="connsiteX0" fmla="*/ 0 w 1664247"/>
                  <a:gd name="connsiteY0" fmla="*/ 12289 h 128606"/>
                  <a:gd name="connsiteX1" fmla="*/ 1154370 w 1664247"/>
                  <a:gd name="connsiteY1" fmla="*/ 107103 h 128606"/>
                  <a:gd name="connsiteX2" fmla="*/ 1659499 w 1664247"/>
                  <a:gd name="connsiteY2" fmla="*/ 60947 h 128606"/>
                  <a:gd name="connsiteX0" fmla="*/ 0 w 1647453"/>
                  <a:gd name="connsiteY0" fmla="*/ 19540 h 135857"/>
                  <a:gd name="connsiteX1" fmla="*/ 1154370 w 1647453"/>
                  <a:gd name="connsiteY1" fmla="*/ 114354 h 135857"/>
                  <a:gd name="connsiteX2" fmla="*/ 1639591 w 1647453"/>
                  <a:gd name="connsiteY2" fmla="*/ 31479 h 135857"/>
                  <a:gd name="connsiteX0" fmla="*/ 0 w 1655745"/>
                  <a:gd name="connsiteY0" fmla="*/ 12289 h 128606"/>
                  <a:gd name="connsiteX1" fmla="*/ 1154370 w 1655745"/>
                  <a:gd name="connsiteY1" fmla="*/ 107103 h 128606"/>
                  <a:gd name="connsiteX2" fmla="*/ 1649546 w 1655745"/>
                  <a:gd name="connsiteY2" fmla="*/ 70126 h 128606"/>
                  <a:gd name="connsiteX0" fmla="*/ 0 w 1154370"/>
                  <a:gd name="connsiteY0" fmla="*/ 12289 h 128606"/>
                  <a:gd name="connsiteX1" fmla="*/ 1154370 w 1154370"/>
                  <a:gd name="connsiteY1" fmla="*/ 107103 h 128606"/>
                  <a:gd name="connsiteX0" fmla="*/ 0 w 1662030"/>
                  <a:gd name="connsiteY0" fmla="*/ 16986 h 58280"/>
                  <a:gd name="connsiteX1" fmla="*/ 1662030 w 1662030"/>
                  <a:gd name="connsiteY1" fmla="*/ 29186 h 58280"/>
                  <a:gd name="connsiteX0" fmla="*/ 0 w 1662030"/>
                  <a:gd name="connsiteY0" fmla="*/ 9565 h 125302"/>
                  <a:gd name="connsiteX1" fmla="*/ 1662030 w 1662030"/>
                  <a:gd name="connsiteY1" fmla="*/ 21765 h 125302"/>
                  <a:gd name="connsiteX0" fmla="*/ 0 w 1272450"/>
                  <a:gd name="connsiteY0" fmla="*/ 8825 h 150678"/>
                  <a:gd name="connsiteX1" fmla="*/ 1272450 w 1272450"/>
                  <a:gd name="connsiteY1" fmla="*/ 53101 h 150678"/>
                  <a:gd name="connsiteX0" fmla="*/ 0 w 1272450"/>
                  <a:gd name="connsiteY0" fmla="*/ 62970 h 120924"/>
                  <a:gd name="connsiteX1" fmla="*/ 1272450 w 1272450"/>
                  <a:gd name="connsiteY1" fmla="*/ 0 h 120924"/>
                  <a:gd name="connsiteX0" fmla="*/ 83295 w 463467"/>
                  <a:gd name="connsiteY0" fmla="*/ 62970 h 120924"/>
                  <a:gd name="connsiteX1" fmla="*/ 463467 w 463467"/>
                  <a:gd name="connsiteY1" fmla="*/ 0 h 120924"/>
                  <a:gd name="connsiteX0" fmla="*/ 26225 w 551090"/>
                  <a:gd name="connsiteY0" fmla="*/ 80759 h 125959"/>
                  <a:gd name="connsiteX1" fmla="*/ 551091 w 551090"/>
                  <a:gd name="connsiteY1" fmla="*/ 0 h 125959"/>
                  <a:gd name="connsiteX0" fmla="*/ 0 w 524866"/>
                  <a:gd name="connsiteY0" fmla="*/ 80759 h 80759"/>
                  <a:gd name="connsiteX1" fmla="*/ 524866 w 524866"/>
                  <a:gd name="connsiteY1" fmla="*/ 0 h 80759"/>
                  <a:gd name="connsiteX0" fmla="*/ 0 w 524866"/>
                  <a:gd name="connsiteY0" fmla="*/ 80759 h 80759"/>
                  <a:gd name="connsiteX1" fmla="*/ 524866 w 524866"/>
                  <a:gd name="connsiteY1" fmla="*/ 0 h 80759"/>
                  <a:gd name="connsiteX0" fmla="*/ 0 w 544158"/>
                  <a:gd name="connsiteY0" fmla="*/ 62970 h 62970"/>
                  <a:gd name="connsiteX1" fmla="*/ 544158 w 544158"/>
                  <a:gd name="connsiteY1" fmla="*/ 0 h 62970"/>
                  <a:gd name="connsiteX0" fmla="*/ 0 w 614334"/>
                  <a:gd name="connsiteY0" fmla="*/ 180070 h 180070"/>
                  <a:gd name="connsiteX1" fmla="*/ 614334 w 614334"/>
                  <a:gd name="connsiteY1" fmla="*/ 0 h 180070"/>
                  <a:gd name="connsiteX0" fmla="*/ 0 w 557525"/>
                  <a:gd name="connsiteY0" fmla="*/ 149255 h 149255"/>
                  <a:gd name="connsiteX1" fmla="*/ 557525 w 557525"/>
                  <a:gd name="connsiteY1" fmla="*/ 0 h 149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7525" h="149255">
                    <a:moveTo>
                      <a:pt x="0" y="149255"/>
                    </a:moveTo>
                    <a:cubicBezTo>
                      <a:pt x="163985" y="131924"/>
                      <a:pt x="354582" y="65973"/>
                      <a:pt x="557525" y="0"/>
                    </a:cubicBezTo>
                  </a:path>
                </a:pathLst>
              </a:custGeom>
              <a:noFill/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Oval 39"/>
              <p:cNvSpPr/>
              <p:nvPr/>
            </p:nvSpPr>
            <p:spPr>
              <a:xfrm>
                <a:off x="2834772" y="2874414"/>
                <a:ext cx="1353152" cy="178854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2392239"/>
                  <a:gd name="connsiteY0" fmla="*/ 19922 h 118396"/>
                  <a:gd name="connsiteX1" fmla="*/ 1154370 w 2392239"/>
                  <a:gd name="connsiteY1" fmla="*/ 114736 h 118396"/>
                  <a:gd name="connsiteX2" fmla="*/ 2392239 w 2392239"/>
                  <a:gd name="connsiteY2" fmla="*/ 74786 h 118396"/>
                  <a:gd name="connsiteX0" fmla="*/ 0 w 2392239"/>
                  <a:gd name="connsiteY0" fmla="*/ 12580 h 126480"/>
                  <a:gd name="connsiteX1" fmla="*/ 1154370 w 2392239"/>
                  <a:gd name="connsiteY1" fmla="*/ 107394 h 126480"/>
                  <a:gd name="connsiteX2" fmla="*/ 2392239 w 2392239"/>
                  <a:gd name="connsiteY2" fmla="*/ 67444 h 126480"/>
                  <a:gd name="connsiteX0" fmla="*/ 0 w 2392239"/>
                  <a:gd name="connsiteY0" fmla="*/ 12289 h 128606"/>
                  <a:gd name="connsiteX1" fmla="*/ 1154370 w 2392239"/>
                  <a:gd name="connsiteY1" fmla="*/ 107103 h 128606"/>
                  <a:gd name="connsiteX2" fmla="*/ 2392239 w 2392239"/>
                  <a:gd name="connsiteY2" fmla="*/ 67153 h 128606"/>
                  <a:gd name="connsiteX0" fmla="*/ 0 w 1682954"/>
                  <a:gd name="connsiteY0" fmla="*/ 12289 h 128606"/>
                  <a:gd name="connsiteX1" fmla="*/ 1154370 w 1682954"/>
                  <a:gd name="connsiteY1" fmla="*/ 107103 h 128606"/>
                  <a:gd name="connsiteX2" fmla="*/ 1680590 w 1682954"/>
                  <a:gd name="connsiteY2" fmla="*/ 79306 h 128606"/>
                  <a:gd name="connsiteX0" fmla="*/ 0 w 1440398"/>
                  <a:gd name="connsiteY0" fmla="*/ 235510 h 351827"/>
                  <a:gd name="connsiteX1" fmla="*/ 1154370 w 1440398"/>
                  <a:gd name="connsiteY1" fmla="*/ 330324 h 351827"/>
                  <a:gd name="connsiteX2" fmla="*/ 1232516 w 1440398"/>
                  <a:gd name="connsiteY2" fmla="*/ 10859 h 351827"/>
                  <a:gd name="connsiteX0" fmla="*/ 0 w 1154370"/>
                  <a:gd name="connsiteY0" fmla="*/ 12289 h 128606"/>
                  <a:gd name="connsiteX1" fmla="*/ 1154370 w 1154370"/>
                  <a:gd name="connsiteY1" fmla="*/ 107103 h 128606"/>
                  <a:gd name="connsiteX0" fmla="*/ 0 w 759010"/>
                  <a:gd name="connsiteY0" fmla="*/ 17183 h 56332"/>
                  <a:gd name="connsiteX1" fmla="*/ 759010 w 759010"/>
                  <a:gd name="connsiteY1" fmla="*/ 26928 h 56332"/>
                  <a:gd name="connsiteX0" fmla="*/ 0 w 759010"/>
                  <a:gd name="connsiteY0" fmla="*/ 93389 h 103135"/>
                  <a:gd name="connsiteX1" fmla="*/ 759010 w 759010"/>
                  <a:gd name="connsiteY1" fmla="*/ 103134 h 103135"/>
                  <a:gd name="connsiteX0" fmla="*/ 0 w 759010"/>
                  <a:gd name="connsiteY0" fmla="*/ 63263 h 73007"/>
                  <a:gd name="connsiteX1" fmla="*/ 759010 w 759010"/>
                  <a:gd name="connsiteY1" fmla="*/ 73008 h 73007"/>
                  <a:gd name="connsiteX0" fmla="*/ 0 w 459868"/>
                  <a:gd name="connsiteY0" fmla="*/ 105095 h 105095"/>
                  <a:gd name="connsiteX1" fmla="*/ 459868 w 459868"/>
                  <a:gd name="connsiteY1" fmla="*/ 50691 h 105095"/>
                  <a:gd name="connsiteX0" fmla="*/ 0 w 459868"/>
                  <a:gd name="connsiteY0" fmla="*/ 68036 h 68036"/>
                  <a:gd name="connsiteX1" fmla="*/ 459868 w 459868"/>
                  <a:gd name="connsiteY1" fmla="*/ 13632 h 68036"/>
                  <a:gd name="connsiteX0" fmla="*/ 0 w 459868"/>
                  <a:gd name="connsiteY0" fmla="*/ 76708 h 76708"/>
                  <a:gd name="connsiteX1" fmla="*/ 459868 w 459868"/>
                  <a:gd name="connsiteY1" fmla="*/ 22304 h 76708"/>
                  <a:gd name="connsiteX0" fmla="*/ 0 w 658137"/>
                  <a:gd name="connsiteY0" fmla="*/ 126478 h 126478"/>
                  <a:gd name="connsiteX1" fmla="*/ 658137 w 658137"/>
                  <a:gd name="connsiteY1" fmla="*/ 7923 h 126478"/>
                  <a:gd name="connsiteX0" fmla="*/ 0 w 658137"/>
                  <a:gd name="connsiteY0" fmla="*/ 144844 h 144844"/>
                  <a:gd name="connsiteX1" fmla="*/ 658137 w 658137"/>
                  <a:gd name="connsiteY1" fmla="*/ 26289 h 144844"/>
                  <a:gd name="connsiteX0" fmla="*/ 0 w 658137"/>
                  <a:gd name="connsiteY0" fmla="*/ 136763 h 136763"/>
                  <a:gd name="connsiteX1" fmla="*/ 658137 w 658137"/>
                  <a:gd name="connsiteY1" fmla="*/ 18208 h 136763"/>
                  <a:gd name="connsiteX0" fmla="*/ 0 w 658137"/>
                  <a:gd name="connsiteY0" fmla="*/ 234529 h 234529"/>
                  <a:gd name="connsiteX1" fmla="*/ 658137 w 658137"/>
                  <a:gd name="connsiteY1" fmla="*/ 115974 h 234529"/>
                  <a:gd name="connsiteX0" fmla="*/ 0 w 663423"/>
                  <a:gd name="connsiteY0" fmla="*/ 169879 h 169878"/>
                  <a:gd name="connsiteX1" fmla="*/ 663423 w 663423"/>
                  <a:gd name="connsiteY1" fmla="*/ 139070 h 169878"/>
                  <a:gd name="connsiteX0" fmla="*/ 0 w 663423"/>
                  <a:gd name="connsiteY0" fmla="*/ 162557 h 162557"/>
                  <a:gd name="connsiteX1" fmla="*/ 663423 w 663423"/>
                  <a:gd name="connsiteY1" fmla="*/ 131748 h 162557"/>
                  <a:gd name="connsiteX0" fmla="*/ 0 w 663423"/>
                  <a:gd name="connsiteY0" fmla="*/ 132322 h 132322"/>
                  <a:gd name="connsiteX1" fmla="*/ 663423 w 663423"/>
                  <a:gd name="connsiteY1" fmla="*/ 101513 h 132322"/>
                  <a:gd name="connsiteX0" fmla="*/ 0 w 1574994"/>
                  <a:gd name="connsiteY0" fmla="*/ 49485 h 169895"/>
                  <a:gd name="connsiteX1" fmla="*/ 1574994 w 1574994"/>
                  <a:gd name="connsiteY1" fmla="*/ 169895 h 169895"/>
                  <a:gd name="connsiteX0" fmla="*/ 0 w 1444769"/>
                  <a:gd name="connsiteY0" fmla="*/ 43636 h 181837"/>
                  <a:gd name="connsiteX1" fmla="*/ 1444769 w 1444769"/>
                  <a:gd name="connsiteY1" fmla="*/ 181837 h 181837"/>
                  <a:gd name="connsiteX0" fmla="*/ 0 w 1401361"/>
                  <a:gd name="connsiteY0" fmla="*/ 43636 h 181837"/>
                  <a:gd name="connsiteX1" fmla="*/ 1401361 w 1401361"/>
                  <a:gd name="connsiteY1" fmla="*/ 181837 h 181837"/>
                  <a:gd name="connsiteX0" fmla="*/ 0 w 1448145"/>
                  <a:gd name="connsiteY0" fmla="*/ 56773 h 157994"/>
                  <a:gd name="connsiteX1" fmla="*/ 1448145 w 1448145"/>
                  <a:gd name="connsiteY1" fmla="*/ 157994 h 157994"/>
                  <a:gd name="connsiteX0" fmla="*/ 0 w 1404702"/>
                  <a:gd name="connsiteY0" fmla="*/ 29233 h 229063"/>
                  <a:gd name="connsiteX1" fmla="*/ 1404702 w 1404702"/>
                  <a:gd name="connsiteY1" fmla="*/ 229063 h 229063"/>
                  <a:gd name="connsiteX0" fmla="*/ 0 w 1384652"/>
                  <a:gd name="connsiteY0" fmla="*/ 30329 h 223996"/>
                  <a:gd name="connsiteX1" fmla="*/ 1384652 w 1384652"/>
                  <a:gd name="connsiteY1" fmla="*/ 223995 h 223996"/>
                  <a:gd name="connsiteX0" fmla="*/ 0 w 1384652"/>
                  <a:gd name="connsiteY0" fmla="*/ 21059 h 282841"/>
                  <a:gd name="connsiteX1" fmla="*/ 1384652 w 1384652"/>
                  <a:gd name="connsiteY1" fmla="*/ 282841 h 282841"/>
                  <a:gd name="connsiteX0" fmla="*/ 0 w 1384652"/>
                  <a:gd name="connsiteY0" fmla="*/ 75754 h 337536"/>
                  <a:gd name="connsiteX1" fmla="*/ 1384652 w 1384652"/>
                  <a:gd name="connsiteY1" fmla="*/ 337536 h 337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84652" h="337536">
                    <a:moveTo>
                      <a:pt x="0" y="75754"/>
                    </a:moveTo>
                    <a:cubicBezTo>
                      <a:pt x="218293" y="2225"/>
                      <a:pt x="788199" y="-132111"/>
                      <a:pt x="1384652" y="337536"/>
                    </a:cubicBezTo>
                  </a:path>
                </a:pathLst>
              </a:custGeom>
              <a:noFill/>
              <a:ln w="19050">
                <a:solidFill>
                  <a:srgbClr val="E46C0A">
                    <a:alpha val="25882"/>
                  </a:srgb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0" name="Oval 39"/>
              <p:cNvSpPr/>
              <p:nvPr/>
            </p:nvSpPr>
            <p:spPr>
              <a:xfrm>
                <a:off x="2808601" y="3028760"/>
                <a:ext cx="381285" cy="43831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76641"/>
                  <a:gd name="connsiteY0" fmla="*/ 0 h 122958"/>
                  <a:gd name="connsiteX1" fmla="*/ 1876641 w 1876641"/>
                  <a:gd name="connsiteY1" fmla="*/ 122958 h 122958"/>
                  <a:gd name="connsiteX0" fmla="*/ 0 w 1876641"/>
                  <a:gd name="connsiteY0" fmla="*/ 1706 h 124664"/>
                  <a:gd name="connsiteX1" fmla="*/ 1360482 w 1876641"/>
                  <a:gd name="connsiteY1" fmla="*/ 5533 h 124664"/>
                  <a:gd name="connsiteX2" fmla="*/ 1876641 w 1876641"/>
                  <a:gd name="connsiteY2" fmla="*/ 124664 h 124664"/>
                  <a:gd name="connsiteX0" fmla="*/ 0 w 2248465"/>
                  <a:gd name="connsiteY0" fmla="*/ 139688 h 145221"/>
                  <a:gd name="connsiteX1" fmla="*/ 1360482 w 2248465"/>
                  <a:gd name="connsiteY1" fmla="*/ 143515 h 145221"/>
                  <a:gd name="connsiteX2" fmla="*/ 2248465 w 2248465"/>
                  <a:gd name="connsiteY2" fmla="*/ 0 h 145221"/>
                  <a:gd name="connsiteX0" fmla="*/ 0 w 2248465"/>
                  <a:gd name="connsiteY0" fmla="*/ 139688 h 139688"/>
                  <a:gd name="connsiteX1" fmla="*/ 2248465 w 2248465"/>
                  <a:gd name="connsiteY1" fmla="*/ 0 h 139688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97521 h 97521"/>
                  <a:gd name="connsiteX1" fmla="*/ 493452 w 493452"/>
                  <a:gd name="connsiteY1" fmla="*/ 11335 h 97521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49316 h 49316"/>
                  <a:gd name="connsiteX1" fmla="*/ 493452 w 493452"/>
                  <a:gd name="connsiteY1" fmla="*/ 6904 h 49316"/>
                  <a:gd name="connsiteX0" fmla="*/ 0 w 493452"/>
                  <a:gd name="connsiteY0" fmla="*/ 42412 h 42412"/>
                  <a:gd name="connsiteX1" fmla="*/ 493452 w 493452"/>
                  <a:gd name="connsiteY1" fmla="*/ 0 h 42412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80608"/>
                  <a:gd name="connsiteY0" fmla="*/ 65355 h 65355"/>
                  <a:gd name="connsiteX1" fmla="*/ 480608 w 480608"/>
                  <a:gd name="connsiteY1" fmla="*/ 0 h 65355"/>
                  <a:gd name="connsiteX0" fmla="*/ 0 w 322065"/>
                  <a:gd name="connsiteY0" fmla="*/ 51215 h 51215"/>
                  <a:gd name="connsiteX1" fmla="*/ 322065 w 322065"/>
                  <a:gd name="connsiteY1" fmla="*/ 0 h 51215"/>
                  <a:gd name="connsiteX0" fmla="*/ 0 w 342038"/>
                  <a:gd name="connsiteY0" fmla="*/ 18558 h 18558"/>
                  <a:gd name="connsiteX1" fmla="*/ 342038 w 342038"/>
                  <a:gd name="connsiteY1" fmla="*/ 0 h 18558"/>
                  <a:gd name="connsiteX0" fmla="*/ 0 w 388640"/>
                  <a:gd name="connsiteY0" fmla="*/ 28355 h 28355"/>
                  <a:gd name="connsiteX1" fmla="*/ 388640 w 388640"/>
                  <a:gd name="connsiteY1" fmla="*/ 0 h 28355"/>
                  <a:gd name="connsiteX0" fmla="*/ 0 w 388640"/>
                  <a:gd name="connsiteY0" fmla="*/ 28355 h 28355"/>
                  <a:gd name="connsiteX1" fmla="*/ 388640 w 388640"/>
                  <a:gd name="connsiteY1" fmla="*/ 0 h 28355"/>
                  <a:gd name="connsiteX0" fmla="*/ 0 w 388640"/>
                  <a:gd name="connsiteY0" fmla="*/ 37830 h 37830"/>
                  <a:gd name="connsiteX1" fmla="*/ 388640 w 388640"/>
                  <a:gd name="connsiteY1" fmla="*/ 9475 h 37830"/>
                  <a:gd name="connsiteX0" fmla="*/ 0 w 400904"/>
                  <a:gd name="connsiteY0" fmla="*/ 17451 h 37223"/>
                  <a:gd name="connsiteX1" fmla="*/ 400904 w 400904"/>
                  <a:gd name="connsiteY1" fmla="*/ 37223 h 37223"/>
                  <a:gd name="connsiteX0" fmla="*/ 0 w 388640"/>
                  <a:gd name="connsiteY0" fmla="*/ 43831 h 43831"/>
                  <a:gd name="connsiteX1" fmla="*/ 388640 w 388640"/>
                  <a:gd name="connsiteY1" fmla="*/ 7456 h 43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8640" h="43831">
                    <a:moveTo>
                      <a:pt x="0" y="43831"/>
                    </a:moveTo>
                    <a:cubicBezTo>
                      <a:pt x="136204" y="1722"/>
                      <a:pt x="262421" y="-9218"/>
                      <a:pt x="388640" y="7456"/>
                    </a:cubicBezTo>
                  </a:path>
                </a:pathLst>
              </a:custGeom>
              <a:noFill/>
              <a:ln w="19050">
                <a:solidFill>
                  <a:srgbClr val="E46C0A">
                    <a:alpha val="25098"/>
                  </a:srgb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1388367" y="4133626"/>
            <a:ext cx="5835392" cy="117810"/>
            <a:chOff x="1388367" y="4133626"/>
            <a:chExt cx="5835392" cy="117810"/>
          </a:xfrm>
        </p:grpSpPr>
        <p:sp>
          <p:nvSpPr>
            <p:cNvPr id="130" name="Rectangle 129"/>
            <p:cNvSpPr/>
            <p:nvPr/>
          </p:nvSpPr>
          <p:spPr>
            <a:xfrm>
              <a:off x="1388367" y="4177110"/>
              <a:ext cx="45719" cy="45719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1531621" y="4133626"/>
              <a:ext cx="45719" cy="45719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3324468" y="4156485"/>
              <a:ext cx="45719" cy="45719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5294947" y="4156484"/>
              <a:ext cx="45719" cy="45719"/>
            </a:xfrm>
            <a:prstGeom prst="rect">
              <a:avLst/>
            </a:prstGeom>
            <a:solidFill>
              <a:schemeClr val="accent5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7178040" y="4179345"/>
              <a:ext cx="45719" cy="45719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454056" y="4181579"/>
              <a:ext cx="1893944" cy="69857"/>
              <a:chOff x="1454056" y="4181579"/>
              <a:chExt cx="1893944" cy="69857"/>
            </a:xfrm>
          </p:grpSpPr>
          <p:sp>
            <p:nvSpPr>
              <p:cNvPr id="187" name="Oval 39"/>
              <p:cNvSpPr/>
              <p:nvPr/>
            </p:nvSpPr>
            <p:spPr>
              <a:xfrm>
                <a:off x="1454056" y="4215207"/>
                <a:ext cx="784850" cy="36229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32021"/>
                  <a:gd name="connsiteY0" fmla="*/ 12981 h 212739"/>
                  <a:gd name="connsiteX1" fmla="*/ 996128 w 1832021"/>
                  <a:gd name="connsiteY1" fmla="*/ 209577 h 212739"/>
                  <a:gd name="connsiteX2" fmla="*/ 1832021 w 1832021"/>
                  <a:gd name="connsiteY2" fmla="*/ 145667 h 212739"/>
                  <a:gd name="connsiteX0" fmla="*/ 0 w 1832021"/>
                  <a:gd name="connsiteY0" fmla="*/ 12981 h 214586"/>
                  <a:gd name="connsiteX1" fmla="*/ 996128 w 1832021"/>
                  <a:gd name="connsiteY1" fmla="*/ 209577 h 214586"/>
                  <a:gd name="connsiteX2" fmla="*/ 1832021 w 1832021"/>
                  <a:gd name="connsiteY2" fmla="*/ 145667 h 214586"/>
                  <a:gd name="connsiteX0" fmla="*/ 0 w 1898894"/>
                  <a:gd name="connsiteY0" fmla="*/ 12981 h 213950"/>
                  <a:gd name="connsiteX1" fmla="*/ 996128 w 1898894"/>
                  <a:gd name="connsiteY1" fmla="*/ 209577 h 213950"/>
                  <a:gd name="connsiteX2" fmla="*/ 1898894 w 1898894"/>
                  <a:gd name="connsiteY2" fmla="*/ 129265 h 213950"/>
                  <a:gd name="connsiteX0" fmla="*/ 0 w 1898894"/>
                  <a:gd name="connsiteY0" fmla="*/ 12981 h 215118"/>
                  <a:gd name="connsiteX1" fmla="*/ 996128 w 1898894"/>
                  <a:gd name="connsiteY1" fmla="*/ 209577 h 215118"/>
                  <a:gd name="connsiteX2" fmla="*/ 1898894 w 1898894"/>
                  <a:gd name="connsiteY2" fmla="*/ 129265 h 215118"/>
                  <a:gd name="connsiteX0" fmla="*/ 0 w 1898894"/>
                  <a:gd name="connsiteY0" fmla="*/ 0 h 116284"/>
                  <a:gd name="connsiteX1" fmla="*/ 1898894 w 1898894"/>
                  <a:gd name="connsiteY1" fmla="*/ 116284 h 116284"/>
                  <a:gd name="connsiteX0" fmla="*/ 0 w 1898894"/>
                  <a:gd name="connsiteY0" fmla="*/ 0 h 141599"/>
                  <a:gd name="connsiteX1" fmla="*/ 1898894 w 1898894"/>
                  <a:gd name="connsiteY1" fmla="*/ 116284 h 141599"/>
                  <a:gd name="connsiteX0" fmla="*/ 0 w 1903852"/>
                  <a:gd name="connsiteY0" fmla="*/ 0 h 116027"/>
                  <a:gd name="connsiteX1" fmla="*/ 1903852 w 1903852"/>
                  <a:gd name="connsiteY1" fmla="*/ 87101 h 116027"/>
                  <a:gd name="connsiteX0" fmla="*/ 0 w 1903852"/>
                  <a:gd name="connsiteY0" fmla="*/ 0 h 128259"/>
                  <a:gd name="connsiteX1" fmla="*/ 1903852 w 1903852"/>
                  <a:gd name="connsiteY1" fmla="*/ 87101 h 128259"/>
                  <a:gd name="connsiteX0" fmla="*/ 0 w 1908810"/>
                  <a:gd name="connsiteY0" fmla="*/ 0 h 104334"/>
                  <a:gd name="connsiteX1" fmla="*/ 1908810 w 1908810"/>
                  <a:gd name="connsiteY1" fmla="*/ 57918 h 104334"/>
                  <a:gd name="connsiteX0" fmla="*/ 0 w 1908810"/>
                  <a:gd name="connsiteY0" fmla="*/ 0 h 136462"/>
                  <a:gd name="connsiteX1" fmla="*/ 1908810 w 1908810"/>
                  <a:gd name="connsiteY1" fmla="*/ 57918 h 136462"/>
                  <a:gd name="connsiteX0" fmla="*/ 0 w 1493031"/>
                  <a:gd name="connsiteY0" fmla="*/ 0 h 174740"/>
                  <a:gd name="connsiteX1" fmla="*/ 1493031 w 1493031"/>
                  <a:gd name="connsiteY1" fmla="*/ 105508 h 174740"/>
                  <a:gd name="connsiteX0" fmla="*/ 0 w 1493031"/>
                  <a:gd name="connsiteY0" fmla="*/ 0 h 153057"/>
                  <a:gd name="connsiteX1" fmla="*/ 1493031 w 1493031"/>
                  <a:gd name="connsiteY1" fmla="*/ 105508 h 153057"/>
                  <a:gd name="connsiteX0" fmla="*/ 0 w 1493031"/>
                  <a:gd name="connsiteY0" fmla="*/ 0 h 110774"/>
                  <a:gd name="connsiteX1" fmla="*/ 1493031 w 1493031"/>
                  <a:gd name="connsiteY1" fmla="*/ 53847 h 110774"/>
                  <a:gd name="connsiteX0" fmla="*/ 0 w 1656379"/>
                  <a:gd name="connsiteY0" fmla="*/ 0 h 99845"/>
                  <a:gd name="connsiteX1" fmla="*/ 1656379 w 1656379"/>
                  <a:gd name="connsiteY1" fmla="*/ 39707 h 99845"/>
                  <a:gd name="connsiteX0" fmla="*/ 0 w 1656379"/>
                  <a:gd name="connsiteY0" fmla="*/ 0 h 87300"/>
                  <a:gd name="connsiteX1" fmla="*/ 1656379 w 1656379"/>
                  <a:gd name="connsiteY1" fmla="*/ 39707 h 87300"/>
                  <a:gd name="connsiteX0" fmla="*/ 0 w 1205392"/>
                  <a:gd name="connsiteY0" fmla="*/ 0 h 65792"/>
                  <a:gd name="connsiteX1" fmla="*/ 1205392 w 1205392"/>
                  <a:gd name="connsiteY1" fmla="*/ 10210 h 65792"/>
                  <a:gd name="connsiteX0" fmla="*/ 0 w 1205392"/>
                  <a:gd name="connsiteY0" fmla="*/ 0 h 41888"/>
                  <a:gd name="connsiteX1" fmla="*/ 1205392 w 1205392"/>
                  <a:gd name="connsiteY1" fmla="*/ 10210 h 41888"/>
                  <a:gd name="connsiteX0" fmla="*/ 0 w 1205392"/>
                  <a:gd name="connsiteY0" fmla="*/ 0 h 66143"/>
                  <a:gd name="connsiteX1" fmla="*/ 1205392 w 1205392"/>
                  <a:gd name="connsiteY1" fmla="*/ 10210 h 66143"/>
                  <a:gd name="connsiteX0" fmla="*/ 0 w 799992"/>
                  <a:gd name="connsiteY0" fmla="*/ 0 h 78960"/>
                  <a:gd name="connsiteX1" fmla="*/ 799992 w 799992"/>
                  <a:gd name="connsiteY1" fmla="*/ 36229 h 78960"/>
                  <a:gd name="connsiteX0" fmla="*/ 0 w 799992"/>
                  <a:gd name="connsiteY0" fmla="*/ 0 h 59830"/>
                  <a:gd name="connsiteX1" fmla="*/ 799992 w 799992"/>
                  <a:gd name="connsiteY1" fmla="*/ 36229 h 59830"/>
                  <a:gd name="connsiteX0" fmla="*/ 0 w 799992"/>
                  <a:gd name="connsiteY0" fmla="*/ 0 h 39607"/>
                  <a:gd name="connsiteX1" fmla="*/ 799992 w 799992"/>
                  <a:gd name="connsiteY1" fmla="*/ 36229 h 39607"/>
                  <a:gd name="connsiteX0" fmla="*/ 0 w 799992"/>
                  <a:gd name="connsiteY0" fmla="*/ 0 h 36229"/>
                  <a:gd name="connsiteX1" fmla="*/ 799992 w 799992"/>
                  <a:gd name="connsiteY1" fmla="*/ 36229 h 36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99992" h="36229">
                    <a:moveTo>
                      <a:pt x="0" y="0"/>
                    </a:moveTo>
                    <a:lnTo>
                      <a:pt x="799992" y="36229"/>
                    </a:lnTo>
                  </a:path>
                </a:pathLst>
              </a:custGeom>
              <a:noFill/>
              <a:ln w="19050">
                <a:solidFill>
                  <a:srgbClr val="0000FF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Oval 39"/>
              <p:cNvSpPr/>
              <p:nvPr/>
            </p:nvSpPr>
            <p:spPr>
              <a:xfrm>
                <a:off x="2230752" y="4181579"/>
                <a:ext cx="1117248" cy="68268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76641"/>
                  <a:gd name="connsiteY0" fmla="*/ 0 h 122958"/>
                  <a:gd name="connsiteX1" fmla="*/ 1876641 w 1876641"/>
                  <a:gd name="connsiteY1" fmla="*/ 122958 h 122958"/>
                  <a:gd name="connsiteX0" fmla="*/ 0 w 1876641"/>
                  <a:gd name="connsiteY0" fmla="*/ 1706 h 124664"/>
                  <a:gd name="connsiteX1" fmla="*/ 1360482 w 1876641"/>
                  <a:gd name="connsiteY1" fmla="*/ 5533 h 124664"/>
                  <a:gd name="connsiteX2" fmla="*/ 1876641 w 1876641"/>
                  <a:gd name="connsiteY2" fmla="*/ 124664 h 124664"/>
                  <a:gd name="connsiteX0" fmla="*/ 0 w 2248465"/>
                  <a:gd name="connsiteY0" fmla="*/ 139688 h 145221"/>
                  <a:gd name="connsiteX1" fmla="*/ 1360482 w 2248465"/>
                  <a:gd name="connsiteY1" fmla="*/ 143515 h 145221"/>
                  <a:gd name="connsiteX2" fmla="*/ 2248465 w 2248465"/>
                  <a:gd name="connsiteY2" fmla="*/ 0 h 145221"/>
                  <a:gd name="connsiteX0" fmla="*/ 0 w 2248465"/>
                  <a:gd name="connsiteY0" fmla="*/ 139688 h 139688"/>
                  <a:gd name="connsiteX1" fmla="*/ 2248465 w 2248465"/>
                  <a:gd name="connsiteY1" fmla="*/ 0 h 139688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97521 h 97521"/>
                  <a:gd name="connsiteX1" fmla="*/ 493452 w 493452"/>
                  <a:gd name="connsiteY1" fmla="*/ 11335 h 97521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49316 h 49316"/>
                  <a:gd name="connsiteX1" fmla="*/ 493452 w 493452"/>
                  <a:gd name="connsiteY1" fmla="*/ 6904 h 49316"/>
                  <a:gd name="connsiteX0" fmla="*/ 0 w 493452"/>
                  <a:gd name="connsiteY0" fmla="*/ 42412 h 42412"/>
                  <a:gd name="connsiteX1" fmla="*/ 493452 w 493452"/>
                  <a:gd name="connsiteY1" fmla="*/ 0 h 42412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80608"/>
                  <a:gd name="connsiteY0" fmla="*/ 65355 h 65355"/>
                  <a:gd name="connsiteX1" fmla="*/ 480608 w 480608"/>
                  <a:gd name="connsiteY1" fmla="*/ 0 h 65355"/>
                  <a:gd name="connsiteX0" fmla="*/ 0 w 322065"/>
                  <a:gd name="connsiteY0" fmla="*/ 51215 h 51215"/>
                  <a:gd name="connsiteX1" fmla="*/ 322065 w 322065"/>
                  <a:gd name="connsiteY1" fmla="*/ 0 h 51215"/>
                  <a:gd name="connsiteX0" fmla="*/ 0 w 747281"/>
                  <a:gd name="connsiteY0" fmla="*/ 25932 h 25932"/>
                  <a:gd name="connsiteX1" fmla="*/ 747281 w 747281"/>
                  <a:gd name="connsiteY1" fmla="*/ 0 h 25932"/>
                  <a:gd name="connsiteX0" fmla="*/ 0 w 790232"/>
                  <a:gd name="connsiteY0" fmla="*/ 0 h 20420"/>
                  <a:gd name="connsiteX1" fmla="*/ 790232 w 790232"/>
                  <a:gd name="connsiteY1" fmla="*/ 20420 h 20420"/>
                  <a:gd name="connsiteX0" fmla="*/ 0 w 790232"/>
                  <a:gd name="connsiteY0" fmla="*/ 29833 h 50253"/>
                  <a:gd name="connsiteX1" fmla="*/ 790232 w 790232"/>
                  <a:gd name="connsiteY1" fmla="*/ 50253 h 50253"/>
                  <a:gd name="connsiteX0" fmla="*/ 0 w 790232"/>
                  <a:gd name="connsiteY0" fmla="*/ 46812 h 67232"/>
                  <a:gd name="connsiteX1" fmla="*/ 790232 w 790232"/>
                  <a:gd name="connsiteY1" fmla="*/ 67232 h 67232"/>
                  <a:gd name="connsiteX0" fmla="*/ 0 w 1138800"/>
                  <a:gd name="connsiteY0" fmla="*/ 97085 h 97085"/>
                  <a:gd name="connsiteX1" fmla="*/ 1138800 w 1138800"/>
                  <a:gd name="connsiteY1" fmla="*/ 43163 h 97085"/>
                  <a:gd name="connsiteX0" fmla="*/ 0 w 1138800"/>
                  <a:gd name="connsiteY0" fmla="*/ 53922 h 53922"/>
                  <a:gd name="connsiteX1" fmla="*/ 1138800 w 1138800"/>
                  <a:gd name="connsiteY1" fmla="*/ 0 h 53922"/>
                  <a:gd name="connsiteX0" fmla="*/ 0 w 1138800"/>
                  <a:gd name="connsiteY0" fmla="*/ 53922 h 71840"/>
                  <a:gd name="connsiteX1" fmla="*/ 1138800 w 1138800"/>
                  <a:gd name="connsiteY1" fmla="*/ 0 h 71840"/>
                  <a:gd name="connsiteX0" fmla="*/ 0 w 1138800"/>
                  <a:gd name="connsiteY0" fmla="*/ 53922 h 74075"/>
                  <a:gd name="connsiteX1" fmla="*/ 14637 w 1138800"/>
                  <a:gd name="connsiteY1" fmla="*/ 59601 h 74075"/>
                  <a:gd name="connsiteX2" fmla="*/ 1138800 w 1138800"/>
                  <a:gd name="connsiteY2" fmla="*/ 0 h 74075"/>
                  <a:gd name="connsiteX0" fmla="*/ 0 w 1138800"/>
                  <a:gd name="connsiteY0" fmla="*/ 53922 h 79065"/>
                  <a:gd name="connsiteX1" fmla="*/ 14637 w 1138800"/>
                  <a:gd name="connsiteY1" fmla="*/ 68268 h 79065"/>
                  <a:gd name="connsiteX2" fmla="*/ 1138800 w 1138800"/>
                  <a:gd name="connsiteY2" fmla="*/ 0 h 79065"/>
                  <a:gd name="connsiteX0" fmla="*/ 0 w 1138800"/>
                  <a:gd name="connsiteY0" fmla="*/ 53922 h 68268"/>
                  <a:gd name="connsiteX1" fmla="*/ 14637 w 1138800"/>
                  <a:gd name="connsiteY1" fmla="*/ 68268 h 68268"/>
                  <a:gd name="connsiteX2" fmla="*/ 1138800 w 1138800"/>
                  <a:gd name="connsiteY2" fmla="*/ 0 h 68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38800" h="68268">
                    <a:moveTo>
                      <a:pt x="0" y="53922"/>
                    </a:moveTo>
                    <a:cubicBezTo>
                      <a:pt x="2440" y="54249"/>
                      <a:pt x="11588" y="67859"/>
                      <a:pt x="14637" y="68268"/>
                    </a:cubicBezTo>
                    <a:lnTo>
                      <a:pt x="1138800" y="0"/>
                    </a:lnTo>
                  </a:path>
                </a:pathLst>
              </a:custGeom>
              <a:noFill/>
              <a:ln w="19050">
                <a:solidFill>
                  <a:srgbClr val="0000FF">
                    <a:alpha val="25098"/>
                  </a:srgb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9" name="Group 188"/>
            <p:cNvGrpSpPr/>
            <p:nvPr/>
          </p:nvGrpSpPr>
          <p:grpSpPr>
            <a:xfrm>
              <a:off x="3349425" y="4177110"/>
              <a:ext cx="1919964" cy="33309"/>
              <a:chOff x="1454056" y="4202204"/>
              <a:chExt cx="1919964" cy="33309"/>
            </a:xfrm>
          </p:grpSpPr>
          <p:sp>
            <p:nvSpPr>
              <p:cNvPr id="190" name="Oval 39"/>
              <p:cNvSpPr/>
              <p:nvPr/>
            </p:nvSpPr>
            <p:spPr>
              <a:xfrm>
                <a:off x="1454056" y="4202204"/>
                <a:ext cx="822021" cy="28795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32021"/>
                  <a:gd name="connsiteY0" fmla="*/ 12981 h 212739"/>
                  <a:gd name="connsiteX1" fmla="*/ 996128 w 1832021"/>
                  <a:gd name="connsiteY1" fmla="*/ 209577 h 212739"/>
                  <a:gd name="connsiteX2" fmla="*/ 1832021 w 1832021"/>
                  <a:gd name="connsiteY2" fmla="*/ 145667 h 212739"/>
                  <a:gd name="connsiteX0" fmla="*/ 0 w 1832021"/>
                  <a:gd name="connsiteY0" fmla="*/ 12981 h 214586"/>
                  <a:gd name="connsiteX1" fmla="*/ 996128 w 1832021"/>
                  <a:gd name="connsiteY1" fmla="*/ 209577 h 214586"/>
                  <a:gd name="connsiteX2" fmla="*/ 1832021 w 1832021"/>
                  <a:gd name="connsiteY2" fmla="*/ 145667 h 214586"/>
                  <a:gd name="connsiteX0" fmla="*/ 0 w 1898894"/>
                  <a:gd name="connsiteY0" fmla="*/ 12981 h 213950"/>
                  <a:gd name="connsiteX1" fmla="*/ 996128 w 1898894"/>
                  <a:gd name="connsiteY1" fmla="*/ 209577 h 213950"/>
                  <a:gd name="connsiteX2" fmla="*/ 1898894 w 1898894"/>
                  <a:gd name="connsiteY2" fmla="*/ 129265 h 213950"/>
                  <a:gd name="connsiteX0" fmla="*/ 0 w 1898894"/>
                  <a:gd name="connsiteY0" fmla="*/ 12981 h 215118"/>
                  <a:gd name="connsiteX1" fmla="*/ 996128 w 1898894"/>
                  <a:gd name="connsiteY1" fmla="*/ 209577 h 215118"/>
                  <a:gd name="connsiteX2" fmla="*/ 1898894 w 1898894"/>
                  <a:gd name="connsiteY2" fmla="*/ 129265 h 215118"/>
                  <a:gd name="connsiteX0" fmla="*/ 0 w 1898894"/>
                  <a:gd name="connsiteY0" fmla="*/ 0 h 116284"/>
                  <a:gd name="connsiteX1" fmla="*/ 1898894 w 1898894"/>
                  <a:gd name="connsiteY1" fmla="*/ 116284 h 116284"/>
                  <a:gd name="connsiteX0" fmla="*/ 0 w 1898894"/>
                  <a:gd name="connsiteY0" fmla="*/ 0 h 141599"/>
                  <a:gd name="connsiteX1" fmla="*/ 1898894 w 1898894"/>
                  <a:gd name="connsiteY1" fmla="*/ 116284 h 141599"/>
                  <a:gd name="connsiteX0" fmla="*/ 0 w 1903852"/>
                  <a:gd name="connsiteY0" fmla="*/ 0 h 116027"/>
                  <a:gd name="connsiteX1" fmla="*/ 1903852 w 1903852"/>
                  <a:gd name="connsiteY1" fmla="*/ 87101 h 116027"/>
                  <a:gd name="connsiteX0" fmla="*/ 0 w 1903852"/>
                  <a:gd name="connsiteY0" fmla="*/ 0 h 128259"/>
                  <a:gd name="connsiteX1" fmla="*/ 1903852 w 1903852"/>
                  <a:gd name="connsiteY1" fmla="*/ 87101 h 128259"/>
                  <a:gd name="connsiteX0" fmla="*/ 0 w 1908810"/>
                  <a:gd name="connsiteY0" fmla="*/ 0 h 104334"/>
                  <a:gd name="connsiteX1" fmla="*/ 1908810 w 1908810"/>
                  <a:gd name="connsiteY1" fmla="*/ 57918 h 104334"/>
                  <a:gd name="connsiteX0" fmla="*/ 0 w 1908810"/>
                  <a:gd name="connsiteY0" fmla="*/ 0 h 136462"/>
                  <a:gd name="connsiteX1" fmla="*/ 1908810 w 1908810"/>
                  <a:gd name="connsiteY1" fmla="*/ 57918 h 136462"/>
                  <a:gd name="connsiteX0" fmla="*/ 0 w 1493031"/>
                  <a:gd name="connsiteY0" fmla="*/ 0 h 174740"/>
                  <a:gd name="connsiteX1" fmla="*/ 1493031 w 1493031"/>
                  <a:gd name="connsiteY1" fmla="*/ 105508 h 174740"/>
                  <a:gd name="connsiteX0" fmla="*/ 0 w 1493031"/>
                  <a:gd name="connsiteY0" fmla="*/ 0 h 153057"/>
                  <a:gd name="connsiteX1" fmla="*/ 1493031 w 1493031"/>
                  <a:gd name="connsiteY1" fmla="*/ 105508 h 153057"/>
                  <a:gd name="connsiteX0" fmla="*/ 0 w 1493031"/>
                  <a:gd name="connsiteY0" fmla="*/ 0 h 110774"/>
                  <a:gd name="connsiteX1" fmla="*/ 1493031 w 1493031"/>
                  <a:gd name="connsiteY1" fmla="*/ 53847 h 110774"/>
                  <a:gd name="connsiteX0" fmla="*/ 0 w 1656379"/>
                  <a:gd name="connsiteY0" fmla="*/ 0 h 99845"/>
                  <a:gd name="connsiteX1" fmla="*/ 1656379 w 1656379"/>
                  <a:gd name="connsiteY1" fmla="*/ 39707 h 99845"/>
                  <a:gd name="connsiteX0" fmla="*/ 0 w 1656379"/>
                  <a:gd name="connsiteY0" fmla="*/ 0 h 87300"/>
                  <a:gd name="connsiteX1" fmla="*/ 1656379 w 1656379"/>
                  <a:gd name="connsiteY1" fmla="*/ 39707 h 87300"/>
                  <a:gd name="connsiteX0" fmla="*/ 0 w 1205392"/>
                  <a:gd name="connsiteY0" fmla="*/ 0 h 65792"/>
                  <a:gd name="connsiteX1" fmla="*/ 1205392 w 1205392"/>
                  <a:gd name="connsiteY1" fmla="*/ 10210 h 65792"/>
                  <a:gd name="connsiteX0" fmla="*/ 0 w 1205392"/>
                  <a:gd name="connsiteY0" fmla="*/ 0 h 41888"/>
                  <a:gd name="connsiteX1" fmla="*/ 1205392 w 1205392"/>
                  <a:gd name="connsiteY1" fmla="*/ 10210 h 41888"/>
                  <a:gd name="connsiteX0" fmla="*/ 0 w 1205392"/>
                  <a:gd name="connsiteY0" fmla="*/ 0 h 66143"/>
                  <a:gd name="connsiteX1" fmla="*/ 1205392 w 1205392"/>
                  <a:gd name="connsiteY1" fmla="*/ 10210 h 66143"/>
                  <a:gd name="connsiteX0" fmla="*/ 0 w 799992"/>
                  <a:gd name="connsiteY0" fmla="*/ 0 h 78960"/>
                  <a:gd name="connsiteX1" fmla="*/ 799992 w 799992"/>
                  <a:gd name="connsiteY1" fmla="*/ 36229 h 78960"/>
                  <a:gd name="connsiteX0" fmla="*/ 0 w 799992"/>
                  <a:gd name="connsiteY0" fmla="*/ 0 h 59830"/>
                  <a:gd name="connsiteX1" fmla="*/ 799992 w 799992"/>
                  <a:gd name="connsiteY1" fmla="*/ 36229 h 59830"/>
                  <a:gd name="connsiteX0" fmla="*/ 0 w 799992"/>
                  <a:gd name="connsiteY0" fmla="*/ 0 h 39607"/>
                  <a:gd name="connsiteX1" fmla="*/ 799992 w 799992"/>
                  <a:gd name="connsiteY1" fmla="*/ 36229 h 39607"/>
                  <a:gd name="connsiteX0" fmla="*/ 0 w 837880"/>
                  <a:gd name="connsiteY0" fmla="*/ 0 h 34762"/>
                  <a:gd name="connsiteX1" fmla="*/ 837880 w 837880"/>
                  <a:gd name="connsiteY1" fmla="*/ 28795 h 34762"/>
                  <a:gd name="connsiteX0" fmla="*/ 0 w 837880"/>
                  <a:gd name="connsiteY0" fmla="*/ 0 h 28795"/>
                  <a:gd name="connsiteX1" fmla="*/ 837880 w 837880"/>
                  <a:gd name="connsiteY1" fmla="*/ 28795 h 28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7880" h="28795">
                    <a:moveTo>
                      <a:pt x="0" y="0"/>
                    </a:moveTo>
                    <a:lnTo>
                      <a:pt x="837880" y="28795"/>
                    </a:lnTo>
                  </a:path>
                </a:pathLst>
              </a:custGeom>
              <a:noFill/>
              <a:ln w="19050">
                <a:solidFill>
                  <a:srgbClr val="0000FF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Oval 39"/>
              <p:cNvSpPr/>
              <p:nvPr/>
            </p:nvSpPr>
            <p:spPr>
              <a:xfrm>
                <a:off x="2230752" y="4207598"/>
                <a:ext cx="1143268" cy="27915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76641"/>
                  <a:gd name="connsiteY0" fmla="*/ 0 h 122958"/>
                  <a:gd name="connsiteX1" fmla="*/ 1876641 w 1876641"/>
                  <a:gd name="connsiteY1" fmla="*/ 122958 h 122958"/>
                  <a:gd name="connsiteX0" fmla="*/ 0 w 1876641"/>
                  <a:gd name="connsiteY0" fmla="*/ 1706 h 124664"/>
                  <a:gd name="connsiteX1" fmla="*/ 1360482 w 1876641"/>
                  <a:gd name="connsiteY1" fmla="*/ 5533 h 124664"/>
                  <a:gd name="connsiteX2" fmla="*/ 1876641 w 1876641"/>
                  <a:gd name="connsiteY2" fmla="*/ 124664 h 124664"/>
                  <a:gd name="connsiteX0" fmla="*/ 0 w 2248465"/>
                  <a:gd name="connsiteY0" fmla="*/ 139688 h 145221"/>
                  <a:gd name="connsiteX1" fmla="*/ 1360482 w 2248465"/>
                  <a:gd name="connsiteY1" fmla="*/ 143515 h 145221"/>
                  <a:gd name="connsiteX2" fmla="*/ 2248465 w 2248465"/>
                  <a:gd name="connsiteY2" fmla="*/ 0 h 145221"/>
                  <a:gd name="connsiteX0" fmla="*/ 0 w 2248465"/>
                  <a:gd name="connsiteY0" fmla="*/ 139688 h 139688"/>
                  <a:gd name="connsiteX1" fmla="*/ 2248465 w 2248465"/>
                  <a:gd name="connsiteY1" fmla="*/ 0 h 139688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97521 h 97521"/>
                  <a:gd name="connsiteX1" fmla="*/ 493452 w 493452"/>
                  <a:gd name="connsiteY1" fmla="*/ 11335 h 97521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49316 h 49316"/>
                  <a:gd name="connsiteX1" fmla="*/ 493452 w 493452"/>
                  <a:gd name="connsiteY1" fmla="*/ 6904 h 49316"/>
                  <a:gd name="connsiteX0" fmla="*/ 0 w 493452"/>
                  <a:gd name="connsiteY0" fmla="*/ 42412 h 42412"/>
                  <a:gd name="connsiteX1" fmla="*/ 493452 w 493452"/>
                  <a:gd name="connsiteY1" fmla="*/ 0 h 42412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80608"/>
                  <a:gd name="connsiteY0" fmla="*/ 65355 h 65355"/>
                  <a:gd name="connsiteX1" fmla="*/ 480608 w 480608"/>
                  <a:gd name="connsiteY1" fmla="*/ 0 h 65355"/>
                  <a:gd name="connsiteX0" fmla="*/ 0 w 322065"/>
                  <a:gd name="connsiteY0" fmla="*/ 51215 h 51215"/>
                  <a:gd name="connsiteX1" fmla="*/ 322065 w 322065"/>
                  <a:gd name="connsiteY1" fmla="*/ 0 h 51215"/>
                  <a:gd name="connsiteX0" fmla="*/ 0 w 747281"/>
                  <a:gd name="connsiteY0" fmla="*/ 25932 h 25932"/>
                  <a:gd name="connsiteX1" fmla="*/ 747281 w 747281"/>
                  <a:gd name="connsiteY1" fmla="*/ 0 h 25932"/>
                  <a:gd name="connsiteX0" fmla="*/ 0 w 790232"/>
                  <a:gd name="connsiteY0" fmla="*/ 0 h 20420"/>
                  <a:gd name="connsiteX1" fmla="*/ 790232 w 790232"/>
                  <a:gd name="connsiteY1" fmla="*/ 20420 h 20420"/>
                  <a:gd name="connsiteX0" fmla="*/ 0 w 790232"/>
                  <a:gd name="connsiteY0" fmla="*/ 29833 h 50253"/>
                  <a:gd name="connsiteX1" fmla="*/ 790232 w 790232"/>
                  <a:gd name="connsiteY1" fmla="*/ 50253 h 50253"/>
                  <a:gd name="connsiteX0" fmla="*/ 0 w 790232"/>
                  <a:gd name="connsiteY0" fmla="*/ 46812 h 67232"/>
                  <a:gd name="connsiteX1" fmla="*/ 790232 w 790232"/>
                  <a:gd name="connsiteY1" fmla="*/ 67232 h 67232"/>
                  <a:gd name="connsiteX0" fmla="*/ 0 w 1138800"/>
                  <a:gd name="connsiteY0" fmla="*/ 97085 h 97085"/>
                  <a:gd name="connsiteX1" fmla="*/ 1138800 w 1138800"/>
                  <a:gd name="connsiteY1" fmla="*/ 43163 h 97085"/>
                  <a:gd name="connsiteX0" fmla="*/ 0 w 1138800"/>
                  <a:gd name="connsiteY0" fmla="*/ 53922 h 53922"/>
                  <a:gd name="connsiteX1" fmla="*/ 1138800 w 1138800"/>
                  <a:gd name="connsiteY1" fmla="*/ 0 h 53922"/>
                  <a:gd name="connsiteX0" fmla="*/ 0 w 1138800"/>
                  <a:gd name="connsiteY0" fmla="*/ 53922 h 71840"/>
                  <a:gd name="connsiteX1" fmla="*/ 1138800 w 1138800"/>
                  <a:gd name="connsiteY1" fmla="*/ 0 h 71840"/>
                  <a:gd name="connsiteX0" fmla="*/ 0 w 1138800"/>
                  <a:gd name="connsiteY0" fmla="*/ 53922 h 74075"/>
                  <a:gd name="connsiteX1" fmla="*/ 14637 w 1138800"/>
                  <a:gd name="connsiteY1" fmla="*/ 59601 h 74075"/>
                  <a:gd name="connsiteX2" fmla="*/ 1138800 w 1138800"/>
                  <a:gd name="connsiteY2" fmla="*/ 0 h 74075"/>
                  <a:gd name="connsiteX0" fmla="*/ 0 w 1138800"/>
                  <a:gd name="connsiteY0" fmla="*/ 53922 h 68422"/>
                  <a:gd name="connsiteX1" fmla="*/ 52524 w 1138800"/>
                  <a:gd name="connsiteY1" fmla="*/ 48450 h 68422"/>
                  <a:gd name="connsiteX2" fmla="*/ 1138800 w 1138800"/>
                  <a:gd name="connsiteY2" fmla="*/ 0 h 68422"/>
                  <a:gd name="connsiteX0" fmla="*/ 0 w 1165322"/>
                  <a:gd name="connsiteY0" fmla="*/ 27903 h 57903"/>
                  <a:gd name="connsiteX1" fmla="*/ 52524 w 1165322"/>
                  <a:gd name="connsiteY1" fmla="*/ 22431 h 57903"/>
                  <a:gd name="connsiteX2" fmla="*/ 1165322 w 1165322"/>
                  <a:gd name="connsiteY2" fmla="*/ 0 h 57903"/>
                  <a:gd name="connsiteX0" fmla="*/ 0 w 1165322"/>
                  <a:gd name="connsiteY0" fmla="*/ 27903 h 27915"/>
                  <a:gd name="connsiteX1" fmla="*/ 52524 w 1165322"/>
                  <a:gd name="connsiteY1" fmla="*/ 22431 h 27915"/>
                  <a:gd name="connsiteX2" fmla="*/ 1165322 w 1165322"/>
                  <a:gd name="connsiteY2" fmla="*/ 0 h 27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5322" h="27915">
                    <a:moveTo>
                      <a:pt x="0" y="27903"/>
                    </a:moveTo>
                    <a:cubicBezTo>
                      <a:pt x="2440" y="28230"/>
                      <a:pt x="49475" y="22022"/>
                      <a:pt x="52524" y="22431"/>
                    </a:cubicBezTo>
                    <a:lnTo>
                      <a:pt x="1165322" y="0"/>
                    </a:lnTo>
                  </a:path>
                </a:pathLst>
              </a:custGeom>
              <a:noFill/>
              <a:ln w="19050">
                <a:solidFill>
                  <a:srgbClr val="0000FF">
                    <a:alpha val="25098"/>
                  </a:srgb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2" name="Group 191"/>
            <p:cNvGrpSpPr/>
            <p:nvPr/>
          </p:nvGrpSpPr>
          <p:grpSpPr>
            <a:xfrm>
              <a:off x="5294375" y="4173408"/>
              <a:ext cx="1903401" cy="37012"/>
              <a:chOff x="1481770" y="4198502"/>
              <a:chExt cx="1903401" cy="37012"/>
            </a:xfrm>
          </p:grpSpPr>
          <p:sp>
            <p:nvSpPr>
              <p:cNvPr id="193" name="Oval 39"/>
              <p:cNvSpPr/>
              <p:nvPr/>
            </p:nvSpPr>
            <p:spPr>
              <a:xfrm>
                <a:off x="1481770" y="4198502"/>
                <a:ext cx="822021" cy="28795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32021"/>
                  <a:gd name="connsiteY0" fmla="*/ 12981 h 212739"/>
                  <a:gd name="connsiteX1" fmla="*/ 996128 w 1832021"/>
                  <a:gd name="connsiteY1" fmla="*/ 209577 h 212739"/>
                  <a:gd name="connsiteX2" fmla="*/ 1832021 w 1832021"/>
                  <a:gd name="connsiteY2" fmla="*/ 145667 h 212739"/>
                  <a:gd name="connsiteX0" fmla="*/ 0 w 1832021"/>
                  <a:gd name="connsiteY0" fmla="*/ 12981 h 214586"/>
                  <a:gd name="connsiteX1" fmla="*/ 996128 w 1832021"/>
                  <a:gd name="connsiteY1" fmla="*/ 209577 h 214586"/>
                  <a:gd name="connsiteX2" fmla="*/ 1832021 w 1832021"/>
                  <a:gd name="connsiteY2" fmla="*/ 145667 h 214586"/>
                  <a:gd name="connsiteX0" fmla="*/ 0 w 1898894"/>
                  <a:gd name="connsiteY0" fmla="*/ 12981 h 213950"/>
                  <a:gd name="connsiteX1" fmla="*/ 996128 w 1898894"/>
                  <a:gd name="connsiteY1" fmla="*/ 209577 h 213950"/>
                  <a:gd name="connsiteX2" fmla="*/ 1898894 w 1898894"/>
                  <a:gd name="connsiteY2" fmla="*/ 129265 h 213950"/>
                  <a:gd name="connsiteX0" fmla="*/ 0 w 1898894"/>
                  <a:gd name="connsiteY0" fmla="*/ 12981 h 215118"/>
                  <a:gd name="connsiteX1" fmla="*/ 996128 w 1898894"/>
                  <a:gd name="connsiteY1" fmla="*/ 209577 h 215118"/>
                  <a:gd name="connsiteX2" fmla="*/ 1898894 w 1898894"/>
                  <a:gd name="connsiteY2" fmla="*/ 129265 h 215118"/>
                  <a:gd name="connsiteX0" fmla="*/ 0 w 1898894"/>
                  <a:gd name="connsiteY0" fmla="*/ 0 h 116284"/>
                  <a:gd name="connsiteX1" fmla="*/ 1898894 w 1898894"/>
                  <a:gd name="connsiteY1" fmla="*/ 116284 h 116284"/>
                  <a:gd name="connsiteX0" fmla="*/ 0 w 1898894"/>
                  <a:gd name="connsiteY0" fmla="*/ 0 h 141599"/>
                  <a:gd name="connsiteX1" fmla="*/ 1898894 w 1898894"/>
                  <a:gd name="connsiteY1" fmla="*/ 116284 h 141599"/>
                  <a:gd name="connsiteX0" fmla="*/ 0 w 1903852"/>
                  <a:gd name="connsiteY0" fmla="*/ 0 h 116027"/>
                  <a:gd name="connsiteX1" fmla="*/ 1903852 w 1903852"/>
                  <a:gd name="connsiteY1" fmla="*/ 87101 h 116027"/>
                  <a:gd name="connsiteX0" fmla="*/ 0 w 1903852"/>
                  <a:gd name="connsiteY0" fmla="*/ 0 h 128259"/>
                  <a:gd name="connsiteX1" fmla="*/ 1903852 w 1903852"/>
                  <a:gd name="connsiteY1" fmla="*/ 87101 h 128259"/>
                  <a:gd name="connsiteX0" fmla="*/ 0 w 1908810"/>
                  <a:gd name="connsiteY0" fmla="*/ 0 h 104334"/>
                  <a:gd name="connsiteX1" fmla="*/ 1908810 w 1908810"/>
                  <a:gd name="connsiteY1" fmla="*/ 57918 h 104334"/>
                  <a:gd name="connsiteX0" fmla="*/ 0 w 1908810"/>
                  <a:gd name="connsiteY0" fmla="*/ 0 h 136462"/>
                  <a:gd name="connsiteX1" fmla="*/ 1908810 w 1908810"/>
                  <a:gd name="connsiteY1" fmla="*/ 57918 h 136462"/>
                  <a:gd name="connsiteX0" fmla="*/ 0 w 1493031"/>
                  <a:gd name="connsiteY0" fmla="*/ 0 h 174740"/>
                  <a:gd name="connsiteX1" fmla="*/ 1493031 w 1493031"/>
                  <a:gd name="connsiteY1" fmla="*/ 105508 h 174740"/>
                  <a:gd name="connsiteX0" fmla="*/ 0 w 1493031"/>
                  <a:gd name="connsiteY0" fmla="*/ 0 h 153057"/>
                  <a:gd name="connsiteX1" fmla="*/ 1493031 w 1493031"/>
                  <a:gd name="connsiteY1" fmla="*/ 105508 h 153057"/>
                  <a:gd name="connsiteX0" fmla="*/ 0 w 1493031"/>
                  <a:gd name="connsiteY0" fmla="*/ 0 h 110774"/>
                  <a:gd name="connsiteX1" fmla="*/ 1493031 w 1493031"/>
                  <a:gd name="connsiteY1" fmla="*/ 53847 h 110774"/>
                  <a:gd name="connsiteX0" fmla="*/ 0 w 1656379"/>
                  <a:gd name="connsiteY0" fmla="*/ 0 h 99845"/>
                  <a:gd name="connsiteX1" fmla="*/ 1656379 w 1656379"/>
                  <a:gd name="connsiteY1" fmla="*/ 39707 h 99845"/>
                  <a:gd name="connsiteX0" fmla="*/ 0 w 1656379"/>
                  <a:gd name="connsiteY0" fmla="*/ 0 h 87300"/>
                  <a:gd name="connsiteX1" fmla="*/ 1656379 w 1656379"/>
                  <a:gd name="connsiteY1" fmla="*/ 39707 h 87300"/>
                  <a:gd name="connsiteX0" fmla="*/ 0 w 1205392"/>
                  <a:gd name="connsiteY0" fmla="*/ 0 h 65792"/>
                  <a:gd name="connsiteX1" fmla="*/ 1205392 w 1205392"/>
                  <a:gd name="connsiteY1" fmla="*/ 10210 h 65792"/>
                  <a:gd name="connsiteX0" fmla="*/ 0 w 1205392"/>
                  <a:gd name="connsiteY0" fmla="*/ 0 h 41888"/>
                  <a:gd name="connsiteX1" fmla="*/ 1205392 w 1205392"/>
                  <a:gd name="connsiteY1" fmla="*/ 10210 h 41888"/>
                  <a:gd name="connsiteX0" fmla="*/ 0 w 1205392"/>
                  <a:gd name="connsiteY0" fmla="*/ 0 h 66143"/>
                  <a:gd name="connsiteX1" fmla="*/ 1205392 w 1205392"/>
                  <a:gd name="connsiteY1" fmla="*/ 10210 h 66143"/>
                  <a:gd name="connsiteX0" fmla="*/ 0 w 799992"/>
                  <a:gd name="connsiteY0" fmla="*/ 0 h 78960"/>
                  <a:gd name="connsiteX1" fmla="*/ 799992 w 799992"/>
                  <a:gd name="connsiteY1" fmla="*/ 36229 h 78960"/>
                  <a:gd name="connsiteX0" fmla="*/ 0 w 799992"/>
                  <a:gd name="connsiteY0" fmla="*/ 0 h 59830"/>
                  <a:gd name="connsiteX1" fmla="*/ 799992 w 799992"/>
                  <a:gd name="connsiteY1" fmla="*/ 36229 h 59830"/>
                  <a:gd name="connsiteX0" fmla="*/ 0 w 799992"/>
                  <a:gd name="connsiteY0" fmla="*/ 0 h 39607"/>
                  <a:gd name="connsiteX1" fmla="*/ 799992 w 799992"/>
                  <a:gd name="connsiteY1" fmla="*/ 36229 h 39607"/>
                  <a:gd name="connsiteX0" fmla="*/ 0 w 837880"/>
                  <a:gd name="connsiteY0" fmla="*/ 0 h 34762"/>
                  <a:gd name="connsiteX1" fmla="*/ 837880 w 837880"/>
                  <a:gd name="connsiteY1" fmla="*/ 28795 h 34762"/>
                  <a:gd name="connsiteX0" fmla="*/ 0 w 837880"/>
                  <a:gd name="connsiteY0" fmla="*/ 0 h 28795"/>
                  <a:gd name="connsiteX1" fmla="*/ 837880 w 837880"/>
                  <a:gd name="connsiteY1" fmla="*/ 28795 h 28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7880" h="28795">
                    <a:moveTo>
                      <a:pt x="0" y="0"/>
                    </a:moveTo>
                    <a:lnTo>
                      <a:pt x="837880" y="28795"/>
                    </a:lnTo>
                  </a:path>
                </a:pathLst>
              </a:custGeom>
              <a:noFill/>
              <a:ln w="19050">
                <a:solidFill>
                  <a:srgbClr val="0000FF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Oval 39"/>
              <p:cNvSpPr/>
              <p:nvPr/>
            </p:nvSpPr>
            <p:spPr>
              <a:xfrm>
                <a:off x="2230752" y="4229902"/>
                <a:ext cx="1154419" cy="5612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76641"/>
                  <a:gd name="connsiteY0" fmla="*/ 0 h 122958"/>
                  <a:gd name="connsiteX1" fmla="*/ 1876641 w 1876641"/>
                  <a:gd name="connsiteY1" fmla="*/ 122958 h 122958"/>
                  <a:gd name="connsiteX0" fmla="*/ 0 w 1876641"/>
                  <a:gd name="connsiteY0" fmla="*/ 1706 h 124664"/>
                  <a:gd name="connsiteX1" fmla="*/ 1360482 w 1876641"/>
                  <a:gd name="connsiteY1" fmla="*/ 5533 h 124664"/>
                  <a:gd name="connsiteX2" fmla="*/ 1876641 w 1876641"/>
                  <a:gd name="connsiteY2" fmla="*/ 124664 h 124664"/>
                  <a:gd name="connsiteX0" fmla="*/ 0 w 2248465"/>
                  <a:gd name="connsiteY0" fmla="*/ 139688 h 145221"/>
                  <a:gd name="connsiteX1" fmla="*/ 1360482 w 2248465"/>
                  <a:gd name="connsiteY1" fmla="*/ 143515 h 145221"/>
                  <a:gd name="connsiteX2" fmla="*/ 2248465 w 2248465"/>
                  <a:gd name="connsiteY2" fmla="*/ 0 h 145221"/>
                  <a:gd name="connsiteX0" fmla="*/ 0 w 2248465"/>
                  <a:gd name="connsiteY0" fmla="*/ 139688 h 139688"/>
                  <a:gd name="connsiteX1" fmla="*/ 2248465 w 2248465"/>
                  <a:gd name="connsiteY1" fmla="*/ 0 h 139688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97521 h 97521"/>
                  <a:gd name="connsiteX1" fmla="*/ 493452 w 493452"/>
                  <a:gd name="connsiteY1" fmla="*/ 11335 h 97521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49316 h 49316"/>
                  <a:gd name="connsiteX1" fmla="*/ 493452 w 493452"/>
                  <a:gd name="connsiteY1" fmla="*/ 6904 h 49316"/>
                  <a:gd name="connsiteX0" fmla="*/ 0 w 493452"/>
                  <a:gd name="connsiteY0" fmla="*/ 42412 h 42412"/>
                  <a:gd name="connsiteX1" fmla="*/ 493452 w 493452"/>
                  <a:gd name="connsiteY1" fmla="*/ 0 h 42412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80608"/>
                  <a:gd name="connsiteY0" fmla="*/ 65355 h 65355"/>
                  <a:gd name="connsiteX1" fmla="*/ 480608 w 480608"/>
                  <a:gd name="connsiteY1" fmla="*/ 0 h 65355"/>
                  <a:gd name="connsiteX0" fmla="*/ 0 w 322065"/>
                  <a:gd name="connsiteY0" fmla="*/ 51215 h 51215"/>
                  <a:gd name="connsiteX1" fmla="*/ 322065 w 322065"/>
                  <a:gd name="connsiteY1" fmla="*/ 0 h 51215"/>
                  <a:gd name="connsiteX0" fmla="*/ 0 w 747281"/>
                  <a:gd name="connsiteY0" fmla="*/ 25932 h 25932"/>
                  <a:gd name="connsiteX1" fmla="*/ 747281 w 747281"/>
                  <a:gd name="connsiteY1" fmla="*/ 0 h 25932"/>
                  <a:gd name="connsiteX0" fmla="*/ 0 w 790232"/>
                  <a:gd name="connsiteY0" fmla="*/ 0 h 20420"/>
                  <a:gd name="connsiteX1" fmla="*/ 790232 w 790232"/>
                  <a:gd name="connsiteY1" fmla="*/ 20420 h 20420"/>
                  <a:gd name="connsiteX0" fmla="*/ 0 w 790232"/>
                  <a:gd name="connsiteY0" fmla="*/ 29833 h 50253"/>
                  <a:gd name="connsiteX1" fmla="*/ 790232 w 790232"/>
                  <a:gd name="connsiteY1" fmla="*/ 50253 h 50253"/>
                  <a:gd name="connsiteX0" fmla="*/ 0 w 790232"/>
                  <a:gd name="connsiteY0" fmla="*/ 46812 h 67232"/>
                  <a:gd name="connsiteX1" fmla="*/ 790232 w 790232"/>
                  <a:gd name="connsiteY1" fmla="*/ 67232 h 67232"/>
                  <a:gd name="connsiteX0" fmla="*/ 0 w 1138800"/>
                  <a:gd name="connsiteY0" fmla="*/ 97085 h 97085"/>
                  <a:gd name="connsiteX1" fmla="*/ 1138800 w 1138800"/>
                  <a:gd name="connsiteY1" fmla="*/ 43163 h 97085"/>
                  <a:gd name="connsiteX0" fmla="*/ 0 w 1138800"/>
                  <a:gd name="connsiteY0" fmla="*/ 53922 h 53922"/>
                  <a:gd name="connsiteX1" fmla="*/ 1138800 w 1138800"/>
                  <a:gd name="connsiteY1" fmla="*/ 0 h 53922"/>
                  <a:gd name="connsiteX0" fmla="*/ 0 w 1138800"/>
                  <a:gd name="connsiteY0" fmla="*/ 53922 h 71840"/>
                  <a:gd name="connsiteX1" fmla="*/ 1138800 w 1138800"/>
                  <a:gd name="connsiteY1" fmla="*/ 0 h 71840"/>
                  <a:gd name="connsiteX0" fmla="*/ 0 w 1138800"/>
                  <a:gd name="connsiteY0" fmla="*/ 53922 h 74075"/>
                  <a:gd name="connsiteX1" fmla="*/ 14637 w 1138800"/>
                  <a:gd name="connsiteY1" fmla="*/ 59601 h 74075"/>
                  <a:gd name="connsiteX2" fmla="*/ 1138800 w 1138800"/>
                  <a:gd name="connsiteY2" fmla="*/ 0 h 74075"/>
                  <a:gd name="connsiteX0" fmla="*/ 0 w 1138800"/>
                  <a:gd name="connsiteY0" fmla="*/ 53922 h 68422"/>
                  <a:gd name="connsiteX1" fmla="*/ 52524 w 1138800"/>
                  <a:gd name="connsiteY1" fmla="*/ 48450 h 68422"/>
                  <a:gd name="connsiteX2" fmla="*/ 1138800 w 1138800"/>
                  <a:gd name="connsiteY2" fmla="*/ 0 h 68422"/>
                  <a:gd name="connsiteX0" fmla="*/ 0 w 1165322"/>
                  <a:gd name="connsiteY0" fmla="*/ 27903 h 57903"/>
                  <a:gd name="connsiteX1" fmla="*/ 52524 w 1165322"/>
                  <a:gd name="connsiteY1" fmla="*/ 22431 h 57903"/>
                  <a:gd name="connsiteX2" fmla="*/ 1165322 w 1165322"/>
                  <a:gd name="connsiteY2" fmla="*/ 0 h 57903"/>
                  <a:gd name="connsiteX0" fmla="*/ 0 w 1165322"/>
                  <a:gd name="connsiteY0" fmla="*/ 27903 h 27915"/>
                  <a:gd name="connsiteX1" fmla="*/ 52524 w 1165322"/>
                  <a:gd name="connsiteY1" fmla="*/ 22431 h 27915"/>
                  <a:gd name="connsiteX2" fmla="*/ 1165322 w 1165322"/>
                  <a:gd name="connsiteY2" fmla="*/ 0 h 27915"/>
                  <a:gd name="connsiteX0" fmla="*/ 0 w 1176688"/>
                  <a:gd name="connsiteY0" fmla="*/ 5600 h 5612"/>
                  <a:gd name="connsiteX1" fmla="*/ 52524 w 1176688"/>
                  <a:gd name="connsiteY1" fmla="*/ 128 h 5612"/>
                  <a:gd name="connsiteX2" fmla="*/ 1176688 w 1176688"/>
                  <a:gd name="connsiteY2" fmla="*/ 0 h 5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76688" h="5612">
                    <a:moveTo>
                      <a:pt x="0" y="5600"/>
                    </a:moveTo>
                    <a:cubicBezTo>
                      <a:pt x="2440" y="5927"/>
                      <a:pt x="49475" y="-281"/>
                      <a:pt x="52524" y="128"/>
                    </a:cubicBezTo>
                    <a:lnTo>
                      <a:pt x="1176688" y="0"/>
                    </a:lnTo>
                  </a:path>
                </a:pathLst>
              </a:custGeom>
              <a:noFill/>
              <a:ln w="19050">
                <a:solidFill>
                  <a:srgbClr val="0000FF">
                    <a:alpha val="25098"/>
                  </a:srgb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30" name="Group 229"/>
          <p:cNvGrpSpPr/>
          <p:nvPr/>
        </p:nvGrpSpPr>
        <p:grpSpPr>
          <a:xfrm>
            <a:off x="-31932" y="2743200"/>
            <a:ext cx="412932" cy="461665"/>
            <a:chOff x="196668" y="2277070"/>
            <a:chExt cx="412932" cy="461665"/>
          </a:xfrm>
        </p:grpSpPr>
        <p:cxnSp>
          <p:nvCxnSpPr>
            <p:cNvPr id="231" name="Straight Connector 230"/>
            <p:cNvCxnSpPr/>
            <p:nvPr/>
          </p:nvCxnSpPr>
          <p:spPr>
            <a:xfrm>
              <a:off x="449581" y="2445140"/>
              <a:ext cx="14859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2" name="TextBox 231"/>
            <p:cNvSpPr txBox="1"/>
            <p:nvPr/>
          </p:nvSpPr>
          <p:spPr>
            <a:xfrm>
              <a:off x="196668" y="2277070"/>
              <a:ext cx="412932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f</a:t>
              </a:r>
              <a:r>
                <a:rPr lang="en-US" sz="2400" baseline="-25000" dirty="0" smtClean="0"/>
                <a:t>2</a:t>
              </a:r>
              <a:endParaRPr lang="en-US" sz="2400" baseline="-25000" dirty="0"/>
            </a:p>
          </p:txBody>
        </p:sp>
      </p:grpSp>
      <p:grpSp>
        <p:nvGrpSpPr>
          <p:cNvPr id="350" name="Group 349"/>
          <p:cNvGrpSpPr/>
          <p:nvPr/>
        </p:nvGrpSpPr>
        <p:grpSpPr>
          <a:xfrm>
            <a:off x="-43361" y="3263267"/>
            <a:ext cx="412932" cy="461665"/>
            <a:chOff x="196668" y="2277070"/>
            <a:chExt cx="412932" cy="461665"/>
          </a:xfrm>
        </p:grpSpPr>
        <p:cxnSp>
          <p:nvCxnSpPr>
            <p:cNvPr id="351" name="Straight Connector 350"/>
            <p:cNvCxnSpPr/>
            <p:nvPr/>
          </p:nvCxnSpPr>
          <p:spPr>
            <a:xfrm>
              <a:off x="449581" y="2445140"/>
              <a:ext cx="14859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2" name="TextBox 351"/>
            <p:cNvSpPr txBox="1"/>
            <p:nvPr/>
          </p:nvSpPr>
          <p:spPr>
            <a:xfrm>
              <a:off x="196668" y="2277070"/>
              <a:ext cx="412932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f</a:t>
              </a:r>
              <a:r>
                <a:rPr lang="en-US" sz="2400" baseline="-25000" dirty="0" smtClean="0"/>
                <a:t>3</a:t>
              </a:r>
              <a:endParaRPr lang="en-US" sz="2400" baseline="-250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31519" y="2777387"/>
            <a:ext cx="6561749" cy="910245"/>
            <a:chOff x="731519" y="2777387"/>
            <a:chExt cx="6561749" cy="910245"/>
          </a:xfrm>
        </p:grpSpPr>
        <p:grpSp>
          <p:nvGrpSpPr>
            <p:cNvPr id="11" name="Group 10"/>
            <p:cNvGrpSpPr/>
            <p:nvPr/>
          </p:nvGrpSpPr>
          <p:grpSpPr>
            <a:xfrm>
              <a:off x="731519" y="2777387"/>
              <a:ext cx="6561749" cy="910245"/>
              <a:chOff x="731519" y="2777387"/>
              <a:chExt cx="6561749" cy="910245"/>
            </a:xfrm>
          </p:grpSpPr>
          <p:grpSp>
            <p:nvGrpSpPr>
              <p:cNvPr id="234" name="Group 233"/>
              <p:cNvGrpSpPr/>
              <p:nvPr/>
            </p:nvGrpSpPr>
            <p:grpSpPr>
              <a:xfrm>
                <a:off x="731519" y="2781695"/>
                <a:ext cx="2825796" cy="190105"/>
                <a:chOff x="731519" y="2823188"/>
                <a:chExt cx="2825796" cy="190105"/>
              </a:xfrm>
            </p:grpSpPr>
            <p:sp>
              <p:nvSpPr>
                <p:cNvPr id="252" name="Rectangle 251"/>
                <p:cNvSpPr/>
                <p:nvPr/>
              </p:nvSpPr>
              <p:spPr>
                <a:xfrm>
                  <a:off x="731519" y="2967574"/>
                  <a:ext cx="45719" cy="45719"/>
                </a:xfrm>
                <a:prstGeom prst="rect">
                  <a:avLst/>
                </a:prstGeom>
                <a:solidFill>
                  <a:srgbClr val="C00000"/>
                </a:solidFill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53" name="Rectangle 252"/>
                <p:cNvSpPr/>
                <p:nvPr/>
              </p:nvSpPr>
              <p:spPr>
                <a:xfrm>
                  <a:off x="912157" y="2947483"/>
                  <a:ext cx="45719" cy="45719"/>
                </a:xfrm>
                <a:prstGeom prst="rect">
                  <a:avLst/>
                </a:prstGeom>
                <a:solidFill>
                  <a:srgbClr val="C00000"/>
                </a:solidFill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54" name="Rectangle 253"/>
                <p:cNvSpPr/>
                <p:nvPr/>
              </p:nvSpPr>
              <p:spPr>
                <a:xfrm>
                  <a:off x="1554481" y="2895600"/>
                  <a:ext cx="45719" cy="45719"/>
                </a:xfrm>
                <a:prstGeom prst="rect">
                  <a:avLst/>
                </a:prstGeom>
                <a:solidFill>
                  <a:srgbClr val="C00000"/>
                </a:solidFill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55" name="Rectangle 254"/>
                <p:cNvSpPr/>
                <p:nvPr/>
              </p:nvSpPr>
              <p:spPr>
                <a:xfrm>
                  <a:off x="2651762" y="2950670"/>
                  <a:ext cx="45719" cy="45719"/>
                </a:xfrm>
                <a:prstGeom prst="rect">
                  <a:avLst/>
                </a:prstGeom>
                <a:solidFill>
                  <a:srgbClr val="C00000"/>
                </a:solidFill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56" name="Rectangle 255"/>
                <p:cNvSpPr/>
                <p:nvPr/>
              </p:nvSpPr>
              <p:spPr>
                <a:xfrm>
                  <a:off x="2868598" y="2897645"/>
                  <a:ext cx="45719" cy="45719"/>
                </a:xfrm>
                <a:prstGeom prst="rect">
                  <a:avLst/>
                </a:prstGeom>
                <a:solidFill>
                  <a:srgbClr val="C00000"/>
                </a:solidFill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57" name="Rectangle 256"/>
                <p:cNvSpPr/>
                <p:nvPr/>
              </p:nvSpPr>
              <p:spPr>
                <a:xfrm>
                  <a:off x="3511596" y="2823188"/>
                  <a:ext cx="45719" cy="45719"/>
                </a:xfrm>
                <a:prstGeom prst="rect">
                  <a:avLst/>
                </a:prstGeom>
                <a:solidFill>
                  <a:srgbClr val="C00000"/>
                </a:solidFill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</p:grpSp>
          <p:grpSp>
            <p:nvGrpSpPr>
              <p:cNvPr id="235" name="Group 234"/>
              <p:cNvGrpSpPr/>
              <p:nvPr/>
            </p:nvGrpSpPr>
            <p:grpSpPr>
              <a:xfrm>
                <a:off x="771145" y="2777387"/>
                <a:ext cx="2762420" cy="304530"/>
                <a:chOff x="1251204" y="2772595"/>
                <a:chExt cx="2762420" cy="304530"/>
              </a:xfrm>
            </p:grpSpPr>
            <p:sp>
              <p:nvSpPr>
                <p:cNvPr id="246" name="Oval 39"/>
                <p:cNvSpPr/>
                <p:nvPr/>
              </p:nvSpPr>
              <p:spPr>
                <a:xfrm>
                  <a:off x="1251204" y="2966351"/>
                  <a:ext cx="1464772" cy="110774"/>
                </a:xfrm>
                <a:custGeom>
                  <a:avLst/>
                  <a:gdLst>
                    <a:gd name="connsiteX0" fmla="*/ 0 w 381000"/>
                    <a:gd name="connsiteY0" fmla="*/ 128016 h 256032"/>
                    <a:gd name="connsiteX1" fmla="*/ 190500 w 381000"/>
                    <a:gd name="connsiteY1" fmla="*/ 0 h 256032"/>
                    <a:gd name="connsiteX2" fmla="*/ 381000 w 381000"/>
                    <a:gd name="connsiteY2" fmla="*/ 128016 h 256032"/>
                    <a:gd name="connsiteX3" fmla="*/ 190500 w 381000"/>
                    <a:gd name="connsiteY3" fmla="*/ 256032 h 256032"/>
                    <a:gd name="connsiteX4" fmla="*/ 0 w 381000"/>
                    <a:gd name="connsiteY4" fmla="*/ 128016 h 256032"/>
                    <a:gd name="connsiteX0" fmla="*/ 0 w 381000"/>
                    <a:gd name="connsiteY0" fmla="*/ 128016 h 347472"/>
                    <a:gd name="connsiteX1" fmla="*/ 190500 w 381000"/>
                    <a:gd name="connsiteY1" fmla="*/ 0 h 347472"/>
                    <a:gd name="connsiteX2" fmla="*/ 381000 w 381000"/>
                    <a:gd name="connsiteY2" fmla="*/ 128016 h 347472"/>
                    <a:gd name="connsiteX3" fmla="*/ 281940 w 381000"/>
                    <a:gd name="connsiteY3" fmla="*/ 347472 h 347472"/>
                    <a:gd name="connsiteX0" fmla="*/ 0 w 381000"/>
                    <a:gd name="connsiteY0" fmla="*/ 128016 h 128016"/>
                    <a:gd name="connsiteX1" fmla="*/ 190500 w 381000"/>
                    <a:gd name="connsiteY1" fmla="*/ 0 h 128016"/>
                    <a:gd name="connsiteX2" fmla="*/ 381000 w 381000"/>
                    <a:gd name="connsiteY2" fmla="*/ 128016 h 128016"/>
                    <a:gd name="connsiteX0" fmla="*/ 0 w 381000"/>
                    <a:gd name="connsiteY0" fmla="*/ 13039 h 182203"/>
                    <a:gd name="connsiteX1" fmla="*/ 204216 w 381000"/>
                    <a:gd name="connsiteY1" fmla="*/ 182203 h 182203"/>
                    <a:gd name="connsiteX2" fmla="*/ 381000 w 381000"/>
                    <a:gd name="connsiteY2" fmla="*/ 13039 h 182203"/>
                    <a:gd name="connsiteX0" fmla="*/ 0 w 1673974"/>
                    <a:gd name="connsiteY0" fmla="*/ 10404 h 267032"/>
                    <a:gd name="connsiteX1" fmla="*/ 1479804 w 1673974"/>
                    <a:gd name="connsiteY1" fmla="*/ 266436 h 267032"/>
                    <a:gd name="connsiteX2" fmla="*/ 1656588 w 1673974"/>
                    <a:gd name="connsiteY2" fmla="*/ 97272 h 267032"/>
                    <a:gd name="connsiteX0" fmla="*/ 0 w 2392680"/>
                    <a:gd name="connsiteY0" fmla="*/ 10279 h 266570"/>
                    <a:gd name="connsiteX1" fmla="*/ 1479804 w 2392680"/>
                    <a:gd name="connsiteY1" fmla="*/ 266311 h 266570"/>
                    <a:gd name="connsiteX2" fmla="*/ 2392680 w 2392680"/>
                    <a:gd name="connsiteY2" fmla="*/ 69715 h 266570"/>
                    <a:gd name="connsiteX0" fmla="*/ 0 w 2392680"/>
                    <a:gd name="connsiteY0" fmla="*/ 13935 h 174348"/>
                    <a:gd name="connsiteX1" fmla="*/ 1164336 w 2392680"/>
                    <a:gd name="connsiteY1" fmla="*/ 173955 h 174348"/>
                    <a:gd name="connsiteX2" fmla="*/ 2392680 w 2392680"/>
                    <a:gd name="connsiteY2" fmla="*/ 73371 h 174348"/>
                    <a:gd name="connsiteX0" fmla="*/ 0 w 2415540"/>
                    <a:gd name="connsiteY0" fmla="*/ 12839 h 201099"/>
                    <a:gd name="connsiteX1" fmla="*/ 1187196 w 2415540"/>
                    <a:gd name="connsiteY1" fmla="*/ 200291 h 201099"/>
                    <a:gd name="connsiteX2" fmla="*/ 2415540 w 2415540"/>
                    <a:gd name="connsiteY2" fmla="*/ 99707 h 201099"/>
                    <a:gd name="connsiteX0" fmla="*/ 0 w 2401559"/>
                    <a:gd name="connsiteY0" fmla="*/ 12498 h 200070"/>
                    <a:gd name="connsiteX1" fmla="*/ 1187196 w 2401559"/>
                    <a:gd name="connsiteY1" fmla="*/ 199950 h 200070"/>
                    <a:gd name="connsiteX2" fmla="*/ 2401559 w 2401559"/>
                    <a:gd name="connsiteY2" fmla="*/ 49074 h 200070"/>
                    <a:gd name="connsiteX0" fmla="*/ 0 w 2392239"/>
                    <a:gd name="connsiteY0" fmla="*/ 11890 h 217895"/>
                    <a:gd name="connsiteX1" fmla="*/ 1177876 w 2392239"/>
                    <a:gd name="connsiteY1" fmla="*/ 217630 h 217895"/>
                    <a:gd name="connsiteX2" fmla="*/ 2392239 w 2392239"/>
                    <a:gd name="connsiteY2" fmla="*/ 66754 h 217895"/>
                    <a:gd name="connsiteX0" fmla="*/ 0 w 2392239"/>
                    <a:gd name="connsiteY0" fmla="*/ 12244 h 209116"/>
                    <a:gd name="connsiteX1" fmla="*/ 996128 w 2392239"/>
                    <a:gd name="connsiteY1" fmla="*/ 208840 h 209116"/>
                    <a:gd name="connsiteX2" fmla="*/ 2392239 w 2392239"/>
                    <a:gd name="connsiteY2" fmla="*/ 67108 h 209116"/>
                    <a:gd name="connsiteX0" fmla="*/ 0 w 2392239"/>
                    <a:gd name="connsiteY0" fmla="*/ 12981 h 211773"/>
                    <a:gd name="connsiteX1" fmla="*/ 996128 w 2392239"/>
                    <a:gd name="connsiteY1" fmla="*/ 209577 h 211773"/>
                    <a:gd name="connsiteX2" fmla="*/ 2392239 w 2392239"/>
                    <a:gd name="connsiteY2" fmla="*/ 67845 h 211773"/>
                    <a:gd name="connsiteX0" fmla="*/ 0 w 1876641"/>
                    <a:gd name="connsiteY0" fmla="*/ 12981 h 212573"/>
                    <a:gd name="connsiteX1" fmla="*/ 996128 w 1876641"/>
                    <a:gd name="connsiteY1" fmla="*/ 209577 h 212573"/>
                    <a:gd name="connsiteX2" fmla="*/ 1876641 w 1876641"/>
                    <a:gd name="connsiteY2" fmla="*/ 135939 h 212573"/>
                    <a:gd name="connsiteX0" fmla="*/ 0 w 1832021"/>
                    <a:gd name="connsiteY0" fmla="*/ 12981 h 212739"/>
                    <a:gd name="connsiteX1" fmla="*/ 996128 w 1832021"/>
                    <a:gd name="connsiteY1" fmla="*/ 209577 h 212739"/>
                    <a:gd name="connsiteX2" fmla="*/ 1832021 w 1832021"/>
                    <a:gd name="connsiteY2" fmla="*/ 145667 h 212739"/>
                    <a:gd name="connsiteX0" fmla="*/ 0 w 1832021"/>
                    <a:gd name="connsiteY0" fmla="*/ 12981 h 214586"/>
                    <a:gd name="connsiteX1" fmla="*/ 996128 w 1832021"/>
                    <a:gd name="connsiteY1" fmla="*/ 209577 h 214586"/>
                    <a:gd name="connsiteX2" fmla="*/ 1832021 w 1832021"/>
                    <a:gd name="connsiteY2" fmla="*/ 145667 h 214586"/>
                    <a:gd name="connsiteX0" fmla="*/ 0 w 1898894"/>
                    <a:gd name="connsiteY0" fmla="*/ 12981 h 213950"/>
                    <a:gd name="connsiteX1" fmla="*/ 996128 w 1898894"/>
                    <a:gd name="connsiteY1" fmla="*/ 209577 h 213950"/>
                    <a:gd name="connsiteX2" fmla="*/ 1898894 w 1898894"/>
                    <a:gd name="connsiteY2" fmla="*/ 129265 h 213950"/>
                    <a:gd name="connsiteX0" fmla="*/ 0 w 1898894"/>
                    <a:gd name="connsiteY0" fmla="*/ 12981 h 215118"/>
                    <a:gd name="connsiteX1" fmla="*/ 996128 w 1898894"/>
                    <a:gd name="connsiteY1" fmla="*/ 209577 h 215118"/>
                    <a:gd name="connsiteX2" fmla="*/ 1898894 w 1898894"/>
                    <a:gd name="connsiteY2" fmla="*/ 129265 h 215118"/>
                    <a:gd name="connsiteX0" fmla="*/ 0 w 1898894"/>
                    <a:gd name="connsiteY0" fmla="*/ 0 h 116284"/>
                    <a:gd name="connsiteX1" fmla="*/ 1898894 w 1898894"/>
                    <a:gd name="connsiteY1" fmla="*/ 116284 h 116284"/>
                    <a:gd name="connsiteX0" fmla="*/ 0 w 1898894"/>
                    <a:gd name="connsiteY0" fmla="*/ 0 h 141599"/>
                    <a:gd name="connsiteX1" fmla="*/ 1898894 w 1898894"/>
                    <a:gd name="connsiteY1" fmla="*/ 116284 h 141599"/>
                    <a:gd name="connsiteX0" fmla="*/ 0 w 1903852"/>
                    <a:gd name="connsiteY0" fmla="*/ 0 h 116027"/>
                    <a:gd name="connsiteX1" fmla="*/ 1903852 w 1903852"/>
                    <a:gd name="connsiteY1" fmla="*/ 87101 h 116027"/>
                    <a:gd name="connsiteX0" fmla="*/ 0 w 1903852"/>
                    <a:gd name="connsiteY0" fmla="*/ 0 h 128259"/>
                    <a:gd name="connsiteX1" fmla="*/ 1903852 w 1903852"/>
                    <a:gd name="connsiteY1" fmla="*/ 87101 h 128259"/>
                    <a:gd name="connsiteX0" fmla="*/ 0 w 1908810"/>
                    <a:gd name="connsiteY0" fmla="*/ 0 h 104334"/>
                    <a:gd name="connsiteX1" fmla="*/ 1908810 w 1908810"/>
                    <a:gd name="connsiteY1" fmla="*/ 57918 h 104334"/>
                    <a:gd name="connsiteX0" fmla="*/ 0 w 1908810"/>
                    <a:gd name="connsiteY0" fmla="*/ 0 h 136462"/>
                    <a:gd name="connsiteX1" fmla="*/ 1908810 w 1908810"/>
                    <a:gd name="connsiteY1" fmla="*/ 57918 h 136462"/>
                    <a:gd name="connsiteX0" fmla="*/ 0 w 1493031"/>
                    <a:gd name="connsiteY0" fmla="*/ 0 h 174740"/>
                    <a:gd name="connsiteX1" fmla="*/ 1493031 w 1493031"/>
                    <a:gd name="connsiteY1" fmla="*/ 105508 h 174740"/>
                    <a:gd name="connsiteX0" fmla="*/ 0 w 1493031"/>
                    <a:gd name="connsiteY0" fmla="*/ 0 h 153057"/>
                    <a:gd name="connsiteX1" fmla="*/ 1493031 w 1493031"/>
                    <a:gd name="connsiteY1" fmla="*/ 105508 h 153057"/>
                    <a:gd name="connsiteX0" fmla="*/ 0 w 1493031"/>
                    <a:gd name="connsiteY0" fmla="*/ 0 h 110774"/>
                    <a:gd name="connsiteX1" fmla="*/ 1493031 w 1493031"/>
                    <a:gd name="connsiteY1" fmla="*/ 53847 h 1107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3031" h="110774">
                      <a:moveTo>
                        <a:pt x="0" y="0"/>
                      </a:moveTo>
                      <a:cubicBezTo>
                        <a:pt x="632965" y="38761"/>
                        <a:pt x="542334" y="192696"/>
                        <a:pt x="1493031" y="53847"/>
                      </a:cubicBezTo>
                    </a:path>
                  </a:pathLst>
                </a:custGeom>
                <a:noFill/>
                <a:ln w="19050">
                  <a:solidFill>
                    <a:srgbClr val="C0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47" name="Oval 39"/>
                <p:cNvSpPr/>
                <p:nvPr/>
              </p:nvSpPr>
              <p:spPr>
                <a:xfrm>
                  <a:off x="1472185" y="2899659"/>
                  <a:ext cx="1243502" cy="64074"/>
                </a:xfrm>
                <a:custGeom>
                  <a:avLst/>
                  <a:gdLst>
                    <a:gd name="connsiteX0" fmla="*/ 0 w 381000"/>
                    <a:gd name="connsiteY0" fmla="*/ 128016 h 256032"/>
                    <a:gd name="connsiteX1" fmla="*/ 190500 w 381000"/>
                    <a:gd name="connsiteY1" fmla="*/ 0 h 256032"/>
                    <a:gd name="connsiteX2" fmla="*/ 381000 w 381000"/>
                    <a:gd name="connsiteY2" fmla="*/ 128016 h 256032"/>
                    <a:gd name="connsiteX3" fmla="*/ 190500 w 381000"/>
                    <a:gd name="connsiteY3" fmla="*/ 256032 h 256032"/>
                    <a:gd name="connsiteX4" fmla="*/ 0 w 381000"/>
                    <a:gd name="connsiteY4" fmla="*/ 128016 h 256032"/>
                    <a:gd name="connsiteX0" fmla="*/ 0 w 381000"/>
                    <a:gd name="connsiteY0" fmla="*/ 128016 h 347472"/>
                    <a:gd name="connsiteX1" fmla="*/ 190500 w 381000"/>
                    <a:gd name="connsiteY1" fmla="*/ 0 h 347472"/>
                    <a:gd name="connsiteX2" fmla="*/ 381000 w 381000"/>
                    <a:gd name="connsiteY2" fmla="*/ 128016 h 347472"/>
                    <a:gd name="connsiteX3" fmla="*/ 281940 w 381000"/>
                    <a:gd name="connsiteY3" fmla="*/ 347472 h 347472"/>
                    <a:gd name="connsiteX0" fmla="*/ 0 w 381000"/>
                    <a:gd name="connsiteY0" fmla="*/ 128016 h 128016"/>
                    <a:gd name="connsiteX1" fmla="*/ 190500 w 381000"/>
                    <a:gd name="connsiteY1" fmla="*/ 0 h 128016"/>
                    <a:gd name="connsiteX2" fmla="*/ 381000 w 381000"/>
                    <a:gd name="connsiteY2" fmla="*/ 128016 h 128016"/>
                    <a:gd name="connsiteX0" fmla="*/ 0 w 381000"/>
                    <a:gd name="connsiteY0" fmla="*/ 13039 h 182203"/>
                    <a:gd name="connsiteX1" fmla="*/ 204216 w 381000"/>
                    <a:gd name="connsiteY1" fmla="*/ 182203 h 182203"/>
                    <a:gd name="connsiteX2" fmla="*/ 381000 w 381000"/>
                    <a:gd name="connsiteY2" fmla="*/ 13039 h 182203"/>
                    <a:gd name="connsiteX0" fmla="*/ 0 w 1673974"/>
                    <a:gd name="connsiteY0" fmla="*/ 10404 h 267032"/>
                    <a:gd name="connsiteX1" fmla="*/ 1479804 w 1673974"/>
                    <a:gd name="connsiteY1" fmla="*/ 266436 h 267032"/>
                    <a:gd name="connsiteX2" fmla="*/ 1656588 w 1673974"/>
                    <a:gd name="connsiteY2" fmla="*/ 97272 h 267032"/>
                    <a:gd name="connsiteX0" fmla="*/ 0 w 2392680"/>
                    <a:gd name="connsiteY0" fmla="*/ 10279 h 266570"/>
                    <a:gd name="connsiteX1" fmla="*/ 1479804 w 2392680"/>
                    <a:gd name="connsiteY1" fmla="*/ 266311 h 266570"/>
                    <a:gd name="connsiteX2" fmla="*/ 2392680 w 2392680"/>
                    <a:gd name="connsiteY2" fmla="*/ 69715 h 266570"/>
                    <a:gd name="connsiteX0" fmla="*/ 0 w 2392680"/>
                    <a:gd name="connsiteY0" fmla="*/ 13935 h 174348"/>
                    <a:gd name="connsiteX1" fmla="*/ 1164336 w 2392680"/>
                    <a:gd name="connsiteY1" fmla="*/ 173955 h 174348"/>
                    <a:gd name="connsiteX2" fmla="*/ 2392680 w 2392680"/>
                    <a:gd name="connsiteY2" fmla="*/ 73371 h 174348"/>
                    <a:gd name="connsiteX0" fmla="*/ 0 w 2415540"/>
                    <a:gd name="connsiteY0" fmla="*/ 12839 h 201099"/>
                    <a:gd name="connsiteX1" fmla="*/ 1187196 w 2415540"/>
                    <a:gd name="connsiteY1" fmla="*/ 200291 h 201099"/>
                    <a:gd name="connsiteX2" fmla="*/ 2415540 w 2415540"/>
                    <a:gd name="connsiteY2" fmla="*/ 99707 h 201099"/>
                    <a:gd name="connsiteX0" fmla="*/ 0 w 2401559"/>
                    <a:gd name="connsiteY0" fmla="*/ 12498 h 200070"/>
                    <a:gd name="connsiteX1" fmla="*/ 1187196 w 2401559"/>
                    <a:gd name="connsiteY1" fmla="*/ 199950 h 200070"/>
                    <a:gd name="connsiteX2" fmla="*/ 2401559 w 2401559"/>
                    <a:gd name="connsiteY2" fmla="*/ 49074 h 200070"/>
                    <a:gd name="connsiteX0" fmla="*/ 0 w 2392239"/>
                    <a:gd name="connsiteY0" fmla="*/ 11890 h 217895"/>
                    <a:gd name="connsiteX1" fmla="*/ 1177876 w 2392239"/>
                    <a:gd name="connsiteY1" fmla="*/ 217630 h 217895"/>
                    <a:gd name="connsiteX2" fmla="*/ 2392239 w 2392239"/>
                    <a:gd name="connsiteY2" fmla="*/ 66754 h 217895"/>
                    <a:gd name="connsiteX0" fmla="*/ 0 w 2392239"/>
                    <a:gd name="connsiteY0" fmla="*/ 12244 h 209116"/>
                    <a:gd name="connsiteX1" fmla="*/ 996128 w 2392239"/>
                    <a:gd name="connsiteY1" fmla="*/ 208840 h 209116"/>
                    <a:gd name="connsiteX2" fmla="*/ 2392239 w 2392239"/>
                    <a:gd name="connsiteY2" fmla="*/ 67108 h 209116"/>
                    <a:gd name="connsiteX0" fmla="*/ 0 w 2392239"/>
                    <a:gd name="connsiteY0" fmla="*/ 12981 h 211773"/>
                    <a:gd name="connsiteX1" fmla="*/ 996128 w 2392239"/>
                    <a:gd name="connsiteY1" fmla="*/ 209577 h 211773"/>
                    <a:gd name="connsiteX2" fmla="*/ 2392239 w 2392239"/>
                    <a:gd name="connsiteY2" fmla="*/ 67845 h 211773"/>
                    <a:gd name="connsiteX0" fmla="*/ 0 w 2392239"/>
                    <a:gd name="connsiteY0" fmla="*/ 19922 h 118396"/>
                    <a:gd name="connsiteX1" fmla="*/ 1154370 w 2392239"/>
                    <a:gd name="connsiteY1" fmla="*/ 114736 h 118396"/>
                    <a:gd name="connsiteX2" fmla="*/ 2392239 w 2392239"/>
                    <a:gd name="connsiteY2" fmla="*/ 74786 h 118396"/>
                    <a:gd name="connsiteX0" fmla="*/ 0 w 2392239"/>
                    <a:gd name="connsiteY0" fmla="*/ 12580 h 126480"/>
                    <a:gd name="connsiteX1" fmla="*/ 1154370 w 2392239"/>
                    <a:gd name="connsiteY1" fmla="*/ 107394 h 126480"/>
                    <a:gd name="connsiteX2" fmla="*/ 2392239 w 2392239"/>
                    <a:gd name="connsiteY2" fmla="*/ 67444 h 126480"/>
                    <a:gd name="connsiteX0" fmla="*/ 0 w 2392239"/>
                    <a:gd name="connsiteY0" fmla="*/ 12289 h 128606"/>
                    <a:gd name="connsiteX1" fmla="*/ 1154370 w 2392239"/>
                    <a:gd name="connsiteY1" fmla="*/ 107103 h 128606"/>
                    <a:gd name="connsiteX2" fmla="*/ 2392239 w 2392239"/>
                    <a:gd name="connsiteY2" fmla="*/ 67153 h 128606"/>
                    <a:gd name="connsiteX0" fmla="*/ 0 w 1682954"/>
                    <a:gd name="connsiteY0" fmla="*/ 12289 h 128606"/>
                    <a:gd name="connsiteX1" fmla="*/ 1154370 w 1682954"/>
                    <a:gd name="connsiteY1" fmla="*/ 107103 h 128606"/>
                    <a:gd name="connsiteX2" fmla="*/ 1680590 w 1682954"/>
                    <a:gd name="connsiteY2" fmla="*/ 79306 h 128606"/>
                    <a:gd name="connsiteX0" fmla="*/ 0 w 1652559"/>
                    <a:gd name="connsiteY0" fmla="*/ 12289 h 128606"/>
                    <a:gd name="connsiteX1" fmla="*/ 1154370 w 1652559"/>
                    <a:gd name="connsiteY1" fmla="*/ 107103 h 128606"/>
                    <a:gd name="connsiteX2" fmla="*/ 1645751 w 1652559"/>
                    <a:gd name="connsiteY2" fmla="*/ 51767 h 128606"/>
                    <a:gd name="connsiteX0" fmla="*/ 0 w 1613568"/>
                    <a:gd name="connsiteY0" fmla="*/ 12289 h 128606"/>
                    <a:gd name="connsiteX1" fmla="*/ 1154370 w 1613568"/>
                    <a:gd name="connsiteY1" fmla="*/ 107103 h 128606"/>
                    <a:gd name="connsiteX2" fmla="*/ 1595980 w 1613568"/>
                    <a:gd name="connsiteY2" fmla="*/ 60947 h 128606"/>
                    <a:gd name="connsiteX0" fmla="*/ 0 w 1579452"/>
                    <a:gd name="connsiteY0" fmla="*/ 12289 h 128606"/>
                    <a:gd name="connsiteX1" fmla="*/ 1154370 w 1579452"/>
                    <a:gd name="connsiteY1" fmla="*/ 107103 h 128606"/>
                    <a:gd name="connsiteX2" fmla="*/ 1546210 w 1579452"/>
                    <a:gd name="connsiteY2" fmla="*/ 60947 h 128606"/>
                    <a:gd name="connsiteX0" fmla="*/ 0 w 1664247"/>
                    <a:gd name="connsiteY0" fmla="*/ 12289 h 128606"/>
                    <a:gd name="connsiteX1" fmla="*/ 1154370 w 1664247"/>
                    <a:gd name="connsiteY1" fmla="*/ 107103 h 128606"/>
                    <a:gd name="connsiteX2" fmla="*/ 1659499 w 1664247"/>
                    <a:gd name="connsiteY2" fmla="*/ 60947 h 128606"/>
                    <a:gd name="connsiteX0" fmla="*/ 0 w 1647453"/>
                    <a:gd name="connsiteY0" fmla="*/ 19540 h 135857"/>
                    <a:gd name="connsiteX1" fmla="*/ 1154370 w 1647453"/>
                    <a:gd name="connsiteY1" fmla="*/ 114354 h 135857"/>
                    <a:gd name="connsiteX2" fmla="*/ 1639591 w 1647453"/>
                    <a:gd name="connsiteY2" fmla="*/ 31479 h 135857"/>
                    <a:gd name="connsiteX0" fmla="*/ 0 w 1655745"/>
                    <a:gd name="connsiteY0" fmla="*/ 12289 h 128606"/>
                    <a:gd name="connsiteX1" fmla="*/ 1154370 w 1655745"/>
                    <a:gd name="connsiteY1" fmla="*/ 107103 h 128606"/>
                    <a:gd name="connsiteX2" fmla="*/ 1649546 w 1655745"/>
                    <a:gd name="connsiteY2" fmla="*/ 70126 h 128606"/>
                    <a:gd name="connsiteX0" fmla="*/ 0 w 1154370"/>
                    <a:gd name="connsiteY0" fmla="*/ 12289 h 128606"/>
                    <a:gd name="connsiteX1" fmla="*/ 1154370 w 1154370"/>
                    <a:gd name="connsiteY1" fmla="*/ 107103 h 128606"/>
                    <a:gd name="connsiteX0" fmla="*/ 0 w 1662030"/>
                    <a:gd name="connsiteY0" fmla="*/ 16986 h 58280"/>
                    <a:gd name="connsiteX1" fmla="*/ 1662030 w 1662030"/>
                    <a:gd name="connsiteY1" fmla="*/ 29186 h 58280"/>
                    <a:gd name="connsiteX0" fmla="*/ 0 w 1662030"/>
                    <a:gd name="connsiteY0" fmla="*/ 9565 h 125302"/>
                    <a:gd name="connsiteX1" fmla="*/ 1662030 w 1662030"/>
                    <a:gd name="connsiteY1" fmla="*/ 21765 h 125302"/>
                    <a:gd name="connsiteX0" fmla="*/ 0 w 1272450"/>
                    <a:gd name="connsiteY0" fmla="*/ 8825 h 150678"/>
                    <a:gd name="connsiteX1" fmla="*/ 1272450 w 1272450"/>
                    <a:gd name="connsiteY1" fmla="*/ 53101 h 150678"/>
                    <a:gd name="connsiteX0" fmla="*/ 0 w 1272450"/>
                    <a:gd name="connsiteY0" fmla="*/ 62970 h 120924"/>
                    <a:gd name="connsiteX1" fmla="*/ 1272450 w 1272450"/>
                    <a:gd name="connsiteY1" fmla="*/ 0 h 120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72450" h="120924">
                      <a:moveTo>
                        <a:pt x="0" y="62970"/>
                      </a:moveTo>
                      <a:cubicBezTo>
                        <a:pt x="0" y="-7731"/>
                        <a:pt x="543786" y="270565"/>
                        <a:pt x="1272450" y="0"/>
                      </a:cubicBezTo>
                    </a:path>
                  </a:pathLst>
                </a:custGeom>
                <a:noFill/>
                <a:ln w="19050">
                  <a:solidFill>
                    <a:srgbClr val="C0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48" name="Oval 39"/>
                <p:cNvSpPr/>
                <p:nvPr/>
              </p:nvSpPr>
              <p:spPr>
                <a:xfrm flipV="1">
                  <a:off x="2054023" y="2810235"/>
                  <a:ext cx="660786" cy="71880"/>
                </a:xfrm>
                <a:custGeom>
                  <a:avLst/>
                  <a:gdLst>
                    <a:gd name="connsiteX0" fmla="*/ 0 w 381000"/>
                    <a:gd name="connsiteY0" fmla="*/ 128016 h 256032"/>
                    <a:gd name="connsiteX1" fmla="*/ 190500 w 381000"/>
                    <a:gd name="connsiteY1" fmla="*/ 0 h 256032"/>
                    <a:gd name="connsiteX2" fmla="*/ 381000 w 381000"/>
                    <a:gd name="connsiteY2" fmla="*/ 128016 h 256032"/>
                    <a:gd name="connsiteX3" fmla="*/ 190500 w 381000"/>
                    <a:gd name="connsiteY3" fmla="*/ 256032 h 256032"/>
                    <a:gd name="connsiteX4" fmla="*/ 0 w 381000"/>
                    <a:gd name="connsiteY4" fmla="*/ 128016 h 256032"/>
                    <a:gd name="connsiteX0" fmla="*/ 0 w 381000"/>
                    <a:gd name="connsiteY0" fmla="*/ 128016 h 347472"/>
                    <a:gd name="connsiteX1" fmla="*/ 190500 w 381000"/>
                    <a:gd name="connsiteY1" fmla="*/ 0 h 347472"/>
                    <a:gd name="connsiteX2" fmla="*/ 381000 w 381000"/>
                    <a:gd name="connsiteY2" fmla="*/ 128016 h 347472"/>
                    <a:gd name="connsiteX3" fmla="*/ 281940 w 381000"/>
                    <a:gd name="connsiteY3" fmla="*/ 347472 h 347472"/>
                    <a:gd name="connsiteX0" fmla="*/ 0 w 381000"/>
                    <a:gd name="connsiteY0" fmla="*/ 128016 h 128016"/>
                    <a:gd name="connsiteX1" fmla="*/ 190500 w 381000"/>
                    <a:gd name="connsiteY1" fmla="*/ 0 h 128016"/>
                    <a:gd name="connsiteX2" fmla="*/ 381000 w 381000"/>
                    <a:gd name="connsiteY2" fmla="*/ 128016 h 128016"/>
                    <a:gd name="connsiteX0" fmla="*/ 0 w 381000"/>
                    <a:gd name="connsiteY0" fmla="*/ 13039 h 182203"/>
                    <a:gd name="connsiteX1" fmla="*/ 204216 w 381000"/>
                    <a:gd name="connsiteY1" fmla="*/ 182203 h 182203"/>
                    <a:gd name="connsiteX2" fmla="*/ 381000 w 381000"/>
                    <a:gd name="connsiteY2" fmla="*/ 13039 h 182203"/>
                    <a:gd name="connsiteX0" fmla="*/ 0 w 1673974"/>
                    <a:gd name="connsiteY0" fmla="*/ 10404 h 267032"/>
                    <a:gd name="connsiteX1" fmla="*/ 1479804 w 1673974"/>
                    <a:gd name="connsiteY1" fmla="*/ 266436 h 267032"/>
                    <a:gd name="connsiteX2" fmla="*/ 1656588 w 1673974"/>
                    <a:gd name="connsiteY2" fmla="*/ 97272 h 267032"/>
                    <a:gd name="connsiteX0" fmla="*/ 0 w 2392680"/>
                    <a:gd name="connsiteY0" fmla="*/ 10279 h 266570"/>
                    <a:gd name="connsiteX1" fmla="*/ 1479804 w 2392680"/>
                    <a:gd name="connsiteY1" fmla="*/ 266311 h 266570"/>
                    <a:gd name="connsiteX2" fmla="*/ 2392680 w 2392680"/>
                    <a:gd name="connsiteY2" fmla="*/ 69715 h 266570"/>
                    <a:gd name="connsiteX0" fmla="*/ 0 w 2392680"/>
                    <a:gd name="connsiteY0" fmla="*/ 13935 h 174348"/>
                    <a:gd name="connsiteX1" fmla="*/ 1164336 w 2392680"/>
                    <a:gd name="connsiteY1" fmla="*/ 173955 h 174348"/>
                    <a:gd name="connsiteX2" fmla="*/ 2392680 w 2392680"/>
                    <a:gd name="connsiteY2" fmla="*/ 73371 h 174348"/>
                    <a:gd name="connsiteX0" fmla="*/ 0 w 2415540"/>
                    <a:gd name="connsiteY0" fmla="*/ 12839 h 201099"/>
                    <a:gd name="connsiteX1" fmla="*/ 1187196 w 2415540"/>
                    <a:gd name="connsiteY1" fmla="*/ 200291 h 201099"/>
                    <a:gd name="connsiteX2" fmla="*/ 2415540 w 2415540"/>
                    <a:gd name="connsiteY2" fmla="*/ 99707 h 201099"/>
                    <a:gd name="connsiteX0" fmla="*/ 0 w 2401559"/>
                    <a:gd name="connsiteY0" fmla="*/ 12498 h 200070"/>
                    <a:gd name="connsiteX1" fmla="*/ 1187196 w 2401559"/>
                    <a:gd name="connsiteY1" fmla="*/ 199950 h 200070"/>
                    <a:gd name="connsiteX2" fmla="*/ 2401559 w 2401559"/>
                    <a:gd name="connsiteY2" fmla="*/ 49074 h 200070"/>
                    <a:gd name="connsiteX0" fmla="*/ 0 w 2392239"/>
                    <a:gd name="connsiteY0" fmla="*/ 11890 h 217895"/>
                    <a:gd name="connsiteX1" fmla="*/ 1177876 w 2392239"/>
                    <a:gd name="connsiteY1" fmla="*/ 217630 h 217895"/>
                    <a:gd name="connsiteX2" fmla="*/ 2392239 w 2392239"/>
                    <a:gd name="connsiteY2" fmla="*/ 66754 h 217895"/>
                    <a:gd name="connsiteX0" fmla="*/ 0 w 2392239"/>
                    <a:gd name="connsiteY0" fmla="*/ 12244 h 209116"/>
                    <a:gd name="connsiteX1" fmla="*/ 996128 w 2392239"/>
                    <a:gd name="connsiteY1" fmla="*/ 208840 h 209116"/>
                    <a:gd name="connsiteX2" fmla="*/ 2392239 w 2392239"/>
                    <a:gd name="connsiteY2" fmla="*/ 67108 h 209116"/>
                    <a:gd name="connsiteX0" fmla="*/ 0 w 2392239"/>
                    <a:gd name="connsiteY0" fmla="*/ 12981 h 211773"/>
                    <a:gd name="connsiteX1" fmla="*/ 996128 w 2392239"/>
                    <a:gd name="connsiteY1" fmla="*/ 209577 h 211773"/>
                    <a:gd name="connsiteX2" fmla="*/ 2392239 w 2392239"/>
                    <a:gd name="connsiteY2" fmla="*/ 67845 h 211773"/>
                    <a:gd name="connsiteX0" fmla="*/ 0 w 2382919"/>
                    <a:gd name="connsiteY0" fmla="*/ 98026 h 157846"/>
                    <a:gd name="connsiteX1" fmla="*/ 986808 w 2382919"/>
                    <a:gd name="connsiteY1" fmla="*/ 156901 h 157846"/>
                    <a:gd name="connsiteX2" fmla="*/ 2382919 w 2382919"/>
                    <a:gd name="connsiteY2" fmla="*/ 15169 h 157846"/>
                    <a:gd name="connsiteX0" fmla="*/ 0 w 2364278"/>
                    <a:gd name="connsiteY0" fmla="*/ 98026 h 157844"/>
                    <a:gd name="connsiteX1" fmla="*/ 986808 w 2364278"/>
                    <a:gd name="connsiteY1" fmla="*/ 156901 h 157844"/>
                    <a:gd name="connsiteX2" fmla="*/ 2364278 w 2364278"/>
                    <a:gd name="connsiteY2" fmla="*/ 15168 h 157844"/>
                    <a:gd name="connsiteX0" fmla="*/ 0 w 986808"/>
                    <a:gd name="connsiteY0" fmla="*/ 19701 h 79521"/>
                    <a:gd name="connsiteX1" fmla="*/ 986808 w 986808"/>
                    <a:gd name="connsiteY1" fmla="*/ 78576 h 79521"/>
                    <a:gd name="connsiteX0" fmla="*/ 0 w 888354"/>
                    <a:gd name="connsiteY0" fmla="*/ 20760 h 70945"/>
                    <a:gd name="connsiteX1" fmla="*/ 888354 w 888354"/>
                    <a:gd name="connsiteY1" fmla="*/ 69936 h 70945"/>
                    <a:gd name="connsiteX0" fmla="*/ 0 w 1071990"/>
                    <a:gd name="connsiteY0" fmla="*/ 15484 h 126800"/>
                    <a:gd name="connsiteX1" fmla="*/ 1071990 w 1071990"/>
                    <a:gd name="connsiteY1" fmla="*/ 126098 h 126800"/>
                    <a:gd name="connsiteX0" fmla="*/ 0 w 673534"/>
                    <a:gd name="connsiteY0" fmla="*/ 18642 h 89178"/>
                    <a:gd name="connsiteX1" fmla="*/ 673534 w 673534"/>
                    <a:gd name="connsiteY1" fmla="*/ 88298 h 89178"/>
                    <a:gd name="connsiteX0" fmla="*/ 0 w 673534"/>
                    <a:gd name="connsiteY0" fmla="*/ 20571 h 90228"/>
                    <a:gd name="connsiteX1" fmla="*/ 673534 w 673534"/>
                    <a:gd name="connsiteY1" fmla="*/ 90227 h 90228"/>
                    <a:gd name="connsiteX0" fmla="*/ 0 w 673534"/>
                    <a:gd name="connsiteY0" fmla="*/ 17590 h 118370"/>
                    <a:gd name="connsiteX1" fmla="*/ 673534 w 673534"/>
                    <a:gd name="connsiteY1" fmla="*/ 118370 h 118370"/>
                    <a:gd name="connsiteX0" fmla="*/ 0 w 673534"/>
                    <a:gd name="connsiteY0" fmla="*/ 21095 h 121875"/>
                    <a:gd name="connsiteX1" fmla="*/ 673534 w 673534"/>
                    <a:gd name="connsiteY1" fmla="*/ 121875 h 121875"/>
                    <a:gd name="connsiteX0" fmla="*/ 0 w 673534"/>
                    <a:gd name="connsiteY0" fmla="*/ 23042 h 108261"/>
                    <a:gd name="connsiteX1" fmla="*/ 673534 w 673534"/>
                    <a:gd name="connsiteY1" fmla="*/ 108261 h 108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73534" h="108261">
                      <a:moveTo>
                        <a:pt x="0" y="23042"/>
                      </a:moveTo>
                      <a:cubicBezTo>
                        <a:pt x="0" y="-47659"/>
                        <a:pt x="321203" y="62687"/>
                        <a:pt x="673534" y="108261"/>
                      </a:cubicBezTo>
                    </a:path>
                  </a:pathLst>
                </a:custGeom>
                <a:noFill/>
                <a:ln w="19050">
                  <a:solidFill>
                    <a:srgbClr val="C0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49" name="Oval 39"/>
                <p:cNvSpPr/>
                <p:nvPr/>
              </p:nvSpPr>
              <p:spPr>
                <a:xfrm flipV="1">
                  <a:off x="2705844" y="2772595"/>
                  <a:ext cx="1307780" cy="37617"/>
                </a:xfrm>
                <a:custGeom>
                  <a:avLst/>
                  <a:gdLst>
                    <a:gd name="connsiteX0" fmla="*/ 0 w 381000"/>
                    <a:gd name="connsiteY0" fmla="*/ 128016 h 256032"/>
                    <a:gd name="connsiteX1" fmla="*/ 190500 w 381000"/>
                    <a:gd name="connsiteY1" fmla="*/ 0 h 256032"/>
                    <a:gd name="connsiteX2" fmla="*/ 381000 w 381000"/>
                    <a:gd name="connsiteY2" fmla="*/ 128016 h 256032"/>
                    <a:gd name="connsiteX3" fmla="*/ 190500 w 381000"/>
                    <a:gd name="connsiteY3" fmla="*/ 256032 h 256032"/>
                    <a:gd name="connsiteX4" fmla="*/ 0 w 381000"/>
                    <a:gd name="connsiteY4" fmla="*/ 128016 h 256032"/>
                    <a:gd name="connsiteX0" fmla="*/ 0 w 381000"/>
                    <a:gd name="connsiteY0" fmla="*/ 128016 h 347472"/>
                    <a:gd name="connsiteX1" fmla="*/ 190500 w 381000"/>
                    <a:gd name="connsiteY1" fmla="*/ 0 h 347472"/>
                    <a:gd name="connsiteX2" fmla="*/ 381000 w 381000"/>
                    <a:gd name="connsiteY2" fmla="*/ 128016 h 347472"/>
                    <a:gd name="connsiteX3" fmla="*/ 281940 w 381000"/>
                    <a:gd name="connsiteY3" fmla="*/ 347472 h 347472"/>
                    <a:gd name="connsiteX0" fmla="*/ 0 w 381000"/>
                    <a:gd name="connsiteY0" fmla="*/ 128016 h 128016"/>
                    <a:gd name="connsiteX1" fmla="*/ 190500 w 381000"/>
                    <a:gd name="connsiteY1" fmla="*/ 0 h 128016"/>
                    <a:gd name="connsiteX2" fmla="*/ 381000 w 381000"/>
                    <a:gd name="connsiteY2" fmla="*/ 128016 h 128016"/>
                    <a:gd name="connsiteX0" fmla="*/ 0 w 381000"/>
                    <a:gd name="connsiteY0" fmla="*/ 13039 h 182203"/>
                    <a:gd name="connsiteX1" fmla="*/ 204216 w 381000"/>
                    <a:gd name="connsiteY1" fmla="*/ 182203 h 182203"/>
                    <a:gd name="connsiteX2" fmla="*/ 381000 w 381000"/>
                    <a:gd name="connsiteY2" fmla="*/ 13039 h 182203"/>
                    <a:gd name="connsiteX0" fmla="*/ 0 w 1673974"/>
                    <a:gd name="connsiteY0" fmla="*/ 10404 h 267032"/>
                    <a:gd name="connsiteX1" fmla="*/ 1479804 w 1673974"/>
                    <a:gd name="connsiteY1" fmla="*/ 266436 h 267032"/>
                    <a:gd name="connsiteX2" fmla="*/ 1656588 w 1673974"/>
                    <a:gd name="connsiteY2" fmla="*/ 97272 h 267032"/>
                    <a:gd name="connsiteX0" fmla="*/ 0 w 2392680"/>
                    <a:gd name="connsiteY0" fmla="*/ 10279 h 266570"/>
                    <a:gd name="connsiteX1" fmla="*/ 1479804 w 2392680"/>
                    <a:gd name="connsiteY1" fmla="*/ 266311 h 266570"/>
                    <a:gd name="connsiteX2" fmla="*/ 2392680 w 2392680"/>
                    <a:gd name="connsiteY2" fmla="*/ 69715 h 266570"/>
                    <a:gd name="connsiteX0" fmla="*/ 0 w 2392680"/>
                    <a:gd name="connsiteY0" fmla="*/ 13935 h 174348"/>
                    <a:gd name="connsiteX1" fmla="*/ 1164336 w 2392680"/>
                    <a:gd name="connsiteY1" fmla="*/ 173955 h 174348"/>
                    <a:gd name="connsiteX2" fmla="*/ 2392680 w 2392680"/>
                    <a:gd name="connsiteY2" fmla="*/ 73371 h 174348"/>
                    <a:gd name="connsiteX0" fmla="*/ 0 w 2415540"/>
                    <a:gd name="connsiteY0" fmla="*/ 12839 h 201099"/>
                    <a:gd name="connsiteX1" fmla="*/ 1187196 w 2415540"/>
                    <a:gd name="connsiteY1" fmla="*/ 200291 h 201099"/>
                    <a:gd name="connsiteX2" fmla="*/ 2415540 w 2415540"/>
                    <a:gd name="connsiteY2" fmla="*/ 99707 h 201099"/>
                    <a:gd name="connsiteX0" fmla="*/ 0 w 2401559"/>
                    <a:gd name="connsiteY0" fmla="*/ 12498 h 200070"/>
                    <a:gd name="connsiteX1" fmla="*/ 1187196 w 2401559"/>
                    <a:gd name="connsiteY1" fmla="*/ 199950 h 200070"/>
                    <a:gd name="connsiteX2" fmla="*/ 2401559 w 2401559"/>
                    <a:gd name="connsiteY2" fmla="*/ 49074 h 200070"/>
                    <a:gd name="connsiteX0" fmla="*/ 0 w 2392239"/>
                    <a:gd name="connsiteY0" fmla="*/ 11890 h 217895"/>
                    <a:gd name="connsiteX1" fmla="*/ 1177876 w 2392239"/>
                    <a:gd name="connsiteY1" fmla="*/ 217630 h 217895"/>
                    <a:gd name="connsiteX2" fmla="*/ 2392239 w 2392239"/>
                    <a:gd name="connsiteY2" fmla="*/ 66754 h 217895"/>
                    <a:gd name="connsiteX0" fmla="*/ 0 w 2392239"/>
                    <a:gd name="connsiteY0" fmla="*/ 12244 h 209116"/>
                    <a:gd name="connsiteX1" fmla="*/ 996128 w 2392239"/>
                    <a:gd name="connsiteY1" fmla="*/ 208840 h 209116"/>
                    <a:gd name="connsiteX2" fmla="*/ 2392239 w 2392239"/>
                    <a:gd name="connsiteY2" fmla="*/ 67108 h 209116"/>
                    <a:gd name="connsiteX0" fmla="*/ 0 w 2392239"/>
                    <a:gd name="connsiteY0" fmla="*/ 12981 h 211773"/>
                    <a:gd name="connsiteX1" fmla="*/ 996128 w 2392239"/>
                    <a:gd name="connsiteY1" fmla="*/ 209577 h 211773"/>
                    <a:gd name="connsiteX2" fmla="*/ 2392239 w 2392239"/>
                    <a:gd name="connsiteY2" fmla="*/ 67845 h 211773"/>
                    <a:gd name="connsiteX0" fmla="*/ 0 w 2382919"/>
                    <a:gd name="connsiteY0" fmla="*/ 98026 h 157846"/>
                    <a:gd name="connsiteX1" fmla="*/ 986808 w 2382919"/>
                    <a:gd name="connsiteY1" fmla="*/ 156901 h 157846"/>
                    <a:gd name="connsiteX2" fmla="*/ 2382919 w 2382919"/>
                    <a:gd name="connsiteY2" fmla="*/ 15169 h 157846"/>
                    <a:gd name="connsiteX0" fmla="*/ 0 w 2364278"/>
                    <a:gd name="connsiteY0" fmla="*/ 98026 h 157844"/>
                    <a:gd name="connsiteX1" fmla="*/ 986808 w 2364278"/>
                    <a:gd name="connsiteY1" fmla="*/ 156901 h 157844"/>
                    <a:gd name="connsiteX2" fmla="*/ 2364278 w 2364278"/>
                    <a:gd name="connsiteY2" fmla="*/ 15168 h 157844"/>
                    <a:gd name="connsiteX0" fmla="*/ 0 w 986808"/>
                    <a:gd name="connsiteY0" fmla="*/ 19701 h 79521"/>
                    <a:gd name="connsiteX1" fmla="*/ 986808 w 986808"/>
                    <a:gd name="connsiteY1" fmla="*/ 78576 h 79521"/>
                    <a:gd name="connsiteX0" fmla="*/ 0 w 888354"/>
                    <a:gd name="connsiteY0" fmla="*/ 20760 h 70945"/>
                    <a:gd name="connsiteX1" fmla="*/ 888354 w 888354"/>
                    <a:gd name="connsiteY1" fmla="*/ 69936 h 70945"/>
                    <a:gd name="connsiteX0" fmla="*/ 2100 w 345670"/>
                    <a:gd name="connsiteY0" fmla="*/ 154496 h 154496"/>
                    <a:gd name="connsiteX1" fmla="*/ 345670 w 345670"/>
                    <a:gd name="connsiteY1" fmla="*/ 0 h 154496"/>
                    <a:gd name="connsiteX0" fmla="*/ 0 w 402642"/>
                    <a:gd name="connsiteY0" fmla="*/ 144797 h 144797"/>
                    <a:gd name="connsiteX1" fmla="*/ 402642 w 402642"/>
                    <a:gd name="connsiteY1" fmla="*/ 0 h 144797"/>
                    <a:gd name="connsiteX0" fmla="*/ 0 w 402642"/>
                    <a:gd name="connsiteY0" fmla="*/ 144797 h 144797"/>
                    <a:gd name="connsiteX1" fmla="*/ 402642 w 402642"/>
                    <a:gd name="connsiteY1" fmla="*/ 0 h 144797"/>
                    <a:gd name="connsiteX0" fmla="*/ 0 w 402642"/>
                    <a:gd name="connsiteY0" fmla="*/ 144797 h 144797"/>
                    <a:gd name="connsiteX1" fmla="*/ 402642 w 402642"/>
                    <a:gd name="connsiteY1" fmla="*/ 0 h 144797"/>
                    <a:gd name="connsiteX0" fmla="*/ 0 w 317315"/>
                    <a:gd name="connsiteY0" fmla="*/ 47811 h 47811"/>
                    <a:gd name="connsiteX1" fmla="*/ 317315 w 317315"/>
                    <a:gd name="connsiteY1" fmla="*/ 0 h 47811"/>
                    <a:gd name="connsiteX0" fmla="*/ 0 w 1498776"/>
                    <a:gd name="connsiteY0" fmla="*/ 115702 h 115702"/>
                    <a:gd name="connsiteX1" fmla="*/ 1498776 w 1498776"/>
                    <a:gd name="connsiteY1" fmla="*/ 0 h 115702"/>
                    <a:gd name="connsiteX0" fmla="*/ 0 w 1498776"/>
                    <a:gd name="connsiteY0" fmla="*/ 115702 h 115702"/>
                    <a:gd name="connsiteX1" fmla="*/ 1498776 w 1498776"/>
                    <a:gd name="connsiteY1" fmla="*/ 0 h 115702"/>
                    <a:gd name="connsiteX0" fmla="*/ 0 w 1498776"/>
                    <a:gd name="connsiteY0" fmla="*/ 115702 h 120745"/>
                    <a:gd name="connsiteX1" fmla="*/ 1498776 w 1498776"/>
                    <a:gd name="connsiteY1" fmla="*/ 0 h 120745"/>
                    <a:gd name="connsiteX0" fmla="*/ 0 w 1290885"/>
                    <a:gd name="connsiteY0" fmla="*/ 0 h 26728"/>
                    <a:gd name="connsiteX1" fmla="*/ 1290885 w 1290885"/>
                    <a:gd name="connsiteY1" fmla="*/ 2053 h 26728"/>
                    <a:gd name="connsiteX0" fmla="*/ 0 w 1311948"/>
                    <a:gd name="connsiteY0" fmla="*/ 0 h 48596"/>
                    <a:gd name="connsiteX1" fmla="*/ 1311948 w 1311948"/>
                    <a:gd name="connsiteY1" fmla="*/ 33177 h 48596"/>
                    <a:gd name="connsiteX0" fmla="*/ 0 w 1311948"/>
                    <a:gd name="connsiteY0" fmla="*/ 0 h 58854"/>
                    <a:gd name="connsiteX1" fmla="*/ 1311948 w 1311948"/>
                    <a:gd name="connsiteY1" fmla="*/ 33177 h 58854"/>
                    <a:gd name="connsiteX0" fmla="*/ 0 w 1311948"/>
                    <a:gd name="connsiteY0" fmla="*/ 0 h 70143"/>
                    <a:gd name="connsiteX1" fmla="*/ 1311948 w 1311948"/>
                    <a:gd name="connsiteY1" fmla="*/ 33177 h 70143"/>
                    <a:gd name="connsiteX0" fmla="*/ 0 w 1311948"/>
                    <a:gd name="connsiteY0" fmla="*/ 0 h 70143"/>
                    <a:gd name="connsiteX1" fmla="*/ 1311948 w 1311948"/>
                    <a:gd name="connsiteY1" fmla="*/ 33177 h 70143"/>
                    <a:gd name="connsiteX0" fmla="*/ 0 w 964407"/>
                    <a:gd name="connsiteY0" fmla="*/ 0 h 283816"/>
                    <a:gd name="connsiteX1" fmla="*/ 964407 w 964407"/>
                    <a:gd name="connsiteY1" fmla="*/ 274386 h 283816"/>
                    <a:gd name="connsiteX0" fmla="*/ 0 w 1333011"/>
                    <a:gd name="connsiteY0" fmla="*/ 0 h 56657"/>
                    <a:gd name="connsiteX1" fmla="*/ 1333011 w 1333011"/>
                    <a:gd name="connsiteY1" fmla="*/ 9834 h 56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33011" h="56657">
                      <a:moveTo>
                        <a:pt x="0" y="0"/>
                      </a:moveTo>
                      <a:cubicBezTo>
                        <a:pt x="326675" y="76009"/>
                        <a:pt x="422689" y="71743"/>
                        <a:pt x="1333011" y="9834"/>
                      </a:cubicBezTo>
                    </a:path>
                  </a:pathLst>
                </a:custGeom>
                <a:noFill/>
                <a:ln w="19050">
                  <a:solidFill>
                    <a:srgbClr val="C00000">
                      <a:alpha val="25098"/>
                    </a:srgb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50" name="Oval 39"/>
                <p:cNvSpPr/>
                <p:nvPr/>
              </p:nvSpPr>
              <p:spPr>
                <a:xfrm>
                  <a:off x="2710810" y="2834270"/>
                  <a:ext cx="648330" cy="70115"/>
                </a:xfrm>
                <a:custGeom>
                  <a:avLst/>
                  <a:gdLst>
                    <a:gd name="connsiteX0" fmla="*/ 0 w 381000"/>
                    <a:gd name="connsiteY0" fmla="*/ 128016 h 256032"/>
                    <a:gd name="connsiteX1" fmla="*/ 190500 w 381000"/>
                    <a:gd name="connsiteY1" fmla="*/ 0 h 256032"/>
                    <a:gd name="connsiteX2" fmla="*/ 381000 w 381000"/>
                    <a:gd name="connsiteY2" fmla="*/ 128016 h 256032"/>
                    <a:gd name="connsiteX3" fmla="*/ 190500 w 381000"/>
                    <a:gd name="connsiteY3" fmla="*/ 256032 h 256032"/>
                    <a:gd name="connsiteX4" fmla="*/ 0 w 381000"/>
                    <a:gd name="connsiteY4" fmla="*/ 128016 h 256032"/>
                    <a:gd name="connsiteX0" fmla="*/ 0 w 381000"/>
                    <a:gd name="connsiteY0" fmla="*/ 128016 h 347472"/>
                    <a:gd name="connsiteX1" fmla="*/ 190500 w 381000"/>
                    <a:gd name="connsiteY1" fmla="*/ 0 h 347472"/>
                    <a:gd name="connsiteX2" fmla="*/ 381000 w 381000"/>
                    <a:gd name="connsiteY2" fmla="*/ 128016 h 347472"/>
                    <a:gd name="connsiteX3" fmla="*/ 281940 w 381000"/>
                    <a:gd name="connsiteY3" fmla="*/ 347472 h 347472"/>
                    <a:gd name="connsiteX0" fmla="*/ 0 w 381000"/>
                    <a:gd name="connsiteY0" fmla="*/ 128016 h 128016"/>
                    <a:gd name="connsiteX1" fmla="*/ 190500 w 381000"/>
                    <a:gd name="connsiteY1" fmla="*/ 0 h 128016"/>
                    <a:gd name="connsiteX2" fmla="*/ 381000 w 381000"/>
                    <a:gd name="connsiteY2" fmla="*/ 128016 h 128016"/>
                    <a:gd name="connsiteX0" fmla="*/ 0 w 381000"/>
                    <a:gd name="connsiteY0" fmla="*/ 13039 h 182203"/>
                    <a:gd name="connsiteX1" fmla="*/ 204216 w 381000"/>
                    <a:gd name="connsiteY1" fmla="*/ 182203 h 182203"/>
                    <a:gd name="connsiteX2" fmla="*/ 381000 w 381000"/>
                    <a:gd name="connsiteY2" fmla="*/ 13039 h 182203"/>
                    <a:gd name="connsiteX0" fmla="*/ 0 w 1673974"/>
                    <a:gd name="connsiteY0" fmla="*/ 10404 h 267032"/>
                    <a:gd name="connsiteX1" fmla="*/ 1479804 w 1673974"/>
                    <a:gd name="connsiteY1" fmla="*/ 266436 h 267032"/>
                    <a:gd name="connsiteX2" fmla="*/ 1656588 w 1673974"/>
                    <a:gd name="connsiteY2" fmla="*/ 97272 h 267032"/>
                    <a:gd name="connsiteX0" fmla="*/ 0 w 2392680"/>
                    <a:gd name="connsiteY0" fmla="*/ 10279 h 266570"/>
                    <a:gd name="connsiteX1" fmla="*/ 1479804 w 2392680"/>
                    <a:gd name="connsiteY1" fmla="*/ 266311 h 266570"/>
                    <a:gd name="connsiteX2" fmla="*/ 2392680 w 2392680"/>
                    <a:gd name="connsiteY2" fmla="*/ 69715 h 266570"/>
                    <a:gd name="connsiteX0" fmla="*/ 0 w 2392680"/>
                    <a:gd name="connsiteY0" fmla="*/ 13935 h 174348"/>
                    <a:gd name="connsiteX1" fmla="*/ 1164336 w 2392680"/>
                    <a:gd name="connsiteY1" fmla="*/ 173955 h 174348"/>
                    <a:gd name="connsiteX2" fmla="*/ 2392680 w 2392680"/>
                    <a:gd name="connsiteY2" fmla="*/ 73371 h 174348"/>
                    <a:gd name="connsiteX0" fmla="*/ 0 w 2415540"/>
                    <a:gd name="connsiteY0" fmla="*/ 12839 h 201099"/>
                    <a:gd name="connsiteX1" fmla="*/ 1187196 w 2415540"/>
                    <a:gd name="connsiteY1" fmla="*/ 200291 h 201099"/>
                    <a:gd name="connsiteX2" fmla="*/ 2415540 w 2415540"/>
                    <a:gd name="connsiteY2" fmla="*/ 99707 h 201099"/>
                    <a:gd name="connsiteX0" fmla="*/ 0 w 2401559"/>
                    <a:gd name="connsiteY0" fmla="*/ 12498 h 200070"/>
                    <a:gd name="connsiteX1" fmla="*/ 1187196 w 2401559"/>
                    <a:gd name="connsiteY1" fmla="*/ 199950 h 200070"/>
                    <a:gd name="connsiteX2" fmla="*/ 2401559 w 2401559"/>
                    <a:gd name="connsiteY2" fmla="*/ 49074 h 200070"/>
                    <a:gd name="connsiteX0" fmla="*/ 0 w 2392239"/>
                    <a:gd name="connsiteY0" fmla="*/ 11890 h 217895"/>
                    <a:gd name="connsiteX1" fmla="*/ 1177876 w 2392239"/>
                    <a:gd name="connsiteY1" fmla="*/ 217630 h 217895"/>
                    <a:gd name="connsiteX2" fmla="*/ 2392239 w 2392239"/>
                    <a:gd name="connsiteY2" fmla="*/ 66754 h 217895"/>
                    <a:gd name="connsiteX0" fmla="*/ 0 w 2392239"/>
                    <a:gd name="connsiteY0" fmla="*/ 12244 h 209116"/>
                    <a:gd name="connsiteX1" fmla="*/ 996128 w 2392239"/>
                    <a:gd name="connsiteY1" fmla="*/ 208840 h 209116"/>
                    <a:gd name="connsiteX2" fmla="*/ 2392239 w 2392239"/>
                    <a:gd name="connsiteY2" fmla="*/ 67108 h 209116"/>
                    <a:gd name="connsiteX0" fmla="*/ 0 w 2392239"/>
                    <a:gd name="connsiteY0" fmla="*/ 12981 h 211773"/>
                    <a:gd name="connsiteX1" fmla="*/ 996128 w 2392239"/>
                    <a:gd name="connsiteY1" fmla="*/ 209577 h 211773"/>
                    <a:gd name="connsiteX2" fmla="*/ 2392239 w 2392239"/>
                    <a:gd name="connsiteY2" fmla="*/ 67845 h 211773"/>
                    <a:gd name="connsiteX0" fmla="*/ 0 w 2392239"/>
                    <a:gd name="connsiteY0" fmla="*/ 19922 h 118396"/>
                    <a:gd name="connsiteX1" fmla="*/ 1154370 w 2392239"/>
                    <a:gd name="connsiteY1" fmla="*/ 114736 h 118396"/>
                    <a:gd name="connsiteX2" fmla="*/ 2392239 w 2392239"/>
                    <a:gd name="connsiteY2" fmla="*/ 74786 h 118396"/>
                    <a:gd name="connsiteX0" fmla="*/ 0 w 2392239"/>
                    <a:gd name="connsiteY0" fmla="*/ 12580 h 126480"/>
                    <a:gd name="connsiteX1" fmla="*/ 1154370 w 2392239"/>
                    <a:gd name="connsiteY1" fmla="*/ 107394 h 126480"/>
                    <a:gd name="connsiteX2" fmla="*/ 2392239 w 2392239"/>
                    <a:gd name="connsiteY2" fmla="*/ 67444 h 126480"/>
                    <a:gd name="connsiteX0" fmla="*/ 0 w 2392239"/>
                    <a:gd name="connsiteY0" fmla="*/ 12289 h 128606"/>
                    <a:gd name="connsiteX1" fmla="*/ 1154370 w 2392239"/>
                    <a:gd name="connsiteY1" fmla="*/ 107103 h 128606"/>
                    <a:gd name="connsiteX2" fmla="*/ 2392239 w 2392239"/>
                    <a:gd name="connsiteY2" fmla="*/ 67153 h 128606"/>
                    <a:gd name="connsiteX0" fmla="*/ 0 w 1682954"/>
                    <a:gd name="connsiteY0" fmla="*/ 12289 h 128606"/>
                    <a:gd name="connsiteX1" fmla="*/ 1154370 w 1682954"/>
                    <a:gd name="connsiteY1" fmla="*/ 107103 h 128606"/>
                    <a:gd name="connsiteX2" fmla="*/ 1680590 w 1682954"/>
                    <a:gd name="connsiteY2" fmla="*/ 79306 h 128606"/>
                    <a:gd name="connsiteX0" fmla="*/ 0 w 1440398"/>
                    <a:gd name="connsiteY0" fmla="*/ 235510 h 351827"/>
                    <a:gd name="connsiteX1" fmla="*/ 1154370 w 1440398"/>
                    <a:gd name="connsiteY1" fmla="*/ 330324 h 351827"/>
                    <a:gd name="connsiteX2" fmla="*/ 1232516 w 1440398"/>
                    <a:gd name="connsiteY2" fmla="*/ 10859 h 351827"/>
                    <a:gd name="connsiteX0" fmla="*/ 0 w 1154370"/>
                    <a:gd name="connsiteY0" fmla="*/ 12289 h 128606"/>
                    <a:gd name="connsiteX1" fmla="*/ 1154370 w 1154370"/>
                    <a:gd name="connsiteY1" fmla="*/ 107103 h 128606"/>
                    <a:gd name="connsiteX0" fmla="*/ 0 w 759010"/>
                    <a:gd name="connsiteY0" fmla="*/ 17183 h 56332"/>
                    <a:gd name="connsiteX1" fmla="*/ 759010 w 759010"/>
                    <a:gd name="connsiteY1" fmla="*/ 26928 h 56332"/>
                    <a:gd name="connsiteX0" fmla="*/ 0 w 759010"/>
                    <a:gd name="connsiteY0" fmla="*/ 93389 h 103135"/>
                    <a:gd name="connsiteX1" fmla="*/ 759010 w 759010"/>
                    <a:gd name="connsiteY1" fmla="*/ 103134 h 103135"/>
                    <a:gd name="connsiteX0" fmla="*/ 0 w 759010"/>
                    <a:gd name="connsiteY0" fmla="*/ 63263 h 73007"/>
                    <a:gd name="connsiteX1" fmla="*/ 759010 w 759010"/>
                    <a:gd name="connsiteY1" fmla="*/ 73008 h 73007"/>
                    <a:gd name="connsiteX0" fmla="*/ 0 w 459868"/>
                    <a:gd name="connsiteY0" fmla="*/ 105095 h 105095"/>
                    <a:gd name="connsiteX1" fmla="*/ 459868 w 459868"/>
                    <a:gd name="connsiteY1" fmla="*/ 50691 h 105095"/>
                    <a:gd name="connsiteX0" fmla="*/ 0 w 459868"/>
                    <a:gd name="connsiteY0" fmla="*/ 68036 h 68036"/>
                    <a:gd name="connsiteX1" fmla="*/ 459868 w 459868"/>
                    <a:gd name="connsiteY1" fmla="*/ 13632 h 68036"/>
                    <a:gd name="connsiteX0" fmla="*/ 0 w 459868"/>
                    <a:gd name="connsiteY0" fmla="*/ 76708 h 76708"/>
                    <a:gd name="connsiteX1" fmla="*/ 459868 w 459868"/>
                    <a:gd name="connsiteY1" fmla="*/ 22304 h 76708"/>
                    <a:gd name="connsiteX0" fmla="*/ 0 w 658137"/>
                    <a:gd name="connsiteY0" fmla="*/ 126478 h 126478"/>
                    <a:gd name="connsiteX1" fmla="*/ 658137 w 658137"/>
                    <a:gd name="connsiteY1" fmla="*/ 7923 h 126478"/>
                    <a:gd name="connsiteX0" fmla="*/ 0 w 658137"/>
                    <a:gd name="connsiteY0" fmla="*/ 144844 h 144844"/>
                    <a:gd name="connsiteX1" fmla="*/ 658137 w 658137"/>
                    <a:gd name="connsiteY1" fmla="*/ 26289 h 144844"/>
                    <a:gd name="connsiteX0" fmla="*/ 0 w 658137"/>
                    <a:gd name="connsiteY0" fmla="*/ 136763 h 136763"/>
                    <a:gd name="connsiteX1" fmla="*/ 658137 w 658137"/>
                    <a:gd name="connsiteY1" fmla="*/ 18208 h 136763"/>
                    <a:gd name="connsiteX0" fmla="*/ 0 w 658137"/>
                    <a:gd name="connsiteY0" fmla="*/ 234529 h 234529"/>
                    <a:gd name="connsiteX1" fmla="*/ 658137 w 658137"/>
                    <a:gd name="connsiteY1" fmla="*/ 115974 h 234529"/>
                    <a:gd name="connsiteX0" fmla="*/ 0 w 663423"/>
                    <a:gd name="connsiteY0" fmla="*/ 169879 h 169878"/>
                    <a:gd name="connsiteX1" fmla="*/ 663423 w 663423"/>
                    <a:gd name="connsiteY1" fmla="*/ 139070 h 169878"/>
                    <a:gd name="connsiteX0" fmla="*/ 0 w 663423"/>
                    <a:gd name="connsiteY0" fmla="*/ 162557 h 162557"/>
                    <a:gd name="connsiteX1" fmla="*/ 663423 w 663423"/>
                    <a:gd name="connsiteY1" fmla="*/ 131748 h 162557"/>
                    <a:gd name="connsiteX0" fmla="*/ 0 w 663423"/>
                    <a:gd name="connsiteY0" fmla="*/ 132322 h 132322"/>
                    <a:gd name="connsiteX1" fmla="*/ 663423 w 663423"/>
                    <a:gd name="connsiteY1" fmla="*/ 101513 h 132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3423" h="132322">
                      <a:moveTo>
                        <a:pt x="0" y="132322"/>
                      </a:moveTo>
                      <a:cubicBezTo>
                        <a:pt x="218293" y="58793"/>
                        <a:pt x="418422" y="-107180"/>
                        <a:pt x="663423" y="101513"/>
                      </a:cubicBezTo>
                    </a:path>
                  </a:pathLst>
                </a:custGeom>
                <a:noFill/>
                <a:ln w="19050">
                  <a:solidFill>
                    <a:srgbClr val="C00000">
                      <a:alpha val="25098"/>
                    </a:srgb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sp>
              <p:nvSpPr>
                <p:cNvPr id="251" name="Oval 39"/>
                <p:cNvSpPr/>
                <p:nvPr/>
              </p:nvSpPr>
              <p:spPr>
                <a:xfrm>
                  <a:off x="2710810" y="2917649"/>
                  <a:ext cx="462085" cy="103062"/>
                </a:xfrm>
                <a:custGeom>
                  <a:avLst/>
                  <a:gdLst>
                    <a:gd name="connsiteX0" fmla="*/ 0 w 381000"/>
                    <a:gd name="connsiteY0" fmla="*/ 128016 h 256032"/>
                    <a:gd name="connsiteX1" fmla="*/ 190500 w 381000"/>
                    <a:gd name="connsiteY1" fmla="*/ 0 h 256032"/>
                    <a:gd name="connsiteX2" fmla="*/ 381000 w 381000"/>
                    <a:gd name="connsiteY2" fmla="*/ 128016 h 256032"/>
                    <a:gd name="connsiteX3" fmla="*/ 190500 w 381000"/>
                    <a:gd name="connsiteY3" fmla="*/ 256032 h 256032"/>
                    <a:gd name="connsiteX4" fmla="*/ 0 w 381000"/>
                    <a:gd name="connsiteY4" fmla="*/ 128016 h 256032"/>
                    <a:gd name="connsiteX0" fmla="*/ 0 w 381000"/>
                    <a:gd name="connsiteY0" fmla="*/ 128016 h 347472"/>
                    <a:gd name="connsiteX1" fmla="*/ 190500 w 381000"/>
                    <a:gd name="connsiteY1" fmla="*/ 0 h 347472"/>
                    <a:gd name="connsiteX2" fmla="*/ 381000 w 381000"/>
                    <a:gd name="connsiteY2" fmla="*/ 128016 h 347472"/>
                    <a:gd name="connsiteX3" fmla="*/ 281940 w 381000"/>
                    <a:gd name="connsiteY3" fmla="*/ 347472 h 347472"/>
                    <a:gd name="connsiteX0" fmla="*/ 0 w 381000"/>
                    <a:gd name="connsiteY0" fmla="*/ 128016 h 128016"/>
                    <a:gd name="connsiteX1" fmla="*/ 190500 w 381000"/>
                    <a:gd name="connsiteY1" fmla="*/ 0 h 128016"/>
                    <a:gd name="connsiteX2" fmla="*/ 381000 w 381000"/>
                    <a:gd name="connsiteY2" fmla="*/ 128016 h 128016"/>
                    <a:gd name="connsiteX0" fmla="*/ 0 w 381000"/>
                    <a:gd name="connsiteY0" fmla="*/ 13039 h 182203"/>
                    <a:gd name="connsiteX1" fmla="*/ 204216 w 381000"/>
                    <a:gd name="connsiteY1" fmla="*/ 182203 h 182203"/>
                    <a:gd name="connsiteX2" fmla="*/ 381000 w 381000"/>
                    <a:gd name="connsiteY2" fmla="*/ 13039 h 182203"/>
                    <a:gd name="connsiteX0" fmla="*/ 0 w 1673974"/>
                    <a:gd name="connsiteY0" fmla="*/ 10404 h 267032"/>
                    <a:gd name="connsiteX1" fmla="*/ 1479804 w 1673974"/>
                    <a:gd name="connsiteY1" fmla="*/ 266436 h 267032"/>
                    <a:gd name="connsiteX2" fmla="*/ 1656588 w 1673974"/>
                    <a:gd name="connsiteY2" fmla="*/ 97272 h 267032"/>
                    <a:gd name="connsiteX0" fmla="*/ 0 w 2392680"/>
                    <a:gd name="connsiteY0" fmla="*/ 10279 h 266570"/>
                    <a:gd name="connsiteX1" fmla="*/ 1479804 w 2392680"/>
                    <a:gd name="connsiteY1" fmla="*/ 266311 h 266570"/>
                    <a:gd name="connsiteX2" fmla="*/ 2392680 w 2392680"/>
                    <a:gd name="connsiteY2" fmla="*/ 69715 h 266570"/>
                    <a:gd name="connsiteX0" fmla="*/ 0 w 2392680"/>
                    <a:gd name="connsiteY0" fmla="*/ 13935 h 174348"/>
                    <a:gd name="connsiteX1" fmla="*/ 1164336 w 2392680"/>
                    <a:gd name="connsiteY1" fmla="*/ 173955 h 174348"/>
                    <a:gd name="connsiteX2" fmla="*/ 2392680 w 2392680"/>
                    <a:gd name="connsiteY2" fmla="*/ 73371 h 174348"/>
                    <a:gd name="connsiteX0" fmla="*/ 0 w 2415540"/>
                    <a:gd name="connsiteY0" fmla="*/ 12839 h 201099"/>
                    <a:gd name="connsiteX1" fmla="*/ 1187196 w 2415540"/>
                    <a:gd name="connsiteY1" fmla="*/ 200291 h 201099"/>
                    <a:gd name="connsiteX2" fmla="*/ 2415540 w 2415540"/>
                    <a:gd name="connsiteY2" fmla="*/ 99707 h 201099"/>
                    <a:gd name="connsiteX0" fmla="*/ 0 w 2401559"/>
                    <a:gd name="connsiteY0" fmla="*/ 12498 h 200070"/>
                    <a:gd name="connsiteX1" fmla="*/ 1187196 w 2401559"/>
                    <a:gd name="connsiteY1" fmla="*/ 199950 h 200070"/>
                    <a:gd name="connsiteX2" fmla="*/ 2401559 w 2401559"/>
                    <a:gd name="connsiteY2" fmla="*/ 49074 h 200070"/>
                    <a:gd name="connsiteX0" fmla="*/ 0 w 2392239"/>
                    <a:gd name="connsiteY0" fmla="*/ 11890 h 217895"/>
                    <a:gd name="connsiteX1" fmla="*/ 1177876 w 2392239"/>
                    <a:gd name="connsiteY1" fmla="*/ 217630 h 217895"/>
                    <a:gd name="connsiteX2" fmla="*/ 2392239 w 2392239"/>
                    <a:gd name="connsiteY2" fmla="*/ 66754 h 217895"/>
                    <a:gd name="connsiteX0" fmla="*/ 0 w 2392239"/>
                    <a:gd name="connsiteY0" fmla="*/ 12244 h 209116"/>
                    <a:gd name="connsiteX1" fmla="*/ 996128 w 2392239"/>
                    <a:gd name="connsiteY1" fmla="*/ 208840 h 209116"/>
                    <a:gd name="connsiteX2" fmla="*/ 2392239 w 2392239"/>
                    <a:gd name="connsiteY2" fmla="*/ 67108 h 209116"/>
                    <a:gd name="connsiteX0" fmla="*/ 0 w 2392239"/>
                    <a:gd name="connsiteY0" fmla="*/ 12981 h 211773"/>
                    <a:gd name="connsiteX1" fmla="*/ 996128 w 2392239"/>
                    <a:gd name="connsiteY1" fmla="*/ 209577 h 211773"/>
                    <a:gd name="connsiteX2" fmla="*/ 2392239 w 2392239"/>
                    <a:gd name="connsiteY2" fmla="*/ 67845 h 211773"/>
                    <a:gd name="connsiteX0" fmla="*/ 0 w 1876641"/>
                    <a:gd name="connsiteY0" fmla="*/ 12981 h 212573"/>
                    <a:gd name="connsiteX1" fmla="*/ 996128 w 1876641"/>
                    <a:gd name="connsiteY1" fmla="*/ 209577 h 212573"/>
                    <a:gd name="connsiteX2" fmla="*/ 1876641 w 1876641"/>
                    <a:gd name="connsiteY2" fmla="*/ 135939 h 212573"/>
                    <a:gd name="connsiteX0" fmla="*/ 0 w 1876641"/>
                    <a:gd name="connsiteY0" fmla="*/ 0 h 122958"/>
                    <a:gd name="connsiteX1" fmla="*/ 1876641 w 1876641"/>
                    <a:gd name="connsiteY1" fmla="*/ 122958 h 122958"/>
                    <a:gd name="connsiteX0" fmla="*/ 0 w 1876641"/>
                    <a:gd name="connsiteY0" fmla="*/ 1706 h 124664"/>
                    <a:gd name="connsiteX1" fmla="*/ 1360482 w 1876641"/>
                    <a:gd name="connsiteY1" fmla="*/ 5533 h 124664"/>
                    <a:gd name="connsiteX2" fmla="*/ 1876641 w 1876641"/>
                    <a:gd name="connsiteY2" fmla="*/ 124664 h 124664"/>
                    <a:gd name="connsiteX0" fmla="*/ 0 w 2248465"/>
                    <a:gd name="connsiteY0" fmla="*/ 139688 h 145221"/>
                    <a:gd name="connsiteX1" fmla="*/ 1360482 w 2248465"/>
                    <a:gd name="connsiteY1" fmla="*/ 143515 h 145221"/>
                    <a:gd name="connsiteX2" fmla="*/ 2248465 w 2248465"/>
                    <a:gd name="connsiteY2" fmla="*/ 0 h 145221"/>
                    <a:gd name="connsiteX0" fmla="*/ 0 w 2248465"/>
                    <a:gd name="connsiteY0" fmla="*/ 139688 h 139688"/>
                    <a:gd name="connsiteX1" fmla="*/ 2248465 w 2248465"/>
                    <a:gd name="connsiteY1" fmla="*/ 0 h 139688"/>
                    <a:gd name="connsiteX0" fmla="*/ 0 w 493452"/>
                    <a:gd name="connsiteY0" fmla="*/ 86186 h 86186"/>
                    <a:gd name="connsiteX1" fmla="*/ 493452 w 493452"/>
                    <a:gd name="connsiteY1" fmla="*/ 0 h 86186"/>
                    <a:gd name="connsiteX0" fmla="*/ 0 w 493452"/>
                    <a:gd name="connsiteY0" fmla="*/ 86186 h 86186"/>
                    <a:gd name="connsiteX1" fmla="*/ 493452 w 493452"/>
                    <a:gd name="connsiteY1" fmla="*/ 0 h 86186"/>
                    <a:gd name="connsiteX0" fmla="*/ 0 w 493452"/>
                    <a:gd name="connsiteY0" fmla="*/ 97521 h 97521"/>
                    <a:gd name="connsiteX1" fmla="*/ 493452 w 493452"/>
                    <a:gd name="connsiteY1" fmla="*/ 11335 h 97521"/>
                    <a:gd name="connsiteX0" fmla="*/ 0 w 493452"/>
                    <a:gd name="connsiteY0" fmla="*/ 86186 h 86186"/>
                    <a:gd name="connsiteX1" fmla="*/ 493452 w 493452"/>
                    <a:gd name="connsiteY1" fmla="*/ 0 h 86186"/>
                    <a:gd name="connsiteX0" fmla="*/ 0 w 493452"/>
                    <a:gd name="connsiteY0" fmla="*/ 86186 h 86186"/>
                    <a:gd name="connsiteX1" fmla="*/ 493452 w 493452"/>
                    <a:gd name="connsiteY1" fmla="*/ 0 h 86186"/>
                    <a:gd name="connsiteX0" fmla="*/ 0 w 493452"/>
                    <a:gd name="connsiteY0" fmla="*/ 49316 h 49316"/>
                    <a:gd name="connsiteX1" fmla="*/ 493452 w 493452"/>
                    <a:gd name="connsiteY1" fmla="*/ 6904 h 49316"/>
                    <a:gd name="connsiteX0" fmla="*/ 0 w 493452"/>
                    <a:gd name="connsiteY0" fmla="*/ 42412 h 42412"/>
                    <a:gd name="connsiteX1" fmla="*/ 493452 w 493452"/>
                    <a:gd name="connsiteY1" fmla="*/ 0 h 42412"/>
                    <a:gd name="connsiteX0" fmla="*/ 0 w 465733"/>
                    <a:gd name="connsiteY0" fmla="*/ 144390 h 144390"/>
                    <a:gd name="connsiteX1" fmla="*/ 465733 w 465733"/>
                    <a:gd name="connsiteY1" fmla="*/ 0 h 144390"/>
                    <a:gd name="connsiteX0" fmla="*/ 0 w 465733"/>
                    <a:gd name="connsiteY0" fmla="*/ 144390 h 144390"/>
                    <a:gd name="connsiteX1" fmla="*/ 465733 w 465733"/>
                    <a:gd name="connsiteY1" fmla="*/ 0 h 144390"/>
                    <a:gd name="connsiteX0" fmla="*/ 0 w 465733"/>
                    <a:gd name="connsiteY0" fmla="*/ 87563 h 87563"/>
                    <a:gd name="connsiteX1" fmla="*/ 465733 w 465733"/>
                    <a:gd name="connsiteY1" fmla="*/ 0 h 87563"/>
                    <a:gd name="connsiteX0" fmla="*/ 0 w 465733"/>
                    <a:gd name="connsiteY0" fmla="*/ 87563 h 87563"/>
                    <a:gd name="connsiteX1" fmla="*/ 465733 w 465733"/>
                    <a:gd name="connsiteY1" fmla="*/ 0 h 87563"/>
                    <a:gd name="connsiteX0" fmla="*/ 0 w 465733"/>
                    <a:gd name="connsiteY0" fmla="*/ 87563 h 87563"/>
                    <a:gd name="connsiteX1" fmla="*/ 465733 w 465733"/>
                    <a:gd name="connsiteY1" fmla="*/ 0 h 87563"/>
                    <a:gd name="connsiteX0" fmla="*/ 0 w 470999"/>
                    <a:gd name="connsiteY0" fmla="*/ 103062 h 103062"/>
                    <a:gd name="connsiteX1" fmla="*/ 470999 w 470999"/>
                    <a:gd name="connsiteY1" fmla="*/ 0 h 103062"/>
                    <a:gd name="connsiteX0" fmla="*/ 0 w 470999"/>
                    <a:gd name="connsiteY0" fmla="*/ 103062 h 103062"/>
                    <a:gd name="connsiteX1" fmla="*/ 470999 w 470999"/>
                    <a:gd name="connsiteY1" fmla="*/ 0 h 103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0999" h="103062">
                      <a:moveTo>
                        <a:pt x="0" y="103062"/>
                      </a:moveTo>
                      <a:lnTo>
                        <a:pt x="470999" y="0"/>
                      </a:lnTo>
                    </a:path>
                  </a:pathLst>
                </a:custGeom>
                <a:noFill/>
                <a:ln w="19050">
                  <a:solidFill>
                    <a:srgbClr val="C00000">
                      <a:alpha val="25098"/>
                    </a:srgb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</p:grpSp>
          <p:grpSp>
            <p:nvGrpSpPr>
              <p:cNvPr id="236" name="Group 235"/>
              <p:cNvGrpSpPr/>
              <p:nvPr/>
            </p:nvGrpSpPr>
            <p:grpSpPr>
              <a:xfrm>
                <a:off x="2680767" y="2799783"/>
                <a:ext cx="2708078" cy="787810"/>
                <a:chOff x="1251204" y="2837736"/>
                <a:chExt cx="2708078" cy="787810"/>
              </a:xfrm>
            </p:grpSpPr>
            <p:sp>
              <p:nvSpPr>
                <p:cNvPr id="242" name="Oval 39"/>
                <p:cNvSpPr/>
                <p:nvPr/>
              </p:nvSpPr>
              <p:spPr>
                <a:xfrm>
                  <a:off x="1251204" y="2966350"/>
                  <a:ext cx="1532408" cy="648232"/>
                </a:xfrm>
                <a:custGeom>
                  <a:avLst/>
                  <a:gdLst>
                    <a:gd name="connsiteX0" fmla="*/ 0 w 381000"/>
                    <a:gd name="connsiteY0" fmla="*/ 128016 h 256032"/>
                    <a:gd name="connsiteX1" fmla="*/ 190500 w 381000"/>
                    <a:gd name="connsiteY1" fmla="*/ 0 h 256032"/>
                    <a:gd name="connsiteX2" fmla="*/ 381000 w 381000"/>
                    <a:gd name="connsiteY2" fmla="*/ 128016 h 256032"/>
                    <a:gd name="connsiteX3" fmla="*/ 190500 w 381000"/>
                    <a:gd name="connsiteY3" fmla="*/ 256032 h 256032"/>
                    <a:gd name="connsiteX4" fmla="*/ 0 w 381000"/>
                    <a:gd name="connsiteY4" fmla="*/ 128016 h 256032"/>
                    <a:gd name="connsiteX0" fmla="*/ 0 w 381000"/>
                    <a:gd name="connsiteY0" fmla="*/ 128016 h 347472"/>
                    <a:gd name="connsiteX1" fmla="*/ 190500 w 381000"/>
                    <a:gd name="connsiteY1" fmla="*/ 0 h 347472"/>
                    <a:gd name="connsiteX2" fmla="*/ 381000 w 381000"/>
                    <a:gd name="connsiteY2" fmla="*/ 128016 h 347472"/>
                    <a:gd name="connsiteX3" fmla="*/ 281940 w 381000"/>
                    <a:gd name="connsiteY3" fmla="*/ 347472 h 347472"/>
                    <a:gd name="connsiteX0" fmla="*/ 0 w 381000"/>
                    <a:gd name="connsiteY0" fmla="*/ 128016 h 128016"/>
                    <a:gd name="connsiteX1" fmla="*/ 190500 w 381000"/>
                    <a:gd name="connsiteY1" fmla="*/ 0 h 128016"/>
                    <a:gd name="connsiteX2" fmla="*/ 381000 w 381000"/>
                    <a:gd name="connsiteY2" fmla="*/ 128016 h 128016"/>
                    <a:gd name="connsiteX0" fmla="*/ 0 w 381000"/>
                    <a:gd name="connsiteY0" fmla="*/ 13039 h 182203"/>
                    <a:gd name="connsiteX1" fmla="*/ 204216 w 381000"/>
                    <a:gd name="connsiteY1" fmla="*/ 182203 h 182203"/>
                    <a:gd name="connsiteX2" fmla="*/ 381000 w 381000"/>
                    <a:gd name="connsiteY2" fmla="*/ 13039 h 182203"/>
                    <a:gd name="connsiteX0" fmla="*/ 0 w 1673974"/>
                    <a:gd name="connsiteY0" fmla="*/ 10404 h 267032"/>
                    <a:gd name="connsiteX1" fmla="*/ 1479804 w 1673974"/>
                    <a:gd name="connsiteY1" fmla="*/ 266436 h 267032"/>
                    <a:gd name="connsiteX2" fmla="*/ 1656588 w 1673974"/>
                    <a:gd name="connsiteY2" fmla="*/ 97272 h 267032"/>
                    <a:gd name="connsiteX0" fmla="*/ 0 w 2392680"/>
                    <a:gd name="connsiteY0" fmla="*/ 10279 h 266570"/>
                    <a:gd name="connsiteX1" fmla="*/ 1479804 w 2392680"/>
                    <a:gd name="connsiteY1" fmla="*/ 266311 h 266570"/>
                    <a:gd name="connsiteX2" fmla="*/ 2392680 w 2392680"/>
                    <a:gd name="connsiteY2" fmla="*/ 69715 h 266570"/>
                    <a:gd name="connsiteX0" fmla="*/ 0 w 2392680"/>
                    <a:gd name="connsiteY0" fmla="*/ 13935 h 174348"/>
                    <a:gd name="connsiteX1" fmla="*/ 1164336 w 2392680"/>
                    <a:gd name="connsiteY1" fmla="*/ 173955 h 174348"/>
                    <a:gd name="connsiteX2" fmla="*/ 2392680 w 2392680"/>
                    <a:gd name="connsiteY2" fmla="*/ 73371 h 174348"/>
                    <a:gd name="connsiteX0" fmla="*/ 0 w 2415540"/>
                    <a:gd name="connsiteY0" fmla="*/ 12839 h 201099"/>
                    <a:gd name="connsiteX1" fmla="*/ 1187196 w 2415540"/>
                    <a:gd name="connsiteY1" fmla="*/ 200291 h 201099"/>
                    <a:gd name="connsiteX2" fmla="*/ 2415540 w 2415540"/>
                    <a:gd name="connsiteY2" fmla="*/ 99707 h 201099"/>
                    <a:gd name="connsiteX0" fmla="*/ 0 w 2401559"/>
                    <a:gd name="connsiteY0" fmla="*/ 12498 h 200070"/>
                    <a:gd name="connsiteX1" fmla="*/ 1187196 w 2401559"/>
                    <a:gd name="connsiteY1" fmla="*/ 199950 h 200070"/>
                    <a:gd name="connsiteX2" fmla="*/ 2401559 w 2401559"/>
                    <a:gd name="connsiteY2" fmla="*/ 49074 h 200070"/>
                    <a:gd name="connsiteX0" fmla="*/ 0 w 2392239"/>
                    <a:gd name="connsiteY0" fmla="*/ 11890 h 217895"/>
                    <a:gd name="connsiteX1" fmla="*/ 1177876 w 2392239"/>
                    <a:gd name="connsiteY1" fmla="*/ 217630 h 217895"/>
                    <a:gd name="connsiteX2" fmla="*/ 2392239 w 2392239"/>
                    <a:gd name="connsiteY2" fmla="*/ 66754 h 217895"/>
                    <a:gd name="connsiteX0" fmla="*/ 0 w 2392239"/>
                    <a:gd name="connsiteY0" fmla="*/ 12244 h 209116"/>
                    <a:gd name="connsiteX1" fmla="*/ 996128 w 2392239"/>
                    <a:gd name="connsiteY1" fmla="*/ 208840 h 209116"/>
                    <a:gd name="connsiteX2" fmla="*/ 2392239 w 2392239"/>
                    <a:gd name="connsiteY2" fmla="*/ 67108 h 209116"/>
                    <a:gd name="connsiteX0" fmla="*/ 0 w 2392239"/>
                    <a:gd name="connsiteY0" fmla="*/ 12981 h 211773"/>
                    <a:gd name="connsiteX1" fmla="*/ 996128 w 2392239"/>
                    <a:gd name="connsiteY1" fmla="*/ 209577 h 211773"/>
                    <a:gd name="connsiteX2" fmla="*/ 2392239 w 2392239"/>
                    <a:gd name="connsiteY2" fmla="*/ 67845 h 211773"/>
                    <a:gd name="connsiteX0" fmla="*/ 0 w 1876641"/>
                    <a:gd name="connsiteY0" fmla="*/ 12981 h 212573"/>
                    <a:gd name="connsiteX1" fmla="*/ 996128 w 1876641"/>
                    <a:gd name="connsiteY1" fmla="*/ 209577 h 212573"/>
                    <a:gd name="connsiteX2" fmla="*/ 1876641 w 1876641"/>
                    <a:gd name="connsiteY2" fmla="*/ 135939 h 212573"/>
                    <a:gd name="connsiteX0" fmla="*/ 0 w 1832021"/>
                    <a:gd name="connsiteY0" fmla="*/ 12981 h 212739"/>
                    <a:gd name="connsiteX1" fmla="*/ 996128 w 1832021"/>
                    <a:gd name="connsiteY1" fmla="*/ 209577 h 212739"/>
                    <a:gd name="connsiteX2" fmla="*/ 1832021 w 1832021"/>
                    <a:gd name="connsiteY2" fmla="*/ 145667 h 212739"/>
                    <a:gd name="connsiteX0" fmla="*/ 0 w 1832021"/>
                    <a:gd name="connsiteY0" fmla="*/ 12981 h 214586"/>
                    <a:gd name="connsiteX1" fmla="*/ 996128 w 1832021"/>
                    <a:gd name="connsiteY1" fmla="*/ 209577 h 214586"/>
                    <a:gd name="connsiteX2" fmla="*/ 1832021 w 1832021"/>
                    <a:gd name="connsiteY2" fmla="*/ 145667 h 214586"/>
                    <a:gd name="connsiteX0" fmla="*/ 0 w 1898894"/>
                    <a:gd name="connsiteY0" fmla="*/ 12981 h 213950"/>
                    <a:gd name="connsiteX1" fmla="*/ 996128 w 1898894"/>
                    <a:gd name="connsiteY1" fmla="*/ 209577 h 213950"/>
                    <a:gd name="connsiteX2" fmla="*/ 1898894 w 1898894"/>
                    <a:gd name="connsiteY2" fmla="*/ 129265 h 213950"/>
                    <a:gd name="connsiteX0" fmla="*/ 0 w 1898894"/>
                    <a:gd name="connsiteY0" fmla="*/ 12981 h 215118"/>
                    <a:gd name="connsiteX1" fmla="*/ 996128 w 1898894"/>
                    <a:gd name="connsiteY1" fmla="*/ 209577 h 215118"/>
                    <a:gd name="connsiteX2" fmla="*/ 1898894 w 1898894"/>
                    <a:gd name="connsiteY2" fmla="*/ 129265 h 215118"/>
                    <a:gd name="connsiteX0" fmla="*/ 0 w 1898894"/>
                    <a:gd name="connsiteY0" fmla="*/ 0 h 116284"/>
                    <a:gd name="connsiteX1" fmla="*/ 1898894 w 1898894"/>
                    <a:gd name="connsiteY1" fmla="*/ 116284 h 116284"/>
                    <a:gd name="connsiteX0" fmla="*/ 0 w 1898894"/>
                    <a:gd name="connsiteY0" fmla="*/ 0 h 141599"/>
                    <a:gd name="connsiteX1" fmla="*/ 1898894 w 1898894"/>
                    <a:gd name="connsiteY1" fmla="*/ 116284 h 141599"/>
                    <a:gd name="connsiteX0" fmla="*/ 0 w 1903852"/>
                    <a:gd name="connsiteY0" fmla="*/ 0 h 116027"/>
                    <a:gd name="connsiteX1" fmla="*/ 1903852 w 1903852"/>
                    <a:gd name="connsiteY1" fmla="*/ 87101 h 116027"/>
                    <a:gd name="connsiteX0" fmla="*/ 0 w 1903852"/>
                    <a:gd name="connsiteY0" fmla="*/ 0 h 128259"/>
                    <a:gd name="connsiteX1" fmla="*/ 1903852 w 1903852"/>
                    <a:gd name="connsiteY1" fmla="*/ 87101 h 128259"/>
                    <a:gd name="connsiteX0" fmla="*/ 0 w 1908810"/>
                    <a:gd name="connsiteY0" fmla="*/ 0 h 104334"/>
                    <a:gd name="connsiteX1" fmla="*/ 1908810 w 1908810"/>
                    <a:gd name="connsiteY1" fmla="*/ 57918 h 104334"/>
                    <a:gd name="connsiteX0" fmla="*/ 0 w 1908810"/>
                    <a:gd name="connsiteY0" fmla="*/ 0 h 136462"/>
                    <a:gd name="connsiteX1" fmla="*/ 1908810 w 1908810"/>
                    <a:gd name="connsiteY1" fmla="*/ 57918 h 136462"/>
                    <a:gd name="connsiteX0" fmla="*/ 0 w 1493031"/>
                    <a:gd name="connsiteY0" fmla="*/ 0 h 174740"/>
                    <a:gd name="connsiteX1" fmla="*/ 1493031 w 1493031"/>
                    <a:gd name="connsiteY1" fmla="*/ 105508 h 174740"/>
                    <a:gd name="connsiteX0" fmla="*/ 0 w 1493031"/>
                    <a:gd name="connsiteY0" fmla="*/ 0 h 153057"/>
                    <a:gd name="connsiteX1" fmla="*/ 1493031 w 1493031"/>
                    <a:gd name="connsiteY1" fmla="*/ 105508 h 153057"/>
                    <a:gd name="connsiteX0" fmla="*/ 0 w 1493031"/>
                    <a:gd name="connsiteY0" fmla="*/ 0 h 110774"/>
                    <a:gd name="connsiteX1" fmla="*/ 1493031 w 1493031"/>
                    <a:gd name="connsiteY1" fmla="*/ 53847 h 110774"/>
                    <a:gd name="connsiteX0" fmla="*/ 0 w 1518921"/>
                    <a:gd name="connsiteY0" fmla="*/ 0 h 105123"/>
                    <a:gd name="connsiteX1" fmla="*/ 1518921 w 1518921"/>
                    <a:gd name="connsiteY1" fmla="*/ 46590 h 105123"/>
                    <a:gd name="connsiteX0" fmla="*/ 0 w 1518921"/>
                    <a:gd name="connsiteY0" fmla="*/ 0 h 65206"/>
                    <a:gd name="connsiteX1" fmla="*/ 1518921 w 1518921"/>
                    <a:gd name="connsiteY1" fmla="*/ 46590 h 65206"/>
                    <a:gd name="connsiteX0" fmla="*/ 0 w 1518921"/>
                    <a:gd name="connsiteY0" fmla="*/ 0 h 75738"/>
                    <a:gd name="connsiteX1" fmla="*/ 1518921 w 1518921"/>
                    <a:gd name="connsiteY1" fmla="*/ 46590 h 75738"/>
                    <a:gd name="connsiteX0" fmla="*/ 0 w 1496729"/>
                    <a:gd name="connsiteY0" fmla="*/ 0 h 75738"/>
                    <a:gd name="connsiteX1" fmla="*/ 1496729 w 1496729"/>
                    <a:gd name="connsiteY1" fmla="*/ 46590 h 75738"/>
                    <a:gd name="connsiteX0" fmla="*/ 0 w 1538671"/>
                    <a:gd name="connsiteY0" fmla="*/ 0 h 648232"/>
                    <a:gd name="connsiteX1" fmla="*/ 1538671 w 1538671"/>
                    <a:gd name="connsiteY1" fmla="*/ 645522 h 648232"/>
                    <a:gd name="connsiteX0" fmla="*/ 0 w 1580613"/>
                    <a:gd name="connsiteY0" fmla="*/ 0 h 648232"/>
                    <a:gd name="connsiteX1" fmla="*/ 1580613 w 1580613"/>
                    <a:gd name="connsiteY1" fmla="*/ 645522 h 648232"/>
                    <a:gd name="connsiteX0" fmla="*/ 0 w 1561972"/>
                    <a:gd name="connsiteY0" fmla="*/ 0 h 648232"/>
                    <a:gd name="connsiteX1" fmla="*/ 1561972 w 1561972"/>
                    <a:gd name="connsiteY1" fmla="*/ 645522 h 648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61972" h="648232">
                      <a:moveTo>
                        <a:pt x="0" y="0"/>
                      </a:moveTo>
                      <a:cubicBezTo>
                        <a:pt x="588582" y="85933"/>
                        <a:pt x="725931" y="693657"/>
                        <a:pt x="1561972" y="645522"/>
                      </a:cubicBezTo>
                    </a:path>
                  </a:pathLst>
                </a:custGeom>
                <a:noFill/>
                <a:ln w="19050">
                  <a:solidFill>
                    <a:srgbClr val="C0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43" name="Oval 39"/>
                <p:cNvSpPr/>
                <p:nvPr/>
              </p:nvSpPr>
              <p:spPr>
                <a:xfrm flipV="1">
                  <a:off x="2100651" y="2837736"/>
                  <a:ext cx="664630" cy="353208"/>
                </a:xfrm>
                <a:custGeom>
                  <a:avLst/>
                  <a:gdLst>
                    <a:gd name="connsiteX0" fmla="*/ 0 w 381000"/>
                    <a:gd name="connsiteY0" fmla="*/ 128016 h 256032"/>
                    <a:gd name="connsiteX1" fmla="*/ 190500 w 381000"/>
                    <a:gd name="connsiteY1" fmla="*/ 0 h 256032"/>
                    <a:gd name="connsiteX2" fmla="*/ 381000 w 381000"/>
                    <a:gd name="connsiteY2" fmla="*/ 128016 h 256032"/>
                    <a:gd name="connsiteX3" fmla="*/ 190500 w 381000"/>
                    <a:gd name="connsiteY3" fmla="*/ 256032 h 256032"/>
                    <a:gd name="connsiteX4" fmla="*/ 0 w 381000"/>
                    <a:gd name="connsiteY4" fmla="*/ 128016 h 256032"/>
                    <a:gd name="connsiteX0" fmla="*/ 0 w 381000"/>
                    <a:gd name="connsiteY0" fmla="*/ 128016 h 347472"/>
                    <a:gd name="connsiteX1" fmla="*/ 190500 w 381000"/>
                    <a:gd name="connsiteY1" fmla="*/ 0 h 347472"/>
                    <a:gd name="connsiteX2" fmla="*/ 381000 w 381000"/>
                    <a:gd name="connsiteY2" fmla="*/ 128016 h 347472"/>
                    <a:gd name="connsiteX3" fmla="*/ 281940 w 381000"/>
                    <a:gd name="connsiteY3" fmla="*/ 347472 h 347472"/>
                    <a:gd name="connsiteX0" fmla="*/ 0 w 381000"/>
                    <a:gd name="connsiteY0" fmla="*/ 128016 h 128016"/>
                    <a:gd name="connsiteX1" fmla="*/ 190500 w 381000"/>
                    <a:gd name="connsiteY1" fmla="*/ 0 h 128016"/>
                    <a:gd name="connsiteX2" fmla="*/ 381000 w 381000"/>
                    <a:gd name="connsiteY2" fmla="*/ 128016 h 128016"/>
                    <a:gd name="connsiteX0" fmla="*/ 0 w 381000"/>
                    <a:gd name="connsiteY0" fmla="*/ 13039 h 182203"/>
                    <a:gd name="connsiteX1" fmla="*/ 204216 w 381000"/>
                    <a:gd name="connsiteY1" fmla="*/ 182203 h 182203"/>
                    <a:gd name="connsiteX2" fmla="*/ 381000 w 381000"/>
                    <a:gd name="connsiteY2" fmla="*/ 13039 h 182203"/>
                    <a:gd name="connsiteX0" fmla="*/ 0 w 1673974"/>
                    <a:gd name="connsiteY0" fmla="*/ 10404 h 267032"/>
                    <a:gd name="connsiteX1" fmla="*/ 1479804 w 1673974"/>
                    <a:gd name="connsiteY1" fmla="*/ 266436 h 267032"/>
                    <a:gd name="connsiteX2" fmla="*/ 1656588 w 1673974"/>
                    <a:gd name="connsiteY2" fmla="*/ 97272 h 267032"/>
                    <a:gd name="connsiteX0" fmla="*/ 0 w 2392680"/>
                    <a:gd name="connsiteY0" fmla="*/ 10279 h 266570"/>
                    <a:gd name="connsiteX1" fmla="*/ 1479804 w 2392680"/>
                    <a:gd name="connsiteY1" fmla="*/ 266311 h 266570"/>
                    <a:gd name="connsiteX2" fmla="*/ 2392680 w 2392680"/>
                    <a:gd name="connsiteY2" fmla="*/ 69715 h 266570"/>
                    <a:gd name="connsiteX0" fmla="*/ 0 w 2392680"/>
                    <a:gd name="connsiteY0" fmla="*/ 13935 h 174348"/>
                    <a:gd name="connsiteX1" fmla="*/ 1164336 w 2392680"/>
                    <a:gd name="connsiteY1" fmla="*/ 173955 h 174348"/>
                    <a:gd name="connsiteX2" fmla="*/ 2392680 w 2392680"/>
                    <a:gd name="connsiteY2" fmla="*/ 73371 h 174348"/>
                    <a:gd name="connsiteX0" fmla="*/ 0 w 2415540"/>
                    <a:gd name="connsiteY0" fmla="*/ 12839 h 201099"/>
                    <a:gd name="connsiteX1" fmla="*/ 1187196 w 2415540"/>
                    <a:gd name="connsiteY1" fmla="*/ 200291 h 201099"/>
                    <a:gd name="connsiteX2" fmla="*/ 2415540 w 2415540"/>
                    <a:gd name="connsiteY2" fmla="*/ 99707 h 201099"/>
                    <a:gd name="connsiteX0" fmla="*/ 0 w 2401559"/>
                    <a:gd name="connsiteY0" fmla="*/ 12498 h 200070"/>
                    <a:gd name="connsiteX1" fmla="*/ 1187196 w 2401559"/>
                    <a:gd name="connsiteY1" fmla="*/ 199950 h 200070"/>
                    <a:gd name="connsiteX2" fmla="*/ 2401559 w 2401559"/>
                    <a:gd name="connsiteY2" fmla="*/ 49074 h 200070"/>
                    <a:gd name="connsiteX0" fmla="*/ 0 w 2392239"/>
                    <a:gd name="connsiteY0" fmla="*/ 11890 h 217895"/>
                    <a:gd name="connsiteX1" fmla="*/ 1177876 w 2392239"/>
                    <a:gd name="connsiteY1" fmla="*/ 217630 h 217895"/>
                    <a:gd name="connsiteX2" fmla="*/ 2392239 w 2392239"/>
                    <a:gd name="connsiteY2" fmla="*/ 66754 h 217895"/>
                    <a:gd name="connsiteX0" fmla="*/ 0 w 2392239"/>
                    <a:gd name="connsiteY0" fmla="*/ 12244 h 209116"/>
                    <a:gd name="connsiteX1" fmla="*/ 996128 w 2392239"/>
                    <a:gd name="connsiteY1" fmla="*/ 208840 h 209116"/>
                    <a:gd name="connsiteX2" fmla="*/ 2392239 w 2392239"/>
                    <a:gd name="connsiteY2" fmla="*/ 67108 h 209116"/>
                    <a:gd name="connsiteX0" fmla="*/ 0 w 2392239"/>
                    <a:gd name="connsiteY0" fmla="*/ 12981 h 211773"/>
                    <a:gd name="connsiteX1" fmla="*/ 996128 w 2392239"/>
                    <a:gd name="connsiteY1" fmla="*/ 209577 h 211773"/>
                    <a:gd name="connsiteX2" fmla="*/ 2392239 w 2392239"/>
                    <a:gd name="connsiteY2" fmla="*/ 67845 h 211773"/>
                    <a:gd name="connsiteX0" fmla="*/ 0 w 2382919"/>
                    <a:gd name="connsiteY0" fmla="*/ 98026 h 157846"/>
                    <a:gd name="connsiteX1" fmla="*/ 986808 w 2382919"/>
                    <a:gd name="connsiteY1" fmla="*/ 156901 h 157846"/>
                    <a:gd name="connsiteX2" fmla="*/ 2382919 w 2382919"/>
                    <a:gd name="connsiteY2" fmla="*/ 15169 h 157846"/>
                    <a:gd name="connsiteX0" fmla="*/ 0 w 2364278"/>
                    <a:gd name="connsiteY0" fmla="*/ 98026 h 157844"/>
                    <a:gd name="connsiteX1" fmla="*/ 986808 w 2364278"/>
                    <a:gd name="connsiteY1" fmla="*/ 156901 h 157844"/>
                    <a:gd name="connsiteX2" fmla="*/ 2364278 w 2364278"/>
                    <a:gd name="connsiteY2" fmla="*/ 15168 h 157844"/>
                    <a:gd name="connsiteX0" fmla="*/ 0 w 986808"/>
                    <a:gd name="connsiteY0" fmla="*/ 19701 h 79521"/>
                    <a:gd name="connsiteX1" fmla="*/ 986808 w 986808"/>
                    <a:gd name="connsiteY1" fmla="*/ 78576 h 79521"/>
                    <a:gd name="connsiteX0" fmla="*/ 0 w 888354"/>
                    <a:gd name="connsiteY0" fmla="*/ 20760 h 70945"/>
                    <a:gd name="connsiteX1" fmla="*/ 888354 w 888354"/>
                    <a:gd name="connsiteY1" fmla="*/ 69936 h 70945"/>
                    <a:gd name="connsiteX0" fmla="*/ 0 w 1071990"/>
                    <a:gd name="connsiteY0" fmla="*/ 15484 h 126800"/>
                    <a:gd name="connsiteX1" fmla="*/ 1071990 w 1071990"/>
                    <a:gd name="connsiteY1" fmla="*/ 126098 h 126800"/>
                    <a:gd name="connsiteX0" fmla="*/ 0 w 673534"/>
                    <a:gd name="connsiteY0" fmla="*/ 18642 h 89178"/>
                    <a:gd name="connsiteX1" fmla="*/ 673534 w 673534"/>
                    <a:gd name="connsiteY1" fmla="*/ 88298 h 89178"/>
                    <a:gd name="connsiteX0" fmla="*/ 0 w 673534"/>
                    <a:gd name="connsiteY0" fmla="*/ 20571 h 90228"/>
                    <a:gd name="connsiteX1" fmla="*/ 673534 w 673534"/>
                    <a:gd name="connsiteY1" fmla="*/ 90227 h 90228"/>
                    <a:gd name="connsiteX0" fmla="*/ 0 w 673534"/>
                    <a:gd name="connsiteY0" fmla="*/ 17590 h 118370"/>
                    <a:gd name="connsiteX1" fmla="*/ 673534 w 673534"/>
                    <a:gd name="connsiteY1" fmla="*/ 118370 h 118370"/>
                    <a:gd name="connsiteX0" fmla="*/ 0 w 673534"/>
                    <a:gd name="connsiteY0" fmla="*/ 21095 h 121875"/>
                    <a:gd name="connsiteX1" fmla="*/ 673534 w 673534"/>
                    <a:gd name="connsiteY1" fmla="*/ 121875 h 121875"/>
                    <a:gd name="connsiteX0" fmla="*/ 0 w 673534"/>
                    <a:gd name="connsiteY0" fmla="*/ 23042 h 108261"/>
                    <a:gd name="connsiteX1" fmla="*/ 673534 w 673534"/>
                    <a:gd name="connsiteY1" fmla="*/ 108261 h 108261"/>
                    <a:gd name="connsiteX0" fmla="*/ 0 w 673534"/>
                    <a:gd name="connsiteY0" fmla="*/ 29649 h 76613"/>
                    <a:gd name="connsiteX1" fmla="*/ 673534 w 673534"/>
                    <a:gd name="connsiteY1" fmla="*/ 76612 h 76613"/>
                    <a:gd name="connsiteX0" fmla="*/ 0 w 643946"/>
                    <a:gd name="connsiteY0" fmla="*/ 32214 h 68246"/>
                    <a:gd name="connsiteX1" fmla="*/ 643946 w 643946"/>
                    <a:gd name="connsiteY1" fmla="*/ 68246 h 68246"/>
                    <a:gd name="connsiteX0" fmla="*/ 0 w 706082"/>
                    <a:gd name="connsiteY0" fmla="*/ 879498 h 879499"/>
                    <a:gd name="connsiteX1" fmla="*/ 706082 w 706082"/>
                    <a:gd name="connsiteY1" fmla="*/ 1762 h 879499"/>
                    <a:gd name="connsiteX0" fmla="*/ 0 w 706082"/>
                    <a:gd name="connsiteY0" fmla="*/ 877736 h 877735"/>
                    <a:gd name="connsiteX1" fmla="*/ 706082 w 706082"/>
                    <a:gd name="connsiteY1" fmla="*/ 0 h 877735"/>
                    <a:gd name="connsiteX0" fmla="*/ 0 w 691288"/>
                    <a:gd name="connsiteY0" fmla="*/ 860247 h 860247"/>
                    <a:gd name="connsiteX1" fmla="*/ 691288 w 691288"/>
                    <a:gd name="connsiteY1" fmla="*/ 0 h 860247"/>
                    <a:gd name="connsiteX0" fmla="*/ 0 w 691288"/>
                    <a:gd name="connsiteY0" fmla="*/ 860247 h 860247"/>
                    <a:gd name="connsiteX1" fmla="*/ 691288 w 691288"/>
                    <a:gd name="connsiteY1" fmla="*/ 0 h 860247"/>
                    <a:gd name="connsiteX0" fmla="*/ 0 w 703124"/>
                    <a:gd name="connsiteY0" fmla="*/ 715968 h 715968"/>
                    <a:gd name="connsiteX1" fmla="*/ 703124 w 703124"/>
                    <a:gd name="connsiteY1" fmla="*/ 0 h 715968"/>
                    <a:gd name="connsiteX0" fmla="*/ 0 w 703124"/>
                    <a:gd name="connsiteY0" fmla="*/ 715968 h 715968"/>
                    <a:gd name="connsiteX1" fmla="*/ 703124 w 703124"/>
                    <a:gd name="connsiteY1" fmla="*/ 0 h 715968"/>
                    <a:gd name="connsiteX0" fmla="*/ 0 w 693804"/>
                    <a:gd name="connsiteY0" fmla="*/ 447412 h 447412"/>
                    <a:gd name="connsiteX1" fmla="*/ 693804 w 693804"/>
                    <a:gd name="connsiteY1" fmla="*/ 0 h 447412"/>
                    <a:gd name="connsiteX0" fmla="*/ 0 w 693804"/>
                    <a:gd name="connsiteY0" fmla="*/ 447412 h 447412"/>
                    <a:gd name="connsiteX1" fmla="*/ 693804 w 693804"/>
                    <a:gd name="connsiteY1" fmla="*/ 0 h 447412"/>
                    <a:gd name="connsiteX0" fmla="*/ 0 w 693804"/>
                    <a:gd name="connsiteY0" fmla="*/ 447412 h 447412"/>
                    <a:gd name="connsiteX1" fmla="*/ 693804 w 693804"/>
                    <a:gd name="connsiteY1" fmla="*/ 0 h 447412"/>
                    <a:gd name="connsiteX0" fmla="*/ 0 w 677453"/>
                    <a:gd name="connsiteY0" fmla="*/ 531978 h 531978"/>
                    <a:gd name="connsiteX1" fmla="*/ 677453 w 677453"/>
                    <a:gd name="connsiteY1" fmla="*/ 0 h 531978"/>
                    <a:gd name="connsiteX0" fmla="*/ 0 w 677453"/>
                    <a:gd name="connsiteY0" fmla="*/ 531978 h 531978"/>
                    <a:gd name="connsiteX1" fmla="*/ 677453 w 677453"/>
                    <a:gd name="connsiteY1" fmla="*/ 0 h 531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77453" h="531978">
                      <a:moveTo>
                        <a:pt x="0" y="531978"/>
                      </a:moveTo>
                      <a:cubicBezTo>
                        <a:pt x="204396" y="213622"/>
                        <a:pt x="398314" y="127411"/>
                        <a:pt x="677453" y="0"/>
                      </a:cubicBezTo>
                    </a:path>
                  </a:pathLst>
                </a:custGeom>
                <a:noFill/>
                <a:ln w="19050">
                  <a:solidFill>
                    <a:srgbClr val="C0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44" name="Oval 39"/>
                <p:cNvSpPr/>
                <p:nvPr/>
              </p:nvSpPr>
              <p:spPr>
                <a:xfrm flipV="1">
                  <a:off x="2773691" y="3196244"/>
                  <a:ext cx="1185591" cy="292682"/>
                </a:xfrm>
                <a:custGeom>
                  <a:avLst/>
                  <a:gdLst>
                    <a:gd name="connsiteX0" fmla="*/ 0 w 381000"/>
                    <a:gd name="connsiteY0" fmla="*/ 128016 h 256032"/>
                    <a:gd name="connsiteX1" fmla="*/ 190500 w 381000"/>
                    <a:gd name="connsiteY1" fmla="*/ 0 h 256032"/>
                    <a:gd name="connsiteX2" fmla="*/ 381000 w 381000"/>
                    <a:gd name="connsiteY2" fmla="*/ 128016 h 256032"/>
                    <a:gd name="connsiteX3" fmla="*/ 190500 w 381000"/>
                    <a:gd name="connsiteY3" fmla="*/ 256032 h 256032"/>
                    <a:gd name="connsiteX4" fmla="*/ 0 w 381000"/>
                    <a:gd name="connsiteY4" fmla="*/ 128016 h 256032"/>
                    <a:gd name="connsiteX0" fmla="*/ 0 w 381000"/>
                    <a:gd name="connsiteY0" fmla="*/ 128016 h 347472"/>
                    <a:gd name="connsiteX1" fmla="*/ 190500 w 381000"/>
                    <a:gd name="connsiteY1" fmla="*/ 0 h 347472"/>
                    <a:gd name="connsiteX2" fmla="*/ 381000 w 381000"/>
                    <a:gd name="connsiteY2" fmla="*/ 128016 h 347472"/>
                    <a:gd name="connsiteX3" fmla="*/ 281940 w 381000"/>
                    <a:gd name="connsiteY3" fmla="*/ 347472 h 347472"/>
                    <a:gd name="connsiteX0" fmla="*/ 0 w 381000"/>
                    <a:gd name="connsiteY0" fmla="*/ 128016 h 128016"/>
                    <a:gd name="connsiteX1" fmla="*/ 190500 w 381000"/>
                    <a:gd name="connsiteY1" fmla="*/ 0 h 128016"/>
                    <a:gd name="connsiteX2" fmla="*/ 381000 w 381000"/>
                    <a:gd name="connsiteY2" fmla="*/ 128016 h 128016"/>
                    <a:gd name="connsiteX0" fmla="*/ 0 w 381000"/>
                    <a:gd name="connsiteY0" fmla="*/ 13039 h 182203"/>
                    <a:gd name="connsiteX1" fmla="*/ 204216 w 381000"/>
                    <a:gd name="connsiteY1" fmla="*/ 182203 h 182203"/>
                    <a:gd name="connsiteX2" fmla="*/ 381000 w 381000"/>
                    <a:gd name="connsiteY2" fmla="*/ 13039 h 182203"/>
                    <a:gd name="connsiteX0" fmla="*/ 0 w 1673974"/>
                    <a:gd name="connsiteY0" fmla="*/ 10404 h 267032"/>
                    <a:gd name="connsiteX1" fmla="*/ 1479804 w 1673974"/>
                    <a:gd name="connsiteY1" fmla="*/ 266436 h 267032"/>
                    <a:gd name="connsiteX2" fmla="*/ 1656588 w 1673974"/>
                    <a:gd name="connsiteY2" fmla="*/ 97272 h 267032"/>
                    <a:gd name="connsiteX0" fmla="*/ 0 w 2392680"/>
                    <a:gd name="connsiteY0" fmla="*/ 10279 h 266570"/>
                    <a:gd name="connsiteX1" fmla="*/ 1479804 w 2392680"/>
                    <a:gd name="connsiteY1" fmla="*/ 266311 h 266570"/>
                    <a:gd name="connsiteX2" fmla="*/ 2392680 w 2392680"/>
                    <a:gd name="connsiteY2" fmla="*/ 69715 h 266570"/>
                    <a:gd name="connsiteX0" fmla="*/ 0 w 2392680"/>
                    <a:gd name="connsiteY0" fmla="*/ 13935 h 174348"/>
                    <a:gd name="connsiteX1" fmla="*/ 1164336 w 2392680"/>
                    <a:gd name="connsiteY1" fmla="*/ 173955 h 174348"/>
                    <a:gd name="connsiteX2" fmla="*/ 2392680 w 2392680"/>
                    <a:gd name="connsiteY2" fmla="*/ 73371 h 174348"/>
                    <a:gd name="connsiteX0" fmla="*/ 0 w 2415540"/>
                    <a:gd name="connsiteY0" fmla="*/ 12839 h 201099"/>
                    <a:gd name="connsiteX1" fmla="*/ 1187196 w 2415540"/>
                    <a:gd name="connsiteY1" fmla="*/ 200291 h 201099"/>
                    <a:gd name="connsiteX2" fmla="*/ 2415540 w 2415540"/>
                    <a:gd name="connsiteY2" fmla="*/ 99707 h 201099"/>
                    <a:gd name="connsiteX0" fmla="*/ 0 w 2401559"/>
                    <a:gd name="connsiteY0" fmla="*/ 12498 h 200070"/>
                    <a:gd name="connsiteX1" fmla="*/ 1187196 w 2401559"/>
                    <a:gd name="connsiteY1" fmla="*/ 199950 h 200070"/>
                    <a:gd name="connsiteX2" fmla="*/ 2401559 w 2401559"/>
                    <a:gd name="connsiteY2" fmla="*/ 49074 h 200070"/>
                    <a:gd name="connsiteX0" fmla="*/ 0 w 2392239"/>
                    <a:gd name="connsiteY0" fmla="*/ 11890 h 217895"/>
                    <a:gd name="connsiteX1" fmla="*/ 1177876 w 2392239"/>
                    <a:gd name="connsiteY1" fmla="*/ 217630 h 217895"/>
                    <a:gd name="connsiteX2" fmla="*/ 2392239 w 2392239"/>
                    <a:gd name="connsiteY2" fmla="*/ 66754 h 217895"/>
                    <a:gd name="connsiteX0" fmla="*/ 0 w 2392239"/>
                    <a:gd name="connsiteY0" fmla="*/ 12244 h 209116"/>
                    <a:gd name="connsiteX1" fmla="*/ 996128 w 2392239"/>
                    <a:gd name="connsiteY1" fmla="*/ 208840 h 209116"/>
                    <a:gd name="connsiteX2" fmla="*/ 2392239 w 2392239"/>
                    <a:gd name="connsiteY2" fmla="*/ 67108 h 209116"/>
                    <a:gd name="connsiteX0" fmla="*/ 0 w 2392239"/>
                    <a:gd name="connsiteY0" fmla="*/ 12981 h 211773"/>
                    <a:gd name="connsiteX1" fmla="*/ 996128 w 2392239"/>
                    <a:gd name="connsiteY1" fmla="*/ 209577 h 211773"/>
                    <a:gd name="connsiteX2" fmla="*/ 2392239 w 2392239"/>
                    <a:gd name="connsiteY2" fmla="*/ 67845 h 211773"/>
                    <a:gd name="connsiteX0" fmla="*/ 0 w 2382919"/>
                    <a:gd name="connsiteY0" fmla="*/ 98026 h 157846"/>
                    <a:gd name="connsiteX1" fmla="*/ 986808 w 2382919"/>
                    <a:gd name="connsiteY1" fmla="*/ 156901 h 157846"/>
                    <a:gd name="connsiteX2" fmla="*/ 2382919 w 2382919"/>
                    <a:gd name="connsiteY2" fmla="*/ 15169 h 157846"/>
                    <a:gd name="connsiteX0" fmla="*/ 0 w 2364278"/>
                    <a:gd name="connsiteY0" fmla="*/ 98026 h 157844"/>
                    <a:gd name="connsiteX1" fmla="*/ 986808 w 2364278"/>
                    <a:gd name="connsiteY1" fmla="*/ 156901 h 157844"/>
                    <a:gd name="connsiteX2" fmla="*/ 2364278 w 2364278"/>
                    <a:gd name="connsiteY2" fmla="*/ 15168 h 157844"/>
                    <a:gd name="connsiteX0" fmla="*/ 0 w 986808"/>
                    <a:gd name="connsiteY0" fmla="*/ 19701 h 79521"/>
                    <a:gd name="connsiteX1" fmla="*/ 986808 w 986808"/>
                    <a:gd name="connsiteY1" fmla="*/ 78576 h 79521"/>
                    <a:gd name="connsiteX0" fmla="*/ 0 w 888354"/>
                    <a:gd name="connsiteY0" fmla="*/ 20760 h 70945"/>
                    <a:gd name="connsiteX1" fmla="*/ 888354 w 888354"/>
                    <a:gd name="connsiteY1" fmla="*/ 69936 h 70945"/>
                    <a:gd name="connsiteX0" fmla="*/ 2100 w 345670"/>
                    <a:gd name="connsiteY0" fmla="*/ 154496 h 154496"/>
                    <a:gd name="connsiteX1" fmla="*/ 345670 w 345670"/>
                    <a:gd name="connsiteY1" fmla="*/ 0 h 154496"/>
                    <a:gd name="connsiteX0" fmla="*/ 0 w 402642"/>
                    <a:gd name="connsiteY0" fmla="*/ 144797 h 144797"/>
                    <a:gd name="connsiteX1" fmla="*/ 402642 w 402642"/>
                    <a:gd name="connsiteY1" fmla="*/ 0 h 144797"/>
                    <a:gd name="connsiteX0" fmla="*/ 0 w 402642"/>
                    <a:gd name="connsiteY0" fmla="*/ 144797 h 144797"/>
                    <a:gd name="connsiteX1" fmla="*/ 402642 w 402642"/>
                    <a:gd name="connsiteY1" fmla="*/ 0 h 144797"/>
                    <a:gd name="connsiteX0" fmla="*/ 0 w 402642"/>
                    <a:gd name="connsiteY0" fmla="*/ 144797 h 144797"/>
                    <a:gd name="connsiteX1" fmla="*/ 402642 w 402642"/>
                    <a:gd name="connsiteY1" fmla="*/ 0 h 144797"/>
                    <a:gd name="connsiteX0" fmla="*/ 0 w 317315"/>
                    <a:gd name="connsiteY0" fmla="*/ 47811 h 47811"/>
                    <a:gd name="connsiteX1" fmla="*/ 317315 w 317315"/>
                    <a:gd name="connsiteY1" fmla="*/ 0 h 47811"/>
                    <a:gd name="connsiteX0" fmla="*/ 0 w 1498776"/>
                    <a:gd name="connsiteY0" fmla="*/ 115702 h 115702"/>
                    <a:gd name="connsiteX1" fmla="*/ 1498776 w 1498776"/>
                    <a:gd name="connsiteY1" fmla="*/ 0 h 115702"/>
                    <a:gd name="connsiteX0" fmla="*/ 0 w 1498776"/>
                    <a:gd name="connsiteY0" fmla="*/ 115702 h 115702"/>
                    <a:gd name="connsiteX1" fmla="*/ 1498776 w 1498776"/>
                    <a:gd name="connsiteY1" fmla="*/ 0 h 115702"/>
                    <a:gd name="connsiteX0" fmla="*/ 0 w 1498776"/>
                    <a:gd name="connsiteY0" fmla="*/ 115702 h 120745"/>
                    <a:gd name="connsiteX1" fmla="*/ 1498776 w 1498776"/>
                    <a:gd name="connsiteY1" fmla="*/ 0 h 120745"/>
                    <a:gd name="connsiteX0" fmla="*/ 0 w 1290885"/>
                    <a:gd name="connsiteY0" fmla="*/ 0 h 26728"/>
                    <a:gd name="connsiteX1" fmla="*/ 1290885 w 1290885"/>
                    <a:gd name="connsiteY1" fmla="*/ 2053 h 26728"/>
                    <a:gd name="connsiteX0" fmla="*/ 0 w 1311948"/>
                    <a:gd name="connsiteY0" fmla="*/ 0 h 48596"/>
                    <a:gd name="connsiteX1" fmla="*/ 1311948 w 1311948"/>
                    <a:gd name="connsiteY1" fmla="*/ 33177 h 48596"/>
                    <a:gd name="connsiteX0" fmla="*/ 0 w 1311948"/>
                    <a:gd name="connsiteY0" fmla="*/ 0 h 58854"/>
                    <a:gd name="connsiteX1" fmla="*/ 1311948 w 1311948"/>
                    <a:gd name="connsiteY1" fmla="*/ 33177 h 58854"/>
                    <a:gd name="connsiteX0" fmla="*/ 0 w 1311948"/>
                    <a:gd name="connsiteY0" fmla="*/ 0 h 70143"/>
                    <a:gd name="connsiteX1" fmla="*/ 1311948 w 1311948"/>
                    <a:gd name="connsiteY1" fmla="*/ 33177 h 70143"/>
                    <a:gd name="connsiteX0" fmla="*/ 0 w 1311948"/>
                    <a:gd name="connsiteY0" fmla="*/ 0 h 70143"/>
                    <a:gd name="connsiteX1" fmla="*/ 1311948 w 1311948"/>
                    <a:gd name="connsiteY1" fmla="*/ 33177 h 70143"/>
                    <a:gd name="connsiteX0" fmla="*/ 0 w 964407"/>
                    <a:gd name="connsiteY0" fmla="*/ 0 h 283816"/>
                    <a:gd name="connsiteX1" fmla="*/ 964407 w 964407"/>
                    <a:gd name="connsiteY1" fmla="*/ 274386 h 283816"/>
                    <a:gd name="connsiteX0" fmla="*/ 0 w 1333011"/>
                    <a:gd name="connsiteY0" fmla="*/ 0 h 56657"/>
                    <a:gd name="connsiteX1" fmla="*/ 1333011 w 1333011"/>
                    <a:gd name="connsiteY1" fmla="*/ 9834 h 56657"/>
                    <a:gd name="connsiteX0" fmla="*/ 0 w 1347805"/>
                    <a:gd name="connsiteY0" fmla="*/ 121331 h 143883"/>
                    <a:gd name="connsiteX1" fmla="*/ 1347805 w 1347805"/>
                    <a:gd name="connsiteY1" fmla="*/ 0 h 143883"/>
                    <a:gd name="connsiteX0" fmla="*/ 0 w 1347805"/>
                    <a:gd name="connsiteY0" fmla="*/ 121331 h 150991"/>
                    <a:gd name="connsiteX1" fmla="*/ 1347805 w 1347805"/>
                    <a:gd name="connsiteY1" fmla="*/ 0 h 150991"/>
                    <a:gd name="connsiteX0" fmla="*/ 0 w 1347805"/>
                    <a:gd name="connsiteY0" fmla="*/ 121331 h 141617"/>
                    <a:gd name="connsiteX1" fmla="*/ 1347805 w 1347805"/>
                    <a:gd name="connsiteY1" fmla="*/ 0 h 141617"/>
                    <a:gd name="connsiteX0" fmla="*/ 0 w 1327093"/>
                    <a:gd name="connsiteY0" fmla="*/ 283100 h 291506"/>
                    <a:gd name="connsiteX1" fmla="*/ 1327093 w 1327093"/>
                    <a:gd name="connsiteY1" fmla="*/ 0 h 291506"/>
                    <a:gd name="connsiteX0" fmla="*/ 0 w 1327093"/>
                    <a:gd name="connsiteY0" fmla="*/ 283100 h 283100"/>
                    <a:gd name="connsiteX1" fmla="*/ 1327093 w 1327093"/>
                    <a:gd name="connsiteY1" fmla="*/ 0 h 283100"/>
                    <a:gd name="connsiteX0" fmla="*/ 0 w 1327093"/>
                    <a:gd name="connsiteY0" fmla="*/ 283100 h 283100"/>
                    <a:gd name="connsiteX1" fmla="*/ 1327093 w 1327093"/>
                    <a:gd name="connsiteY1" fmla="*/ 0 h 283100"/>
                    <a:gd name="connsiteX0" fmla="*/ 0 w 1338928"/>
                    <a:gd name="connsiteY0" fmla="*/ 283100 h 283100"/>
                    <a:gd name="connsiteX1" fmla="*/ 1338928 w 1338928"/>
                    <a:gd name="connsiteY1" fmla="*/ 0 h 283100"/>
                    <a:gd name="connsiteX0" fmla="*/ 0 w 1188026"/>
                    <a:gd name="connsiteY0" fmla="*/ 256867 h 256867"/>
                    <a:gd name="connsiteX1" fmla="*/ 1188026 w 1188026"/>
                    <a:gd name="connsiteY1" fmla="*/ 0 h 256867"/>
                    <a:gd name="connsiteX0" fmla="*/ 0 w 1188026"/>
                    <a:gd name="connsiteY0" fmla="*/ 256867 h 256867"/>
                    <a:gd name="connsiteX1" fmla="*/ 1188026 w 1188026"/>
                    <a:gd name="connsiteY1" fmla="*/ 0 h 256867"/>
                    <a:gd name="connsiteX0" fmla="*/ 0 w 1188026"/>
                    <a:gd name="connsiteY0" fmla="*/ 256867 h 256867"/>
                    <a:gd name="connsiteX1" fmla="*/ 1188026 w 1188026"/>
                    <a:gd name="connsiteY1" fmla="*/ 0 h 256867"/>
                    <a:gd name="connsiteX0" fmla="*/ 0 w 1188026"/>
                    <a:gd name="connsiteY0" fmla="*/ 507274 h 507274"/>
                    <a:gd name="connsiteX1" fmla="*/ 1188026 w 1188026"/>
                    <a:gd name="connsiteY1" fmla="*/ 0 h 507274"/>
                    <a:gd name="connsiteX0" fmla="*/ 0 w 1188026"/>
                    <a:gd name="connsiteY0" fmla="*/ 510472 h 510472"/>
                    <a:gd name="connsiteX1" fmla="*/ 1188026 w 1188026"/>
                    <a:gd name="connsiteY1" fmla="*/ 3198 h 510472"/>
                    <a:gd name="connsiteX0" fmla="*/ 0 w 1208465"/>
                    <a:gd name="connsiteY0" fmla="*/ 444686 h 444686"/>
                    <a:gd name="connsiteX1" fmla="*/ 1208465 w 1208465"/>
                    <a:gd name="connsiteY1" fmla="*/ 3858 h 444686"/>
                    <a:gd name="connsiteX0" fmla="*/ 0 w 1208465"/>
                    <a:gd name="connsiteY0" fmla="*/ 444087 h 444087"/>
                    <a:gd name="connsiteX1" fmla="*/ 1208465 w 1208465"/>
                    <a:gd name="connsiteY1" fmla="*/ 3259 h 444087"/>
                    <a:gd name="connsiteX0" fmla="*/ 0 w 1208465"/>
                    <a:gd name="connsiteY0" fmla="*/ 440828 h 440828"/>
                    <a:gd name="connsiteX1" fmla="*/ 1208465 w 1208465"/>
                    <a:gd name="connsiteY1" fmla="*/ 0 h 440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08465" h="440828">
                      <a:moveTo>
                        <a:pt x="0" y="440828"/>
                      </a:moveTo>
                      <a:cubicBezTo>
                        <a:pt x="230124" y="306168"/>
                        <a:pt x="511562" y="32056"/>
                        <a:pt x="1208465" y="0"/>
                      </a:cubicBezTo>
                    </a:path>
                  </a:pathLst>
                </a:custGeom>
                <a:noFill/>
                <a:ln w="19050">
                  <a:solidFill>
                    <a:srgbClr val="C00000">
                      <a:alpha val="25098"/>
                    </a:srgb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45" name="Oval 39"/>
                <p:cNvSpPr/>
                <p:nvPr/>
              </p:nvSpPr>
              <p:spPr>
                <a:xfrm>
                  <a:off x="2776724" y="3615542"/>
                  <a:ext cx="771965" cy="10004"/>
                </a:xfrm>
                <a:custGeom>
                  <a:avLst/>
                  <a:gdLst>
                    <a:gd name="connsiteX0" fmla="*/ 0 w 381000"/>
                    <a:gd name="connsiteY0" fmla="*/ 128016 h 256032"/>
                    <a:gd name="connsiteX1" fmla="*/ 190500 w 381000"/>
                    <a:gd name="connsiteY1" fmla="*/ 0 h 256032"/>
                    <a:gd name="connsiteX2" fmla="*/ 381000 w 381000"/>
                    <a:gd name="connsiteY2" fmla="*/ 128016 h 256032"/>
                    <a:gd name="connsiteX3" fmla="*/ 190500 w 381000"/>
                    <a:gd name="connsiteY3" fmla="*/ 256032 h 256032"/>
                    <a:gd name="connsiteX4" fmla="*/ 0 w 381000"/>
                    <a:gd name="connsiteY4" fmla="*/ 128016 h 256032"/>
                    <a:gd name="connsiteX0" fmla="*/ 0 w 381000"/>
                    <a:gd name="connsiteY0" fmla="*/ 128016 h 347472"/>
                    <a:gd name="connsiteX1" fmla="*/ 190500 w 381000"/>
                    <a:gd name="connsiteY1" fmla="*/ 0 h 347472"/>
                    <a:gd name="connsiteX2" fmla="*/ 381000 w 381000"/>
                    <a:gd name="connsiteY2" fmla="*/ 128016 h 347472"/>
                    <a:gd name="connsiteX3" fmla="*/ 281940 w 381000"/>
                    <a:gd name="connsiteY3" fmla="*/ 347472 h 347472"/>
                    <a:gd name="connsiteX0" fmla="*/ 0 w 381000"/>
                    <a:gd name="connsiteY0" fmla="*/ 128016 h 128016"/>
                    <a:gd name="connsiteX1" fmla="*/ 190500 w 381000"/>
                    <a:gd name="connsiteY1" fmla="*/ 0 h 128016"/>
                    <a:gd name="connsiteX2" fmla="*/ 381000 w 381000"/>
                    <a:gd name="connsiteY2" fmla="*/ 128016 h 128016"/>
                    <a:gd name="connsiteX0" fmla="*/ 0 w 381000"/>
                    <a:gd name="connsiteY0" fmla="*/ 13039 h 182203"/>
                    <a:gd name="connsiteX1" fmla="*/ 204216 w 381000"/>
                    <a:gd name="connsiteY1" fmla="*/ 182203 h 182203"/>
                    <a:gd name="connsiteX2" fmla="*/ 381000 w 381000"/>
                    <a:gd name="connsiteY2" fmla="*/ 13039 h 182203"/>
                    <a:gd name="connsiteX0" fmla="*/ 0 w 1673974"/>
                    <a:gd name="connsiteY0" fmla="*/ 10404 h 267032"/>
                    <a:gd name="connsiteX1" fmla="*/ 1479804 w 1673974"/>
                    <a:gd name="connsiteY1" fmla="*/ 266436 h 267032"/>
                    <a:gd name="connsiteX2" fmla="*/ 1656588 w 1673974"/>
                    <a:gd name="connsiteY2" fmla="*/ 97272 h 267032"/>
                    <a:gd name="connsiteX0" fmla="*/ 0 w 2392680"/>
                    <a:gd name="connsiteY0" fmla="*/ 10279 h 266570"/>
                    <a:gd name="connsiteX1" fmla="*/ 1479804 w 2392680"/>
                    <a:gd name="connsiteY1" fmla="*/ 266311 h 266570"/>
                    <a:gd name="connsiteX2" fmla="*/ 2392680 w 2392680"/>
                    <a:gd name="connsiteY2" fmla="*/ 69715 h 266570"/>
                    <a:gd name="connsiteX0" fmla="*/ 0 w 2392680"/>
                    <a:gd name="connsiteY0" fmla="*/ 13935 h 174348"/>
                    <a:gd name="connsiteX1" fmla="*/ 1164336 w 2392680"/>
                    <a:gd name="connsiteY1" fmla="*/ 173955 h 174348"/>
                    <a:gd name="connsiteX2" fmla="*/ 2392680 w 2392680"/>
                    <a:gd name="connsiteY2" fmla="*/ 73371 h 174348"/>
                    <a:gd name="connsiteX0" fmla="*/ 0 w 2415540"/>
                    <a:gd name="connsiteY0" fmla="*/ 12839 h 201099"/>
                    <a:gd name="connsiteX1" fmla="*/ 1187196 w 2415540"/>
                    <a:gd name="connsiteY1" fmla="*/ 200291 h 201099"/>
                    <a:gd name="connsiteX2" fmla="*/ 2415540 w 2415540"/>
                    <a:gd name="connsiteY2" fmla="*/ 99707 h 201099"/>
                    <a:gd name="connsiteX0" fmla="*/ 0 w 2401559"/>
                    <a:gd name="connsiteY0" fmla="*/ 12498 h 200070"/>
                    <a:gd name="connsiteX1" fmla="*/ 1187196 w 2401559"/>
                    <a:gd name="connsiteY1" fmla="*/ 199950 h 200070"/>
                    <a:gd name="connsiteX2" fmla="*/ 2401559 w 2401559"/>
                    <a:gd name="connsiteY2" fmla="*/ 49074 h 200070"/>
                    <a:gd name="connsiteX0" fmla="*/ 0 w 2392239"/>
                    <a:gd name="connsiteY0" fmla="*/ 11890 h 217895"/>
                    <a:gd name="connsiteX1" fmla="*/ 1177876 w 2392239"/>
                    <a:gd name="connsiteY1" fmla="*/ 217630 h 217895"/>
                    <a:gd name="connsiteX2" fmla="*/ 2392239 w 2392239"/>
                    <a:gd name="connsiteY2" fmla="*/ 66754 h 217895"/>
                    <a:gd name="connsiteX0" fmla="*/ 0 w 2392239"/>
                    <a:gd name="connsiteY0" fmla="*/ 12244 h 209116"/>
                    <a:gd name="connsiteX1" fmla="*/ 996128 w 2392239"/>
                    <a:gd name="connsiteY1" fmla="*/ 208840 h 209116"/>
                    <a:gd name="connsiteX2" fmla="*/ 2392239 w 2392239"/>
                    <a:gd name="connsiteY2" fmla="*/ 67108 h 209116"/>
                    <a:gd name="connsiteX0" fmla="*/ 0 w 2392239"/>
                    <a:gd name="connsiteY0" fmla="*/ 12981 h 211773"/>
                    <a:gd name="connsiteX1" fmla="*/ 996128 w 2392239"/>
                    <a:gd name="connsiteY1" fmla="*/ 209577 h 211773"/>
                    <a:gd name="connsiteX2" fmla="*/ 2392239 w 2392239"/>
                    <a:gd name="connsiteY2" fmla="*/ 67845 h 211773"/>
                    <a:gd name="connsiteX0" fmla="*/ 0 w 1876641"/>
                    <a:gd name="connsiteY0" fmla="*/ 12981 h 212573"/>
                    <a:gd name="connsiteX1" fmla="*/ 996128 w 1876641"/>
                    <a:gd name="connsiteY1" fmla="*/ 209577 h 212573"/>
                    <a:gd name="connsiteX2" fmla="*/ 1876641 w 1876641"/>
                    <a:gd name="connsiteY2" fmla="*/ 135939 h 212573"/>
                    <a:gd name="connsiteX0" fmla="*/ 0 w 1876641"/>
                    <a:gd name="connsiteY0" fmla="*/ 0 h 122958"/>
                    <a:gd name="connsiteX1" fmla="*/ 1876641 w 1876641"/>
                    <a:gd name="connsiteY1" fmla="*/ 122958 h 122958"/>
                    <a:gd name="connsiteX0" fmla="*/ 0 w 1876641"/>
                    <a:gd name="connsiteY0" fmla="*/ 1706 h 124664"/>
                    <a:gd name="connsiteX1" fmla="*/ 1360482 w 1876641"/>
                    <a:gd name="connsiteY1" fmla="*/ 5533 h 124664"/>
                    <a:gd name="connsiteX2" fmla="*/ 1876641 w 1876641"/>
                    <a:gd name="connsiteY2" fmla="*/ 124664 h 124664"/>
                    <a:gd name="connsiteX0" fmla="*/ 0 w 2248465"/>
                    <a:gd name="connsiteY0" fmla="*/ 139688 h 145221"/>
                    <a:gd name="connsiteX1" fmla="*/ 1360482 w 2248465"/>
                    <a:gd name="connsiteY1" fmla="*/ 143515 h 145221"/>
                    <a:gd name="connsiteX2" fmla="*/ 2248465 w 2248465"/>
                    <a:gd name="connsiteY2" fmla="*/ 0 h 145221"/>
                    <a:gd name="connsiteX0" fmla="*/ 0 w 2248465"/>
                    <a:gd name="connsiteY0" fmla="*/ 139688 h 139688"/>
                    <a:gd name="connsiteX1" fmla="*/ 2248465 w 2248465"/>
                    <a:gd name="connsiteY1" fmla="*/ 0 h 139688"/>
                    <a:gd name="connsiteX0" fmla="*/ 0 w 493452"/>
                    <a:gd name="connsiteY0" fmla="*/ 86186 h 86186"/>
                    <a:gd name="connsiteX1" fmla="*/ 493452 w 493452"/>
                    <a:gd name="connsiteY1" fmla="*/ 0 h 86186"/>
                    <a:gd name="connsiteX0" fmla="*/ 0 w 493452"/>
                    <a:gd name="connsiteY0" fmla="*/ 86186 h 86186"/>
                    <a:gd name="connsiteX1" fmla="*/ 493452 w 493452"/>
                    <a:gd name="connsiteY1" fmla="*/ 0 h 86186"/>
                    <a:gd name="connsiteX0" fmla="*/ 0 w 493452"/>
                    <a:gd name="connsiteY0" fmla="*/ 97521 h 97521"/>
                    <a:gd name="connsiteX1" fmla="*/ 493452 w 493452"/>
                    <a:gd name="connsiteY1" fmla="*/ 11335 h 97521"/>
                    <a:gd name="connsiteX0" fmla="*/ 0 w 493452"/>
                    <a:gd name="connsiteY0" fmla="*/ 86186 h 86186"/>
                    <a:gd name="connsiteX1" fmla="*/ 493452 w 493452"/>
                    <a:gd name="connsiteY1" fmla="*/ 0 h 86186"/>
                    <a:gd name="connsiteX0" fmla="*/ 0 w 493452"/>
                    <a:gd name="connsiteY0" fmla="*/ 86186 h 86186"/>
                    <a:gd name="connsiteX1" fmla="*/ 493452 w 493452"/>
                    <a:gd name="connsiteY1" fmla="*/ 0 h 86186"/>
                    <a:gd name="connsiteX0" fmla="*/ 0 w 493452"/>
                    <a:gd name="connsiteY0" fmla="*/ 49316 h 49316"/>
                    <a:gd name="connsiteX1" fmla="*/ 493452 w 493452"/>
                    <a:gd name="connsiteY1" fmla="*/ 6904 h 49316"/>
                    <a:gd name="connsiteX0" fmla="*/ 0 w 493452"/>
                    <a:gd name="connsiteY0" fmla="*/ 42412 h 42412"/>
                    <a:gd name="connsiteX1" fmla="*/ 493452 w 493452"/>
                    <a:gd name="connsiteY1" fmla="*/ 0 h 42412"/>
                    <a:gd name="connsiteX0" fmla="*/ 0 w 465733"/>
                    <a:gd name="connsiteY0" fmla="*/ 144390 h 144390"/>
                    <a:gd name="connsiteX1" fmla="*/ 465733 w 465733"/>
                    <a:gd name="connsiteY1" fmla="*/ 0 h 144390"/>
                    <a:gd name="connsiteX0" fmla="*/ 0 w 465733"/>
                    <a:gd name="connsiteY0" fmla="*/ 144390 h 144390"/>
                    <a:gd name="connsiteX1" fmla="*/ 465733 w 465733"/>
                    <a:gd name="connsiteY1" fmla="*/ 0 h 144390"/>
                    <a:gd name="connsiteX0" fmla="*/ 0 w 465733"/>
                    <a:gd name="connsiteY0" fmla="*/ 87563 h 87563"/>
                    <a:gd name="connsiteX1" fmla="*/ 465733 w 465733"/>
                    <a:gd name="connsiteY1" fmla="*/ 0 h 87563"/>
                    <a:gd name="connsiteX0" fmla="*/ 0 w 465733"/>
                    <a:gd name="connsiteY0" fmla="*/ 87563 h 87563"/>
                    <a:gd name="connsiteX1" fmla="*/ 465733 w 465733"/>
                    <a:gd name="connsiteY1" fmla="*/ 0 h 87563"/>
                    <a:gd name="connsiteX0" fmla="*/ 0 w 465733"/>
                    <a:gd name="connsiteY0" fmla="*/ 87563 h 87563"/>
                    <a:gd name="connsiteX1" fmla="*/ 465733 w 465733"/>
                    <a:gd name="connsiteY1" fmla="*/ 0 h 87563"/>
                    <a:gd name="connsiteX0" fmla="*/ 0 w 470999"/>
                    <a:gd name="connsiteY0" fmla="*/ 103062 h 103062"/>
                    <a:gd name="connsiteX1" fmla="*/ 470999 w 470999"/>
                    <a:gd name="connsiteY1" fmla="*/ 0 h 103062"/>
                    <a:gd name="connsiteX0" fmla="*/ 0 w 470999"/>
                    <a:gd name="connsiteY0" fmla="*/ 103062 h 103062"/>
                    <a:gd name="connsiteX1" fmla="*/ 470999 w 470999"/>
                    <a:gd name="connsiteY1" fmla="*/ 0 h 103062"/>
                    <a:gd name="connsiteX0" fmla="*/ 0 w 600449"/>
                    <a:gd name="connsiteY0" fmla="*/ 63148 h 63148"/>
                    <a:gd name="connsiteX1" fmla="*/ 600449 w 600449"/>
                    <a:gd name="connsiteY1" fmla="*/ 0 h 63148"/>
                    <a:gd name="connsiteX0" fmla="*/ 0 w 600449"/>
                    <a:gd name="connsiteY0" fmla="*/ 63148 h 63148"/>
                    <a:gd name="connsiteX1" fmla="*/ 343791 w 600449"/>
                    <a:gd name="connsiteY1" fmla="*/ 8647 h 63148"/>
                    <a:gd name="connsiteX2" fmla="*/ 600449 w 600449"/>
                    <a:gd name="connsiteY2" fmla="*/ 0 h 63148"/>
                    <a:gd name="connsiteX0" fmla="*/ 0 w 600449"/>
                    <a:gd name="connsiteY0" fmla="*/ 63148 h 63148"/>
                    <a:gd name="connsiteX1" fmla="*/ 343791 w 600449"/>
                    <a:gd name="connsiteY1" fmla="*/ 26790 h 63148"/>
                    <a:gd name="connsiteX2" fmla="*/ 600449 w 600449"/>
                    <a:gd name="connsiteY2" fmla="*/ 0 h 63148"/>
                    <a:gd name="connsiteX0" fmla="*/ 0 w 600449"/>
                    <a:gd name="connsiteY0" fmla="*/ 63148 h 63148"/>
                    <a:gd name="connsiteX1" fmla="*/ 343791 w 600449"/>
                    <a:gd name="connsiteY1" fmla="*/ 26790 h 63148"/>
                    <a:gd name="connsiteX2" fmla="*/ 600449 w 600449"/>
                    <a:gd name="connsiteY2" fmla="*/ 0 h 63148"/>
                    <a:gd name="connsiteX0" fmla="*/ 0 w 600449"/>
                    <a:gd name="connsiteY0" fmla="*/ 63148 h 63148"/>
                    <a:gd name="connsiteX1" fmla="*/ 600449 w 600449"/>
                    <a:gd name="connsiteY1" fmla="*/ 0 h 63148"/>
                    <a:gd name="connsiteX0" fmla="*/ 0 w 786857"/>
                    <a:gd name="connsiteY0" fmla="*/ 5114 h 20232"/>
                    <a:gd name="connsiteX1" fmla="*/ 786857 w 786857"/>
                    <a:gd name="connsiteY1" fmla="*/ 15118 h 20232"/>
                    <a:gd name="connsiteX0" fmla="*/ 0 w 786857"/>
                    <a:gd name="connsiteY0" fmla="*/ 0 h 17589"/>
                    <a:gd name="connsiteX1" fmla="*/ 786857 w 786857"/>
                    <a:gd name="connsiteY1" fmla="*/ 10004 h 17589"/>
                    <a:gd name="connsiteX0" fmla="*/ 0 w 786857"/>
                    <a:gd name="connsiteY0" fmla="*/ 0 h 10004"/>
                    <a:gd name="connsiteX1" fmla="*/ 786857 w 786857"/>
                    <a:gd name="connsiteY1" fmla="*/ 10004 h 100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86857" h="10004">
                      <a:moveTo>
                        <a:pt x="0" y="0"/>
                      </a:moveTo>
                      <a:lnTo>
                        <a:pt x="786857" y="10004"/>
                      </a:lnTo>
                    </a:path>
                  </a:pathLst>
                </a:custGeom>
                <a:noFill/>
                <a:ln w="19050">
                  <a:solidFill>
                    <a:srgbClr val="C00000">
                      <a:alpha val="25098"/>
                    </a:srgb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</p:grpSp>
          <p:sp>
            <p:nvSpPr>
              <p:cNvPr id="267" name="Rectangle 266"/>
              <p:cNvSpPr/>
              <p:nvPr/>
            </p:nvSpPr>
            <p:spPr>
              <a:xfrm>
                <a:off x="4978252" y="3564734"/>
                <a:ext cx="45719" cy="45719"/>
              </a:xfrm>
              <a:prstGeom prst="rect">
                <a:avLst/>
              </a:prstGeom>
              <a:solidFill>
                <a:srgbClr val="C0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Rectangle 267"/>
              <p:cNvSpPr/>
              <p:nvPr/>
            </p:nvSpPr>
            <p:spPr>
              <a:xfrm>
                <a:off x="5100653" y="3515383"/>
                <a:ext cx="45719" cy="45719"/>
              </a:xfrm>
              <a:prstGeom prst="rect">
                <a:avLst/>
              </a:prstGeom>
              <a:solidFill>
                <a:srgbClr val="C0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Rectangle 268"/>
              <p:cNvSpPr/>
              <p:nvPr/>
            </p:nvSpPr>
            <p:spPr>
              <a:xfrm>
                <a:off x="5365593" y="3429000"/>
                <a:ext cx="45719" cy="4571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Rectangle 269"/>
              <p:cNvSpPr/>
              <p:nvPr/>
            </p:nvSpPr>
            <p:spPr>
              <a:xfrm>
                <a:off x="7000758" y="3610635"/>
                <a:ext cx="45719" cy="45719"/>
              </a:xfrm>
              <a:prstGeom prst="rect">
                <a:avLst/>
              </a:prstGeom>
              <a:solidFill>
                <a:srgbClr val="C0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Rectangle 270"/>
              <p:cNvSpPr/>
              <p:nvPr/>
            </p:nvSpPr>
            <p:spPr>
              <a:xfrm>
                <a:off x="6900748" y="3641913"/>
                <a:ext cx="45719" cy="45719"/>
              </a:xfrm>
              <a:prstGeom prst="rect">
                <a:avLst/>
              </a:prstGeom>
              <a:solidFill>
                <a:srgbClr val="C0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Rectangle 271"/>
              <p:cNvSpPr/>
              <p:nvPr/>
            </p:nvSpPr>
            <p:spPr>
              <a:xfrm>
                <a:off x="7246787" y="3541874"/>
                <a:ext cx="45719" cy="45719"/>
              </a:xfrm>
              <a:prstGeom prst="rect">
                <a:avLst/>
              </a:prstGeom>
              <a:solidFill>
                <a:srgbClr val="C0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75" name="Group 274"/>
              <p:cNvGrpSpPr/>
              <p:nvPr/>
            </p:nvGrpSpPr>
            <p:grpSpPr>
              <a:xfrm>
                <a:off x="4997987" y="3421379"/>
                <a:ext cx="2295281" cy="250149"/>
                <a:chOff x="1027356" y="3313020"/>
                <a:chExt cx="2295281" cy="250149"/>
              </a:xfrm>
            </p:grpSpPr>
            <p:sp>
              <p:nvSpPr>
                <p:cNvPr id="278" name="Oval 39"/>
                <p:cNvSpPr/>
                <p:nvPr/>
              </p:nvSpPr>
              <p:spPr>
                <a:xfrm>
                  <a:off x="1027356" y="3483570"/>
                  <a:ext cx="1123584" cy="56588"/>
                </a:xfrm>
                <a:custGeom>
                  <a:avLst/>
                  <a:gdLst>
                    <a:gd name="connsiteX0" fmla="*/ 0 w 381000"/>
                    <a:gd name="connsiteY0" fmla="*/ 128016 h 256032"/>
                    <a:gd name="connsiteX1" fmla="*/ 190500 w 381000"/>
                    <a:gd name="connsiteY1" fmla="*/ 0 h 256032"/>
                    <a:gd name="connsiteX2" fmla="*/ 381000 w 381000"/>
                    <a:gd name="connsiteY2" fmla="*/ 128016 h 256032"/>
                    <a:gd name="connsiteX3" fmla="*/ 190500 w 381000"/>
                    <a:gd name="connsiteY3" fmla="*/ 256032 h 256032"/>
                    <a:gd name="connsiteX4" fmla="*/ 0 w 381000"/>
                    <a:gd name="connsiteY4" fmla="*/ 128016 h 256032"/>
                    <a:gd name="connsiteX0" fmla="*/ 0 w 381000"/>
                    <a:gd name="connsiteY0" fmla="*/ 128016 h 347472"/>
                    <a:gd name="connsiteX1" fmla="*/ 190500 w 381000"/>
                    <a:gd name="connsiteY1" fmla="*/ 0 h 347472"/>
                    <a:gd name="connsiteX2" fmla="*/ 381000 w 381000"/>
                    <a:gd name="connsiteY2" fmla="*/ 128016 h 347472"/>
                    <a:gd name="connsiteX3" fmla="*/ 281940 w 381000"/>
                    <a:gd name="connsiteY3" fmla="*/ 347472 h 347472"/>
                    <a:gd name="connsiteX0" fmla="*/ 0 w 381000"/>
                    <a:gd name="connsiteY0" fmla="*/ 128016 h 128016"/>
                    <a:gd name="connsiteX1" fmla="*/ 190500 w 381000"/>
                    <a:gd name="connsiteY1" fmla="*/ 0 h 128016"/>
                    <a:gd name="connsiteX2" fmla="*/ 381000 w 381000"/>
                    <a:gd name="connsiteY2" fmla="*/ 128016 h 128016"/>
                    <a:gd name="connsiteX0" fmla="*/ 0 w 381000"/>
                    <a:gd name="connsiteY0" fmla="*/ 13039 h 182203"/>
                    <a:gd name="connsiteX1" fmla="*/ 204216 w 381000"/>
                    <a:gd name="connsiteY1" fmla="*/ 182203 h 182203"/>
                    <a:gd name="connsiteX2" fmla="*/ 381000 w 381000"/>
                    <a:gd name="connsiteY2" fmla="*/ 13039 h 182203"/>
                    <a:gd name="connsiteX0" fmla="*/ 0 w 1673974"/>
                    <a:gd name="connsiteY0" fmla="*/ 10404 h 267032"/>
                    <a:gd name="connsiteX1" fmla="*/ 1479804 w 1673974"/>
                    <a:gd name="connsiteY1" fmla="*/ 266436 h 267032"/>
                    <a:gd name="connsiteX2" fmla="*/ 1656588 w 1673974"/>
                    <a:gd name="connsiteY2" fmla="*/ 97272 h 267032"/>
                    <a:gd name="connsiteX0" fmla="*/ 0 w 2392680"/>
                    <a:gd name="connsiteY0" fmla="*/ 10279 h 266570"/>
                    <a:gd name="connsiteX1" fmla="*/ 1479804 w 2392680"/>
                    <a:gd name="connsiteY1" fmla="*/ 266311 h 266570"/>
                    <a:gd name="connsiteX2" fmla="*/ 2392680 w 2392680"/>
                    <a:gd name="connsiteY2" fmla="*/ 69715 h 266570"/>
                    <a:gd name="connsiteX0" fmla="*/ 0 w 2392680"/>
                    <a:gd name="connsiteY0" fmla="*/ 13935 h 174348"/>
                    <a:gd name="connsiteX1" fmla="*/ 1164336 w 2392680"/>
                    <a:gd name="connsiteY1" fmla="*/ 173955 h 174348"/>
                    <a:gd name="connsiteX2" fmla="*/ 2392680 w 2392680"/>
                    <a:gd name="connsiteY2" fmla="*/ 73371 h 174348"/>
                    <a:gd name="connsiteX0" fmla="*/ 0 w 2415540"/>
                    <a:gd name="connsiteY0" fmla="*/ 12839 h 201099"/>
                    <a:gd name="connsiteX1" fmla="*/ 1187196 w 2415540"/>
                    <a:gd name="connsiteY1" fmla="*/ 200291 h 201099"/>
                    <a:gd name="connsiteX2" fmla="*/ 2415540 w 2415540"/>
                    <a:gd name="connsiteY2" fmla="*/ 99707 h 201099"/>
                    <a:gd name="connsiteX0" fmla="*/ 0 w 2401559"/>
                    <a:gd name="connsiteY0" fmla="*/ 12498 h 200070"/>
                    <a:gd name="connsiteX1" fmla="*/ 1187196 w 2401559"/>
                    <a:gd name="connsiteY1" fmla="*/ 199950 h 200070"/>
                    <a:gd name="connsiteX2" fmla="*/ 2401559 w 2401559"/>
                    <a:gd name="connsiteY2" fmla="*/ 49074 h 200070"/>
                    <a:gd name="connsiteX0" fmla="*/ 0 w 2392239"/>
                    <a:gd name="connsiteY0" fmla="*/ 11890 h 217895"/>
                    <a:gd name="connsiteX1" fmla="*/ 1177876 w 2392239"/>
                    <a:gd name="connsiteY1" fmla="*/ 217630 h 217895"/>
                    <a:gd name="connsiteX2" fmla="*/ 2392239 w 2392239"/>
                    <a:gd name="connsiteY2" fmla="*/ 66754 h 217895"/>
                    <a:gd name="connsiteX0" fmla="*/ 0 w 2392239"/>
                    <a:gd name="connsiteY0" fmla="*/ 12244 h 209116"/>
                    <a:gd name="connsiteX1" fmla="*/ 996128 w 2392239"/>
                    <a:gd name="connsiteY1" fmla="*/ 208840 h 209116"/>
                    <a:gd name="connsiteX2" fmla="*/ 2392239 w 2392239"/>
                    <a:gd name="connsiteY2" fmla="*/ 67108 h 209116"/>
                    <a:gd name="connsiteX0" fmla="*/ 0 w 2392239"/>
                    <a:gd name="connsiteY0" fmla="*/ 12981 h 211773"/>
                    <a:gd name="connsiteX1" fmla="*/ 996128 w 2392239"/>
                    <a:gd name="connsiteY1" fmla="*/ 209577 h 211773"/>
                    <a:gd name="connsiteX2" fmla="*/ 2392239 w 2392239"/>
                    <a:gd name="connsiteY2" fmla="*/ 67845 h 211773"/>
                    <a:gd name="connsiteX0" fmla="*/ 0 w 1876641"/>
                    <a:gd name="connsiteY0" fmla="*/ 12981 h 212573"/>
                    <a:gd name="connsiteX1" fmla="*/ 996128 w 1876641"/>
                    <a:gd name="connsiteY1" fmla="*/ 209577 h 212573"/>
                    <a:gd name="connsiteX2" fmla="*/ 1876641 w 1876641"/>
                    <a:gd name="connsiteY2" fmla="*/ 135939 h 212573"/>
                    <a:gd name="connsiteX0" fmla="*/ 0 w 1832021"/>
                    <a:gd name="connsiteY0" fmla="*/ 12981 h 212739"/>
                    <a:gd name="connsiteX1" fmla="*/ 996128 w 1832021"/>
                    <a:gd name="connsiteY1" fmla="*/ 209577 h 212739"/>
                    <a:gd name="connsiteX2" fmla="*/ 1832021 w 1832021"/>
                    <a:gd name="connsiteY2" fmla="*/ 145667 h 212739"/>
                    <a:gd name="connsiteX0" fmla="*/ 0 w 1832021"/>
                    <a:gd name="connsiteY0" fmla="*/ 12981 h 214586"/>
                    <a:gd name="connsiteX1" fmla="*/ 996128 w 1832021"/>
                    <a:gd name="connsiteY1" fmla="*/ 209577 h 214586"/>
                    <a:gd name="connsiteX2" fmla="*/ 1832021 w 1832021"/>
                    <a:gd name="connsiteY2" fmla="*/ 145667 h 214586"/>
                    <a:gd name="connsiteX0" fmla="*/ 0 w 1898894"/>
                    <a:gd name="connsiteY0" fmla="*/ 12981 h 213950"/>
                    <a:gd name="connsiteX1" fmla="*/ 996128 w 1898894"/>
                    <a:gd name="connsiteY1" fmla="*/ 209577 h 213950"/>
                    <a:gd name="connsiteX2" fmla="*/ 1898894 w 1898894"/>
                    <a:gd name="connsiteY2" fmla="*/ 129265 h 213950"/>
                    <a:gd name="connsiteX0" fmla="*/ 0 w 1898894"/>
                    <a:gd name="connsiteY0" fmla="*/ 12981 h 215118"/>
                    <a:gd name="connsiteX1" fmla="*/ 996128 w 1898894"/>
                    <a:gd name="connsiteY1" fmla="*/ 209577 h 215118"/>
                    <a:gd name="connsiteX2" fmla="*/ 1898894 w 1898894"/>
                    <a:gd name="connsiteY2" fmla="*/ 129265 h 215118"/>
                    <a:gd name="connsiteX0" fmla="*/ 0 w 1898894"/>
                    <a:gd name="connsiteY0" fmla="*/ 0 h 116284"/>
                    <a:gd name="connsiteX1" fmla="*/ 1898894 w 1898894"/>
                    <a:gd name="connsiteY1" fmla="*/ 116284 h 116284"/>
                    <a:gd name="connsiteX0" fmla="*/ 0 w 1898894"/>
                    <a:gd name="connsiteY0" fmla="*/ 0 h 141599"/>
                    <a:gd name="connsiteX1" fmla="*/ 1898894 w 1898894"/>
                    <a:gd name="connsiteY1" fmla="*/ 116284 h 141599"/>
                    <a:gd name="connsiteX0" fmla="*/ 0 w 1903852"/>
                    <a:gd name="connsiteY0" fmla="*/ 0 h 116027"/>
                    <a:gd name="connsiteX1" fmla="*/ 1903852 w 1903852"/>
                    <a:gd name="connsiteY1" fmla="*/ 87101 h 116027"/>
                    <a:gd name="connsiteX0" fmla="*/ 0 w 1903852"/>
                    <a:gd name="connsiteY0" fmla="*/ 0 h 128259"/>
                    <a:gd name="connsiteX1" fmla="*/ 1903852 w 1903852"/>
                    <a:gd name="connsiteY1" fmla="*/ 87101 h 128259"/>
                    <a:gd name="connsiteX0" fmla="*/ 0 w 1908810"/>
                    <a:gd name="connsiteY0" fmla="*/ 0 h 104334"/>
                    <a:gd name="connsiteX1" fmla="*/ 1908810 w 1908810"/>
                    <a:gd name="connsiteY1" fmla="*/ 57918 h 104334"/>
                    <a:gd name="connsiteX0" fmla="*/ 0 w 1908810"/>
                    <a:gd name="connsiteY0" fmla="*/ 0 h 136462"/>
                    <a:gd name="connsiteX1" fmla="*/ 1908810 w 1908810"/>
                    <a:gd name="connsiteY1" fmla="*/ 57918 h 136462"/>
                    <a:gd name="connsiteX0" fmla="*/ 0 w 1493031"/>
                    <a:gd name="connsiteY0" fmla="*/ 0 h 174740"/>
                    <a:gd name="connsiteX1" fmla="*/ 1493031 w 1493031"/>
                    <a:gd name="connsiteY1" fmla="*/ 105508 h 174740"/>
                    <a:gd name="connsiteX0" fmla="*/ 0 w 1493031"/>
                    <a:gd name="connsiteY0" fmla="*/ 0 h 153057"/>
                    <a:gd name="connsiteX1" fmla="*/ 1493031 w 1493031"/>
                    <a:gd name="connsiteY1" fmla="*/ 105508 h 153057"/>
                    <a:gd name="connsiteX0" fmla="*/ 0 w 1493031"/>
                    <a:gd name="connsiteY0" fmla="*/ 0 h 110774"/>
                    <a:gd name="connsiteX1" fmla="*/ 1493031 w 1493031"/>
                    <a:gd name="connsiteY1" fmla="*/ 53847 h 110774"/>
                    <a:gd name="connsiteX0" fmla="*/ 0 w 1656379"/>
                    <a:gd name="connsiteY0" fmla="*/ 0 h 99845"/>
                    <a:gd name="connsiteX1" fmla="*/ 1656379 w 1656379"/>
                    <a:gd name="connsiteY1" fmla="*/ 39707 h 99845"/>
                    <a:gd name="connsiteX0" fmla="*/ 0 w 1656379"/>
                    <a:gd name="connsiteY0" fmla="*/ 0 h 87300"/>
                    <a:gd name="connsiteX1" fmla="*/ 1656379 w 1656379"/>
                    <a:gd name="connsiteY1" fmla="*/ 39707 h 87300"/>
                    <a:gd name="connsiteX0" fmla="*/ 0 w 1205392"/>
                    <a:gd name="connsiteY0" fmla="*/ 0 h 65792"/>
                    <a:gd name="connsiteX1" fmla="*/ 1205392 w 1205392"/>
                    <a:gd name="connsiteY1" fmla="*/ 10210 h 65792"/>
                    <a:gd name="connsiteX0" fmla="*/ 0 w 1205392"/>
                    <a:gd name="connsiteY0" fmla="*/ 0 h 41888"/>
                    <a:gd name="connsiteX1" fmla="*/ 1205392 w 1205392"/>
                    <a:gd name="connsiteY1" fmla="*/ 10210 h 41888"/>
                    <a:gd name="connsiteX0" fmla="*/ 0 w 1145261"/>
                    <a:gd name="connsiteY0" fmla="*/ 0 h 56588"/>
                    <a:gd name="connsiteX1" fmla="*/ 1145261 w 1145261"/>
                    <a:gd name="connsiteY1" fmla="*/ 31279 h 5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45261" h="56588">
                      <a:moveTo>
                        <a:pt x="0" y="0"/>
                      </a:moveTo>
                      <a:cubicBezTo>
                        <a:pt x="632965" y="38761"/>
                        <a:pt x="472860" y="87067"/>
                        <a:pt x="1145261" y="31279"/>
                      </a:cubicBezTo>
                    </a:path>
                  </a:pathLst>
                </a:custGeom>
                <a:noFill/>
                <a:ln w="19050">
                  <a:solidFill>
                    <a:srgbClr val="C0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9" name="Oval 39"/>
                <p:cNvSpPr/>
                <p:nvPr/>
              </p:nvSpPr>
              <p:spPr>
                <a:xfrm>
                  <a:off x="2167610" y="3496674"/>
                  <a:ext cx="821044" cy="66495"/>
                </a:xfrm>
                <a:custGeom>
                  <a:avLst/>
                  <a:gdLst>
                    <a:gd name="connsiteX0" fmla="*/ 0 w 381000"/>
                    <a:gd name="connsiteY0" fmla="*/ 128016 h 256032"/>
                    <a:gd name="connsiteX1" fmla="*/ 190500 w 381000"/>
                    <a:gd name="connsiteY1" fmla="*/ 0 h 256032"/>
                    <a:gd name="connsiteX2" fmla="*/ 381000 w 381000"/>
                    <a:gd name="connsiteY2" fmla="*/ 128016 h 256032"/>
                    <a:gd name="connsiteX3" fmla="*/ 190500 w 381000"/>
                    <a:gd name="connsiteY3" fmla="*/ 256032 h 256032"/>
                    <a:gd name="connsiteX4" fmla="*/ 0 w 381000"/>
                    <a:gd name="connsiteY4" fmla="*/ 128016 h 256032"/>
                    <a:gd name="connsiteX0" fmla="*/ 0 w 381000"/>
                    <a:gd name="connsiteY0" fmla="*/ 128016 h 347472"/>
                    <a:gd name="connsiteX1" fmla="*/ 190500 w 381000"/>
                    <a:gd name="connsiteY1" fmla="*/ 0 h 347472"/>
                    <a:gd name="connsiteX2" fmla="*/ 381000 w 381000"/>
                    <a:gd name="connsiteY2" fmla="*/ 128016 h 347472"/>
                    <a:gd name="connsiteX3" fmla="*/ 281940 w 381000"/>
                    <a:gd name="connsiteY3" fmla="*/ 347472 h 347472"/>
                    <a:gd name="connsiteX0" fmla="*/ 0 w 381000"/>
                    <a:gd name="connsiteY0" fmla="*/ 128016 h 128016"/>
                    <a:gd name="connsiteX1" fmla="*/ 190500 w 381000"/>
                    <a:gd name="connsiteY1" fmla="*/ 0 h 128016"/>
                    <a:gd name="connsiteX2" fmla="*/ 381000 w 381000"/>
                    <a:gd name="connsiteY2" fmla="*/ 128016 h 128016"/>
                    <a:gd name="connsiteX0" fmla="*/ 0 w 381000"/>
                    <a:gd name="connsiteY0" fmla="*/ 13039 h 182203"/>
                    <a:gd name="connsiteX1" fmla="*/ 204216 w 381000"/>
                    <a:gd name="connsiteY1" fmla="*/ 182203 h 182203"/>
                    <a:gd name="connsiteX2" fmla="*/ 381000 w 381000"/>
                    <a:gd name="connsiteY2" fmla="*/ 13039 h 182203"/>
                    <a:gd name="connsiteX0" fmla="*/ 0 w 1673974"/>
                    <a:gd name="connsiteY0" fmla="*/ 10404 h 267032"/>
                    <a:gd name="connsiteX1" fmla="*/ 1479804 w 1673974"/>
                    <a:gd name="connsiteY1" fmla="*/ 266436 h 267032"/>
                    <a:gd name="connsiteX2" fmla="*/ 1656588 w 1673974"/>
                    <a:gd name="connsiteY2" fmla="*/ 97272 h 267032"/>
                    <a:gd name="connsiteX0" fmla="*/ 0 w 2392680"/>
                    <a:gd name="connsiteY0" fmla="*/ 10279 h 266570"/>
                    <a:gd name="connsiteX1" fmla="*/ 1479804 w 2392680"/>
                    <a:gd name="connsiteY1" fmla="*/ 266311 h 266570"/>
                    <a:gd name="connsiteX2" fmla="*/ 2392680 w 2392680"/>
                    <a:gd name="connsiteY2" fmla="*/ 69715 h 266570"/>
                    <a:gd name="connsiteX0" fmla="*/ 0 w 2392680"/>
                    <a:gd name="connsiteY0" fmla="*/ 13935 h 174348"/>
                    <a:gd name="connsiteX1" fmla="*/ 1164336 w 2392680"/>
                    <a:gd name="connsiteY1" fmla="*/ 173955 h 174348"/>
                    <a:gd name="connsiteX2" fmla="*/ 2392680 w 2392680"/>
                    <a:gd name="connsiteY2" fmla="*/ 73371 h 174348"/>
                    <a:gd name="connsiteX0" fmla="*/ 0 w 2415540"/>
                    <a:gd name="connsiteY0" fmla="*/ 12839 h 201099"/>
                    <a:gd name="connsiteX1" fmla="*/ 1187196 w 2415540"/>
                    <a:gd name="connsiteY1" fmla="*/ 200291 h 201099"/>
                    <a:gd name="connsiteX2" fmla="*/ 2415540 w 2415540"/>
                    <a:gd name="connsiteY2" fmla="*/ 99707 h 201099"/>
                    <a:gd name="connsiteX0" fmla="*/ 0 w 2401559"/>
                    <a:gd name="connsiteY0" fmla="*/ 12498 h 200070"/>
                    <a:gd name="connsiteX1" fmla="*/ 1187196 w 2401559"/>
                    <a:gd name="connsiteY1" fmla="*/ 199950 h 200070"/>
                    <a:gd name="connsiteX2" fmla="*/ 2401559 w 2401559"/>
                    <a:gd name="connsiteY2" fmla="*/ 49074 h 200070"/>
                    <a:gd name="connsiteX0" fmla="*/ 0 w 2392239"/>
                    <a:gd name="connsiteY0" fmla="*/ 11890 h 217895"/>
                    <a:gd name="connsiteX1" fmla="*/ 1177876 w 2392239"/>
                    <a:gd name="connsiteY1" fmla="*/ 217630 h 217895"/>
                    <a:gd name="connsiteX2" fmla="*/ 2392239 w 2392239"/>
                    <a:gd name="connsiteY2" fmla="*/ 66754 h 217895"/>
                    <a:gd name="connsiteX0" fmla="*/ 0 w 2392239"/>
                    <a:gd name="connsiteY0" fmla="*/ 12244 h 209116"/>
                    <a:gd name="connsiteX1" fmla="*/ 996128 w 2392239"/>
                    <a:gd name="connsiteY1" fmla="*/ 208840 h 209116"/>
                    <a:gd name="connsiteX2" fmla="*/ 2392239 w 2392239"/>
                    <a:gd name="connsiteY2" fmla="*/ 67108 h 209116"/>
                    <a:gd name="connsiteX0" fmla="*/ 0 w 2392239"/>
                    <a:gd name="connsiteY0" fmla="*/ 12981 h 211773"/>
                    <a:gd name="connsiteX1" fmla="*/ 996128 w 2392239"/>
                    <a:gd name="connsiteY1" fmla="*/ 209577 h 211773"/>
                    <a:gd name="connsiteX2" fmla="*/ 2392239 w 2392239"/>
                    <a:gd name="connsiteY2" fmla="*/ 67845 h 211773"/>
                    <a:gd name="connsiteX0" fmla="*/ 0 w 1876641"/>
                    <a:gd name="connsiteY0" fmla="*/ 12981 h 212573"/>
                    <a:gd name="connsiteX1" fmla="*/ 996128 w 1876641"/>
                    <a:gd name="connsiteY1" fmla="*/ 209577 h 212573"/>
                    <a:gd name="connsiteX2" fmla="*/ 1876641 w 1876641"/>
                    <a:gd name="connsiteY2" fmla="*/ 135939 h 212573"/>
                    <a:gd name="connsiteX0" fmla="*/ 0 w 1876641"/>
                    <a:gd name="connsiteY0" fmla="*/ 0 h 122958"/>
                    <a:gd name="connsiteX1" fmla="*/ 1876641 w 1876641"/>
                    <a:gd name="connsiteY1" fmla="*/ 122958 h 122958"/>
                    <a:gd name="connsiteX0" fmla="*/ 0 w 1876641"/>
                    <a:gd name="connsiteY0" fmla="*/ 1706 h 124664"/>
                    <a:gd name="connsiteX1" fmla="*/ 1360482 w 1876641"/>
                    <a:gd name="connsiteY1" fmla="*/ 5533 h 124664"/>
                    <a:gd name="connsiteX2" fmla="*/ 1876641 w 1876641"/>
                    <a:gd name="connsiteY2" fmla="*/ 124664 h 124664"/>
                    <a:gd name="connsiteX0" fmla="*/ 0 w 2248465"/>
                    <a:gd name="connsiteY0" fmla="*/ 139688 h 145221"/>
                    <a:gd name="connsiteX1" fmla="*/ 1360482 w 2248465"/>
                    <a:gd name="connsiteY1" fmla="*/ 143515 h 145221"/>
                    <a:gd name="connsiteX2" fmla="*/ 2248465 w 2248465"/>
                    <a:gd name="connsiteY2" fmla="*/ 0 h 145221"/>
                    <a:gd name="connsiteX0" fmla="*/ 0 w 2248465"/>
                    <a:gd name="connsiteY0" fmla="*/ 139688 h 139688"/>
                    <a:gd name="connsiteX1" fmla="*/ 2248465 w 2248465"/>
                    <a:gd name="connsiteY1" fmla="*/ 0 h 139688"/>
                    <a:gd name="connsiteX0" fmla="*/ 0 w 493452"/>
                    <a:gd name="connsiteY0" fmla="*/ 86186 h 86186"/>
                    <a:gd name="connsiteX1" fmla="*/ 493452 w 493452"/>
                    <a:gd name="connsiteY1" fmla="*/ 0 h 86186"/>
                    <a:gd name="connsiteX0" fmla="*/ 0 w 493452"/>
                    <a:gd name="connsiteY0" fmla="*/ 86186 h 86186"/>
                    <a:gd name="connsiteX1" fmla="*/ 493452 w 493452"/>
                    <a:gd name="connsiteY1" fmla="*/ 0 h 86186"/>
                    <a:gd name="connsiteX0" fmla="*/ 0 w 493452"/>
                    <a:gd name="connsiteY0" fmla="*/ 97521 h 97521"/>
                    <a:gd name="connsiteX1" fmla="*/ 493452 w 493452"/>
                    <a:gd name="connsiteY1" fmla="*/ 11335 h 97521"/>
                    <a:gd name="connsiteX0" fmla="*/ 0 w 493452"/>
                    <a:gd name="connsiteY0" fmla="*/ 86186 h 86186"/>
                    <a:gd name="connsiteX1" fmla="*/ 493452 w 493452"/>
                    <a:gd name="connsiteY1" fmla="*/ 0 h 86186"/>
                    <a:gd name="connsiteX0" fmla="*/ 0 w 493452"/>
                    <a:gd name="connsiteY0" fmla="*/ 86186 h 86186"/>
                    <a:gd name="connsiteX1" fmla="*/ 493452 w 493452"/>
                    <a:gd name="connsiteY1" fmla="*/ 0 h 86186"/>
                    <a:gd name="connsiteX0" fmla="*/ 0 w 493452"/>
                    <a:gd name="connsiteY0" fmla="*/ 49316 h 49316"/>
                    <a:gd name="connsiteX1" fmla="*/ 493452 w 493452"/>
                    <a:gd name="connsiteY1" fmla="*/ 6904 h 49316"/>
                    <a:gd name="connsiteX0" fmla="*/ 0 w 493452"/>
                    <a:gd name="connsiteY0" fmla="*/ 42412 h 42412"/>
                    <a:gd name="connsiteX1" fmla="*/ 493452 w 493452"/>
                    <a:gd name="connsiteY1" fmla="*/ 0 h 42412"/>
                    <a:gd name="connsiteX0" fmla="*/ 0 w 465733"/>
                    <a:gd name="connsiteY0" fmla="*/ 144390 h 144390"/>
                    <a:gd name="connsiteX1" fmla="*/ 465733 w 465733"/>
                    <a:gd name="connsiteY1" fmla="*/ 0 h 144390"/>
                    <a:gd name="connsiteX0" fmla="*/ 0 w 465733"/>
                    <a:gd name="connsiteY0" fmla="*/ 144390 h 144390"/>
                    <a:gd name="connsiteX1" fmla="*/ 465733 w 465733"/>
                    <a:gd name="connsiteY1" fmla="*/ 0 h 144390"/>
                    <a:gd name="connsiteX0" fmla="*/ 0 w 465733"/>
                    <a:gd name="connsiteY0" fmla="*/ 87563 h 87563"/>
                    <a:gd name="connsiteX1" fmla="*/ 465733 w 465733"/>
                    <a:gd name="connsiteY1" fmla="*/ 0 h 87563"/>
                    <a:gd name="connsiteX0" fmla="*/ 0 w 465733"/>
                    <a:gd name="connsiteY0" fmla="*/ 87563 h 87563"/>
                    <a:gd name="connsiteX1" fmla="*/ 465733 w 465733"/>
                    <a:gd name="connsiteY1" fmla="*/ 0 h 87563"/>
                    <a:gd name="connsiteX0" fmla="*/ 0 w 465733"/>
                    <a:gd name="connsiteY0" fmla="*/ 87563 h 87563"/>
                    <a:gd name="connsiteX1" fmla="*/ 465733 w 465733"/>
                    <a:gd name="connsiteY1" fmla="*/ 0 h 87563"/>
                    <a:gd name="connsiteX0" fmla="*/ 0 w 470999"/>
                    <a:gd name="connsiteY0" fmla="*/ 103062 h 103062"/>
                    <a:gd name="connsiteX1" fmla="*/ 470999 w 470999"/>
                    <a:gd name="connsiteY1" fmla="*/ 0 h 103062"/>
                    <a:gd name="connsiteX0" fmla="*/ 0 w 470999"/>
                    <a:gd name="connsiteY0" fmla="*/ 103062 h 103062"/>
                    <a:gd name="connsiteX1" fmla="*/ 470999 w 470999"/>
                    <a:gd name="connsiteY1" fmla="*/ 0 h 103062"/>
                    <a:gd name="connsiteX0" fmla="*/ 0 w 480608"/>
                    <a:gd name="connsiteY0" fmla="*/ 65355 h 65355"/>
                    <a:gd name="connsiteX1" fmla="*/ 480608 w 480608"/>
                    <a:gd name="connsiteY1" fmla="*/ 0 h 65355"/>
                    <a:gd name="connsiteX0" fmla="*/ 0 w 322065"/>
                    <a:gd name="connsiteY0" fmla="*/ 51215 h 51215"/>
                    <a:gd name="connsiteX1" fmla="*/ 322065 w 322065"/>
                    <a:gd name="connsiteY1" fmla="*/ 0 h 51215"/>
                    <a:gd name="connsiteX0" fmla="*/ 0 w 747281"/>
                    <a:gd name="connsiteY0" fmla="*/ 25932 h 25932"/>
                    <a:gd name="connsiteX1" fmla="*/ 747281 w 747281"/>
                    <a:gd name="connsiteY1" fmla="*/ 0 h 25932"/>
                    <a:gd name="connsiteX0" fmla="*/ 0 w 790232"/>
                    <a:gd name="connsiteY0" fmla="*/ 0 h 20420"/>
                    <a:gd name="connsiteX1" fmla="*/ 790232 w 790232"/>
                    <a:gd name="connsiteY1" fmla="*/ 20420 h 20420"/>
                    <a:gd name="connsiteX0" fmla="*/ 0 w 790232"/>
                    <a:gd name="connsiteY0" fmla="*/ 29833 h 50253"/>
                    <a:gd name="connsiteX1" fmla="*/ 790232 w 790232"/>
                    <a:gd name="connsiteY1" fmla="*/ 50253 h 50253"/>
                    <a:gd name="connsiteX0" fmla="*/ 0 w 790232"/>
                    <a:gd name="connsiteY0" fmla="*/ 46812 h 67232"/>
                    <a:gd name="connsiteX1" fmla="*/ 790232 w 790232"/>
                    <a:gd name="connsiteY1" fmla="*/ 67232 h 67232"/>
                    <a:gd name="connsiteX0" fmla="*/ 0 w 764461"/>
                    <a:gd name="connsiteY0" fmla="*/ 31566 h 85697"/>
                    <a:gd name="connsiteX1" fmla="*/ 764461 w 764461"/>
                    <a:gd name="connsiteY1" fmla="*/ 85697 h 85697"/>
                    <a:gd name="connsiteX0" fmla="*/ 0 w 833183"/>
                    <a:gd name="connsiteY0" fmla="*/ 36608 h 78098"/>
                    <a:gd name="connsiteX1" fmla="*/ 833183 w 833183"/>
                    <a:gd name="connsiteY1" fmla="*/ 78098 h 78098"/>
                    <a:gd name="connsiteX0" fmla="*/ 0 w 833183"/>
                    <a:gd name="connsiteY0" fmla="*/ 12969 h 54459"/>
                    <a:gd name="connsiteX1" fmla="*/ 833183 w 833183"/>
                    <a:gd name="connsiteY1" fmla="*/ 54459 h 54459"/>
                    <a:gd name="connsiteX0" fmla="*/ 0 w 833183"/>
                    <a:gd name="connsiteY0" fmla="*/ 0 h 41490"/>
                    <a:gd name="connsiteX1" fmla="*/ 833183 w 833183"/>
                    <a:gd name="connsiteY1" fmla="*/ 41490 h 41490"/>
                    <a:gd name="connsiteX0" fmla="*/ 0 w 833183"/>
                    <a:gd name="connsiteY0" fmla="*/ 0 h 41490"/>
                    <a:gd name="connsiteX1" fmla="*/ 833183 w 833183"/>
                    <a:gd name="connsiteY1" fmla="*/ 41490 h 41490"/>
                    <a:gd name="connsiteX0" fmla="*/ 0 w 833183"/>
                    <a:gd name="connsiteY0" fmla="*/ 8309 h 49799"/>
                    <a:gd name="connsiteX1" fmla="*/ 833183 w 833183"/>
                    <a:gd name="connsiteY1" fmla="*/ 49799 h 49799"/>
                    <a:gd name="connsiteX0" fmla="*/ 0 w 833183"/>
                    <a:gd name="connsiteY0" fmla="*/ 18775 h 60265"/>
                    <a:gd name="connsiteX1" fmla="*/ 833183 w 833183"/>
                    <a:gd name="connsiteY1" fmla="*/ 60265 h 60265"/>
                    <a:gd name="connsiteX0" fmla="*/ 0 w 825786"/>
                    <a:gd name="connsiteY0" fmla="*/ 22380 h 56613"/>
                    <a:gd name="connsiteX1" fmla="*/ 825786 w 825786"/>
                    <a:gd name="connsiteY1" fmla="*/ 56613 h 56613"/>
                    <a:gd name="connsiteX0" fmla="*/ 0 w 836882"/>
                    <a:gd name="connsiteY0" fmla="*/ 14119 h 66495"/>
                    <a:gd name="connsiteX1" fmla="*/ 836882 w 836882"/>
                    <a:gd name="connsiteY1" fmla="*/ 66495 h 66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6882" h="66495">
                      <a:moveTo>
                        <a:pt x="0" y="14119"/>
                      </a:moveTo>
                      <a:cubicBezTo>
                        <a:pt x="259235" y="-1079"/>
                        <a:pt x="403814" y="-23535"/>
                        <a:pt x="836882" y="66495"/>
                      </a:cubicBezTo>
                    </a:path>
                  </a:pathLst>
                </a:custGeom>
                <a:noFill/>
                <a:ln w="19050">
                  <a:solidFill>
                    <a:srgbClr val="C00000">
                      <a:alpha val="25098"/>
                    </a:srgb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0" name="Oval 39"/>
                <p:cNvSpPr/>
                <p:nvPr/>
              </p:nvSpPr>
              <p:spPr>
                <a:xfrm>
                  <a:off x="1392421" y="3313020"/>
                  <a:ext cx="748552" cy="33636"/>
                </a:xfrm>
                <a:custGeom>
                  <a:avLst/>
                  <a:gdLst>
                    <a:gd name="connsiteX0" fmla="*/ 0 w 381000"/>
                    <a:gd name="connsiteY0" fmla="*/ 128016 h 256032"/>
                    <a:gd name="connsiteX1" fmla="*/ 190500 w 381000"/>
                    <a:gd name="connsiteY1" fmla="*/ 0 h 256032"/>
                    <a:gd name="connsiteX2" fmla="*/ 381000 w 381000"/>
                    <a:gd name="connsiteY2" fmla="*/ 128016 h 256032"/>
                    <a:gd name="connsiteX3" fmla="*/ 190500 w 381000"/>
                    <a:gd name="connsiteY3" fmla="*/ 256032 h 256032"/>
                    <a:gd name="connsiteX4" fmla="*/ 0 w 381000"/>
                    <a:gd name="connsiteY4" fmla="*/ 128016 h 256032"/>
                    <a:gd name="connsiteX0" fmla="*/ 0 w 381000"/>
                    <a:gd name="connsiteY0" fmla="*/ 128016 h 347472"/>
                    <a:gd name="connsiteX1" fmla="*/ 190500 w 381000"/>
                    <a:gd name="connsiteY1" fmla="*/ 0 h 347472"/>
                    <a:gd name="connsiteX2" fmla="*/ 381000 w 381000"/>
                    <a:gd name="connsiteY2" fmla="*/ 128016 h 347472"/>
                    <a:gd name="connsiteX3" fmla="*/ 281940 w 381000"/>
                    <a:gd name="connsiteY3" fmla="*/ 347472 h 347472"/>
                    <a:gd name="connsiteX0" fmla="*/ 0 w 381000"/>
                    <a:gd name="connsiteY0" fmla="*/ 128016 h 128016"/>
                    <a:gd name="connsiteX1" fmla="*/ 190500 w 381000"/>
                    <a:gd name="connsiteY1" fmla="*/ 0 h 128016"/>
                    <a:gd name="connsiteX2" fmla="*/ 381000 w 381000"/>
                    <a:gd name="connsiteY2" fmla="*/ 128016 h 128016"/>
                    <a:gd name="connsiteX0" fmla="*/ 0 w 381000"/>
                    <a:gd name="connsiteY0" fmla="*/ 13039 h 182203"/>
                    <a:gd name="connsiteX1" fmla="*/ 204216 w 381000"/>
                    <a:gd name="connsiteY1" fmla="*/ 182203 h 182203"/>
                    <a:gd name="connsiteX2" fmla="*/ 381000 w 381000"/>
                    <a:gd name="connsiteY2" fmla="*/ 13039 h 182203"/>
                    <a:gd name="connsiteX0" fmla="*/ 0 w 1673974"/>
                    <a:gd name="connsiteY0" fmla="*/ 10404 h 267032"/>
                    <a:gd name="connsiteX1" fmla="*/ 1479804 w 1673974"/>
                    <a:gd name="connsiteY1" fmla="*/ 266436 h 267032"/>
                    <a:gd name="connsiteX2" fmla="*/ 1656588 w 1673974"/>
                    <a:gd name="connsiteY2" fmla="*/ 97272 h 267032"/>
                    <a:gd name="connsiteX0" fmla="*/ 0 w 2392680"/>
                    <a:gd name="connsiteY0" fmla="*/ 10279 h 266570"/>
                    <a:gd name="connsiteX1" fmla="*/ 1479804 w 2392680"/>
                    <a:gd name="connsiteY1" fmla="*/ 266311 h 266570"/>
                    <a:gd name="connsiteX2" fmla="*/ 2392680 w 2392680"/>
                    <a:gd name="connsiteY2" fmla="*/ 69715 h 266570"/>
                    <a:gd name="connsiteX0" fmla="*/ 0 w 2392680"/>
                    <a:gd name="connsiteY0" fmla="*/ 13935 h 174348"/>
                    <a:gd name="connsiteX1" fmla="*/ 1164336 w 2392680"/>
                    <a:gd name="connsiteY1" fmla="*/ 173955 h 174348"/>
                    <a:gd name="connsiteX2" fmla="*/ 2392680 w 2392680"/>
                    <a:gd name="connsiteY2" fmla="*/ 73371 h 174348"/>
                    <a:gd name="connsiteX0" fmla="*/ 0 w 2415540"/>
                    <a:gd name="connsiteY0" fmla="*/ 12839 h 201099"/>
                    <a:gd name="connsiteX1" fmla="*/ 1187196 w 2415540"/>
                    <a:gd name="connsiteY1" fmla="*/ 200291 h 201099"/>
                    <a:gd name="connsiteX2" fmla="*/ 2415540 w 2415540"/>
                    <a:gd name="connsiteY2" fmla="*/ 99707 h 201099"/>
                    <a:gd name="connsiteX0" fmla="*/ 0 w 2401559"/>
                    <a:gd name="connsiteY0" fmla="*/ 12498 h 200070"/>
                    <a:gd name="connsiteX1" fmla="*/ 1187196 w 2401559"/>
                    <a:gd name="connsiteY1" fmla="*/ 199950 h 200070"/>
                    <a:gd name="connsiteX2" fmla="*/ 2401559 w 2401559"/>
                    <a:gd name="connsiteY2" fmla="*/ 49074 h 200070"/>
                    <a:gd name="connsiteX0" fmla="*/ 0 w 2392239"/>
                    <a:gd name="connsiteY0" fmla="*/ 11890 h 217895"/>
                    <a:gd name="connsiteX1" fmla="*/ 1177876 w 2392239"/>
                    <a:gd name="connsiteY1" fmla="*/ 217630 h 217895"/>
                    <a:gd name="connsiteX2" fmla="*/ 2392239 w 2392239"/>
                    <a:gd name="connsiteY2" fmla="*/ 66754 h 217895"/>
                    <a:gd name="connsiteX0" fmla="*/ 0 w 2392239"/>
                    <a:gd name="connsiteY0" fmla="*/ 12244 h 209116"/>
                    <a:gd name="connsiteX1" fmla="*/ 996128 w 2392239"/>
                    <a:gd name="connsiteY1" fmla="*/ 208840 h 209116"/>
                    <a:gd name="connsiteX2" fmla="*/ 2392239 w 2392239"/>
                    <a:gd name="connsiteY2" fmla="*/ 67108 h 209116"/>
                    <a:gd name="connsiteX0" fmla="*/ 0 w 2392239"/>
                    <a:gd name="connsiteY0" fmla="*/ 12981 h 211773"/>
                    <a:gd name="connsiteX1" fmla="*/ 996128 w 2392239"/>
                    <a:gd name="connsiteY1" fmla="*/ 209577 h 211773"/>
                    <a:gd name="connsiteX2" fmla="*/ 2392239 w 2392239"/>
                    <a:gd name="connsiteY2" fmla="*/ 67845 h 211773"/>
                    <a:gd name="connsiteX0" fmla="*/ 0 w 1876641"/>
                    <a:gd name="connsiteY0" fmla="*/ 12981 h 212573"/>
                    <a:gd name="connsiteX1" fmla="*/ 996128 w 1876641"/>
                    <a:gd name="connsiteY1" fmla="*/ 209577 h 212573"/>
                    <a:gd name="connsiteX2" fmla="*/ 1876641 w 1876641"/>
                    <a:gd name="connsiteY2" fmla="*/ 135939 h 212573"/>
                    <a:gd name="connsiteX0" fmla="*/ 0 w 1832021"/>
                    <a:gd name="connsiteY0" fmla="*/ 12981 h 212739"/>
                    <a:gd name="connsiteX1" fmla="*/ 996128 w 1832021"/>
                    <a:gd name="connsiteY1" fmla="*/ 209577 h 212739"/>
                    <a:gd name="connsiteX2" fmla="*/ 1832021 w 1832021"/>
                    <a:gd name="connsiteY2" fmla="*/ 145667 h 212739"/>
                    <a:gd name="connsiteX0" fmla="*/ 0 w 1832021"/>
                    <a:gd name="connsiteY0" fmla="*/ 12981 h 214586"/>
                    <a:gd name="connsiteX1" fmla="*/ 996128 w 1832021"/>
                    <a:gd name="connsiteY1" fmla="*/ 209577 h 214586"/>
                    <a:gd name="connsiteX2" fmla="*/ 1832021 w 1832021"/>
                    <a:gd name="connsiteY2" fmla="*/ 145667 h 214586"/>
                    <a:gd name="connsiteX0" fmla="*/ 0 w 1898894"/>
                    <a:gd name="connsiteY0" fmla="*/ 12981 h 213950"/>
                    <a:gd name="connsiteX1" fmla="*/ 996128 w 1898894"/>
                    <a:gd name="connsiteY1" fmla="*/ 209577 h 213950"/>
                    <a:gd name="connsiteX2" fmla="*/ 1898894 w 1898894"/>
                    <a:gd name="connsiteY2" fmla="*/ 129265 h 213950"/>
                    <a:gd name="connsiteX0" fmla="*/ 0 w 1898894"/>
                    <a:gd name="connsiteY0" fmla="*/ 12981 h 215118"/>
                    <a:gd name="connsiteX1" fmla="*/ 996128 w 1898894"/>
                    <a:gd name="connsiteY1" fmla="*/ 209577 h 215118"/>
                    <a:gd name="connsiteX2" fmla="*/ 1898894 w 1898894"/>
                    <a:gd name="connsiteY2" fmla="*/ 129265 h 215118"/>
                    <a:gd name="connsiteX0" fmla="*/ 0 w 1898894"/>
                    <a:gd name="connsiteY0" fmla="*/ 0 h 116284"/>
                    <a:gd name="connsiteX1" fmla="*/ 1898894 w 1898894"/>
                    <a:gd name="connsiteY1" fmla="*/ 116284 h 116284"/>
                    <a:gd name="connsiteX0" fmla="*/ 0 w 1898894"/>
                    <a:gd name="connsiteY0" fmla="*/ 0 h 141599"/>
                    <a:gd name="connsiteX1" fmla="*/ 1898894 w 1898894"/>
                    <a:gd name="connsiteY1" fmla="*/ 116284 h 141599"/>
                    <a:gd name="connsiteX0" fmla="*/ 0 w 1903852"/>
                    <a:gd name="connsiteY0" fmla="*/ 0 h 116027"/>
                    <a:gd name="connsiteX1" fmla="*/ 1903852 w 1903852"/>
                    <a:gd name="connsiteY1" fmla="*/ 87101 h 116027"/>
                    <a:gd name="connsiteX0" fmla="*/ 0 w 1903852"/>
                    <a:gd name="connsiteY0" fmla="*/ 0 h 128259"/>
                    <a:gd name="connsiteX1" fmla="*/ 1903852 w 1903852"/>
                    <a:gd name="connsiteY1" fmla="*/ 87101 h 128259"/>
                    <a:gd name="connsiteX0" fmla="*/ 0 w 1908810"/>
                    <a:gd name="connsiteY0" fmla="*/ 0 h 104334"/>
                    <a:gd name="connsiteX1" fmla="*/ 1908810 w 1908810"/>
                    <a:gd name="connsiteY1" fmla="*/ 57918 h 104334"/>
                    <a:gd name="connsiteX0" fmla="*/ 0 w 1908810"/>
                    <a:gd name="connsiteY0" fmla="*/ 0 h 136462"/>
                    <a:gd name="connsiteX1" fmla="*/ 1908810 w 1908810"/>
                    <a:gd name="connsiteY1" fmla="*/ 57918 h 136462"/>
                    <a:gd name="connsiteX0" fmla="*/ 0 w 1493031"/>
                    <a:gd name="connsiteY0" fmla="*/ 0 h 174740"/>
                    <a:gd name="connsiteX1" fmla="*/ 1493031 w 1493031"/>
                    <a:gd name="connsiteY1" fmla="*/ 105508 h 174740"/>
                    <a:gd name="connsiteX0" fmla="*/ 0 w 1493031"/>
                    <a:gd name="connsiteY0" fmla="*/ 0 h 153057"/>
                    <a:gd name="connsiteX1" fmla="*/ 1493031 w 1493031"/>
                    <a:gd name="connsiteY1" fmla="*/ 105508 h 153057"/>
                    <a:gd name="connsiteX0" fmla="*/ 0 w 1493031"/>
                    <a:gd name="connsiteY0" fmla="*/ 0 h 110774"/>
                    <a:gd name="connsiteX1" fmla="*/ 1493031 w 1493031"/>
                    <a:gd name="connsiteY1" fmla="*/ 53847 h 110774"/>
                    <a:gd name="connsiteX0" fmla="*/ 0 w 1656379"/>
                    <a:gd name="connsiteY0" fmla="*/ 0 h 99845"/>
                    <a:gd name="connsiteX1" fmla="*/ 1656379 w 1656379"/>
                    <a:gd name="connsiteY1" fmla="*/ 39707 h 99845"/>
                    <a:gd name="connsiteX0" fmla="*/ 0 w 1656379"/>
                    <a:gd name="connsiteY0" fmla="*/ 0 h 87300"/>
                    <a:gd name="connsiteX1" fmla="*/ 1656379 w 1656379"/>
                    <a:gd name="connsiteY1" fmla="*/ 39707 h 87300"/>
                    <a:gd name="connsiteX0" fmla="*/ 0 w 1205392"/>
                    <a:gd name="connsiteY0" fmla="*/ 0 h 65792"/>
                    <a:gd name="connsiteX1" fmla="*/ 1205392 w 1205392"/>
                    <a:gd name="connsiteY1" fmla="*/ 10210 h 65792"/>
                    <a:gd name="connsiteX0" fmla="*/ 0 w 1205392"/>
                    <a:gd name="connsiteY0" fmla="*/ 0 h 41888"/>
                    <a:gd name="connsiteX1" fmla="*/ 1205392 w 1205392"/>
                    <a:gd name="connsiteY1" fmla="*/ 10210 h 41888"/>
                    <a:gd name="connsiteX0" fmla="*/ 0 w 724338"/>
                    <a:gd name="connsiteY0" fmla="*/ 31928 h 53570"/>
                    <a:gd name="connsiteX1" fmla="*/ 724338 w 724338"/>
                    <a:gd name="connsiteY1" fmla="*/ 0 h 53570"/>
                    <a:gd name="connsiteX0" fmla="*/ 0 w 724338"/>
                    <a:gd name="connsiteY0" fmla="*/ 38424 h 47252"/>
                    <a:gd name="connsiteX1" fmla="*/ 724338 w 724338"/>
                    <a:gd name="connsiteY1" fmla="*/ 6496 h 47252"/>
                    <a:gd name="connsiteX0" fmla="*/ 0 w 724338"/>
                    <a:gd name="connsiteY0" fmla="*/ 41084 h 41091"/>
                    <a:gd name="connsiteX1" fmla="*/ 724338 w 724338"/>
                    <a:gd name="connsiteY1" fmla="*/ 9156 h 41091"/>
                    <a:gd name="connsiteX0" fmla="*/ 0 w 814535"/>
                    <a:gd name="connsiteY0" fmla="*/ 37331 h 37339"/>
                    <a:gd name="connsiteX1" fmla="*/ 814535 w 814535"/>
                    <a:gd name="connsiteY1" fmla="*/ 9617 h 37339"/>
                    <a:gd name="connsiteX0" fmla="*/ 0 w 793060"/>
                    <a:gd name="connsiteY0" fmla="*/ 37331 h 37339"/>
                    <a:gd name="connsiteX1" fmla="*/ 793060 w 793060"/>
                    <a:gd name="connsiteY1" fmla="*/ 9617 h 37339"/>
                    <a:gd name="connsiteX0" fmla="*/ 0 w 762994"/>
                    <a:gd name="connsiteY0" fmla="*/ 33627 h 33636"/>
                    <a:gd name="connsiteX1" fmla="*/ 762994 w 762994"/>
                    <a:gd name="connsiteY1" fmla="*/ 10127 h 33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62994" h="33636">
                      <a:moveTo>
                        <a:pt x="0" y="33627"/>
                      </a:moveTo>
                      <a:cubicBezTo>
                        <a:pt x="259291" y="34463"/>
                        <a:pt x="210856" y="-22575"/>
                        <a:pt x="762994" y="10127"/>
                      </a:cubicBezTo>
                    </a:path>
                  </a:pathLst>
                </a:custGeom>
                <a:noFill/>
                <a:ln w="19050">
                  <a:solidFill>
                    <a:srgbClr val="C0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1" name="Oval 39"/>
                <p:cNvSpPr/>
                <p:nvPr/>
              </p:nvSpPr>
              <p:spPr>
                <a:xfrm>
                  <a:off x="2176076" y="3322374"/>
                  <a:ext cx="1146561" cy="132960"/>
                </a:xfrm>
                <a:custGeom>
                  <a:avLst/>
                  <a:gdLst>
                    <a:gd name="connsiteX0" fmla="*/ 0 w 381000"/>
                    <a:gd name="connsiteY0" fmla="*/ 128016 h 256032"/>
                    <a:gd name="connsiteX1" fmla="*/ 190500 w 381000"/>
                    <a:gd name="connsiteY1" fmla="*/ 0 h 256032"/>
                    <a:gd name="connsiteX2" fmla="*/ 381000 w 381000"/>
                    <a:gd name="connsiteY2" fmla="*/ 128016 h 256032"/>
                    <a:gd name="connsiteX3" fmla="*/ 190500 w 381000"/>
                    <a:gd name="connsiteY3" fmla="*/ 256032 h 256032"/>
                    <a:gd name="connsiteX4" fmla="*/ 0 w 381000"/>
                    <a:gd name="connsiteY4" fmla="*/ 128016 h 256032"/>
                    <a:gd name="connsiteX0" fmla="*/ 0 w 381000"/>
                    <a:gd name="connsiteY0" fmla="*/ 128016 h 347472"/>
                    <a:gd name="connsiteX1" fmla="*/ 190500 w 381000"/>
                    <a:gd name="connsiteY1" fmla="*/ 0 h 347472"/>
                    <a:gd name="connsiteX2" fmla="*/ 381000 w 381000"/>
                    <a:gd name="connsiteY2" fmla="*/ 128016 h 347472"/>
                    <a:gd name="connsiteX3" fmla="*/ 281940 w 381000"/>
                    <a:gd name="connsiteY3" fmla="*/ 347472 h 347472"/>
                    <a:gd name="connsiteX0" fmla="*/ 0 w 381000"/>
                    <a:gd name="connsiteY0" fmla="*/ 128016 h 128016"/>
                    <a:gd name="connsiteX1" fmla="*/ 190500 w 381000"/>
                    <a:gd name="connsiteY1" fmla="*/ 0 h 128016"/>
                    <a:gd name="connsiteX2" fmla="*/ 381000 w 381000"/>
                    <a:gd name="connsiteY2" fmla="*/ 128016 h 128016"/>
                    <a:gd name="connsiteX0" fmla="*/ 0 w 381000"/>
                    <a:gd name="connsiteY0" fmla="*/ 13039 h 182203"/>
                    <a:gd name="connsiteX1" fmla="*/ 204216 w 381000"/>
                    <a:gd name="connsiteY1" fmla="*/ 182203 h 182203"/>
                    <a:gd name="connsiteX2" fmla="*/ 381000 w 381000"/>
                    <a:gd name="connsiteY2" fmla="*/ 13039 h 182203"/>
                    <a:gd name="connsiteX0" fmla="*/ 0 w 1673974"/>
                    <a:gd name="connsiteY0" fmla="*/ 10404 h 267032"/>
                    <a:gd name="connsiteX1" fmla="*/ 1479804 w 1673974"/>
                    <a:gd name="connsiteY1" fmla="*/ 266436 h 267032"/>
                    <a:gd name="connsiteX2" fmla="*/ 1656588 w 1673974"/>
                    <a:gd name="connsiteY2" fmla="*/ 97272 h 267032"/>
                    <a:gd name="connsiteX0" fmla="*/ 0 w 2392680"/>
                    <a:gd name="connsiteY0" fmla="*/ 10279 h 266570"/>
                    <a:gd name="connsiteX1" fmla="*/ 1479804 w 2392680"/>
                    <a:gd name="connsiteY1" fmla="*/ 266311 h 266570"/>
                    <a:gd name="connsiteX2" fmla="*/ 2392680 w 2392680"/>
                    <a:gd name="connsiteY2" fmla="*/ 69715 h 266570"/>
                    <a:gd name="connsiteX0" fmla="*/ 0 w 2392680"/>
                    <a:gd name="connsiteY0" fmla="*/ 13935 h 174348"/>
                    <a:gd name="connsiteX1" fmla="*/ 1164336 w 2392680"/>
                    <a:gd name="connsiteY1" fmla="*/ 173955 h 174348"/>
                    <a:gd name="connsiteX2" fmla="*/ 2392680 w 2392680"/>
                    <a:gd name="connsiteY2" fmla="*/ 73371 h 174348"/>
                    <a:gd name="connsiteX0" fmla="*/ 0 w 2415540"/>
                    <a:gd name="connsiteY0" fmla="*/ 12839 h 201099"/>
                    <a:gd name="connsiteX1" fmla="*/ 1187196 w 2415540"/>
                    <a:gd name="connsiteY1" fmla="*/ 200291 h 201099"/>
                    <a:gd name="connsiteX2" fmla="*/ 2415540 w 2415540"/>
                    <a:gd name="connsiteY2" fmla="*/ 99707 h 201099"/>
                    <a:gd name="connsiteX0" fmla="*/ 0 w 2401559"/>
                    <a:gd name="connsiteY0" fmla="*/ 12498 h 200070"/>
                    <a:gd name="connsiteX1" fmla="*/ 1187196 w 2401559"/>
                    <a:gd name="connsiteY1" fmla="*/ 199950 h 200070"/>
                    <a:gd name="connsiteX2" fmla="*/ 2401559 w 2401559"/>
                    <a:gd name="connsiteY2" fmla="*/ 49074 h 200070"/>
                    <a:gd name="connsiteX0" fmla="*/ 0 w 2392239"/>
                    <a:gd name="connsiteY0" fmla="*/ 11890 h 217895"/>
                    <a:gd name="connsiteX1" fmla="*/ 1177876 w 2392239"/>
                    <a:gd name="connsiteY1" fmla="*/ 217630 h 217895"/>
                    <a:gd name="connsiteX2" fmla="*/ 2392239 w 2392239"/>
                    <a:gd name="connsiteY2" fmla="*/ 66754 h 217895"/>
                    <a:gd name="connsiteX0" fmla="*/ 0 w 2392239"/>
                    <a:gd name="connsiteY0" fmla="*/ 12244 h 209116"/>
                    <a:gd name="connsiteX1" fmla="*/ 996128 w 2392239"/>
                    <a:gd name="connsiteY1" fmla="*/ 208840 h 209116"/>
                    <a:gd name="connsiteX2" fmla="*/ 2392239 w 2392239"/>
                    <a:gd name="connsiteY2" fmla="*/ 67108 h 209116"/>
                    <a:gd name="connsiteX0" fmla="*/ 0 w 2392239"/>
                    <a:gd name="connsiteY0" fmla="*/ 12981 h 211773"/>
                    <a:gd name="connsiteX1" fmla="*/ 996128 w 2392239"/>
                    <a:gd name="connsiteY1" fmla="*/ 209577 h 211773"/>
                    <a:gd name="connsiteX2" fmla="*/ 2392239 w 2392239"/>
                    <a:gd name="connsiteY2" fmla="*/ 67845 h 211773"/>
                    <a:gd name="connsiteX0" fmla="*/ 0 w 1876641"/>
                    <a:gd name="connsiteY0" fmla="*/ 12981 h 212573"/>
                    <a:gd name="connsiteX1" fmla="*/ 996128 w 1876641"/>
                    <a:gd name="connsiteY1" fmla="*/ 209577 h 212573"/>
                    <a:gd name="connsiteX2" fmla="*/ 1876641 w 1876641"/>
                    <a:gd name="connsiteY2" fmla="*/ 135939 h 212573"/>
                    <a:gd name="connsiteX0" fmla="*/ 0 w 1876641"/>
                    <a:gd name="connsiteY0" fmla="*/ 0 h 122958"/>
                    <a:gd name="connsiteX1" fmla="*/ 1876641 w 1876641"/>
                    <a:gd name="connsiteY1" fmla="*/ 122958 h 122958"/>
                    <a:gd name="connsiteX0" fmla="*/ 0 w 1876641"/>
                    <a:gd name="connsiteY0" fmla="*/ 1706 h 124664"/>
                    <a:gd name="connsiteX1" fmla="*/ 1360482 w 1876641"/>
                    <a:gd name="connsiteY1" fmla="*/ 5533 h 124664"/>
                    <a:gd name="connsiteX2" fmla="*/ 1876641 w 1876641"/>
                    <a:gd name="connsiteY2" fmla="*/ 124664 h 124664"/>
                    <a:gd name="connsiteX0" fmla="*/ 0 w 2248465"/>
                    <a:gd name="connsiteY0" fmla="*/ 139688 h 145221"/>
                    <a:gd name="connsiteX1" fmla="*/ 1360482 w 2248465"/>
                    <a:gd name="connsiteY1" fmla="*/ 143515 h 145221"/>
                    <a:gd name="connsiteX2" fmla="*/ 2248465 w 2248465"/>
                    <a:gd name="connsiteY2" fmla="*/ 0 h 145221"/>
                    <a:gd name="connsiteX0" fmla="*/ 0 w 2248465"/>
                    <a:gd name="connsiteY0" fmla="*/ 139688 h 139688"/>
                    <a:gd name="connsiteX1" fmla="*/ 2248465 w 2248465"/>
                    <a:gd name="connsiteY1" fmla="*/ 0 h 139688"/>
                    <a:gd name="connsiteX0" fmla="*/ 0 w 493452"/>
                    <a:gd name="connsiteY0" fmla="*/ 86186 h 86186"/>
                    <a:gd name="connsiteX1" fmla="*/ 493452 w 493452"/>
                    <a:gd name="connsiteY1" fmla="*/ 0 h 86186"/>
                    <a:gd name="connsiteX0" fmla="*/ 0 w 493452"/>
                    <a:gd name="connsiteY0" fmla="*/ 86186 h 86186"/>
                    <a:gd name="connsiteX1" fmla="*/ 493452 w 493452"/>
                    <a:gd name="connsiteY1" fmla="*/ 0 h 86186"/>
                    <a:gd name="connsiteX0" fmla="*/ 0 w 493452"/>
                    <a:gd name="connsiteY0" fmla="*/ 97521 h 97521"/>
                    <a:gd name="connsiteX1" fmla="*/ 493452 w 493452"/>
                    <a:gd name="connsiteY1" fmla="*/ 11335 h 97521"/>
                    <a:gd name="connsiteX0" fmla="*/ 0 w 493452"/>
                    <a:gd name="connsiteY0" fmla="*/ 86186 h 86186"/>
                    <a:gd name="connsiteX1" fmla="*/ 493452 w 493452"/>
                    <a:gd name="connsiteY1" fmla="*/ 0 h 86186"/>
                    <a:gd name="connsiteX0" fmla="*/ 0 w 493452"/>
                    <a:gd name="connsiteY0" fmla="*/ 86186 h 86186"/>
                    <a:gd name="connsiteX1" fmla="*/ 493452 w 493452"/>
                    <a:gd name="connsiteY1" fmla="*/ 0 h 86186"/>
                    <a:gd name="connsiteX0" fmla="*/ 0 w 493452"/>
                    <a:gd name="connsiteY0" fmla="*/ 49316 h 49316"/>
                    <a:gd name="connsiteX1" fmla="*/ 493452 w 493452"/>
                    <a:gd name="connsiteY1" fmla="*/ 6904 h 49316"/>
                    <a:gd name="connsiteX0" fmla="*/ 0 w 493452"/>
                    <a:gd name="connsiteY0" fmla="*/ 42412 h 42412"/>
                    <a:gd name="connsiteX1" fmla="*/ 493452 w 493452"/>
                    <a:gd name="connsiteY1" fmla="*/ 0 h 42412"/>
                    <a:gd name="connsiteX0" fmla="*/ 0 w 465733"/>
                    <a:gd name="connsiteY0" fmla="*/ 144390 h 144390"/>
                    <a:gd name="connsiteX1" fmla="*/ 465733 w 465733"/>
                    <a:gd name="connsiteY1" fmla="*/ 0 h 144390"/>
                    <a:gd name="connsiteX0" fmla="*/ 0 w 465733"/>
                    <a:gd name="connsiteY0" fmla="*/ 144390 h 144390"/>
                    <a:gd name="connsiteX1" fmla="*/ 465733 w 465733"/>
                    <a:gd name="connsiteY1" fmla="*/ 0 h 144390"/>
                    <a:gd name="connsiteX0" fmla="*/ 0 w 465733"/>
                    <a:gd name="connsiteY0" fmla="*/ 87563 h 87563"/>
                    <a:gd name="connsiteX1" fmla="*/ 465733 w 465733"/>
                    <a:gd name="connsiteY1" fmla="*/ 0 h 87563"/>
                    <a:gd name="connsiteX0" fmla="*/ 0 w 465733"/>
                    <a:gd name="connsiteY0" fmla="*/ 87563 h 87563"/>
                    <a:gd name="connsiteX1" fmla="*/ 465733 w 465733"/>
                    <a:gd name="connsiteY1" fmla="*/ 0 h 87563"/>
                    <a:gd name="connsiteX0" fmla="*/ 0 w 465733"/>
                    <a:gd name="connsiteY0" fmla="*/ 87563 h 87563"/>
                    <a:gd name="connsiteX1" fmla="*/ 465733 w 465733"/>
                    <a:gd name="connsiteY1" fmla="*/ 0 h 87563"/>
                    <a:gd name="connsiteX0" fmla="*/ 0 w 470999"/>
                    <a:gd name="connsiteY0" fmla="*/ 103062 h 103062"/>
                    <a:gd name="connsiteX1" fmla="*/ 470999 w 470999"/>
                    <a:gd name="connsiteY1" fmla="*/ 0 h 103062"/>
                    <a:gd name="connsiteX0" fmla="*/ 0 w 470999"/>
                    <a:gd name="connsiteY0" fmla="*/ 103062 h 103062"/>
                    <a:gd name="connsiteX1" fmla="*/ 470999 w 470999"/>
                    <a:gd name="connsiteY1" fmla="*/ 0 h 103062"/>
                    <a:gd name="connsiteX0" fmla="*/ 0 w 480608"/>
                    <a:gd name="connsiteY0" fmla="*/ 65355 h 65355"/>
                    <a:gd name="connsiteX1" fmla="*/ 480608 w 480608"/>
                    <a:gd name="connsiteY1" fmla="*/ 0 h 65355"/>
                    <a:gd name="connsiteX0" fmla="*/ 0 w 322065"/>
                    <a:gd name="connsiteY0" fmla="*/ 51215 h 51215"/>
                    <a:gd name="connsiteX1" fmla="*/ 322065 w 322065"/>
                    <a:gd name="connsiteY1" fmla="*/ 0 h 51215"/>
                    <a:gd name="connsiteX0" fmla="*/ 0 w 747281"/>
                    <a:gd name="connsiteY0" fmla="*/ 25932 h 25932"/>
                    <a:gd name="connsiteX1" fmla="*/ 747281 w 747281"/>
                    <a:gd name="connsiteY1" fmla="*/ 0 h 25932"/>
                    <a:gd name="connsiteX0" fmla="*/ 0 w 790232"/>
                    <a:gd name="connsiteY0" fmla="*/ 0 h 20420"/>
                    <a:gd name="connsiteX1" fmla="*/ 790232 w 790232"/>
                    <a:gd name="connsiteY1" fmla="*/ 20420 h 20420"/>
                    <a:gd name="connsiteX0" fmla="*/ 0 w 790232"/>
                    <a:gd name="connsiteY0" fmla="*/ 29833 h 50253"/>
                    <a:gd name="connsiteX1" fmla="*/ 790232 w 790232"/>
                    <a:gd name="connsiteY1" fmla="*/ 50253 h 50253"/>
                    <a:gd name="connsiteX0" fmla="*/ 0 w 790232"/>
                    <a:gd name="connsiteY0" fmla="*/ 46812 h 67232"/>
                    <a:gd name="connsiteX1" fmla="*/ 790232 w 790232"/>
                    <a:gd name="connsiteY1" fmla="*/ 67232 h 67232"/>
                    <a:gd name="connsiteX0" fmla="*/ 0 w 1241218"/>
                    <a:gd name="connsiteY0" fmla="*/ 27314 h 94086"/>
                    <a:gd name="connsiteX1" fmla="*/ 1241218 w 1241218"/>
                    <a:gd name="connsiteY1" fmla="*/ 94086 h 94086"/>
                    <a:gd name="connsiteX0" fmla="*/ 0 w 1241218"/>
                    <a:gd name="connsiteY0" fmla="*/ 8894 h 75666"/>
                    <a:gd name="connsiteX1" fmla="*/ 1241218 w 1241218"/>
                    <a:gd name="connsiteY1" fmla="*/ 75666 h 75666"/>
                    <a:gd name="connsiteX0" fmla="*/ 0 w 1185381"/>
                    <a:gd name="connsiteY0" fmla="*/ 10487 h 73045"/>
                    <a:gd name="connsiteX1" fmla="*/ 1185381 w 1185381"/>
                    <a:gd name="connsiteY1" fmla="*/ 73045 h 73045"/>
                    <a:gd name="connsiteX0" fmla="*/ 0 w 1185381"/>
                    <a:gd name="connsiteY0" fmla="*/ 37614 h 100172"/>
                    <a:gd name="connsiteX1" fmla="*/ 1185381 w 1185381"/>
                    <a:gd name="connsiteY1" fmla="*/ 100172 h 100172"/>
                    <a:gd name="connsiteX0" fmla="*/ 0 w 1254103"/>
                    <a:gd name="connsiteY0" fmla="*/ 40096 h 98440"/>
                    <a:gd name="connsiteX1" fmla="*/ 1254103 w 1254103"/>
                    <a:gd name="connsiteY1" fmla="*/ 98440 h 98440"/>
                    <a:gd name="connsiteX0" fmla="*/ 0 w 1198266"/>
                    <a:gd name="connsiteY0" fmla="*/ 76647 h 80212"/>
                    <a:gd name="connsiteX1" fmla="*/ 1198266 w 1198266"/>
                    <a:gd name="connsiteY1" fmla="*/ 80212 h 80212"/>
                    <a:gd name="connsiteX0" fmla="*/ 0 w 1198266"/>
                    <a:gd name="connsiteY0" fmla="*/ 42980 h 46545"/>
                    <a:gd name="connsiteX1" fmla="*/ 1198266 w 1198266"/>
                    <a:gd name="connsiteY1" fmla="*/ 46545 h 46545"/>
                    <a:gd name="connsiteX0" fmla="*/ 0 w 1168678"/>
                    <a:gd name="connsiteY0" fmla="*/ 592 h 131157"/>
                    <a:gd name="connsiteX1" fmla="*/ 1168678 w 1168678"/>
                    <a:gd name="connsiteY1" fmla="*/ 131157 h 131157"/>
                    <a:gd name="connsiteX0" fmla="*/ 0 w 1168678"/>
                    <a:gd name="connsiteY0" fmla="*/ 2395 h 132960"/>
                    <a:gd name="connsiteX1" fmla="*/ 1168678 w 1168678"/>
                    <a:gd name="connsiteY1" fmla="*/ 132960 h 132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68678" h="132960">
                      <a:moveTo>
                        <a:pt x="0" y="2395"/>
                      </a:moveTo>
                      <a:cubicBezTo>
                        <a:pt x="387969" y="-3439"/>
                        <a:pt x="558796" y="-10094"/>
                        <a:pt x="1168678" y="132960"/>
                      </a:cubicBezTo>
                    </a:path>
                  </a:pathLst>
                </a:custGeom>
                <a:noFill/>
                <a:ln w="19050">
                  <a:solidFill>
                    <a:srgbClr val="C00000">
                      <a:alpha val="25098"/>
                    </a:srgb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76" name="Oval 39"/>
              <p:cNvSpPr/>
              <p:nvPr/>
            </p:nvSpPr>
            <p:spPr>
              <a:xfrm>
                <a:off x="5137659" y="3538827"/>
                <a:ext cx="984409" cy="28513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32021"/>
                  <a:gd name="connsiteY0" fmla="*/ 12981 h 212739"/>
                  <a:gd name="connsiteX1" fmla="*/ 996128 w 1832021"/>
                  <a:gd name="connsiteY1" fmla="*/ 209577 h 212739"/>
                  <a:gd name="connsiteX2" fmla="*/ 1832021 w 1832021"/>
                  <a:gd name="connsiteY2" fmla="*/ 145667 h 212739"/>
                  <a:gd name="connsiteX0" fmla="*/ 0 w 1832021"/>
                  <a:gd name="connsiteY0" fmla="*/ 12981 h 214586"/>
                  <a:gd name="connsiteX1" fmla="*/ 996128 w 1832021"/>
                  <a:gd name="connsiteY1" fmla="*/ 209577 h 214586"/>
                  <a:gd name="connsiteX2" fmla="*/ 1832021 w 1832021"/>
                  <a:gd name="connsiteY2" fmla="*/ 145667 h 214586"/>
                  <a:gd name="connsiteX0" fmla="*/ 0 w 1898894"/>
                  <a:gd name="connsiteY0" fmla="*/ 12981 h 213950"/>
                  <a:gd name="connsiteX1" fmla="*/ 996128 w 1898894"/>
                  <a:gd name="connsiteY1" fmla="*/ 209577 h 213950"/>
                  <a:gd name="connsiteX2" fmla="*/ 1898894 w 1898894"/>
                  <a:gd name="connsiteY2" fmla="*/ 129265 h 213950"/>
                  <a:gd name="connsiteX0" fmla="*/ 0 w 1898894"/>
                  <a:gd name="connsiteY0" fmla="*/ 12981 h 215118"/>
                  <a:gd name="connsiteX1" fmla="*/ 996128 w 1898894"/>
                  <a:gd name="connsiteY1" fmla="*/ 209577 h 215118"/>
                  <a:gd name="connsiteX2" fmla="*/ 1898894 w 1898894"/>
                  <a:gd name="connsiteY2" fmla="*/ 129265 h 215118"/>
                  <a:gd name="connsiteX0" fmla="*/ 0 w 1898894"/>
                  <a:gd name="connsiteY0" fmla="*/ 0 h 116284"/>
                  <a:gd name="connsiteX1" fmla="*/ 1898894 w 1898894"/>
                  <a:gd name="connsiteY1" fmla="*/ 116284 h 116284"/>
                  <a:gd name="connsiteX0" fmla="*/ 0 w 1898894"/>
                  <a:gd name="connsiteY0" fmla="*/ 0 h 141599"/>
                  <a:gd name="connsiteX1" fmla="*/ 1898894 w 1898894"/>
                  <a:gd name="connsiteY1" fmla="*/ 116284 h 141599"/>
                  <a:gd name="connsiteX0" fmla="*/ 0 w 1903852"/>
                  <a:gd name="connsiteY0" fmla="*/ 0 h 116027"/>
                  <a:gd name="connsiteX1" fmla="*/ 1903852 w 1903852"/>
                  <a:gd name="connsiteY1" fmla="*/ 87101 h 116027"/>
                  <a:gd name="connsiteX0" fmla="*/ 0 w 1903852"/>
                  <a:gd name="connsiteY0" fmla="*/ 0 h 128259"/>
                  <a:gd name="connsiteX1" fmla="*/ 1903852 w 1903852"/>
                  <a:gd name="connsiteY1" fmla="*/ 87101 h 128259"/>
                  <a:gd name="connsiteX0" fmla="*/ 0 w 1908810"/>
                  <a:gd name="connsiteY0" fmla="*/ 0 h 104334"/>
                  <a:gd name="connsiteX1" fmla="*/ 1908810 w 1908810"/>
                  <a:gd name="connsiteY1" fmla="*/ 57918 h 104334"/>
                  <a:gd name="connsiteX0" fmla="*/ 0 w 1908810"/>
                  <a:gd name="connsiteY0" fmla="*/ 0 h 136462"/>
                  <a:gd name="connsiteX1" fmla="*/ 1908810 w 1908810"/>
                  <a:gd name="connsiteY1" fmla="*/ 57918 h 136462"/>
                  <a:gd name="connsiteX0" fmla="*/ 0 w 1493031"/>
                  <a:gd name="connsiteY0" fmla="*/ 0 h 174740"/>
                  <a:gd name="connsiteX1" fmla="*/ 1493031 w 1493031"/>
                  <a:gd name="connsiteY1" fmla="*/ 105508 h 174740"/>
                  <a:gd name="connsiteX0" fmla="*/ 0 w 1493031"/>
                  <a:gd name="connsiteY0" fmla="*/ 0 h 153057"/>
                  <a:gd name="connsiteX1" fmla="*/ 1493031 w 1493031"/>
                  <a:gd name="connsiteY1" fmla="*/ 105508 h 153057"/>
                  <a:gd name="connsiteX0" fmla="*/ 0 w 1493031"/>
                  <a:gd name="connsiteY0" fmla="*/ 0 h 110774"/>
                  <a:gd name="connsiteX1" fmla="*/ 1493031 w 1493031"/>
                  <a:gd name="connsiteY1" fmla="*/ 53847 h 110774"/>
                  <a:gd name="connsiteX0" fmla="*/ 0 w 1656379"/>
                  <a:gd name="connsiteY0" fmla="*/ 0 h 99845"/>
                  <a:gd name="connsiteX1" fmla="*/ 1656379 w 1656379"/>
                  <a:gd name="connsiteY1" fmla="*/ 39707 h 99845"/>
                  <a:gd name="connsiteX0" fmla="*/ 0 w 1656379"/>
                  <a:gd name="connsiteY0" fmla="*/ 0 h 87300"/>
                  <a:gd name="connsiteX1" fmla="*/ 1656379 w 1656379"/>
                  <a:gd name="connsiteY1" fmla="*/ 39707 h 87300"/>
                  <a:gd name="connsiteX0" fmla="*/ 0 w 1205392"/>
                  <a:gd name="connsiteY0" fmla="*/ 0 h 65792"/>
                  <a:gd name="connsiteX1" fmla="*/ 1205392 w 1205392"/>
                  <a:gd name="connsiteY1" fmla="*/ 10210 h 65792"/>
                  <a:gd name="connsiteX0" fmla="*/ 0 w 1205392"/>
                  <a:gd name="connsiteY0" fmla="*/ 0 h 41888"/>
                  <a:gd name="connsiteX1" fmla="*/ 1205392 w 1205392"/>
                  <a:gd name="connsiteY1" fmla="*/ 10210 h 41888"/>
                  <a:gd name="connsiteX0" fmla="*/ 0 w 724338"/>
                  <a:gd name="connsiteY0" fmla="*/ 31928 h 53570"/>
                  <a:gd name="connsiteX1" fmla="*/ 724338 w 724338"/>
                  <a:gd name="connsiteY1" fmla="*/ 0 h 53570"/>
                  <a:gd name="connsiteX0" fmla="*/ 0 w 724338"/>
                  <a:gd name="connsiteY0" fmla="*/ 38424 h 47252"/>
                  <a:gd name="connsiteX1" fmla="*/ 724338 w 724338"/>
                  <a:gd name="connsiteY1" fmla="*/ 6496 h 47252"/>
                  <a:gd name="connsiteX0" fmla="*/ 0 w 724338"/>
                  <a:gd name="connsiteY0" fmla="*/ 41084 h 41091"/>
                  <a:gd name="connsiteX1" fmla="*/ 724338 w 724338"/>
                  <a:gd name="connsiteY1" fmla="*/ 9156 h 41091"/>
                  <a:gd name="connsiteX0" fmla="*/ 0 w 814535"/>
                  <a:gd name="connsiteY0" fmla="*/ 37331 h 37339"/>
                  <a:gd name="connsiteX1" fmla="*/ 814535 w 814535"/>
                  <a:gd name="connsiteY1" fmla="*/ 9617 h 37339"/>
                  <a:gd name="connsiteX0" fmla="*/ 0 w 793060"/>
                  <a:gd name="connsiteY0" fmla="*/ 37331 h 37339"/>
                  <a:gd name="connsiteX1" fmla="*/ 793060 w 793060"/>
                  <a:gd name="connsiteY1" fmla="*/ 9617 h 37339"/>
                  <a:gd name="connsiteX0" fmla="*/ 0 w 762994"/>
                  <a:gd name="connsiteY0" fmla="*/ 33627 h 33636"/>
                  <a:gd name="connsiteX1" fmla="*/ 762994 w 762994"/>
                  <a:gd name="connsiteY1" fmla="*/ 10127 h 33636"/>
                  <a:gd name="connsiteX0" fmla="*/ 0 w 1003401"/>
                  <a:gd name="connsiteY0" fmla="*/ 10373 h 15902"/>
                  <a:gd name="connsiteX1" fmla="*/ 1003401 w 1003401"/>
                  <a:gd name="connsiteY1" fmla="*/ 15902 h 15902"/>
                  <a:gd name="connsiteX0" fmla="*/ 0 w 1003401"/>
                  <a:gd name="connsiteY0" fmla="*/ 0 h 28513"/>
                  <a:gd name="connsiteX1" fmla="*/ 1003401 w 1003401"/>
                  <a:gd name="connsiteY1" fmla="*/ 5529 h 28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3401" h="28513">
                    <a:moveTo>
                      <a:pt x="0" y="0"/>
                    </a:moveTo>
                    <a:cubicBezTo>
                      <a:pt x="259291" y="836"/>
                      <a:pt x="447564" y="59912"/>
                      <a:pt x="1003401" y="5529"/>
                    </a:cubicBezTo>
                  </a:path>
                </a:pathLst>
              </a:custGeom>
              <a:noFill/>
              <a:ln w="19050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7" name="Oval 39"/>
              <p:cNvSpPr/>
              <p:nvPr/>
            </p:nvSpPr>
            <p:spPr>
              <a:xfrm>
                <a:off x="6121571" y="3512438"/>
                <a:ext cx="903446" cy="125842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76641"/>
                  <a:gd name="connsiteY0" fmla="*/ 0 h 122958"/>
                  <a:gd name="connsiteX1" fmla="*/ 1876641 w 1876641"/>
                  <a:gd name="connsiteY1" fmla="*/ 122958 h 122958"/>
                  <a:gd name="connsiteX0" fmla="*/ 0 w 1876641"/>
                  <a:gd name="connsiteY0" fmla="*/ 1706 h 124664"/>
                  <a:gd name="connsiteX1" fmla="*/ 1360482 w 1876641"/>
                  <a:gd name="connsiteY1" fmla="*/ 5533 h 124664"/>
                  <a:gd name="connsiteX2" fmla="*/ 1876641 w 1876641"/>
                  <a:gd name="connsiteY2" fmla="*/ 124664 h 124664"/>
                  <a:gd name="connsiteX0" fmla="*/ 0 w 2248465"/>
                  <a:gd name="connsiteY0" fmla="*/ 139688 h 145221"/>
                  <a:gd name="connsiteX1" fmla="*/ 1360482 w 2248465"/>
                  <a:gd name="connsiteY1" fmla="*/ 143515 h 145221"/>
                  <a:gd name="connsiteX2" fmla="*/ 2248465 w 2248465"/>
                  <a:gd name="connsiteY2" fmla="*/ 0 h 145221"/>
                  <a:gd name="connsiteX0" fmla="*/ 0 w 2248465"/>
                  <a:gd name="connsiteY0" fmla="*/ 139688 h 139688"/>
                  <a:gd name="connsiteX1" fmla="*/ 2248465 w 2248465"/>
                  <a:gd name="connsiteY1" fmla="*/ 0 h 139688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97521 h 97521"/>
                  <a:gd name="connsiteX1" fmla="*/ 493452 w 493452"/>
                  <a:gd name="connsiteY1" fmla="*/ 11335 h 97521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49316 h 49316"/>
                  <a:gd name="connsiteX1" fmla="*/ 493452 w 493452"/>
                  <a:gd name="connsiteY1" fmla="*/ 6904 h 49316"/>
                  <a:gd name="connsiteX0" fmla="*/ 0 w 493452"/>
                  <a:gd name="connsiteY0" fmla="*/ 42412 h 42412"/>
                  <a:gd name="connsiteX1" fmla="*/ 493452 w 493452"/>
                  <a:gd name="connsiteY1" fmla="*/ 0 h 42412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80608"/>
                  <a:gd name="connsiteY0" fmla="*/ 65355 h 65355"/>
                  <a:gd name="connsiteX1" fmla="*/ 480608 w 480608"/>
                  <a:gd name="connsiteY1" fmla="*/ 0 h 65355"/>
                  <a:gd name="connsiteX0" fmla="*/ 0 w 322065"/>
                  <a:gd name="connsiteY0" fmla="*/ 51215 h 51215"/>
                  <a:gd name="connsiteX1" fmla="*/ 322065 w 322065"/>
                  <a:gd name="connsiteY1" fmla="*/ 0 h 51215"/>
                  <a:gd name="connsiteX0" fmla="*/ 0 w 747281"/>
                  <a:gd name="connsiteY0" fmla="*/ 25932 h 25932"/>
                  <a:gd name="connsiteX1" fmla="*/ 747281 w 747281"/>
                  <a:gd name="connsiteY1" fmla="*/ 0 h 25932"/>
                  <a:gd name="connsiteX0" fmla="*/ 0 w 790232"/>
                  <a:gd name="connsiteY0" fmla="*/ 0 h 20420"/>
                  <a:gd name="connsiteX1" fmla="*/ 790232 w 790232"/>
                  <a:gd name="connsiteY1" fmla="*/ 20420 h 20420"/>
                  <a:gd name="connsiteX0" fmla="*/ 0 w 790232"/>
                  <a:gd name="connsiteY0" fmla="*/ 29833 h 50253"/>
                  <a:gd name="connsiteX1" fmla="*/ 790232 w 790232"/>
                  <a:gd name="connsiteY1" fmla="*/ 50253 h 50253"/>
                  <a:gd name="connsiteX0" fmla="*/ 0 w 790232"/>
                  <a:gd name="connsiteY0" fmla="*/ 46812 h 67232"/>
                  <a:gd name="connsiteX1" fmla="*/ 790232 w 790232"/>
                  <a:gd name="connsiteY1" fmla="*/ 67232 h 67232"/>
                  <a:gd name="connsiteX0" fmla="*/ 0 w 1241218"/>
                  <a:gd name="connsiteY0" fmla="*/ 27314 h 94086"/>
                  <a:gd name="connsiteX1" fmla="*/ 1241218 w 1241218"/>
                  <a:gd name="connsiteY1" fmla="*/ 94086 h 94086"/>
                  <a:gd name="connsiteX0" fmla="*/ 0 w 1241218"/>
                  <a:gd name="connsiteY0" fmla="*/ 8894 h 75666"/>
                  <a:gd name="connsiteX1" fmla="*/ 1241218 w 1241218"/>
                  <a:gd name="connsiteY1" fmla="*/ 75666 h 75666"/>
                  <a:gd name="connsiteX0" fmla="*/ 0 w 1185381"/>
                  <a:gd name="connsiteY0" fmla="*/ 10487 h 73045"/>
                  <a:gd name="connsiteX1" fmla="*/ 1185381 w 1185381"/>
                  <a:gd name="connsiteY1" fmla="*/ 73045 h 73045"/>
                  <a:gd name="connsiteX0" fmla="*/ 0 w 1185381"/>
                  <a:gd name="connsiteY0" fmla="*/ 37614 h 100172"/>
                  <a:gd name="connsiteX1" fmla="*/ 1185381 w 1185381"/>
                  <a:gd name="connsiteY1" fmla="*/ 100172 h 100172"/>
                  <a:gd name="connsiteX0" fmla="*/ 0 w 1254103"/>
                  <a:gd name="connsiteY0" fmla="*/ 40096 h 98440"/>
                  <a:gd name="connsiteX1" fmla="*/ 1254103 w 1254103"/>
                  <a:gd name="connsiteY1" fmla="*/ 98440 h 98440"/>
                  <a:gd name="connsiteX0" fmla="*/ 0 w 1198266"/>
                  <a:gd name="connsiteY0" fmla="*/ 76647 h 80212"/>
                  <a:gd name="connsiteX1" fmla="*/ 1198266 w 1198266"/>
                  <a:gd name="connsiteY1" fmla="*/ 80212 h 80212"/>
                  <a:gd name="connsiteX0" fmla="*/ 0 w 1198266"/>
                  <a:gd name="connsiteY0" fmla="*/ 42980 h 46545"/>
                  <a:gd name="connsiteX1" fmla="*/ 1198266 w 1198266"/>
                  <a:gd name="connsiteY1" fmla="*/ 46545 h 46545"/>
                  <a:gd name="connsiteX0" fmla="*/ 0 w 1168678"/>
                  <a:gd name="connsiteY0" fmla="*/ 592 h 131157"/>
                  <a:gd name="connsiteX1" fmla="*/ 1168678 w 1168678"/>
                  <a:gd name="connsiteY1" fmla="*/ 131157 h 131157"/>
                  <a:gd name="connsiteX0" fmla="*/ 0 w 1168678"/>
                  <a:gd name="connsiteY0" fmla="*/ 2395 h 132960"/>
                  <a:gd name="connsiteX1" fmla="*/ 1168678 w 1168678"/>
                  <a:gd name="connsiteY1" fmla="*/ 132960 h 132960"/>
                  <a:gd name="connsiteX0" fmla="*/ 0 w 968955"/>
                  <a:gd name="connsiteY0" fmla="*/ 6186 h 114979"/>
                  <a:gd name="connsiteX1" fmla="*/ 968955 w 968955"/>
                  <a:gd name="connsiteY1" fmla="*/ 114979 h 114979"/>
                  <a:gd name="connsiteX0" fmla="*/ 0 w 950462"/>
                  <a:gd name="connsiteY0" fmla="*/ 9311 h 107218"/>
                  <a:gd name="connsiteX1" fmla="*/ 950462 w 950462"/>
                  <a:gd name="connsiteY1" fmla="*/ 107218 h 107218"/>
                  <a:gd name="connsiteX0" fmla="*/ 0 w 950462"/>
                  <a:gd name="connsiteY0" fmla="*/ 25298 h 123205"/>
                  <a:gd name="connsiteX1" fmla="*/ 950462 w 950462"/>
                  <a:gd name="connsiteY1" fmla="*/ 123205 h 123205"/>
                  <a:gd name="connsiteX0" fmla="*/ 0 w 920873"/>
                  <a:gd name="connsiteY0" fmla="*/ 27559 h 118209"/>
                  <a:gd name="connsiteX1" fmla="*/ 920873 w 920873"/>
                  <a:gd name="connsiteY1" fmla="*/ 118209 h 118209"/>
                  <a:gd name="connsiteX0" fmla="*/ 0 w 920873"/>
                  <a:gd name="connsiteY0" fmla="*/ 0 h 90650"/>
                  <a:gd name="connsiteX1" fmla="*/ 920873 w 920873"/>
                  <a:gd name="connsiteY1" fmla="*/ 90650 h 90650"/>
                  <a:gd name="connsiteX0" fmla="*/ 0 w 920873"/>
                  <a:gd name="connsiteY0" fmla="*/ 13860 h 104510"/>
                  <a:gd name="connsiteX1" fmla="*/ 920873 w 920873"/>
                  <a:gd name="connsiteY1" fmla="*/ 104510 h 104510"/>
                  <a:gd name="connsiteX0" fmla="*/ 0 w 920873"/>
                  <a:gd name="connsiteY0" fmla="*/ 35192 h 125842"/>
                  <a:gd name="connsiteX1" fmla="*/ 920873 w 920873"/>
                  <a:gd name="connsiteY1" fmla="*/ 125842 h 125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20873" h="125842">
                    <a:moveTo>
                      <a:pt x="0" y="35192"/>
                    </a:moveTo>
                    <a:cubicBezTo>
                      <a:pt x="310657" y="7352"/>
                      <a:pt x="643504" y="-60403"/>
                      <a:pt x="920873" y="125842"/>
                    </a:cubicBezTo>
                  </a:path>
                </a:pathLst>
              </a:custGeom>
              <a:noFill/>
              <a:ln w="19050">
                <a:solidFill>
                  <a:srgbClr val="C00000">
                    <a:alpha val="25098"/>
                  </a:srgb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3" name="Oval 39"/>
            <p:cNvSpPr/>
            <p:nvPr/>
          </p:nvSpPr>
          <p:spPr>
            <a:xfrm>
              <a:off x="2879081" y="2890009"/>
              <a:ext cx="1317524" cy="476358"/>
            </a:xfrm>
            <a:custGeom>
              <a:avLst/>
              <a:gdLst>
                <a:gd name="connsiteX0" fmla="*/ 0 w 381000"/>
                <a:gd name="connsiteY0" fmla="*/ 128016 h 256032"/>
                <a:gd name="connsiteX1" fmla="*/ 190500 w 381000"/>
                <a:gd name="connsiteY1" fmla="*/ 0 h 256032"/>
                <a:gd name="connsiteX2" fmla="*/ 381000 w 381000"/>
                <a:gd name="connsiteY2" fmla="*/ 128016 h 256032"/>
                <a:gd name="connsiteX3" fmla="*/ 190500 w 381000"/>
                <a:gd name="connsiteY3" fmla="*/ 256032 h 256032"/>
                <a:gd name="connsiteX4" fmla="*/ 0 w 381000"/>
                <a:gd name="connsiteY4" fmla="*/ 128016 h 256032"/>
                <a:gd name="connsiteX0" fmla="*/ 0 w 381000"/>
                <a:gd name="connsiteY0" fmla="*/ 128016 h 347472"/>
                <a:gd name="connsiteX1" fmla="*/ 190500 w 381000"/>
                <a:gd name="connsiteY1" fmla="*/ 0 h 347472"/>
                <a:gd name="connsiteX2" fmla="*/ 381000 w 381000"/>
                <a:gd name="connsiteY2" fmla="*/ 128016 h 347472"/>
                <a:gd name="connsiteX3" fmla="*/ 281940 w 381000"/>
                <a:gd name="connsiteY3" fmla="*/ 347472 h 347472"/>
                <a:gd name="connsiteX0" fmla="*/ 0 w 381000"/>
                <a:gd name="connsiteY0" fmla="*/ 128016 h 128016"/>
                <a:gd name="connsiteX1" fmla="*/ 190500 w 381000"/>
                <a:gd name="connsiteY1" fmla="*/ 0 h 128016"/>
                <a:gd name="connsiteX2" fmla="*/ 381000 w 381000"/>
                <a:gd name="connsiteY2" fmla="*/ 128016 h 128016"/>
                <a:gd name="connsiteX0" fmla="*/ 0 w 381000"/>
                <a:gd name="connsiteY0" fmla="*/ 13039 h 182203"/>
                <a:gd name="connsiteX1" fmla="*/ 204216 w 381000"/>
                <a:gd name="connsiteY1" fmla="*/ 182203 h 182203"/>
                <a:gd name="connsiteX2" fmla="*/ 381000 w 381000"/>
                <a:gd name="connsiteY2" fmla="*/ 13039 h 182203"/>
                <a:gd name="connsiteX0" fmla="*/ 0 w 1673974"/>
                <a:gd name="connsiteY0" fmla="*/ 10404 h 267032"/>
                <a:gd name="connsiteX1" fmla="*/ 1479804 w 1673974"/>
                <a:gd name="connsiteY1" fmla="*/ 266436 h 267032"/>
                <a:gd name="connsiteX2" fmla="*/ 1656588 w 1673974"/>
                <a:gd name="connsiteY2" fmla="*/ 97272 h 267032"/>
                <a:gd name="connsiteX0" fmla="*/ 0 w 2392680"/>
                <a:gd name="connsiteY0" fmla="*/ 10279 h 266570"/>
                <a:gd name="connsiteX1" fmla="*/ 1479804 w 2392680"/>
                <a:gd name="connsiteY1" fmla="*/ 266311 h 266570"/>
                <a:gd name="connsiteX2" fmla="*/ 2392680 w 2392680"/>
                <a:gd name="connsiteY2" fmla="*/ 69715 h 266570"/>
                <a:gd name="connsiteX0" fmla="*/ 0 w 2392680"/>
                <a:gd name="connsiteY0" fmla="*/ 13935 h 174348"/>
                <a:gd name="connsiteX1" fmla="*/ 1164336 w 2392680"/>
                <a:gd name="connsiteY1" fmla="*/ 173955 h 174348"/>
                <a:gd name="connsiteX2" fmla="*/ 2392680 w 2392680"/>
                <a:gd name="connsiteY2" fmla="*/ 73371 h 174348"/>
                <a:gd name="connsiteX0" fmla="*/ 0 w 2415540"/>
                <a:gd name="connsiteY0" fmla="*/ 12839 h 201099"/>
                <a:gd name="connsiteX1" fmla="*/ 1187196 w 2415540"/>
                <a:gd name="connsiteY1" fmla="*/ 200291 h 201099"/>
                <a:gd name="connsiteX2" fmla="*/ 2415540 w 2415540"/>
                <a:gd name="connsiteY2" fmla="*/ 99707 h 201099"/>
                <a:gd name="connsiteX0" fmla="*/ 0 w 2401559"/>
                <a:gd name="connsiteY0" fmla="*/ 12498 h 200070"/>
                <a:gd name="connsiteX1" fmla="*/ 1187196 w 2401559"/>
                <a:gd name="connsiteY1" fmla="*/ 199950 h 200070"/>
                <a:gd name="connsiteX2" fmla="*/ 2401559 w 2401559"/>
                <a:gd name="connsiteY2" fmla="*/ 49074 h 200070"/>
                <a:gd name="connsiteX0" fmla="*/ 0 w 2392239"/>
                <a:gd name="connsiteY0" fmla="*/ 11890 h 217895"/>
                <a:gd name="connsiteX1" fmla="*/ 1177876 w 2392239"/>
                <a:gd name="connsiteY1" fmla="*/ 217630 h 217895"/>
                <a:gd name="connsiteX2" fmla="*/ 2392239 w 2392239"/>
                <a:gd name="connsiteY2" fmla="*/ 66754 h 217895"/>
                <a:gd name="connsiteX0" fmla="*/ 0 w 2392239"/>
                <a:gd name="connsiteY0" fmla="*/ 12244 h 209116"/>
                <a:gd name="connsiteX1" fmla="*/ 996128 w 2392239"/>
                <a:gd name="connsiteY1" fmla="*/ 208840 h 209116"/>
                <a:gd name="connsiteX2" fmla="*/ 2392239 w 2392239"/>
                <a:gd name="connsiteY2" fmla="*/ 67108 h 209116"/>
                <a:gd name="connsiteX0" fmla="*/ 0 w 2392239"/>
                <a:gd name="connsiteY0" fmla="*/ 12981 h 211773"/>
                <a:gd name="connsiteX1" fmla="*/ 996128 w 2392239"/>
                <a:gd name="connsiteY1" fmla="*/ 209577 h 211773"/>
                <a:gd name="connsiteX2" fmla="*/ 2392239 w 2392239"/>
                <a:gd name="connsiteY2" fmla="*/ 67845 h 211773"/>
                <a:gd name="connsiteX0" fmla="*/ 0 w 1876641"/>
                <a:gd name="connsiteY0" fmla="*/ 12981 h 212573"/>
                <a:gd name="connsiteX1" fmla="*/ 996128 w 1876641"/>
                <a:gd name="connsiteY1" fmla="*/ 209577 h 212573"/>
                <a:gd name="connsiteX2" fmla="*/ 1876641 w 1876641"/>
                <a:gd name="connsiteY2" fmla="*/ 135939 h 212573"/>
                <a:gd name="connsiteX0" fmla="*/ 0 w 1832021"/>
                <a:gd name="connsiteY0" fmla="*/ 12981 h 212739"/>
                <a:gd name="connsiteX1" fmla="*/ 996128 w 1832021"/>
                <a:gd name="connsiteY1" fmla="*/ 209577 h 212739"/>
                <a:gd name="connsiteX2" fmla="*/ 1832021 w 1832021"/>
                <a:gd name="connsiteY2" fmla="*/ 145667 h 212739"/>
                <a:gd name="connsiteX0" fmla="*/ 0 w 1832021"/>
                <a:gd name="connsiteY0" fmla="*/ 12981 h 214586"/>
                <a:gd name="connsiteX1" fmla="*/ 996128 w 1832021"/>
                <a:gd name="connsiteY1" fmla="*/ 209577 h 214586"/>
                <a:gd name="connsiteX2" fmla="*/ 1832021 w 1832021"/>
                <a:gd name="connsiteY2" fmla="*/ 145667 h 214586"/>
                <a:gd name="connsiteX0" fmla="*/ 0 w 1898894"/>
                <a:gd name="connsiteY0" fmla="*/ 12981 h 213950"/>
                <a:gd name="connsiteX1" fmla="*/ 996128 w 1898894"/>
                <a:gd name="connsiteY1" fmla="*/ 209577 h 213950"/>
                <a:gd name="connsiteX2" fmla="*/ 1898894 w 1898894"/>
                <a:gd name="connsiteY2" fmla="*/ 129265 h 213950"/>
                <a:gd name="connsiteX0" fmla="*/ 0 w 1898894"/>
                <a:gd name="connsiteY0" fmla="*/ 12981 h 215118"/>
                <a:gd name="connsiteX1" fmla="*/ 996128 w 1898894"/>
                <a:gd name="connsiteY1" fmla="*/ 209577 h 215118"/>
                <a:gd name="connsiteX2" fmla="*/ 1898894 w 1898894"/>
                <a:gd name="connsiteY2" fmla="*/ 129265 h 215118"/>
                <a:gd name="connsiteX0" fmla="*/ 0 w 1898894"/>
                <a:gd name="connsiteY0" fmla="*/ 0 h 116284"/>
                <a:gd name="connsiteX1" fmla="*/ 1898894 w 1898894"/>
                <a:gd name="connsiteY1" fmla="*/ 116284 h 116284"/>
                <a:gd name="connsiteX0" fmla="*/ 0 w 1898894"/>
                <a:gd name="connsiteY0" fmla="*/ 0 h 141599"/>
                <a:gd name="connsiteX1" fmla="*/ 1898894 w 1898894"/>
                <a:gd name="connsiteY1" fmla="*/ 116284 h 141599"/>
                <a:gd name="connsiteX0" fmla="*/ 0 w 1903852"/>
                <a:gd name="connsiteY0" fmla="*/ 0 h 116027"/>
                <a:gd name="connsiteX1" fmla="*/ 1903852 w 1903852"/>
                <a:gd name="connsiteY1" fmla="*/ 87101 h 116027"/>
                <a:gd name="connsiteX0" fmla="*/ 0 w 1903852"/>
                <a:gd name="connsiteY0" fmla="*/ 0 h 128259"/>
                <a:gd name="connsiteX1" fmla="*/ 1903852 w 1903852"/>
                <a:gd name="connsiteY1" fmla="*/ 87101 h 128259"/>
                <a:gd name="connsiteX0" fmla="*/ 0 w 1908810"/>
                <a:gd name="connsiteY0" fmla="*/ 0 h 104334"/>
                <a:gd name="connsiteX1" fmla="*/ 1908810 w 1908810"/>
                <a:gd name="connsiteY1" fmla="*/ 57918 h 104334"/>
                <a:gd name="connsiteX0" fmla="*/ 0 w 1908810"/>
                <a:gd name="connsiteY0" fmla="*/ 0 h 136462"/>
                <a:gd name="connsiteX1" fmla="*/ 1908810 w 1908810"/>
                <a:gd name="connsiteY1" fmla="*/ 57918 h 136462"/>
                <a:gd name="connsiteX0" fmla="*/ 0 w 1493031"/>
                <a:gd name="connsiteY0" fmla="*/ 0 h 174740"/>
                <a:gd name="connsiteX1" fmla="*/ 1493031 w 1493031"/>
                <a:gd name="connsiteY1" fmla="*/ 105508 h 174740"/>
                <a:gd name="connsiteX0" fmla="*/ 0 w 1493031"/>
                <a:gd name="connsiteY0" fmla="*/ 0 h 153057"/>
                <a:gd name="connsiteX1" fmla="*/ 1493031 w 1493031"/>
                <a:gd name="connsiteY1" fmla="*/ 105508 h 153057"/>
                <a:gd name="connsiteX0" fmla="*/ 0 w 1493031"/>
                <a:gd name="connsiteY0" fmla="*/ 0 h 110774"/>
                <a:gd name="connsiteX1" fmla="*/ 1493031 w 1493031"/>
                <a:gd name="connsiteY1" fmla="*/ 53847 h 110774"/>
                <a:gd name="connsiteX0" fmla="*/ 0 w 1518921"/>
                <a:gd name="connsiteY0" fmla="*/ 0 h 105123"/>
                <a:gd name="connsiteX1" fmla="*/ 1518921 w 1518921"/>
                <a:gd name="connsiteY1" fmla="*/ 46590 h 105123"/>
                <a:gd name="connsiteX0" fmla="*/ 0 w 1518921"/>
                <a:gd name="connsiteY0" fmla="*/ 0 h 65206"/>
                <a:gd name="connsiteX1" fmla="*/ 1518921 w 1518921"/>
                <a:gd name="connsiteY1" fmla="*/ 46590 h 65206"/>
                <a:gd name="connsiteX0" fmla="*/ 0 w 1518921"/>
                <a:gd name="connsiteY0" fmla="*/ 0 h 75738"/>
                <a:gd name="connsiteX1" fmla="*/ 1518921 w 1518921"/>
                <a:gd name="connsiteY1" fmla="*/ 46590 h 75738"/>
                <a:gd name="connsiteX0" fmla="*/ 0 w 1496729"/>
                <a:gd name="connsiteY0" fmla="*/ 0 h 75738"/>
                <a:gd name="connsiteX1" fmla="*/ 1496729 w 1496729"/>
                <a:gd name="connsiteY1" fmla="*/ 46590 h 75738"/>
                <a:gd name="connsiteX0" fmla="*/ 0 w 1538671"/>
                <a:gd name="connsiteY0" fmla="*/ 0 h 648232"/>
                <a:gd name="connsiteX1" fmla="*/ 1538671 w 1538671"/>
                <a:gd name="connsiteY1" fmla="*/ 645522 h 648232"/>
                <a:gd name="connsiteX0" fmla="*/ 0 w 1580613"/>
                <a:gd name="connsiteY0" fmla="*/ 0 h 648232"/>
                <a:gd name="connsiteX1" fmla="*/ 1580613 w 1580613"/>
                <a:gd name="connsiteY1" fmla="*/ 645522 h 648232"/>
                <a:gd name="connsiteX0" fmla="*/ 0 w 1561972"/>
                <a:gd name="connsiteY0" fmla="*/ 0 h 648232"/>
                <a:gd name="connsiteX1" fmla="*/ 1561972 w 1561972"/>
                <a:gd name="connsiteY1" fmla="*/ 645522 h 648232"/>
                <a:gd name="connsiteX0" fmla="*/ 0 w 1342942"/>
                <a:gd name="connsiteY0" fmla="*/ 0 h 480037"/>
                <a:gd name="connsiteX1" fmla="*/ 1342942 w 1342942"/>
                <a:gd name="connsiteY1" fmla="*/ 476358 h 480037"/>
                <a:gd name="connsiteX0" fmla="*/ 0 w 1342942"/>
                <a:gd name="connsiteY0" fmla="*/ 0 h 476358"/>
                <a:gd name="connsiteX1" fmla="*/ 1342942 w 1342942"/>
                <a:gd name="connsiteY1" fmla="*/ 476358 h 476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42942" h="476358">
                  <a:moveTo>
                    <a:pt x="0" y="0"/>
                  </a:moveTo>
                  <a:cubicBezTo>
                    <a:pt x="588582" y="85933"/>
                    <a:pt x="548843" y="369045"/>
                    <a:pt x="1342942" y="476358"/>
                  </a:cubicBezTo>
                </a:path>
              </a:pathLst>
            </a:custGeom>
            <a:noFill/>
            <a:ln w="1905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54" name="Oval 39"/>
            <p:cNvSpPr/>
            <p:nvPr/>
          </p:nvSpPr>
          <p:spPr>
            <a:xfrm>
              <a:off x="4186017" y="3369691"/>
              <a:ext cx="931985" cy="156308"/>
            </a:xfrm>
            <a:custGeom>
              <a:avLst/>
              <a:gdLst>
                <a:gd name="connsiteX0" fmla="*/ 0 w 381000"/>
                <a:gd name="connsiteY0" fmla="*/ 128016 h 256032"/>
                <a:gd name="connsiteX1" fmla="*/ 190500 w 381000"/>
                <a:gd name="connsiteY1" fmla="*/ 0 h 256032"/>
                <a:gd name="connsiteX2" fmla="*/ 381000 w 381000"/>
                <a:gd name="connsiteY2" fmla="*/ 128016 h 256032"/>
                <a:gd name="connsiteX3" fmla="*/ 190500 w 381000"/>
                <a:gd name="connsiteY3" fmla="*/ 256032 h 256032"/>
                <a:gd name="connsiteX4" fmla="*/ 0 w 381000"/>
                <a:gd name="connsiteY4" fmla="*/ 128016 h 256032"/>
                <a:gd name="connsiteX0" fmla="*/ 0 w 381000"/>
                <a:gd name="connsiteY0" fmla="*/ 128016 h 347472"/>
                <a:gd name="connsiteX1" fmla="*/ 190500 w 381000"/>
                <a:gd name="connsiteY1" fmla="*/ 0 h 347472"/>
                <a:gd name="connsiteX2" fmla="*/ 381000 w 381000"/>
                <a:gd name="connsiteY2" fmla="*/ 128016 h 347472"/>
                <a:gd name="connsiteX3" fmla="*/ 281940 w 381000"/>
                <a:gd name="connsiteY3" fmla="*/ 347472 h 347472"/>
                <a:gd name="connsiteX0" fmla="*/ 0 w 381000"/>
                <a:gd name="connsiteY0" fmla="*/ 128016 h 128016"/>
                <a:gd name="connsiteX1" fmla="*/ 190500 w 381000"/>
                <a:gd name="connsiteY1" fmla="*/ 0 h 128016"/>
                <a:gd name="connsiteX2" fmla="*/ 381000 w 381000"/>
                <a:gd name="connsiteY2" fmla="*/ 128016 h 128016"/>
                <a:gd name="connsiteX0" fmla="*/ 0 w 381000"/>
                <a:gd name="connsiteY0" fmla="*/ 13039 h 182203"/>
                <a:gd name="connsiteX1" fmla="*/ 204216 w 381000"/>
                <a:gd name="connsiteY1" fmla="*/ 182203 h 182203"/>
                <a:gd name="connsiteX2" fmla="*/ 381000 w 381000"/>
                <a:gd name="connsiteY2" fmla="*/ 13039 h 182203"/>
                <a:gd name="connsiteX0" fmla="*/ 0 w 1673974"/>
                <a:gd name="connsiteY0" fmla="*/ 10404 h 267032"/>
                <a:gd name="connsiteX1" fmla="*/ 1479804 w 1673974"/>
                <a:gd name="connsiteY1" fmla="*/ 266436 h 267032"/>
                <a:gd name="connsiteX2" fmla="*/ 1656588 w 1673974"/>
                <a:gd name="connsiteY2" fmla="*/ 97272 h 267032"/>
                <a:gd name="connsiteX0" fmla="*/ 0 w 2392680"/>
                <a:gd name="connsiteY0" fmla="*/ 10279 h 266570"/>
                <a:gd name="connsiteX1" fmla="*/ 1479804 w 2392680"/>
                <a:gd name="connsiteY1" fmla="*/ 266311 h 266570"/>
                <a:gd name="connsiteX2" fmla="*/ 2392680 w 2392680"/>
                <a:gd name="connsiteY2" fmla="*/ 69715 h 266570"/>
                <a:gd name="connsiteX0" fmla="*/ 0 w 2392680"/>
                <a:gd name="connsiteY0" fmla="*/ 13935 h 174348"/>
                <a:gd name="connsiteX1" fmla="*/ 1164336 w 2392680"/>
                <a:gd name="connsiteY1" fmla="*/ 173955 h 174348"/>
                <a:gd name="connsiteX2" fmla="*/ 2392680 w 2392680"/>
                <a:gd name="connsiteY2" fmla="*/ 73371 h 174348"/>
                <a:gd name="connsiteX0" fmla="*/ 0 w 2415540"/>
                <a:gd name="connsiteY0" fmla="*/ 12839 h 201099"/>
                <a:gd name="connsiteX1" fmla="*/ 1187196 w 2415540"/>
                <a:gd name="connsiteY1" fmla="*/ 200291 h 201099"/>
                <a:gd name="connsiteX2" fmla="*/ 2415540 w 2415540"/>
                <a:gd name="connsiteY2" fmla="*/ 99707 h 201099"/>
                <a:gd name="connsiteX0" fmla="*/ 0 w 2401559"/>
                <a:gd name="connsiteY0" fmla="*/ 12498 h 200070"/>
                <a:gd name="connsiteX1" fmla="*/ 1187196 w 2401559"/>
                <a:gd name="connsiteY1" fmla="*/ 199950 h 200070"/>
                <a:gd name="connsiteX2" fmla="*/ 2401559 w 2401559"/>
                <a:gd name="connsiteY2" fmla="*/ 49074 h 200070"/>
                <a:gd name="connsiteX0" fmla="*/ 0 w 2392239"/>
                <a:gd name="connsiteY0" fmla="*/ 11890 h 217895"/>
                <a:gd name="connsiteX1" fmla="*/ 1177876 w 2392239"/>
                <a:gd name="connsiteY1" fmla="*/ 217630 h 217895"/>
                <a:gd name="connsiteX2" fmla="*/ 2392239 w 2392239"/>
                <a:gd name="connsiteY2" fmla="*/ 66754 h 217895"/>
                <a:gd name="connsiteX0" fmla="*/ 0 w 2392239"/>
                <a:gd name="connsiteY0" fmla="*/ 12244 h 209116"/>
                <a:gd name="connsiteX1" fmla="*/ 996128 w 2392239"/>
                <a:gd name="connsiteY1" fmla="*/ 208840 h 209116"/>
                <a:gd name="connsiteX2" fmla="*/ 2392239 w 2392239"/>
                <a:gd name="connsiteY2" fmla="*/ 67108 h 209116"/>
                <a:gd name="connsiteX0" fmla="*/ 0 w 2392239"/>
                <a:gd name="connsiteY0" fmla="*/ 12981 h 211773"/>
                <a:gd name="connsiteX1" fmla="*/ 996128 w 2392239"/>
                <a:gd name="connsiteY1" fmla="*/ 209577 h 211773"/>
                <a:gd name="connsiteX2" fmla="*/ 2392239 w 2392239"/>
                <a:gd name="connsiteY2" fmla="*/ 67845 h 211773"/>
                <a:gd name="connsiteX0" fmla="*/ 0 w 1876641"/>
                <a:gd name="connsiteY0" fmla="*/ 12981 h 212573"/>
                <a:gd name="connsiteX1" fmla="*/ 996128 w 1876641"/>
                <a:gd name="connsiteY1" fmla="*/ 209577 h 212573"/>
                <a:gd name="connsiteX2" fmla="*/ 1876641 w 1876641"/>
                <a:gd name="connsiteY2" fmla="*/ 135939 h 212573"/>
                <a:gd name="connsiteX0" fmla="*/ 0 w 1876641"/>
                <a:gd name="connsiteY0" fmla="*/ 0 h 122958"/>
                <a:gd name="connsiteX1" fmla="*/ 1876641 w 1876641"/>
                <a:gd name="connsiteY1" fmla="*/ 122958 h 122958"/>
                <a:gd name="connsiteX0" fmla="*/ 0 w 1876641"/>
                <a:gd name="connsiteY0" fmla="*/ 1706 h 124664"/>
                <a:gd name="connsiteX1" fmla="*/ 1360482 w 1876641"/>
                <a:gd name="connsiteY1" fmla="*/ 5533 h 124664"/>
                <a:gd name="connsiteX2" fmla="*/ 1876641 w 1876641"/>
                <a:gd name="connsiteY2" fmla="*/ 124664 h 124664"/>
                <a:gd name="connsiteX0" fmla="*/ 0 w 2248465"/>
                <a:gd name="connsiteY0" fmla="*/ 139688 h 145221"/>
                <a:gd name="connsiteX1" fmla="*/ 1360482 w 2248465"/>
                <a:gd name="connsiteY1" fmla="*/ 143515 h 145221"/>
                <a:gd name="connsiteX2" fmla="*/ 2248465 w 2248465"/>
                <a:gd name="connsiteY2" fmla="*/ 0 h 145221"/>
                <a:gd name="connsiteX0" fmla="*/ 0 w 2248465"/>
                <a:gd name="connsiteY0" fmla="*/ 139688 h 139688"/>
                <a:gd name="connsiteX1" fmla="*/ 2248465 w 2248465"/>
                <a:gd name="connsiteY1" fmla="*/ 0 h 139688"/>
                <a:gd name="connsiteX0" fmla="*/ 0 w 493452"/>
                <a:gd name="connsiteY0" fmla="*/ 86186 h 86186"/>
                <a:gd name="connsiteX1" fmla="*/ 493452 w 493452"/>
                <a:gd name="connsiteY1" fmla="*/ 0 h 86186"/>
                <a:gd name="connsiteX0" fmla="*/ 0 w 493452"/>
                <a:gd name="connsiteY0" fmla="*/ 86186 h 86186"/>
                <a:gd name="connsiteX1" fmla="*/ 493452 w 493452"/>
                <a:gd name="connsiteY1" fmla="*/ 0 h 86186"/>
                <a:gd name="connsiteX0" fmla="*/ 0 w 493452"/>
                <a:gd name="connsiteY0" fmla="*/ 97521 h 97521"/>
                <a:gd name="connsiteX1" fmla="*/ 493452 w 493452"/>
                <a:gd name="connsiteY1" fmla="*/ 11335 h 97521"/>
                <a:gd name="connsiteX0" fmla="*/ 0 w 493452"/>
                <a:gd name="connsiteY0" fmla="*/ 86186 h 86186"/>
                <a:gd name="connsiteX1" fmla="*/ 493452 w 493452"/>
                <a:gd name="connsiteY1" fmla="*/ 0 h 86186"/>
                <a:gd name="connsiteX0" fmla="*/ 0 w 493452"/>
                <a:gd name="connsiteY0" fmla="*/ 86186 h 86186"/>
                <a:gd name="connsiteX1" fmla="*/ 493452 w 493452"/>
                <a:gd name="connsiteY1" fmla="*/ 0 h 86186"/>
                <a:gd name="connsiteX0" fmla="*/ 0 w 493452"/>
                <a:gd name="connsiteY0" fmla="*/ 49316 h 49316"/>
                <a:gd name="connsiteX1" fmla="*/ 493452 w 493452"/>
                <a:gd name="connsiteY1" fmla="*/ 6904 h 49316"/>
                <a:gd name="connsiteX0" fmla="*/ 0 w 493452"/>
                <a:gd name="connsiteY0" fmla="*/ 42412 h 42412"/>
                <a:gd name="connsiteX1" fmla="*/ 493452 w 493452"/>
                <a:gd name="connsiteY1" fmla="*/ 0 h 42412"/>
                <a:gd name="connsiteX0" fmla="*/ 0 w 465733"/>
                <a:gd name="connsiteY0" fmla="*/ 144390 h 144390"/>
                <a:gd name="connsiteX1" fmla="*/ 465733 w 465733"/>
                <a:gd name="connsiteY1" fmla="*/ 0 h 144390"/>
                <a:gd name="connsiteX0" fmla="*/ 0 w 465733"/>
                <a:gd name="connsiteY0" fmla="*/ 144390 h 144390"/>
                <a:gd name="connsiteX1" fmla="*/ 465733 w 465733"/>
                <a:gd name="connsiteY1" fmla="*/ 0 h 144390"/>
                <a:gd name="connsiteX0" fmla="*/ 0 w 465733"/>
                <a:gd name="connsiteY0" fmla="*/ 87563 h 87563"/>
                <a:gd name="connsiteX1" fmla="*/ 465733 w 465733"/>
                <a:gd name="connsiteY1" fmla="*/ 0 h 87563"/>
                <a:gd name="connsiteX0" fmla="*/ 0 w 465733"/>
                <a:gd name="connsiteY0" fmla="*/ 87563 h 87563"/>
                <a:gd name="connsiteX1" fmla="*/ 465733 w 465733"/>
                <a:gd name="connsiteY1" fmla="*/ 0 h 87563"/>
                <a:gd name="connsiteX0" fmla="*/ 0 w 465733"/>
                <a:gd name="connsiteY0" fmla="*/ 87563 h 87563"/>
                <a:gd name="connsiteX1" fmla="*/ 465733 w 465733"/>
                <a:gd name="connsiteY1" fmla="*/ 0 h 87563"/>
                <a:gd name="connsiteX0" fmla="*/ 0 w 470999"/>
                <a:gd name="connsiteY0" fmla="*/ 103062 h 103062"/>
                <a:gd name="connsiteX1" fmla="*/ 470999 w 470999"/>
                <a:gd name="connsiteY1" fmla="*/ 0 h 103062"/>
                <a:gd name="connsiteX0" fmla="*/ 0 w 470999"/>
                <a:gd name="connsiteY0" fmla="*/ 103062 h 103062"/>
                <a:gd name="connsiteX1" fmla="*/ 470999 w 470999"/>
                <a:gd name="connsiteY1" fmla="*/ 0 h 103062"/>
                <a:gd name="connsiteX0" fmla="*/ 0 w 600449"/>
                <a:gd name="connsiteY0" fmla="*/ 63148 h 63148"/>
                <a:gd name="connsiteX1" fmla="*/ 600449 w 600449"/>
                <a:gd name="connsiteY1" fmla="*/ 0 h 63148"/>
                <a:gd name="connsiteX0" fmla="*/ 0 w 600449"/>
                <a:gd name="connsiteY0" fmla="*/ 63148 h 63148"/>
                <a:gd name="connsiteX1" fmla="*/ 343791 w 600449"/>
                <a:gd name="connsiteY1" fmla="*/ 8647 h 63148"/>
                <a:gd name="connsiteX2" fmla="*/ 600449 w 600449"/>
                <a:gd name="connsiteY2" fmla="*/ 0 h 63148"/>
                <a:gd name="connsiteX0" fmla="*/ 0 w 600449"/>
                <a:gd name="connsiteY0" fmla="*/ 63148 h 63148"/>
                <a:gd name="connsiteX1" fmla="*/ 343791 w 600449"/>
                <a:gd name="connsiteY1" fmla="*/ 26790 h 63148"/>
                <a:gd name="connsiteX2" fmla="*/ 600449 w 600449"/>
                <a:gd name="connsiteY2" fmla="*/ 0 h 63148"/>
                <a:gd name="connsiteX0" fmla="*/ 0 w 600449"/>
                <a:gd name="connsiteY0" fmla="*/ 63148 h 63148"/>
                <a:gd name="connsiteX1" fmla="*/ 343791 w 600449"/>
                <a:gd name="connsiteY1" fmla="*/ 26790 h 63148"/>
                <a:gd name="connsiteX2" fmla="*/ 600449 w 600449"/>
                <a:gd name="connsiteY2" fmla="*/ 0 h 63148"/>
                <a:gd name="connsiteX0" fmla="*/ 0 w 600449"/>
                <a:gd name="connsiteY0" fmla="*/ 63148 h 63148"/>
                <a:gd name="connsiteX1" fmla="*/ 600449 w 600449"/>
                <a:gd name="connsiteY1" fmla="*/ 0 h 63148"/>
                <a:gd name="connsiteX0" fmla="*/ 0 w 786857"/>
                <a:gd name="connsiteY0" fmla="*/ 5114 h 20232"/>
                <a:gd name="connsiteX1" fmla="*/ 786857 w 786857"/>
                <a:gd name="connsiteY1" fmla="*/ 15118 h 20232"/>
                <a:gd name="connsiteX0" fmla="*/ 0 w 786857"/>
                <a:gd name="connsiteY0" fmla="*/ 0 h 17589"/>
                <a:gd name="connsiteX1" fmla="*/ 786857 w 786857"/>
                <a:gd name="connsiteY1" fmla="*/ 10004 h 17589"/>
                <a:gd name="connsiteX0" fmla="*/ 0 w 786857"/>
                <a:gd name="connsiteY0" fmla="*/ 0 h 10004"/>
                <a:gd name="connsiteX1" fmla="*/ 786857 w 786857"/>
                <a:gd name="connsiteY1" fmla="*/ 10004 h 10004"/>
                <a:gd name="connsiteX0" fmla="*/ 0 w 949964"/>
                <a:gd name="connsiteY0" fmla="*/ 0 h 156308"/>
                <a:gd name="connsiteX1" fmla="*/ 949964 w 949964"/>
                <a:gd name="connsiteY1" fmla="*/ 156308 h 156308"/>
                <a:gd name="connsiteX0" fmla="*/ 0 w 949964"/>
                <a:gd name="connsiteY0" fmla="*/ 0 h 156308"/>
                <a:gd name="connsiteX1" fmla="*/ 949964 w 949964"/>
                <a:gd name="connsiteY1" fmla="*/ 156308 h 156308"/>
                <a:gd name="connsiteX0" fmla="*/ 0 w 949964"/>
                <a:gd name="connsiteY0" fmla="*/ 0 h 156308"/>
                <a:gd name="connsiteX1" fmla="*/ 949964 w 949964"/>
                <a:gd name="connsiteY1" fmla="*/ 156308 h 156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49964" h="156308">
                  <a:moveTo>
                    <a:pt x="0" y="0"/>
                  </a:moveTo>
                  <a:cubicBezTo>
                    <a:pt x="158208" y="29243"/>
                    <a:pt x="288454" y="117921"/>
                    <a:pt x="949964" y="156308"/>
                  </a:cubicBezTo>
                </a:path>
              </a:pathLst>
            </a:custGeom>
            <a:noFill/>
            <a:ln w="19050">
              <a:solidFill>
                <a:srgbClr val="C00000">
                  <a:alpha val="25098"/>
                </a:srgb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355" name="Title 1"/>
          <p:cNvSpPr txBox="1"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r">
              <a:spcBef>
                <a:spcPct val="0"/>
              </a:spcBef>
              <a:buNone/>
              <a:defRPr sz="1600" b="1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Component 02 : Interactive Tracking Graph Generation</a:t>
            </a:r>
          </a:p>
        </p:txBody>
      </p:sp>
    </p:spTree>
    <p:extLst>
      <p:ext uri="{BB962C8B-B14F-4D97-AF65-F5344CB8AC3E}">
        <p14:creationId xmlns:p14="http://schemas.microsoft.com/office/powerpoint/2010/main" val="36153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dirty="0"/>
              <a:t>‘Meta-Graph’ – </a:t>
            </a:r>
            <a:r>
              <a:rPr lang="en-US" sz="3600" dirty="0" smtClean="0"/>
              <a:t>New Structure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500" dirty="0" smtClean="0"/>
              <a:t>Meta-Graph </a:t>
            </a:r>
          </a:p>
          <a:p>
            <a:pPr lvl="1"/>
            <a:r>
              <a:rPr lang="en-US" sz="2100" dirty="0"/>
              <a:t>For all possible features in a particular time, encodes their correlation features in the consecutive </a:t>
            </a:r>
            <a:r>
              <a:rPr lang="en-US" sz="2100" dirty="0" err="1"/>
              <a:t>timesteps</a:t>
            </a:r>
            <a:r>
              <a:rPr lang="en-US" sz="2100" dirty="0"/>
              <a:t>.</a:t>
            </a:r>
          </a:p>
          <a:p>
            <a:pPr lvl="1"/>
            <a:endParaRPr lang="en-US" sz="2100" dirty="0" smtClean="0"/>
          </a:p>
          <a:p>
            <a:pPr lvl="1"/>
            <a:r>
              <a:rPr lang="en-US" sz="2100" dirty="0" smtClean="0"/>
              <a:t>Similar to the merge tree for features </a:t>
            </a:r>
          </a:p>
          <a:p>
            <a:pPr lvl="1"/>
            <a:r>
              <a:rPr lang="en-US" sz="2100" dirty="0" smtClean="0"/>
              <a:t>Stores all possible tracking graphs &amp; relevant attributes for a range of feature parameters</a:t>
            </a:r>
          </a:p>
          <a:p>
            <a:endParaRPr lang="en-US" sz="2500" dirty="0" smtClean="0"/>
          </a:p>
          <a:p>
            <a:r>
              <a:rPr lang="en-US" sz="2500" dirty="0" smtClean="0"/>
              <a:t>For </a:t>
            </a:r>
            <a:r>
              <a:rPr lang="en-US" sz="2500" dirty="0"/>
              <a:t>the entire </a:t>
            </a:r>
            <a:r>
              <a:rPr lang="en-US" sz="2500" dirty="0" smtClean="0"/>
              <a:t>dataset, </a:t>
            </a:r>
            <a:r>
              <a:rPr lang="en-US" sz="2500" b="1" dirty="0" smtClean="0"/>
              <a:t>pre-compute tracking graphs </a:t>
            </a:r>
            <a:r>
              <a:rPr lang="en-US" sz="2500" dirty="0" smtClean="0"/>
              <a:t>for </a:t>
            </a:r>
            <a:r>
              <a:rPr lang="en-US" sz="2500" dirty="0"/>
              <a:t>a range of </a:t>
            </a:r>
            <a:r>
              <a:rPr lang="en-US" sz="2500" dirty="0" smtClean="0"/>
              <a:t>feature parameters</a:t>
            </a:r>
          </a:p>
          <a:p>
            <a:endParaRPr lang="en-US" sz="2500" dirty="0" smtClean="0"/>
          </a:p>
          <a:p>
            <a:pPr lvl="1"/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r">
              <a:spcBef>
                <a:spcPct val="0"/>
              </a:spcBef>
              <a:buNone/>
              <a:defRPr sz="1600" b="1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Component 02 : Interactive Tracking Graph Generation</a:t>
            </a:r>
          </a:p>
        </p:txBody>
      </p:sp>
    </p:spTree>
    <p:extLst>
      <p:ext uri="{BB962C8B-B14F-4D97-AF65-F5344CB8AC3E}">
        <p14:creationId xmlns:p14="http://schemas.microsoft.com/office/powerpoint/2010/main" val="311889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924800" y="1683203"/>
            <a:ext cx="1345240" cy="3955597"/>
            <a:chOff x="7586966" y="1683203"/>
            <a:chExt cx="1345240" cy="3955597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7586966" y="1683203"/>
              <a:ext cx="0" cy="3955597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7586966" y="3283403"/>
              <a:ext cx="134524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Function </a:t>
              </a:r>
            </a:p>
            <a:p>
              <a:r>
                <a:rPr lang="en-US" sz="2400" dirty="0" smtClean="0"/>
                <a:t>Value</a:t>
              </a:r>
              <a:endParaRPr lang="en-US" sz="2400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24072" y="5377190"/>
            <a:ext cx="6795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t=0                        t=1                      t=2                       t=3</a:t>
            </a:r>
            <a:endParaRPr lang="en-US" sz="2400" dirty="0"/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spcBef>
                <a:spcPct val="0"/>
              </a:spcBef>
              <a:buNone/>
              <a:defRPr sz="3600" b="1">
                <a:solidFill>
                  <a:srgbClr val="545B4B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Meta-Graph Construction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28600" y="1842406"/>
            <a:ext cx="7740843" cy="3500039"/>
            <a:chOff x="228600" y="1842406"/>
            <a:chExt cx="7740843" cy="3500039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2490" y="1842406"/>
              <a:ext cx="1973510" cy="3491594"/>
            </a:xfrm>
            <a:prstGeom prst="rect">
              <a:avLst/>
            </a:prstGeom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3275" y="1881532"/>
              <a:ext cx="1956168" cy="3460913"/>
            </a:xfrm>
            <a:prstGeom prst="rect">
              <a:avLst/>
            </a:prstGeom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6825" y="1843455"/>
              <a:ext cx="1951039" cy="3451838"/>
            </a:xfrm>
            <a:prstGeom prst="rect">
              <a:avLst/>
            </a:prstGeom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843455"/>
              <a:ext cx="1951039" cy="3451838"/>
            </a:xfrm>
            <a:prstGeom prst="rect">
              <a:avLst/>
            </a:prstGeom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9" name="Group 48"/>
          <p:cNvGrpSpPr/>
          <p:nvPr/>
        </p:nvGrpSpPr>
        <p:grpSpPr>
          <a:xfrm>
            <a:off x="-24313" y="2133600"/>
            <a:ext cx="412932" cy="461665"/>
            <a:chOff x="196668" y="2277070"/>
            <a:chExt cx="412932" cy="461665"/>
          </a:xfrm>
        </p:grpSpPr>
        <p:cxnSp>
          <p:nvCxnSpPr>
            <p:cNvPr id="50" name="Straight Connector 49"/>
            <p:cNvCxnSpPr/>
            <p:nvPr/>
          </p:nvCxnSpPr>
          <p:spPr>
            <a:xfrm>
              <a:off x="449581" y="2445140"/>
              <a:ext cx="14859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196668" y="2277070"/>
              <a:ext cx="412932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f</a:t>
              </a:r>
              <a:r>
                <a:rPr lang="en-US" sz="2400" baseline="-25000" dirty="0" smtClean="0"/>
                <a:t>1</a:t>
              </a:r>
              <a:endParaRPr lang="en-US" sz="2400" baseline="-25000" dirty="0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-31932" y="2743200"/>
            <a:ext cx="412932" cy="461665"/>
            <a:chOff x="196668" y="2277070"/>
            <a:chExt cx="412932" cy="461665"/>
          </a:xfrm>
        </p:grpSpPr>
        <p:cxnSp>
          <p:nvCxnSpPr>
            <p:cNvPr id="54" name="Straight Connector 53"/>
            <p:cNvCxnSpPr/>
            <p:nvPr/>
          </p:nvCxnSpPr>
          <p:spPr>
            <a:xfrm>
              <a:off x="449581" y="2445140"/>
              <a:ext cx="14859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196668" y="2277070"/>
              <a:ext cx="412932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f</a:t>
              </a:r>
              <a:r>
                <a:rPr lang="en-US" sz="2400" baseline="-25000" dirty="0" smtClean="0"/>
                <a:t>2</a:t>
              </a:r>
              <a:endParaRPr lang="en-US" sz="2400" baseline="-25000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-31932" y="3352800"/>
            <a:ext cx="412932" cy="461665"/>
            <a:chOff x="196668" y="2277070"/>
            <a:chExt cx="412932" cy="461665"/>
          </a:xfrm>
        </p:grpSpPr>
        <p:cxnSp>
          <p:nvCxnSpPr>
            <p:cNvPr id="60" name="Straight Connector 59"/>
            <p:cNvCxnSpPr/>
            <p:nvPr/>
          </p:nvCxnSpPr>
          <p:spPr>
            <a:xfrm>
              <a:off x="449581" y="2445140"/>
              <a:ext cx="14859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196668" y="2277070"/>
              <a:ext cx="412932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f</a:t>
              </a:r>
              <a:r>
                <a:rPr lang="en-US" sz="2400" baseline="-25000" dirty="0" smtClean="0"/>
                <a:t>3</a:t>
              </a:r>
              <a:endParaRPr lang="en-US" sz="2400" baseline="-25000" dirty="0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-31932" y="4034135"/>
            <a:ext cx="412932" cy="461665"/>
            <a:chOff x="196668" y="2277070"/>
            <a:chExt cx="412932" cy="461665"/>
          </a:xfrm>
        </p:grpSpPr>
        <p:cxnSp>
          <p:nvCxnSpPr>
            <p:cNvPr id="63" name="Straight Connector 62"/>
            <p:cNvCxnSpPr/>
            <p:nvPr/>
          </p:nvCxnSpPr>
          <p:spPr>
            <a:xfrm>
              <a:off x="449581" y="2445140"/>
              <a:ext cx="14859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196668" y="2277070"/>
              <a:ext cx="412932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f</a:t>
              </a:r>
              <a:r>
                <a:rPr lang="en-US" sz="2400" baseline="-25000" dirty="0" smtClean="0"/>
                <a:t>4</a:t>
              </a:r>
              <a:endParaRPr lang="en-US" sz="2400" baseline="-25000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31519" y="2755531"/>
            <a:ext cx="6688817" cy="326386"/>
            <a:chOff x="731519" y="2755531"/>
            <a:chExt cx="6688817" cy="326386"/>
          </a:xfrm>
        </p:grpSpPr>
        <p:grpSp>
          <p:nvGrpSpPr>
            <p:cNvPr id="95" name="Group 94"/>
            <p:cNvGrpSpPr/>
            <p:nvPr/>
          </p:nvGrpSpPr>
          <p:grpSpPr>
            <a:xfrm>
              <a:off x="731519" y="2781695"/>
              <a:ext cx="6688817" cy="190105"/>
              <a:chOff x="731519" y="2823188"/>
              <a:chExt cx="6688817" cy="190105"/>
            </a:xfrm>
          </p:grpSpPr>
          <p:sp>
            <p:nvSpPr>
              <p:cNvPr id="102" name="Rectangle 101"/>
              <p:cNvSpPr/>
              <p:nvPr/>
            </p:nvSpPr>
            <p:spPr>
              <a:xfrm>
                <a:off x="731519" y="2967574"/>
                <a:ext cx="45719" cy="45719"/>
              </a:xfrm>
              <a:prstGeom prst="rect">
                <a:avLst/>
              </a:prstGeom>
              <a:solidFill>
                <a:srgbClr val="C0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912157" y="2947483"/>
                <a:ext cx="45719" cy="45719"/>
              </a:xfrm>
              <a:prstGeom prst="rect">
                <a:avLst/>
              </a:prstGeom>
              <a:solidFill>
                <a:srgbClr val="C0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1554481" y="2895600"/>
                <a:ext cx="45719" cy="45719"/>
              </a:xfrm>
              <a:prstGeom prst="rect">
                <a:avLst/>
              </a:prstGeom>
              <a:solidFill>
                <a:srgbClr val="C0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651762" y="2950670"/>
                <a:ext cx="45719" cy="45719"/>
              </a:xfrm>
              <a:prstGeom prst="rect">
                <a:avLst/>
              </a:prstGeom>
              <a:solidFill>
                <a:srgbClr val="C0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2868598" y="2897645"/>
                <a:ext cx="45719" cy="45719"/>
              </a:xfrm>
              <a:prstGeom prst="rect">
                <a:avLst/>
              </a:prstGeom>
              <a:solidFill>
                <a:srgbClr val="C0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3511596" y="2823188"/>
                <a:ext cx="45719" cy="45719"/>
              </a:xfrm>
              <a:prstGeom prst="rect">
                <a:avLst/>
              </a:prstGeom>
              <a:solidFill>
                <a:srgbClr val="C0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4728033" y="2934847"/>
                <a:ext cx="45719" cy="45719"/>
              </a:xfrm>
              <a:prstGeom prst="rect">
                <a:avLst/>
              </a:prstGeom>
              <a:solidFill>
                <a:srgbClr val="C0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5478566" y="2868907"/>
                <a:ext cx="45719" cy="45719"/>
              </a:xfrm>
              <a:prstGeom prst="rect">
                <a:avLst/>
              </a:prstGeom>
              <a:solidFill>
                <a:srgbClr val="C0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7374617" y="2873107"/>
                <a:ext cx="45719" cy="45719"/>
              </a:xfrm>
              <a:prstGeom prst="rect">
                <a:avLst/>
              </a:prstGeom>
              <a:solidFill>
                <a:srgbClr val="C0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6624827" y="2967574"/>
                <a:ext cx="45719" cy="45719"/>
              </a:xfrm>
              <a:prstGeom prst="rect">
                <a:avLst/>
              </a:prstGeom>
              <a:solidFill>
                <a:srgbClr val="C0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grpSp>
          <p:nvGrpSpPr>
            <p:cNvPr id="135" name="Group 134"/>
            <p:cNvGrpSpPr/>
            <p:nvPr/>
          </p:nvGrpSpPr>
          <p:grpSpPr>
            <a:xfrm>
              <a:off x="771145" y="2777387"/>
              <a:ext cx="2762420" cy="304530"/>
              <a:chOff x="1251204" y="2772595"/>
              <a:chExt cx="2762420" cy="304530"/>
            </a:xfrm>
          </p:grpSpPr>
          <p:sp>
            <p:nvSpPr>
              <p:cNvPr id="136" name="Oval 39"/>
              <p:cNvSpPr/>
              <p:nvPr/>
            </p:nvSpPr>
            <p:spPr>
              <a:xfrm>
                <a:off x="1251204" y="2966351"/>
                <a:ext cx="1464772" cy="110774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32021"/>
                  <a:gd name="connsiteY0" fmla="*/ 12981 h 212739"/>
                  <a:gd name="connsiteX1" fmla="*/ 996128 w 1832021"/>
                  <a:gd name="connsiteY1" fmla="*/ 209577 h 212739"/>
                  <a:gd name="connsiteX2" fmla="*/ 1832021 w 1832021"/>
                  <a:gd name="connsiteY2" fmla="*/ 145667 h 212739"/>
                  <a:gd name="connsiteX0" fmla="*/ 0 w 1832021"/>
                  <a:gd name="connsiteY0" fmla="*/ 12981 h 214586"/>
                  <a:gd name="connsiteX1" fmla="*/ 996128 w 1832021"/>
                  <a:gd name="connsiteY1" fmla="*/ 209577 h 214586"/>
                  <a:gd name="connsiteX2" fmla="*/ 1832021 w 1832021"/>
                  <a:gd name="connsiteY2" fmla="*/ 145667 h 214586"/>
                  <a:gd name="connsiteX0" fmla="*/ 0 w 1898894"/>
                  <a:gd name="connsiteY0" fmla="*/ 12981 h 213950"/>
                  <a:gd name="connsiteX1" fmla="*/ 996128 w 1898894"/>
                  <a:gd name="connsiteY1" fmla="*/ 209577 h 213950"/>
                  <a:gd name="connsiteX2" fmla="*/ 1898894 w 1898894"/>
                  <a:gd name="connsiteY2" fmla="*/ 129265 h 213950"/>
                  <a:gd name="connsiteX0" fmla="*/ 0 w 1898894"/>
                  <a:gd name="connsiteY0" fmla="*/ 12981 h 215118"/>
                  <a:gd name="connsiteX1" fmla="*/ 996128 w 1898894"/>
                  <a:gd name="connsiteY1" fmla="*/ 209577 h 215118"/>
                  <a:gd name="connsiteX2" fmla="*/ 1898894 w 1898894"/>
                  <a:gd name="connsiteY2" fmla="*/ 129265 h 215118"/>
                  <a:gd name="connsiteX0" fmla="*/ 0 w 1898894"/>
                  <a:gd name="connsiteY0" fmla="*/ 0 h 116284"/>
                  <a:gd name="connsiteX1" fmla="*/ 1898894 w 1898894"/>
                  <a:gd name="connsiteY1" fmla="*/ 116284 h 116284"/>
                  <a:gd name="connsiteX0" fmla="*/ 0 w 1898894"/>
                  <a:gd name="connsiteY0" fmla="*/ 0 h 141599"/>
                  <a:gd name="connsiteX1" fmla="*/ 1898894 w 1898894"/>
                  <a:gd name="connsiteY1" fmla="*/ 116284 h 141599"/>
                  <a:gd name="connsiteX0" fmla="*/ 0 w 1903852"/>
                  <a:gd name="connsiteY0" fmla="*/ 0 h 116027"/>
                  <a:gd name="connsiteX1" fmla="*/ 1903852 w 1903852"/>
                  <a:gd name="connsiteY1" fmla="*/ 87101 h 116027"/>
                  <a:gd name="connsiteX0" fmla="*/ 0 w 1903852"/>
                  <a:gd name="connsiteY0" fmla="*/ 0 h 128259"/>
                  <a:gd name="connsiteX1" fmla="*/ 1903852 w 1903852"/>
                  <a:gd name="connsiteY1" fmla="*/ 87101 h 128259"/>
                  <a:gd name="connsiteX0" fmla="*/ 0 w 1908810"/>
                  <a:gd name="connsiteY0" fmla="*/ 0 h 104334"/>
                  <a:gd name="connsiteX1" fmla="*/ 1908810 w 1908810"/>
                  <a:gd name="connsiteY1" fmla="*/ 57918 h 104334"/>
                  <a:gd name="connsiteX0" fmla="*/ 0 w 1908810"/>
                  <a:gd name="connsiteY0" fmla="*/ 0 h 136462"/>
                  <a:gd name="connsiteX1" fmla="*/ 1908810 w 1908810"/>
                  <a:gd name="connsiteY1" fmla="*/ 57918 h 136462"/>
                  <a:gd name="connsiteX0" fmla="*/ 0 w 1493031"/>
                  <a:gd name="connsiteY0" fmla="*/ 0 h 174740"/>
                  <a:gd name="connsiteX1" fmla="*/ 1493031 w 1493031"/>
                  <a:gd name="connsiteY1" fmla="*/ 105508 h 174740"/>
                  <a:gd name="connsiteX0" fmla="*/ 0 w 1493031"/>
                  <a:gd name="connsiteY0" fmla="*/ 0 h 153057"/>
                  <a:gd name="connsiteX1" fmla="*/ 1493031 w 1493031"/>
                  <a:gd name="connsiteY1" fmla="*/ 105508 h 153057"/>
                  <a:gd name="connsiteX0" fmla="*/ 0 w 1493031"/>
                  <a:gd name="connsiteY0" fmla="*/ 0 h 110774"/>
                  <a:gd name="connsiteX1" fmla="*/ 1493031 w 1493031"/>
                  <a:gd name="connsiteY1" fmla="*/ 53847 h 110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93031" h="110774">
                    <a:moveTo>
                      <a:pt x="0" y="0"/>
                    </a:moveTo>
                    <a:cubicBezTo>
                      <a:pt x="632965" y="38761"/>
                      <a:pt x="542334" y="192696"/>
                      <a:pt x="1493031" y="53847"/>
                    </a:cubicBezTo>
                  </a:path>
                </a:pathLst>
              </a:custGeom>
              <a:noFill/>
              <a:ln w="19050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37" name="Oval 39"/>
              <p:cNvSpPr/>
              <p:nvPr/>
            </p:nvSpPr>
            <p:spPr>
              <a:xfrm>
                <a:off x="1472185" y="2899659"/>
                <a:ext cx="1243502" cy="64074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2392239"/>
                  <a:gd name="connsiteY0" fmla="*/ 19922 h 118396"/>
                  <a:gd name="connsiteX1" fmla="*/ 1154370 w 2392239"/>
                  <a:gd name="connsiteY1" fmla="*/ 114736 h 118396"/>
                  <a:gd name="connsiteX2" fmla="*/ 2392239 w 2392239"/>
                  <a:gd name="connsiteY2" fmla="*/ 74786 h 118396"/>
                  <a:gd name="connsiteX0" fmla="*/ 0 w 2392239"/>
                  <a:gd name="connsiteY0" fmla="*/ 12580 h 126480"/>
                  <a:gd name="connsiteX1" fmla="*/ 1154370 w 2392239"/>
                  <a:gd name="connsiteY1" fmla="*/ 107394 h 126480"/>
                  <a:gd name="connsiteX2" fmla="*/ 2392239 w 2392239"/>
                  <a:gd name="connsiteY2" fmla="*/ 67444 h 126480"/>
                  <a:gd name="connsiteX0" fmla="*/ 0 w 2392239"/>
                  <a:gd name="connsiteY0" fmla="*/ 12289 h 128606"/>
                  <a:gd name="connsiteX1" fmla="*/ 1154370 w 2392239"/>
                  <a:gd name="connsiteY1" fmla="*/ 107103 h 128606"/>
                  <a:gd name="connsiteX2" fmla="*/ 2392239 w 2392239"/>
                  <a:gd name="connsiteY2" fmla="*/ 67153 h 128606"/>
                  <a:gd name="connsiteX0" fmla="*/ 0 w 1682954"/>
                  <a:gd name="connsiteY0" fmla="*/ 12289 h 128606"/>
                  <a:gd name="connsiteX1" fmla="*/ 1154370 w 1682954"/>
                  <a:gd name="connsiteY1" fmla="*/ 107103 h 128606"/>
                  <a:gd name="connsiteX2" fmla="*/ 1680590 w 1682954"/>
                  <a:gd name="connsiteY2" fmla="*/ 79306 h 128606"/>
                  <a:gd name="connsiteX0" fmla="*/ 0 w 1652559"/>
                  <a:gd name="connsiteY0" fmla="*/ 12289 h 128606"/>
                  <a:gd name="connsiteX1" fmla="*/ 1154370 w 1652559"/>
                  <a:gd name="connsiteY1" fmla="*/ 107103 h 128606"/>
                  <a:gd name="connsiteX2" fmla="*/ 1645751 w 1652559"/>
                  <a:gd name="connsiteY2" fmla="*/ 51767 h 128606"/>
                  <a:gd name="connsiteX0" fmla="*/ 0 w 1613568"/>
                  <a:gd name="connsiteY0" fmla="*/ 12289 h 128606"/>
                  <a:gd name="connsiteX1" fmla="*/ 1154370 w 1613568"/>
                  <a:gd name="connsiteY1" fmla="*/ 107103 h 128606"/>
                  <a:gd name="connsiteX2" fmla="*/ 1595980 w 1613568"/>
                  <a:gd name="connsiteY2" fmla="*/ 60947 h 128606"/>
                  <a:gd name="connsiteX0" fmla="*/ 0 w 1579452"/>
                  <a:gd name="connsiteY0" fmla="*/ 12289 h 128606"/>
                  <a:gd name="connsiteX1" fmla="*/ 1154370 w 1579452"/>
                  <a:gd name="connsiteY1" fmla="*/ 107103 h 128606"/>
                  <a:gd name="connsiteX2" fmla="*/ 1546210 w 1579452"/>
                  <a:gd name="connsiteY2" fmla="*/ 60947 h 128606"/>
                  <a:gd name="connsiteX0" fmla="*/ 0 w 1664247"/>
                  <a:gd name="connsiteY0" fmla="*/ 12289 h 128606"/>
                  <a:gd name="connsiteX1" fmla="*/ 1154370 w 1664247"/>
                  <a:gd name="connsiteY1" fmla="*/ 107103 h 128606"/>
                  <a:gd name="connsiteX2" fmla="*/ 1659499 w 1664247"/>
                  <a:gd name="connsiteY2" fmla="*/ 60947 h 128606"/>
                  <a:gd name="connsiteX0" fmla="*/ 0 w 1647453"/>
                  <a:gd name="connsiteY0" fmla="*/ 19540 h 135857"/>
                  <a:gd name="connsiteX1" fmla="*/ 1154370 w 1647453"/>
                  <a:gd name="connsiteY1" fmla="*/ 114354 h 135857"/>
                  <a:gd name="connsiteX2" fmla="*/ 1639591 w 1647453"/>
                  <a:gd name="connsiteY2" fmla="*/ 31479 h 135857"/>
                  <a:gd name="connsiteX0" fmla="*/ 0 w 1655745"/>
                  <a:gd name="connsiteY0" fmla="*/ 12289 h 128606"/>
                  <a:gd name="connsiteX1" fmla="*/ 1154370 w 1655745"/>
                  <a:gd name="connsiteY1" fmla="*/ 107103 h 128606"/>
                  <a:gd name="connsiteX2" fmla="*/ 1649546 w 1655745"/>
                  <a:gd name="connsiteY2" fmla="*/ 70126 h 128606"/>
                  <a:gd name="connsiteX0" fmla="*/ 0 w 1154370"/>
                  <a:gd name="connsiteY0" fmla="*/ 12289 h 128606"/>
                  <a:gd name="connsiteX1" fmla="*/ 1154370 w 1154370"/>
                  <a:gd name="connsiteY1" fmla="*/ 107103 h 128606"/>
                  <a:gd name="connsiteX0" fmla="*/ 0 w 1662030"/>
                  <a:gd name="connsiteY0" fmla="*/ 16986 h 58280"/>
                  <a:gd name="connsiteX1" fmla="*/ 1662030 w 1662030"/>
                  <a:gd name="connsiteY1" fmla="*/ 29186 h 58280"/>
                  <a:gd name="connsiteX0" fmla="*/ 0 w 1662030"/>
                  <a:gd name="connsiteY0" fmla="*/ 9565 h 125302"/>
                  <a:gd name="connsiteX1" fmla="*/ 1662030 w 1662030"/>
                  <a:gd name="connsiteY1" fmla="*/ 21765 h 125302"/>
                  <a:gd name="connsiteX0" fmla="*/ 0 w 1272450"/>
                  <a:gd name="connsiteY0" fmla="*/ 8825 h 150678"/>
                  <a:gd name="connsiteX1" fmla="*/ 1272450 w 1272450"/>
                  <a:gd name="connsiteY1" fmla="*/ 53101 h 150678"/>
                  <a:gd name="connsiteX0" fmla="*/ 0 w 1272450"/>
                  <a:gd name="connsiteY0" fmla="*/ 62970 h 120924"/>
                  <a:gd name="connsiteX1" fmla="*/ 1272450 w 1272450"/>
                  <a:gd name="connsiteY1" fmla="*/ 0 h 120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2450" h="120924">
                    <a:moveTo>
                      <a:pt x="0" y="62970"/>
                    </a:moveTo>
                    <a:cubicBezTo>
                      <a:pt x="0" y="-7731"/>
                      <a:pt x="543786" y="270565"/>
                      <a:pt x="1272450" y="0"/>
                    </a:cubicBezTo>
                  </a:path>
                </a:pathLst>
              </a:custGeom>
              <a:noFill/>
              <a:ln w="19050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38" name="Oval 39"/>
              <p:cNvSpPr/>
              <p:nvPr/>
            </p:nvSpPr>
            <p:spPr>
              <a:xfrm flipV="1">
                <a:off x="2054023" y="2810235"/>
                <a:ext cx="660786" cy="71880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2382919"/>
                  <a:gd name="connsiteY0" fmla="*/ 98026 h 157846"/>
                  <a:gd name="connsiteX1" fmla="*/ 986808 w 2382919"/>
                  <a:gd name="connsiteY1" fmla="*/ 156901 h 157846"/>
                  <a:gd name="connsiteX2" fmla="*/ 2382919 w 2382919"/>
                  <a:gd name="connsiteY2" fmla="*/ 15169 h 157846"/>
                  <a:gd name="connsiteX0" fmla="*/ 0 w 2364278"/>
                  <a:gd name="connsiteY0" fmla="*/ 98026 h 157844"/>
                  <a:gd name="connsiteX1" fmla="*/ 986808 w 2364278"/>
                  <a:gd name="connsiteY1" fmla="*/ 156901 h 157844"/>
                  <a:gd name="connsiteX2" fmla="*/ 2364278 w 2364278"/>
                  <a:gd name="connsiteY2" fmla="*/ 15168 h 157844"/>
                  <a:gd name="connsiteX0" fmla="*/ 0 w 986808"/>
                  <a:gd name="connsiteY0" fmla="*/ 19701 h 79521"/>
                  <a:gd name="connsiteX1" fmla="*/ 986808 w 986808"/>
                  <a:gd name="connsiteY1" fmla="*/ 78576 h 79521"/>
                  <a:gd name="connsiteX0" fmla="*/ 0 w 888354"/>
                  <a:gd name="connsiteY0" fmla="*/ 20760 h 70945"/>
                  <a:gd name="connsiteX1" fmla="*/ 888354 w 888354"/>
                  <a:gd name="connsiteY1" fmla="*/ 69936 h 70945"/>
                  <a:gd name="connsiteX0" fmla="*/ 0 w 1071990"/>
                  <a:gd name="connsiteY0" fmla="*/ 15484 h 126800"/>
                  <a:gd name="connsiteX1" fmla="*/ 1071990 w 1071990"/>
                  <a:gd name="connsiteY1" fmla="*/ 126098 h 126800"/>
                  <a:gd name="connsiteX0" fmla="*/ 0 w 673534"/>
                  <a:gd name="connsiteY0" fmla="*/ 18642 h 89178"/>
                  <a:gd name="connsiteX1" fmla="*/ 673534 w 673534"/>
                  <a:gd name="connsiteY1" fmla="*/ 88298 h 89178"/>
                  <a:gd name="connsiteX0" fmla="*/ 0 w 673534"/>
                  <a:gd name="connsiteY0" fmla="*/ 20571 h 90228"/>
                  <a:gd name="connsiteX1" fmla="*/ 673534 w 673534"/>
                  <a:gd name="connsiteY1" fmla="*/ 90227 h 90228"/>
                  <a:gd name="connsiteX0" fmla="*/ 0 w 673534"/>
                  <a:gd name="connsiteY0" fmla="*/ 17590 h 118370"/>
                  <a:gd name="connsiteX1" fmla="*/ 673534 w 673534"/>
                  <a:gd name="connsiteY1" fmla="*/ 118370 h 118370"/>
                  <a:gd name="connsiteX0" fmla="*/ 0 w 673534"/>
                  <a:gd name="connsiteY0" fmla="*/ 21095 h 121875"/>
                  <a:gd name="connsiteX1" fmla="*/ 673534 w 673534"/>
                  <a:gd name="connsiteY1" fmla="*/ 121875 h 121875"/>
                  <a:gd name="connsiteX0" fmla="*/ 0 w 673534"/>
                  <a:gd name="connsiteY0" fmla="*/ 23042 h 108261"/>
                  <a:gd name="connsiteX1" fmla="*/ 673534 w 673534"/>
                  <a:gd name="connsiteY1" fmla="*/ 108261 h 108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73534" h="108261">
                    <a:moveTo>
                      <a:pt x="0" y="23042"/>
                    </a:moveTo>
                    <a:cubicBezTo>
                      <a:pt x="0" y="-47659"/>
                      <a:pt x="321203" y="62687"/>
                      <a:pt x="673534" y="108261"/>
                    </a:cubicBezTo>
                  </a:path>
                </a:pathLst>
              </a:custGeom>
              <a:noFill/>
              <a:ln w="19050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39" name="Oval 39"/>
              <p:cNvSpPr/>
              <p:nvPr/>
            </p:nvSpPr>
            <p:spPr>
              <a:xfrm flipV="1">
                <a:off x="2705844" y="2772595"/>
                <a:ext cx="1307780" cy="37617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2382919"/>
                  <a:gd name="connsiteY0" fmla="*/ 98026 h 157846"/>
                  <a:gd name="connsiteX1" fmla="*/ 986808 w 2382919"/>
                  <a:gd name="connsiteY1" fmla="*/ 156901 h 157846"/>
                  <a:gd name="connsiteX2" fmla="*/ 2382919 w 2382919"/>
                  <a:gd name="connsiteY2" fmla="*/ 15169 h 157846"/>
                  <a:gd name="connsiteX0" fmla="*/ 0 w 2364278"/>
                  <a:gd name="connsiteY0" fmla="*/ 98026 h 157844"/>
                  <a:gd name="connsiteX1" fmla="*/ 986808 w 2364278"/>
                  <a:gd name="connsiteY1" fmla="*/ 156901 h 157844"/>
                  <a:gd name="connsiteX2" fmla="*/ 2364278 w 2364278"/>
                  <a:gd name="connsiteY2" fmla="*/ 15168 h 157844"/>
                  <a:gd name="connsiteX0" fmla="*/ 0 w 986808"/>
                  <a:gd name="connsiteY0" fmla="*/ 19701 h 79521"/>
                  <a:gd name="connsiteX1" fmla="*/ 986808 w 986808"/>
                  <a:gd name="connsiteY1" fmla="*/ 78576 h 79521"/>
                  <a:gd name="connsiteX0" fmla="*/ 0 w 888354"/>
                  <a:gd name="connsiteY0" fmla="*/ 20760 h 70945"/>
                  <a:gd name="connsiteX1" fmla="*/ 888354 w 888354"/>
                  <a:gd name="connsiteY1" fmla="*/ 69936 h 70945"/>
                  <a:gd name="connsiteX0" fmla="*/ 2100 w 345670"/>
                  <a:gd name="connsiteY0" fmla="*/ 154496 h 154496"/>
                  <a:gd name="connsiteX1" fmla="*/ 345670 w 345670"/>
                  <a:gd name="connsiteY1" fmla="*/ 0 h 154496"/>
                  <a:gd name="connsiteX0" fmla="*/ 0 w 402642"/>
                  <a:gd name="connsiteY0" fmla="*/ 144797 h 144797"/>
                  <a:gd name="connsiteX1" fmla="*/ 402642 w 402642"/>
                  <a:gd name="connsiteY1" fmla="*/ 0 h 144797"/>
                  <a:gd name="connsiteX0" fmla="*/ 0 w 402642"/>
                  <a:gd name="connsiteY0" fmla="*/ 144797 h 144797"/>
                  <a:gd name="connsiteX1" fmla="*/ 402642 w 402642"/>
                  <a:gd name="connsiteY1" fmla="*/ 0 h 144797"/>
                  <a:gd name="connsiteX0" fmla="*/ 0 w 402642"/>
                  <a:gd name="connsiteY0" fmla="*/ 144797 h 144797"/>
                  <a:gd name="connsiteX1" fmla="*/ 402642 w 402642"/>
                  <a:gd name="connsiteY1" fmla="*/ 0 h 144797"/>
                  <a:gd name="connsiteX0" fmla="*/ 0 w 317315"/>
                  <a:gd name="connsiteY0" fmla="*/ 47811 h 47811"/>
                  <a:gd name="connsiteX1" fmla="*/ 317315 w 317315"/>
                  <a:gd name="connsiteY1" fmla="*/ 0 h 47811"/>
                  <a:gd name="connsiteX0" fmla="*/ 0 w 1498776"/>
                  <a:gd name="connsiteY0" fmla="*/ 115702 h 115702"/>
                  <a:gd name="connsiteX1" fmla="*/ 1498776 w 1498776"/>
                  <a:gd name="connsiteY1" fmla="*/ 0 h 115702"/>
                  <a:gd name="connsiteX0" fmla="*/ 0 w 1498776"/>
                  <a:gd name="connsiteY0" fmla="*/ 115702 h 115702"/>
                  <a:gd name="connsiteX1" fmla="*/ 1498776 w 1498776"/>
                  <a:gd name="connsiteY1" fmla="*/ 0 h 115702"/>
                  <a:gd name="connsiteX0" fmla="*/ 0 w 1498776"/>
                  <a:gd name="connsiteY0" fmla="*/ 115702 h 120745"/>
                  <a:gd name="connsiteX1" fmla="*/ 1498776 w 1498776"/>
                  <a:gd name="connsiteY1" fmla="*/ 0 h 120745"/>
                  <a:gd name="connsiteX0" fmla="*/ 0 w 1290885"/>
                  <a:gd name="connsiteY0" fmla="*/ 0 h 26728"/>
                  <a:gd name="connsiteX1" fmla="*/ 1290885 w 1290885"/>
                  <a:gd name="connsiteY1" fmla="*/ 2053 h 26728"/>
                  <a:gd name="connsiteX0" fmla="*/ 0 w 1311948"/>
                  <a:gd name="connsiteY0" fmla="*/ 0 h 48596"/>
                  <a:gd name="connsiteX1" fmla="*/ 1311948 w 1311948"/>
                  <a:gd name="connsiteY1" fmla="*/ 33177 h 48596"/>
                  <a:gd name="connsiteX0" fmla="*/ 0 w 1311948"/>
                  <a:gd name="connsiteY0" fmla="*/ 0 h 58854"/>
                  <a:gd name="connsiteX1" fmla="*/ 1311948 w 1311948"/>
                  <a:gd name="connsiteY1" fmla="*/ 33177 h 58854"/>
                  <a:gd name="connsiteX0" fmla="*/ 0 w 1311948"/>
                  <a:gd name="connsiteY0" fmla="*/ 0 h 70143"/>
                  <a:gd name="connsiteX1" fmla="*/ 1311948 w 1311948"/>
                  <a:gd name="connsiteY1" fmla="*/ 33177 h 70143"/>
                  <a:gd name="connsiteX0" fmla="*/ 0 w 1311948"/>
                  <a:gd name="connsiteY0" fmla="*/ 0 h 70143"/>
                  <a:gd name="connsiteX1" fmla="*/ 1311948 w 1311948"/>
                  <a:gd name="connsiteY1" fmla="*/ 33177 h 70143"/>
                  <a:gd name="connsiteX0" fmla="*/ 0 w 964407"/>
                  <a:gd name="connsiteY0" fmla="*/ 0 h 283816"/>
                  <a:gd name="connsiteX1" fmla="*/ 964407 w 964407"/>
                  <a:gd name="connsiteY1" fmla="*/ 274386 h 283816"/>
                  <a:gd name="connsiteX0" fmla="*/ 0 w 1333011"/>
                  <a:gd name="connsiteY0" fmla="*/ 0 h 56657"/>
                  <a:gd name="connsiteX1" fmla="*/ 1333011 w 1333011"/>
                  <a:gd name="connsiteY1" fmla="*/ 9834 h 56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33011" h="56657">
                    <a:moveTo>
                      <a:pt x="0" y="0"/>
                    </a:moveTo>
                    <a:cubicBezTo>
                      <a:pt x="326675" y="76009"/>
                      <a:pt x="422689" y="71743"/>
                      <a:pt x="1333011" y="9834"/>
                    </a:cubicBezTo>
                  </a:path>
                </a:pathLst>
              </a:custGeom>
              <a:noFill/>
              <a:ln w="19050">
                <a:solidFill>
                  <a:srgbClr val="C00000">
                    <a:alpha val="25098"/>
                  </a:srgb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40" name="Oval 39"/>
              <p:cNvSpPr/>
              <p:nvPr/>
            </p:nvSpPr>
            <p:spPr>
              <a:xfrm>
                <a:off x="2710810" y="2834270"/>
                <a:ext cx="648330" cy="70115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2392239"/>
                  <a:gd name="connsiteY0" fmla="*/ 19922 h 118396"/>
                  <a:gd name="connsiteX1" fmla="*/ 1154370 w 2392239"/>
                  <a:gd name="connsiteY1" fmla="*/ 114736 h 118396"/>
                  <a:gd name="connsiteX2" fmla="*/ 2392239 w 2392239"/>
                  <a:gd name="connsiteY2" fmla="*/ 74786 h 118396"/>
                  <a:gd name="connsiteX0" fmla="*/ 0 w 2392239"/>
                  <a:gd name="connsiteY0" fmla="*/ 12580 h 126480"/>
                  <a:gd name="connsiteX1" fmla="*/ 1154370 w 2392239"/>
                  <a:gd name="connsiteY1" fmla="*/ 107394 h 126480"/>
                  <a:gd name="connsiteX2" fmla="*/ 2392239 w 2392239"/>
                  <a:gd name="connsiteY2" fmla="*/ 67444 h 126480"/>
                  <a:gd name="connsiteX0" fmla="*/ 0 w 2392239"/>
                  <a:gd name="connsiteY0" fmla="*/ 12289 h 128606"/>
                  <a:gd name="connsiteX1" fmla="*/ 1154370 w 2392239"/>
                  <a:gd name="connsiteY1" fmla="*/ 107103 h 128606"/>
                  <a:gd name="connsiteX2" fmla="*/ 2392239 w 2392239"/>
                  <a:gd name="connsiteY2" fmla="*/ 67153 h 128606"/>
                  <a:gd name="connsiteX0" fmla="*/ 0 w 1682954"/>
                  <a:gd name="connsiteY0" fmla="*/ 12289 h 128606"/>
                  <a:gd name="connsiteX1" fmla="*/ 1154370 w 1682954"/>
                  <a:gd name="connsiteY1" fmla="*/ 107103 h 128606"/>
                  <a:gd name="connsiteX2" fmla="*/ 1680590 w 1682954"/>
                  <a:gd name="connsiteY2" fmla="*/ 79306 h 128606"/>
                  <a:gd name="connsiteX0" fmla="*/ 0 w 1440398"/>
                  <a:gd name="connsiteY0" fmla="*/ 235510 h 351827"/>
                  <a:gd name="connsiteX1" fmla="*/ 1154370 w 1440398"/>
                  <a:gd name="connsiteY1" fmla="*/ 330324 h 351827"/>
                  <a:gd name="connsiteX2" fmla="*/ 1232516 w 1440398"/>
                  <a:gd name="connsiteY2" fmla="*/ 10859 h 351827"/>
                  <a:gd name="connsiteX0" fmla="*/ 0 w 1154370"/>
                  <a:gd name="connsiteY0" fmla="*/ 12289 h 128606"/>
                  <a:gd name="connsiteX1" fmla="*/ 1154370 w 1154370"/>
                  <a:gd name="connsiteY1" fmla="*/ 107103 h 128606"/>
                  <a:gd name="connsiteX0" fmla="*/ 0 w 759010"/>
                  <a:gd name="connsiteY0" fmla="*/ 17183 h 56332"/>
                  <a:gd name="connsiteX1" fmla="*/ 759010 w 759010"/>
                  <a:gd name="connsiteY1" fmla="*/ 26928 h 56332"/>
                  <a:gd name="connsiteX0" fmla="*/ 0 w 759010"/>
                  <a:gd name="connsiteY0" fmla="*/ 93389 h 103135"/>
                  <a:gd name="connsiteX1" fmla="*/ 759010 w 759010"/>
                  <a:gd name="connsiteY1" fmla="*/ 103134 h 103135"/>
                  <a:gd name="connsiteX0" fmla="*/ 0 w 759010"/>
                  <a:gd name="connsiteY0" fmla="*/ 63263 h 73007"/>
                  <a:gd name="connsiteX1" fmla="*/ 759010 w 759010"/>
                  <a:gd name="connsiteY1" fmla="*/ 73008 h 73007"/>
                  <a:gd name="connsiteX0" fmla="*/ 0 w 459868"/>
                  <a:gd name="connsiteY0" fmla="*/ 105095 h 105095"/>
                  <a:gd name="connsiteX1" fmla="*/ 459868 w 459868"/>
                  <a:gd name="connsiteY1" fmla="*/ 50691 h 105095"/>
                  <a:gd name="connsiteX0" fmla="*/ 0 w 459868"/>
                  <a:gd name="connsiteY0" fmla="*/ 68036 h 68036"/>
                  <a:gd name="connsiteX1" fmla="*/ 459868 w 459868"/>
                  <a:gd name="connsiteY1" fmla="*/ 13632 h 68036"/>
                  <a:gd name="connsiteX0" fmla="*/ 0 w 459868"/>
                  <a:gd name="connsiteY0" fmla="*/ 76708 h 76708"/>
                  <a:gd name="connsiteX1" fmla="*/ 459868 w 459868"/>
                  <a:gd name="connsiteY1" fmla="*/ 22304 h 76708"/>
                  <a:gd name="connsiteX0" fmla="*/ 0 w 658137"/>
                  <a:gd name="connsiteY0" fmla="*/ 126478 h 126478"/>
                  <a:gd name="connsiteX1" fmla="*/ 658137 w 658137"/>
                  <a:gd name="connsiteY1" fmla="*/ 7923 h 126478"/>
                  <a:gd name="connsiteX0" fmla="*/ 0 w 658137"/>
                  <a:gd name="connsiteY0" fmla="*/ 144844 h 144844"/>
                  <a:gd name="connsiteX1" fmla="*/ 658137 w 658137"/>
                  <a:gd name="connsiteY1" fmla="*/ 26289 h 144844"/>
                  <a:gd name="connsiteX0" fmla="*/ 0 w 658137"/>
                  <a:gd name="connsiteY0" fmla="*/ 136763 h 136763"/>
                  <a:gd name="connsiteX1" fmla="*/ 658137 w 658137"/>
                  <a:gd name="connsiteY1" fmla="*/ 18208 h 136763"/>
                  <a:gd name="connsiteX0" fmla="*/ 0 w 658137"/>
                  <a:gd name="connsiteY0" fmla="*/ 234529 h 234529"/>
                  <a:gd name="connsiteX1" fmla="*/ 658137 w 658137"/>
                  <a:gd name="connsiteY1" fmla="*/ 115974 h 234529"/>
                  <a:gd name="connsiteX0" fmla="*/ 0 w 663423"/>
                  <a:gd name="connsiteY0" fmla="*/ 169879 h 169878"/>
                  <a:gd name="connsiteX1" fmla="*/ 663423 w 663423"/>
                  <a:gd name="connsiteY1" fmla="*/ 139070 h 169878"/>
                  <a:gd name="connsiteX0" fmla="*/ 0 w 663423"/>
                  <a:gd name="connsiteY0" fmla="*/ 162557 h 162557"/>
                  <a:gd name="connsiteX1" fmla="*/ 663423 w 663423"/>
                  <a:gd name="connsiteY1" fmla="*/ 131748 h 162557"/>
                  <a:gd name="connsiteX0" fmla="*/ 0 w 663423"/>
                  <a:gd name="connsiteY0" fmla="*/ 132322 h 132322"/>
                  <a:gd name="connsiteX1" fmla="*/ 663423 w 663423"/>
                  <a:gd name="connsiteY1" fmla="*/ 101513 h 13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423" h="132322">
                    <a:moveTo>
                      <a:pt x="0" y="132322"/>
                    </a:moveTo>
                    <a:cubicBezTo>
                      <a:pt x="218293" y="58793"/>
                      <a:pt x="418422" y="-107180"/>
                      <a:pt x="663423" y="101513"/>
                    </a:cubicBezTo>
                  </a:path>
                </a:pathLst>
              </a:custGeom>
              <a:noFill/>
              <a:ln w="19050">
                <a:solidFill>
                  <a:srgbClr val="C00000">
                    <a:alpha val="25098"/>
                  </a:srgb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41" name="Oval 39"/>
              <p:cNvSpPr/>
              <p:nvPr/>
            </p:nvSpPr>
            <p:spPr>
              <a:xfrm>
                <a:off x="2710810" y="2917649"/>
                <a:ext cx="462085" cy="103062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76641"/>
                  <a:gd name="connsiteY0" fmla="*/ 0 h 122958"/>
                  <a:gd name="connsiteX1" fmla="*/ 1876641 w 1876641"/>
                  <a:gd name="connsiteY1" fmla="*/ 122958 h 122958"/>
                  <a:gd name="connsiteX0" fmla="*/ 0 w 1876641"/>
                  <a:gd name="connsiteY0" fmla="*/ 1706 h 124664"/>
                  <a:gd name="connsiteX1" fmla="*/ 1360482 w 1876641"/>
                  <a:gd name="connsiteY1" fmla="*/ 5533 h 124664"/>
                  <a:gd name="connsiteX2" fmla="*/ 1876641 w 1876641"/>
                  <a:gd name="connsiteY2" fmla="*/ 124664 h 124664"/>
                  <a:gd name="connsiteX0" fmla="*/ 0 w 2248465"/>
                  <a:gd name="connsiteY0" fmla="*/ 139688 h 145221"/>
                  <a:gd name="connsiteX1" fmla="*/ 1360482 w 2248465"/>
                  <a:gd name="connsiteY1" fmla="*/ 143515 h 145221"/>
                  <a:gd name="connsiteX2" fmla="*/ 2248465 w 2248465"/>
                  <a:gd name="connsiteY2" fmla="*/ 0 h 145221"/>
                  <a:gd name="connsiteX0" fmla="*/ 0 w 2248465"/>
                  <a:gd name="connsiteY0" fmla="*/ 139688 h 139688"/>
                  <a:gd name="connsiteX1" fmla="*/ 2248465 w 2248465"/>
                  <a:gd name="connsiteY1" fmla="*/ 0 h 139688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97521 h 97521"/>
                  <a:gd name="connsiteX1" fmla="*/ 493452 w 493452"/>
                  <a:gd name="connsiteY1" fmla="*/ 11335 h 97521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49316 h 49316"/>
                  <a:gd name="connsiteX1" fmla="*/ 493452 w 493452"/>
                  <a:gd name="connsiteY1" fmla="*/ 6904 h 49316"/>
                  <a:gd name="connsiteX0" fmla="*/ 0 w 493452"/>
                  <a:gd name="connsiteY0" fmla="*/ 42412 h 42412"/>
                  <a:gd name="connsiteX1" fmla="*/ 493452 w 493452"/>
                  <a:gd name="connsiteY1" fmla="*/ 0 h 42412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0999" h="103062">
                    <a:moveTo>
                      <a:pt x="0" y="103062"/>
                    </a:moveTo>
                    <a:lnTo>
                      <a:pt x="470999" y="0"/>
                    </a:lnTo>
                  </a:path>
                </a:pathLst>
              </a:custGeom>
              <a:noFill/>
              <a:ln w="19050">
                <a:solidFill>
                  <a:srgbClr val="C00000">
                    <a:alpha val="25098"/>
                  </a:srgb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grpSp>
          <p:nvGrpSpPr>
            <p:cNvPr id="142" name="Group 141"/>
            <p:cNvGrpSpPr/>
            <p:nvPr/>
          </p:nvGrpSpPr>
          <p:grpSpPr>
            <a:xfrm>
              <a:off x="2680767" y="2758791"/>
              <a:ext cx="2776934" cy="245344"/>
              <a:chOff x="1251204" y="2796744"/>
              <a:chExt cx="2776934" cy="245344"/>
            </a:xfrm>
          </p:grpSpPr>
          <p:sp>
            <p:nvSpPr>
              <p:cNvPr id="143" name="Oval 39"/>
              <p:cNvSpPr/>
              <p:nvPr/>
            </p:nvSpPr>
            <p:spPr>
              <a:xfrm>
                <a:off x="1251204" y="2966350"/>
                <a:ext cx="1468400" cy="75738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32021"/>
                  <a:gd name="connsiteY0" fmla="*/ 12981 h 212739"/>
                  <a:gd name="connsiteX1" fmla="*/ 996128 w 1832021"/>
                  <a:gd name="connsiteY1" fmla="*/ 209577 h 212739"/>
                  <a:gd name="connsiteX2" fmla="*/ 1832021 w 1832021"/>
                  <a:gd name="connsiteY2" fmla="*/ 145667 h 212739"/>
                  <a:gd name="connsiteX0" fmla="*/ 0 w 1832021"/>
                  <a:gd name="connsiteY0" fmla="*/ 12981 h 214586"/>
                  <a:gd name="connsiteX1" fmla="*/ 996128 w 1832021"/>
                  <a:gd name="connsiteY1" fmla="*/ 209577 h 214586"/>
                  <a:gd name="connsiteX2" fmla="*/ 1832021 w 1832021"/>
                  <a:gd name="connsiteY2" fmla="*/ 145667 h 214586"/>
                  <a:gd name="connsiteX0" fmla="*/ 0 w 1898894"/>
                  <a:gd name="connsiteY0" fmla="*/ 12981 h 213950"/>
                  <a:gd name="connsiteX1" fmla="*/ 996128 w 1898894"/>
                  <a:gd name="connsiteY1" fmla="*/ 209577 h 213950"/>
                  <a:gd name="connsiteX2" fmla="*/ 1898894 w 1898894"/>
                  <a:gd name="connsiteY2" fmla="*/ 129265 h 213950"/>
                  <a:gd name="connsiteX0" fmla="*/ 0 w 1898894"/>
                  <a:gd name="connsiteY0" fmla="*/ 12981 h 215118"/>
                  <a:gd name="connsiteX1" fmla="*/ 996128 w 1898894"/>
                  <a:gd name="connsiteY1" fmla="*/ 209577 h 215118"/>
                  <a:gd name="connsiteX2" fmla="*/ 1898894 w 1898894"/>
                  <a:gd name="connsiteY2" fmla="*/ 129265 h 215118"/>
                  <a:gd name="connsiteX0" fmla="*/ 0 w 1898894"/>
                  <a:gd name="connsiteY0" fmla="*/ 0 h 116284"/>
                  <a:gd name="connsiteX1" fmla="*/ 1898894 w 1898894"/>
                  <a:gd name="connsiteY1" fmla="*/ 116284 h 116284"/>
                  <a:gd name="connsiteX0" fmla="*/ 0 w 1898894"/>
                  <a:gd name="connsiteY0" fmla="*/ 0 h 141599"/>
                  <a:gd name="connsiteX1" fmla="*/ 1898894 w 1898894"/>
                  <a:gd name="connsiteY1" fmla="*/ 116284 h 141599"/>
                  <a:gd name="connsiteX0" fmla="*/ 0 w 1903852"/>
                  <a:gd name="connsiteY0" fmla="*/ 0 h 116027"/>
                  <a:gd name="connsiteX1" fmla="*/ 1903852 w 1903852"/>
                  <a:gd name="connsiteY1" fmla="*/ 87101 h 116027"/>
                  <a:gd name="connsiteX0" fmla="*/ 0 w 1903852"/>
                  <a:gd name="connsiteY0" fmla="*/ 0 h 128259"/>
                  <a:gd name="connsiteX1" fmla="*/ 1903852 w 1903852"/>
                  <a:gd name="connsiteY1" fmla="*/ 87101 h 128259"/>
                  <a:gd name="connsiteX0" fmla="*/ 0 w 1908810"/>
                  <a:gd name="connsiteY0" fmla="*/ 0 h 104334"/>
                  <a:gd name="connsiteX1" fmla="*/ 1908810 w 1908810"/>
                  <a:gd name="connsiteY1" fmla="*/ 57918 h 104334"/>
                  <a:gd name="connsiteX0" fmla="*/ 0 w 1908810"/>
                  <a:gd name="connsiteY0" fmla="*/ 0 h 136462"/>
                  <a:gd name="connsiteX1" fmla="*/ 1908810 w 1908810"/>
                  <a:gd name="connsiteY1" fmla="*/ 57918 h 136462"/>
                  <a:gd name="connsiteX0" fmla="*/ 0 w 1493031"/>
                  <a:gd name="connsiteY0" fmla="*/ 0 h 174740"/>
                  <a:gd name="connsiteX1" fmla="*/ 1493031 w 1493031"/>
                  <a:gd name="connsiteY1" fmla="*/ 105508 h 174740"/>
                  <a:gd name="connsiteX0" fmla="*/ 0 w 1493031"/>
                  <a:gd name="connsiteY0" fmla="*/ 0 h 153057"/>
                  <a:gd name="connsiteX1" fmla="*/ 1493031 w 1493031"/>
                  <a:gd name="connsiteY1" fmla="*/ 105508 h 153057"/>
                  <a:gd name="connsiteX0" fmla="*/ 0 w 1493031"/>
                  <a:gd name="connsiteY0" fmla="*/ 0 h 110774"/>
                  <a:gd name="connsiteX1" fmla="*/ 1493031 w 1493031"/>
                  <a:gd name="connsiteY1" fmla="*/ 53847 h 110774"/>
                  <a:gd name="connsiteX0" fmla="*/ 0 w 1518921"/>
                  <a:gd name="connsiteY0" fmla="*/ 0 h 105123"/>
                  <a:gd name="connsiteX1" fmla="*/ 1518921 w 1518921"/>
                  <a:gd name="connsiteY1" fmla="*/ 46590 h 105123"/>
                  <a:gd name="connsiteX0" fmla="*/ 0 w 1518921"/>
                  <a:gd name="connsiteY0" fmla="*/ 0 h 65206"/>
                  <a:gd name="connsiteX1" fmla="*/ 1518921 w 1518921"/>
                  <a:gd name="connsiteY1" fmla="*/ 46590 h 65206"/>
                  <a:gd name="connsiteX0" fmla="*/ 0 w 1518921"/>
                  <a:gd name="connsiteY0" fmla="*/ 0 h 75738"/>
                  <a:gd name="connsiteX1" fmla="*/ 1518921 w 1518921"/>
                  <a:gd name="connsiteY1" fmla="*/ 46590 h 75738"/>
                  <a:gd name="connsiteX0" fmla="*/ 0 w 1496729"/>
                  <a:gd name="connsiteY0" fmla="*/ 0 h 75738"/>
                  <a:gd name="connsiteX1" fmla="*/ 1496729 w 1496729"/>
                  <a:gd name="connsiteY1" fmla="*/ 46590 h 75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96729" h="75738">
                    <a:moveTo>
                      <a:pt x="0" y="0"/>
                    </a:moveTo>
                    <a:cubicBezTo>
                      <a:pt x="588582" y="85933"/>
                      <a:pt x="660688" y="94725"/>
                      <a:pt x="1496729" y="46590"/>
                    </a:cubicBezTo>
                  </a:path>
                </a:pathLst>
              </a:custGeom>
              <a:noFill/>
              <a:ln w="19050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45" name="Oval 39"/>
              <p:cNvSpPr/>
              <p:nvPr/>
            </p:nvSpPr>
            <p:spPr>
              <a:xfrm flipV="1">
                <a:off x="2100651" y="2813812"/>
                <a:ext cx="631758" cy="45312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2382919"/>
                  <a:gd name="connsiteY0" fmla="*/ 98026 h 157846"/>
                  <a:gd name="connsiteX1" fmla="*/ 986808 w 2382919"/>
                  <a:gd name="connsiteY1" fmla="*/ 156901 h 157846"/>
                  <a:gd name="connsiteX2" fmla="*/ 2382919 w 2382919"/>
                  <a:gd name="connsiteY2" fmla="*/ 15169 h 157846"/>
                  <a:gd name="connsiteX0" fmla="*/ 0 w 2364278"/>
                  <a:gd name="connsiteY0" fmla="*/ 98026 h 157844"/>
                  <a:gd name="connsiteX1" fmla="*/ 986808 w 2364278"/>
                  <a:gd name="connsiteY1" fmla="*/ 156901 h 157844"/>
                  <a:gd name="connsiteX2" fmla="*/ 2364278 w 2364278"/>
                  <a:gd name="connsiteY2" fmla="*/ 15168 h 157844"/>
                  <a:gd name="connsiteX0" fmla="*/ 0 w 986808"/>
                  <a:gd name="connsiteY0" fmla="*/ 19701 h 79521"/>
                  <a:gd name="connsiteX1" fmla="*/ 986808 w 986808"/>
                  <a:gd name="connsiteY1" fmla="*/ 78576 h 79521"/>
                  <a:gd name="connsiteX0" fmla="*/ 0 w 888354"/>
                  <a:gd name="connsiteY0" fmla="*/ 20760 h 70945"/>
                  <a:gd name="connsiteX1" fmla="*/ 888354 w 888354"/>
                  <a:gd name="connsiteY1" fmla="*/ 69936 h 70945"/>
                  <a:gd name="connsiteX0" fmla="*/ 0 w 1071990"/>
                  <a:gd name="connsiteY0" fmla="*/ 15484 h 126800"/>
                  <a:gd name="connsiteX1" fmla="*/ 1071990 w 1071990"/>
                  <a:gd name="connsiteY1" fmla="*/ 126098 h 126800"/>
                  <a:gd name="connsiteX0" fmla="*/ 0 w 673534"/>
                  <a:gd name="connsiteY0" fmla="*/ 18642 h 89178"/>
                  <a:gd name="connsiteX1" fmla="*/ 673534 w 673534"/>
                  <a:gd name="connsiteY1" fmla="*/ 88298 h 89178"/>
                  <a:gd name="connsiteX0" fmla="*/ 0 w 673534"/>
                  <a:gd name="connsiteY0" fmla="*/ 20571 h 90228"/>
                  <a:gd name="connsiteX1" fmla="*/ 673534 w 673534"/>
                  <a:gd name="connsiteY1" fmla="*/ 90227 h 90228"/>
                  <a:gd name="connsiteX0" fmla="*/ 0 w 673534"/>
                  <a:gd name="connsiteY0" fmla="*/ 17590 h 118370"/>
                  <a:gd name="connsiteX1" fmla="*/ 673534 w 673534"/>
                  <a:gd name="connsiteY1" fmla="*/ 118370 h 118370"/>
                  <a:gd name="connsiteX0" fmla="*/ 0 w 673534"/>
                  <a:gd name="connsiteY0" fmla="*/ 21095 h 121875"/>
                  <a:gd name="connsiteX1" fmla="*/ 673534 w 673534"/>
                  <a:gd name="connsiteY1" fmla="*/ 121875 h 121875"/>
                  <a:gd name="connsiteX0" fmla="*/ 0 w 673534"/>
                  <a:gd name="connsiteY0" fmla="*/ 23042 h 108261"/>
                  <a:gd name="connsiteX1" fmla="*/ 673534 w 673534"/>
                  <a:gd name="connsiteY1" fmla="*/ 108261 h 108261"/>
                  <a:gd name="connsiteX0" fmla="*/ 0 w 673534"/>
                  <a:gd name="connsiteY0" fmla="*/ 29649 h 76613"/>
                  <a:gd name="connsiteX1" fmla="*/ 673534 w 673534"/>
                  <a:gd name="connsiteY1" fmla="*/ 76612 h 76613"/>
                  <a:gd name="connsiteX0" fmla="*/ 0 w 643946"/>
                  <a:gd name="connsiteY0" fmla="*/ 32214 h 68246"/>
                  <a:gd name="connsiteX1" fmla="*/ 643946 w 643946"/>
                  <a:gd name="connsiteY1" fmla="*/ 68246 h 68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43946" h="68246">
                    <a:moveTo>
                      <a:pt x="0" y="32214"/>
                    </a:moveTo>
                    <a:cubicBezTo>
                      <a:pt x="0" y="-38487"/>
                      <a:pt x="291615" y="22672"/>
                      <a:pt x="643946" y="68246"/>
                    </a:cubicBezTo>
                  </a:path>
                </a:pathLst>
              </a:custGeom>
              <a:noFill/>
              <a:ln w="19050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46" name="Oval 39"/>
              <p:cNvSpPr/>
              <p:nvPr/>
            </p:nvSpPr>
            <p:spPr>
              <a:xfrm flipV="1">
                <a:off x="2705844" y="2796744"/>
                <a:ext cx="1322294" cy="94025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2382919"/>
                  <a:gd name="connsiteY0" fmla="*/ 98026 h 157846"/>
                  <a:gd name="connsiteX1" fmla="*/ 986808 w 2382919"/>
                  <a:gd name="connsiteY1" fmla="*/ 156901 h 157846"/>
                  <a:gd name="connsiteX2" fmla="*/ 2382919 w 2382919"/>
                  <a:gd name="connsiteY2" fmla="*/ 15169 h 157846"/>
                  <a:gd name="connsiteX0" fmla="*/ 0 w 2364278"/>
                  <a:gd name="connsiteY0" fmla="*/ 98026 h 157844"/>
                  <a:gd name="connsiteX1" fmla="*/ 986808 w 2364278"/>
                  <a:gd name="connsiteY1" fmla="*/ 156901 h 157844"/>
                  <a:gd name="connsiteX2" fmla="*/ 2364278 w 2364278"/>
                  <a:gd name="connsiteY2" fmla="*/ 15168 h 157844"/>
                  <a:gd name="connsiteX0" fmla="*/ 0 w 986808"/>
                  <a:gd name="connsiteY0" fmla="*/ 19701 h 79521"/>
                  <a:gd name="connsiteX1" fmla="*/ 986808 w 986808"/>
                  <a:gd name="connsiteY1" fmla="*/ 78576 h 79521"/>
                  <a:gd name="connsiteX0" fmla="*/ 0 w 888354"/>
                  <a:gd name="connsiteY0" fmla="*/ 20760 h 70945"/>
                  <a:gd name="connsiteX1" fmla="*/ 888354 w 888354"/>
                  <a:gd name="connsiteY1" fmla="*/ 69936 h 70945"/>
                  <a:gd name="connsiteX0" fmla="*/ 2100 w 345670"/>
                  <a:gd name="connsiteY0" fmla="*/ 154496 h 154496"/>
                  <a:gd name="connsiteX1" fmla="*/ 345670 w 345670"/>
                  <a:gd name="connsiteY1" fmla="*/ 0 h 154496"/>
                  <a:gd name="connsiteX0" fmla="*/ 0 w 402642"/>
                  <a:gd name="connsiteY0" fmla="*/ 144797 h 144797"/>
                  <a:gd name="connsiteX1" fmla="*/ 402642 w 402642"/>
                  <a:gd name="connsiteY1" fmla="*/ 0 h 144797"/>
                  <a:gd name="connsiteX0" fmla="*/ 0 w 402642"/>
                  <a:gd name="connsiteY0" fmla="*/ 144797 h 144797"/>
                  <a:gd name="connsiteX1" fmla="*/ 402642 w 402642"/>
                  <a:gd name="connsiteY1" fmla="*/ 0 h 144797"/>
                  <a:gd name="connsiteX0" fmla="*/ 0 w 402642"/>
                  <a:gd name="connsiteY0" fmla="*/ 144797 h 144797"/>
                  <a:gd name="connsiteX1" fmla="*/ 402642 w 402642"/>
                  <a:gd name="connsiteY1" fmla="*/ 0 h 144797"/>
                  <a:gd name="connsiteX0" fmla="*/ 0 w 317315"/>
                  <a:gd name="connsiteY0" fmla="*/ 47811 h 47811"/>
                  <a:gd name="connsiteX1" fmla="*/ 317315 w 317315"/>
                  <a:gd name="connsiteY1" fmla="*/ 0 h 47811"/>
                  <a:gd name="connsiteX0" fmla="*/ 0 w 1498776"/>
                  <a:gd name="connsiteY0" fmla="*/ 115702 h 115702"/>
                  <a:gd name="connsiteX1" fmla="*/ 1498776 w 1498776"/>
                  <a:gd name="connsiteY1" fmla="*/ 0 h 115702"/>
                  <a:gd name="connsiteX0" fmla="*/ 0 w 1498776"/>
                  <a:gd name="connsiteY0" fmla="*/ 115702 h 115702"/>
                  <a:gd name="connsiteX1" fmla="*/ 1498776 w 1498776"/>
                  <a:gd name="connsiteY1" fmla="*/ 0 h 115702"/>
                  <a:gd name="connsiteX0" fmla="*/ 0 w 1498776"/>
                  <a:gd name="connsiteY0" fmla="*/ 115702 h 120745"/>
                  <a:gd name="connsiteX1" fmla="*/ 1498776 w 1498776"/>
                  <a:gd name="connsiteY1" fmla="*/ 0 h 120745"/>
                  <a:gd name="connsiteX0" fmla="*/ 0 w 1290885"/>
                  <a:gd name="connsiteY0" fmla="*/ 0 h 26728"/>
                  <a:gd name="connsiteX1" fmla="*/ 1290885 w 1290885"/>
                  <a:gd name="connsiteY1" fmla="*/ 2053 h 26728"/>
                  <a:gd name="connsiteX0" fmla="*/ 0 w 1311948"/>
                  <a:gd name="connsiteY0" fmla="*/ 0 h 48596"/>
                  <a:gd name="connsiteX1" fmla="*/ 1311948 w 1311948"/>
                  <a:gd name="connsiteY1" fmla="*/ 33177 h 48596"/>
                  <a:gd name="connsiteX0" fmla="*/ 0 w 1311948"/>
                  <a:gd name="connsiteY0" fmla="*/ 0 h 58854"/>
                  <a:gd name="connsiteX1" fmla="*/ 1311948 w 1311948"/>
                  <a:gd name="connsiteY1" fmla="*/ 33177 h 58854"/>
                  <a:gd name="connsiteX0" fmla="*/ 0 w 1311948"/>
                  <a:gd name="connsiteY0" fmla="*/ 0 h 70143"/>
                  <a:gd name="connsiteX1" fmla="*/ 1311948 w 1311948"/>
                  <a:gd name="connsiteY1" fmla="*/ 33177 h 70143"/>
                  <a:gd name="connsiteX0" fmla="*/ 0 w 1311948"/>
                  <a:gd name="connsiteY0" fmla="*/ 0 h 70143"/>
                  <a:gd name="connsiteX1" fmla="*/ 1311948 w 1311948"/>
                  <a:gd name="connsiteY1" fmla="*/ 33177 h 70143"/>
                  <a:gd name="connsiteX0" fmla="*/ 0 w 964407"/>
                  <a:gd name="connsiteY0" fmla="*/ 0 h 283816"/>
                  <a:gd name="connsiteX1" fmla="*/ 964407 w 964407"/>
                  <a:gd name="connsiteY1" fmla="*/ 274386 h 283816"/>
                  <a:gd name="connsiteX0" fmla="*/ 0 w 1333011"/>
                  <a:gd name="connsiteY0" fmla="*/ 0 h 56657"/>
                  <a:gd name="connsiteX1" fmla="*/ 1333011 w 1333011"/>
                  <a:gd name="connsiteY1" fmla="*/ 9834 h 56657"/>
                  <a:gd name="connsiteX0" fmla="*/ 0 w 1347805"/>
                  <a:gd name="connsiteY0" fmla="*/ 121331 h 143883"/>
                  <a:gd name="connsiteX1" fmla="*/ 1347805 w 1347805"/>
                  <a:gd name="connsiteY1" fmla="*/ 0 h 143883"/>
                  <a:gd name="connsiteX0" fmla="*/ 0 w 1347805"/>
                  <a:gd name="connsiteY0" fmla="*/ 121331 h 150991"/>
                  <a:gd name="connsiteX1" fmla="*/ 1347805 w 1347805"/>
                  <a:gd name="connsiteY1" fmla="*/ 0 h 150991"/>
                  <a:gd name="connsiteX0" fmla="*/ 0 w 1347805"/>
                  <a:gd name="connsiteY0" fmla="*/ 121331 h 141617"/>
                  <a:gd name="connsiteX1" fmla="*/ 1347805 w 1347805"/>
                  <a:gd name="connsiteY1" fmla="*/ 0 h 141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7805" h="141617">
                    <a:moveTo>
                      <a:pt x="0" y="121331"/>
                    </a:moveTo>
                    <a:cubicBezTo>
                      <a:pt x="345168" y="175480"/>
                      <a:pt x="688986" y="116561"/>
                      <a:pt x="1347805" y="0"/>
                    </a:cubicBezTo>
                  </a:path>
                </a:pathLst>
              </a:custGeom>
              <a:noFill/>
              <a:ln w="19050">
                <a:solidFill>
                  <a:srgbClr val="C00000">
                    <a:alpha val="25098"/>
                  </a:srgb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48" name="Oval 39"/>
              <p:cNvSpPr/>
              <p:nvPr/>
            </p:nvSpPr>
            <p:spPr>
              <a:xfrm>
                <a:off x="2710810" y="2957563"/>
                <a:ext cx="589085" cy="63148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76641"/>
                  <a:gd name="connsiteY0" fmla="*/ 0 h 122958"/>
                  <a:gd name="connsiteX1" fmla="*/ 1876641 w 1876641"/>
                  <a:gd name="connsiteY1" fmla="*/ 122958 h 122958"/>
                  <a:gd name="connsiteX0" fmla="*/ 0 w 1876641"/>
                  <a:gd name="connsiteY0" fmla="*/ 1706 h 124664"/>
                  <a:gd name="connsiteX1" fmla="*/ 1360482 w 1876641"/>
                  <a:gd name="connsiteY1" fmla="*/ 5533 h 124664"/>
                  <a:gd name="connsiteX2" fmla="*/ 1876641 w 1876641"/>
                  <a:gd name="connsiteY2" fmla="*/ 124664 h 124664"/>
                  <a:gd name="connsiteX0" fmla="*/ 0 w 2248465"/>
                  <a:gd name="connsiteY0" fmla="*/ 139688 h 145221"/>
                  <a:gd name="connsiteX1" fmla="*/ 1360482 w 2248465"/>
                  <a:gd name="connsiteY1" fmla="*/ 143515 h 145221"/>
                  <a:gd name="connsiteX2" fmla="*/ 2248465 w 2248465"/>
                  <a:gd name="connsiteY2" fmla="*/ 0 h 145221"/>
                  <a:gd name="connsiteX0" fmla="*/ 0 w 2248465"/>
                  <a:gd name="connsiteY0" fmla="*/ 139688 h 139688"/>
                  <a:gd name="connsiteX1" fmla="*/ 2248465 w 2248465"/>
                  <a:gd name="connsiteY1" fmla="*/ 0 h 139688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97521 h 97521"/>
                  <a:gd name="connsiteX1" fmla="*/ 493452 w 493452"/>
                  <a:gd name="connsiteY1" fmla="*/ 11335 h 97521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49316 h 49316"/>
                  <a:gd name="connsiteX1" fmla="*/ 493452 w 493452"/>
                  <a:gd name="connsiteY1" fmla="*/ 6904 h 49316"/>
                  <a:gd name="connsiteX0" fmla="*/ 0 w 493452"/>
                  <a:gd name="connsiteY0" fmla="*/ 42412 h 42412"/>
                  <a:gd name="connsiteX1" fmla="*/ 493452 w 493452"/>
                  <a:gd name="connsiteY1" fmla="*/ 0 h 42412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600449"/>
                  <a:gd name="connsiteY0" fmla="*/ 63148 h 63148"/>
                  <a:gd name="connsiteX1" fmla="*/ 600449 w 600449"/>
                  <a:gd name="connsiteY1" fmla="*/ 0 h 63148"/>
                  <a:gd name="connsiteX0" fmla="*/ 0 w 600449"/>
                  <a:gd name="connsiteY0" fmla="*/ 63148 h 63148"/>
                  <a:gd name="connsiteX1" fmla="*/ 343791 w 600449"/>
                  <a:gd name="connsiteY1" fmla="*/ 8647 h 63148"/>
                  <a:gd name="connsiteX2" fmla="*/ 600449 w 600449"/>
                  <a:gd name="connsiteY2" fmla="*/ 0 h 63148"/>
                  <a:gd name="connsiteX0" fmla="*/ 0 w 600449"/>
                  <a:gd name="connsiteY0" fmla="*/ 63148 h 63148"/>
                  <a:gd name="connsiteX1" fmla="*/ 343791 w 600449"/>
                  <a:gd name="connsiteY1" fmla="*/ 26790 h 63148"/>
                  <a:gd name="connsiteX2" fmla="*/ 600449 w 600449"/>
                  <a:gd name="connsiteY2" fmla="*/ 0 h 63148"/>
                  <a:gd name="connsiteX0" fmla="*/ 0 w 600449"/>
                  <a:gd name="connsiteY0" fmla="*/ 63148 h 63148"/>
                  <a:gd name="connsiteX1" fmla="*/ 343791 w 600449"/>
                  <a:gd name="connsiteY1" fmla="*/ 26790 h 63148"/>
                  <a:gd name="connsiteX2" fmla="*/ 600449 w 600449"/>
                  <a:gd name="connsiteY2" fmla="*/ 0 h 63148"/>
                  <a:gd name="connsiteX0" fmla="*/ 0 w 600449"/>
                  <a:gd name="connsiteY0" fmla="*/ 63148 h 63148"/>
                  <a:gd name="connsiteX1" fmla="*/ 600449 w 600449"/>
                  <a:gd name="connsiteY1" fmla="*/ 0 h 63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49" h="63148">
                    <a:moveTo>
                      <a:pt x="0" y="63148"/>
                    </a:moveTo>
                    <a:lnTo>
                      <a:pt x="600449" y="0"/>
                    </a:lnTo>
                  </a:path>
                </a:pathLst>
              </a:custGeom>
              <a:noFill/>
              <a:ln w="19050">
                <a:solidFill>
                  <a:srgbClr val="C00000">
                    <a:alpha val="25098"/>
                  </a:srgb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grpSp>
          <p:nvGrpSpPr>
            <p:cNvPr id="149" name="Group 148"/>
            <p:cNvGrpSpPr/>
            <p:nvPr/>
          </p:nvGrpSpPr>
          <p:grpSpPr>
            <a:xfrm>
              <a:off x="4721531" y="2755531"/>
              <a:ext cx="2685626" cy="232642"/>
              <a:chOff x="1284454" y="2809446"/>
              <a:chExt cx="2685626" cy="232642"/>
            </a:xfrm>
          </p:grpSpPr>
          <p:sp>
            <p:nvSpPr>
              <p:cNvPr id="150" name="Oval 39"/>
              <p:cNvSpPr/>
              <p:nvPr/>
            </p:nvSpPr>
            <p:spPr>
              <a:xfrm>
                <a:off x="1284454" y="2966350"/>
                <a:ext cx="1357032" cy="75738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32021"/>
                  <a:gd name="connsiteY0" fmla="*/ 12981 h 212739"/>
                  <a:gd name="connsiteX1" fmla="*/ 996128 w 1832021"/>
                  <a:gd name="connsiteY1" fmla="*/ 209577 h 212739"/>
                  <a:gd name="connsiteX2" fmla="*/ 1832021 w 1832021"/>
                  <a:gd name="connsiteY2" fmla="*/ 145667 h 212739"/>
                  <a:gd name="connsiteX0" fmla="*/ 0 w 1832021"/>
                  <a:gd name="connsiteY0" fmla="*/ 12981 h 214586"/>
                  <a:gd name="connsiteX1" fmla="*/ 996128 w 1832021"/>
                  <a:gd name="connsiteY1" fmla="*/ 209577 h 214586"/>
                  <a:gd name="connsiteX2" fmla="*/ 1832021 w 1832021"/>
                  <a:gd name="connsiteY2" fmla="*/ 145667 h 214586"/>
                  <a:gd name="connsiteX0" fmla="*/ 0 w 1898894"/>
                  <a:gd name="connsiteY0" fmla="*/ 12981 h 213950"/>
                  <a:gd name="connsiteX1" fmla="*/ 996128 w 1898894"/>
                  <a:gd name="connsiteY1" fmla="*/ 209577 h 213950"/>
                  <a:gd name="connsiteX2" fmla="*/ 1898894 w 1898894"/>
                  <a:gd name="connsiteY2" fmla="*/ 129265 h 213950"/>
                  <a:gd name="connsiteX0" fmla="*/ 0 w 1898894"/>
                  <a:gd name="connsiteY0" fmla="*/ 12981 h 215118"/>
                  <a:gd name="connsiteX1" fmla="*/ 996128 w 1898894"/>
                  <a:gd name="connsiteY1" fmla="*/ 209577 h 215118"/>
                  <a:gd name="connsiteX2" fmla="*/ 1898894 w 1898894"/>
                  <a:gd name="connsiteY2" fmla="*/ 129265 h 215118"/>
                  <a:gd name="connsiteX0" fmla="*/ 0 w 1898894"/>
                  <a:gd name="connsiteY0" fmla="*/ 0 h 116284"/>
                  <a:gd name="connsiteX1" fmla="*/ 1898894 w 1898894"/>
                  <a:gd name="connsiteY1" fmla="*/ 116284 h 116284"/>
                  <a:gd name="connsiteX0" fmla="*/ 0 w 1898894"/>
                  <a:gd name="connsiteY0" fmla="*/ 0 h 141599"/>
                  <a:gd name="connsiteX1" fmla="*/ 1898894 w 1898894"/>
                  <a:gd name="connsiteY1" fmla="*/ 116284 h 141599"/>
                  <a:gd name="connsiteX0" fmla="*/ 0 w 1903852"/>
                  <a:gd name="connsiteY0" fmla="*/ 0 h 116027"/>
                  <a:gd name="connsiteX1" fmla="*/ 1903852 w 1903852"/>
                  <a:gd name="connsiteY1" fmla="*/ 87101 h 116027"/>
                  <a:gd name="connsiteX0" fmla="*/ 0 w 1903852"/>
                  <a:gd name="connsiteY0" fmla="*/ 0 h 128259"/>
                  <a:gd name="connsiteX1" fmla="*/ 1903852 w 1903852"/>
                  <a:gd name="connsiteY1" fmla="*/ 87101 h 128259"/>
                  <a:gd name="connsiteX0" fmla="*/ 0 w 1908810"/>
                  <a:gd name="connsiteY0" fmla="*/ 0 h 104334"/>
                  <a:gd name="connsiteX1" fmla="*/ 1908810 w 1908810"/>
                  <a:gd name="connsiteY1" fmla="*/ 57918 h 104334"/>
                  <a:gd name="connsiteX0" fmla="*/ 0 w 1908810"/>
                  <a:gd name="connsiteY0" fmla="*/ 0 h 136462"/>
                  <a:gd name="connsiteX1" fmla="*/ 1908810 w 1908810"/>
                  <a:gd name="connsiteY1" fmla="*/ 57918 h 136462"/>
                  <a:gd name="connsiteX0" fmla="*/ 0 w 1493031"/>
                  <a:gd name="connsiteY0" fmla="*/ 0 h 174740"/>
                  <a:gd name="connsiteX1" fmla="*/ 1493031 w 1493031"/>
                  <a:gd name="connsiteY1" fmla="*/ 105508 h 174740"/>
                  <a:gd name="connsiteX0" fmla="*/ 0 w 1493031"/>
                  <a:gd name="connsiteY0" fmla="*/ 0 h 153057"/>
                  <a:gd name="connsiteX1" fmla="*/ 1493031 w 1493031"/>
                  <a:gd name="connsiteY1" fmla="*/ 105508 h 153057"/>
                  <a:gd name="connsiteX0" fmla="*/ 0 w 1493031"/>
                  <a:gd name="connsiteY0" fmla="*/ 0 h 110774"/>
                  <a:gd name="connsiteX1" fmla="*/ 1493031 w 1493031"/>
                  <a:gd name="connsiteY1" fmla="*/ 53847 h 110774"/>
                  <a:gd name="connsiteX0" fmla="*/ 0 w 1518921"/>
                  <a:gd name="connsiteY0" fmla="*/ 0 h 105123"/>
                  <a:gd name="connsiteX1" fmla="*/ 1518921 w 1518921"/>
                  <a:gd name="connsiteY1" fmla="*/ 46590 h 105123"/>
                  <a:gd name="connsiteX0" fmla="*/ 0 w 1518921"/>
                  <a:gd name="connsiteY0" fmla="*/ 0 h 65206"/>
                  <a:gd name="connsiteX1" fmla="*/ 1518921 w 1518921"/>
                  <a:gd name="connsiteY1" fmla="*/ 46590 h 65206"/>
                  <a:gd name="connsiteX0" fmla="*/ 0 w 1518921"/>
                  <a:gd name="connsiteY0" fmla="*/ 0 h 75738"/>
                  <a:gd name="connsiteX1" fmla="*/ 1518921 w 1518921"/>
                  <a:gd name="connsiteY1" fmla="*/ 46590 h 75738"/>
                  <a:gd name="connsiteX0" fmla="*/ 0 w 1431293"/>
                  <a:gd name="connsiteY0" fmla="*/ 0 h 75738"/>
                  <a:gd name="connsiteX1" fmla="*/ 1431293 w 1431293"/>
                  <a:gd name="connsiteY1" fmla="*/ 46590 h 75738"/>
                  <a:gd name="connsiteX0" fmla="*/ 0 w 1383212"/>
                  <a:gd name="connsiteY0" fmla="*/ 0 h 75738"/>
                  <a:gd name="connsiteX1" fmla="*/ 1383212 w 1383212"/>
                  <a:gd name="connsiteY1" fmla="*/ 46590 h 75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83212" h="75738">
                    <a:moveTo>
                      <a:pt x="0" y="0"/>
                    </a:moveTo>
                    <a:cubicBezTo>
                      <a:pt x="588582" y="85933"/>
                      <a:pt x="547171" y="94725"/>
                      <a:pt x="1383212" y="46590"/>
                    </a:cubicBezTo>
                  </a:path>
                </a:pathLst>
              </a:custGeom>
              <a:noFill/>
              <a:ln w="19050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51" name="Oval 39"/>
              <p:cNvSpPr/>
              <p:nvPr/>
            </p:nvSpPr>
            <p:spPr>
              <a:xfrm flipV="1">
                <a:off x="2037470" y="2827883"/>
                <a:ext cx="629524" cy="73573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2382919"/>
                  <a:gd name="connsiteY0" fmla="*/ 98026 h 157846"/>
                  <a:gd name="connsiteX1" fmla="*/ 986808 w 2382919"/>
                  <a:gd name="connsiteY1" fmla="*/ 156901 h 157846"/>
                  <a:gd name="connsiteX2" fmla="*/ 2382919 w 2382919"/>
                  <a:gd name="connsiteY2" fmla="*/ 15169 h 157846"/>
                  <a:gd name="connsiteX0" fmla="*/ 0 w 2364278"/>
                  <a:gd name="connsiteY0" fmla="*/ 98026 h 157844"/>
                  <a:gd name="connsiteX1" fmla="*/ 986808 w 2364278"/>
                  <a:gd name="connsiteY1" fmla="*/ 156901 h 157844"/>
                  <a:gd name="connsiteX2" fmla="*/ 2364278 w 2364278"/>
                  <a:gd name="connsiteY2" fmla="*/ 15168 h 157844"/>
                  <a:gd name="connsiteX0" fmla="*/ 0 w 986808"/>
                  <a:gd name="connsiteY0" fmla="*/ 19701 h 79521"/>
                  <a:gd name="connsiteX1" fmla="*/ 986808 w 986808"/>
                  <a:gd name="connsiteY1" fmla="*/ 78576 h 79521"/>
                  <a:gd name="connsiteX0" fmla="*/ 0 w 888354"/>
                  <a:gd name="connsiteY0" fmla="*/ 20760 h 70945"/>
                  <a:gd name="connsiteX1" fmla="*/ 888354 w 888354"/>
                  <a:gd name="connsiteY1" fmla="*/ 69936 h 70945"/>
                  <a:gd name="connsiteX0" fmla="*/ 0 w 1071990"/>
                  <a:gd name="connsiteY0" fmla="*/ 15484 h 126800"/>
                  <a:gd name="connsiteX1" fmla="*/ 1071990 w 1071990"/>
                  <a:gd name="connsiteY1" fmla="*/ 126098 h 126800"/>
                  <a:gd name="connsiteX0" fmla="*/ 0 w 673534"/>
                  <a:gd name="connsiteY0" fmla="*/ 18642 h 89178"/>
                  <a:gd name="connsiteX1" fmla="*/ 673534 w 673534"/>
                  <a:gd name="connsiteY1" fmla="*/ 88298 h 89178"/>
                  <a:gd name="connsiteX0" fmla="*/ 0 w 673534"/>
                  <a:gd name="connsiteY0" fmla="*/ 20571 h 90228"/>
                  <a:gd name="connsiteX1" fmla="*/ 673534 w 673534"/>
                  <a:gd name="connsiteY1" fmla="*/ 90227 h 90228"/>
                  <a:gd name="connsiteX0" fmla="*/ 0 w 673534"/>
                  <a:gd name="connsiteY0" fmla="*/ 17590 h 118370"/>
                  <a:gd name="connsiteX1" fmla="*/ 673534 w 673534"/>
                  <a:gd name="connsiteY1" fmla="*/ 118370 h 118370"/>
                  <a:gd name="connsiteX0" fmla="*/ 0 w 673534"/>
                  <a:gd name="connsiteY0" fmla="*/ 21095 h 121875"/>
                  <a:gd name="connsiteX1" fmla="*/ 673534 w 673534"/>
                  <a:gd name="connsiteY1" fmla="*/ 121875 h 121875"/>
                  <a:gd name="connsiteX0" fmla="*/ 0 w 673534"/>
                  <a:gd name="connsiteY0" fmla="*/ 23042 h 108261"/>
                  <a:gd name="connsiteX1" fmla="*/ 673534 w 673534"/>
                  <a:gd name="connsiteY1" fmla="*/ 108261 h 108261"/>
                  <a:gd name="connsiteX0" fmla="*/ 0 w 673534"/>
                  <a:gd name="connsiteY0" fmla="*/ 29649 h 76613"/>
                  <a:gd name="connsiteX1" fmla="*/ 673534 w 673534"/>
                  <a:gd name="connsiteY1" fmla="*/ 76612 h 76613"/>
                  <a:gd name="connsiteX0" fmla="*/ 0 w 554041"/>
                  <a:gd name="connsiteY0" fmla="*/ 35701 h 59121"/>
                  <a:gd name="connsiteX1" fmla="*/ 554041 w 554041"/>
                  <a:gd name="connsiteY1" fmla="*/ 59121 h 59121"/>
                  <a:gd name="connsiteX0" fmla="*/ 0 w 641668"/>
                  <a:gd name="connsiteY0" fmla="*/ 22649 h 110812"/>
                  <a:gd name="connsiteX1" fmla="*/ 641668 w 641668"/>
                  <a:gd name="connsiteY1" fmla="*/ 110812 h 110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41668" h="110812">
                    <a:moveTo>
                      <a:pt x="0" y="22649"/>
                    </a:moveTo>
                    <a:cubicBezTo>
                      <a:pt x="0" y="-48052"/>
                      <a:pt x="289337" y="65238"/>
                      <a:pt x="641668" y="110812"/>
                    </a:cubicBezTo>
                  </a:path>
                </a:pathLst>
              </a:custGeom>
              <a:noFill/>
              <a:ln w="19050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52" name="Oval 39"/>
              <p:cNvSpPr/>
              <p:nvPr/>
            </p:nvSpPr>
            <p:spPr>
              <a:xfrm flipV="1">
                <a:off x="2658951" y="2809446"/>
                <a:ext cx="1311129" cy="99467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2382919"/>
                  <a:gd name="connsiteY0" fmla="*/ 98026 h 157846"/>
                  <a:gd name="connsiteX1" fmla="*/ 986808 w 2382919"/>
                  <a:gd name="connsiteY1" fmla="*/ 156901 h 157846"/>
                  <a:gd name="connsiteX2" fmla="*/ 2382919 w 2382919"/>
                  <a:gd name="connsiteY2" fmla="*/ 15169 h 157846"/>
                  <a:gd name="connsiteX0" fmla="*/ 0 w 2364278"/>
                  <a:gd name="connsiteY0" fmla="*/ 98026 h 157844"/>
                  <a:gd name="connsiteX1" fmla="*/ 986808 w 2364278"/>
                  <a:gd name="connsiteY1" fmla="*/ 156901 h 157844"/>
                  <a:gd name="connsiteX2" fmla="*/ 2364278 w 2364278"/>
                  <a:gd name="connsiteY2" fmla="*/ 15168 h 157844"/>
                  <a:gd name="connsiteX0" fmla="*/ 0 w 986808"/>
                  <a:gd name="connsiteY0" fmla="*/ 19701 h 79521"/>
                  <a:gd name="connsiteX1" fmla="*/ 986808 w 986808"/>
                  <a:gd name="connsiteY1" fmla="*/ 78576 h 79521"/>
                  <a:gd name="connsiteX0" fmla="*/ 0 w 888354"/>
                  <a:gd name="connsiteY0" fmla="*/ 20760 h 70945"/>
                  <a:gd name="connsiteX1" fmla="*/ 888354 w 888354"/>
                  <a:gd name="connsiteY1" fmla="*/ 69936 h 70945"/>
                  <a:gd name="connsiteX0" fmla="*/ 2100 w 345670"/>
                  <a:gd name="connsiteY0" fmla="*/ 154496 h 154496"/>
                  <a:gd name="connsiteX1" fmla="*/ 345670 w 345670"/>
                  <a:gd name="connsiteY1" fmla="*/ 0 h 154496"/>
                  <a:gd name="connsiteX0" fmla="*/ 0 w 402642"/>
                  <a:gd name="connsiteY0" fmla="*/ 144797 h 144797"/>
                  <a:gd name="connsiteX1" fmla="*/ 402642 w 402642"/>
                  <a:gd name="connsiteY1" fmla="*/ 0 h 144797"/>
                  <a:gd name="connsiteX0" fmla="*/ 0 w 402642"/>
                  <a:gd name="connsiteY0" fmla="*/ 144797 h 144797"/>
                  <a:gd name="connsiteX1" fmla="*/ 402642 w 402642"/>
                  <a:gd name="connsiteY1" fmla="*/ 0 h 144797"/>
                  <a:gd name="connsiteX0" fmla="*/ 0 w 402642"/>
                  <a:gd name="connsiteY0" fmla="*/ 144797 h 144797"/>
                  <a:gd name="connsiteX1" fmla="*/ 402642 w 402642"/>
                  <a:gd name="connsiteY1" fmla="*/ 0 h 144797"/>
                  <a:gd name="connsiteX0" fmla="*/ 0 w 317315"/>
                  <a:gd name="connsiteY0" fmla="*/ 47811 h 47811"/>
                  <a:gd name="connsiteX1" fmla="*/ 317315 w 317315"/>
                  <a:gd name="connsiteY1" fmla="*/ 0 h 47811"/>
                  <a:gd name="connsiteX0" fmla="*/ 0 w 1498776"/>
                  <a:gd name="connsiteY0" fmla="*/ 115702 h 115702"/>
                  <a:gd name="connsiteX1" fmla="*/ 1498776 w 1498776"/>
                  <a:gd name="connsiteY1" fmla="*/ 0 h 115702"/>
                  <a:gd name="connsiteX0" fmla="*/ 0 w 1498776"/>
                  <a:gd name="connsiteY0" fmla="*/ 115702 h 115702"/>
                  <a:gd name="connsiteX1" fmla="*/ 1498776 w 1498776"/>
                  <a:gd name="connsiteY1" fmla="*/ 0 h 115702"/>
                  <a:gd name="connsiteX0" fmla="*/ 0 w 1498776"/>
                  <a:gd name="connsiteY0" fmla="*/ 115702 h 120745"/>
                  <a:gd name="connsiteX1" fmla="*/ 1498776 w 1498776"/>
                  <a:gd name="connsiteY1" fmla="*/ 0 h 120745"/>
                  <a:gd name="connsiteX0" fmla="*/ 0 w 1290885"/>
                  <a:gd name="connsiteY0" fmla="*/ 0 h 26728"/>
                  <a:gd name="connsiteX1" fmla="*/ 1290885 w 1290885"/>
                  <a:gd name="connsiteY1" fmla="*/ 2053 h 26728"/>
                  <a:gd name="connsiteX0" fmla="*/ 0 w 1311948"/>
                  <a:gd name="connsiteY0" fmla="*/ 0 h 48596"/>
                  <a:gd name="connsiteX1" fmla="*/ 1311948 w 1311948"/>
                  <a:gd name="connsiteY1" fmla="*/ 33177 h 48596"/>
                  <a:gd name="connsiteX0" fmla="*/ 0 w 1311948"/>
                  <a:gd name="connsiteY0" fmla="*/ 0 h 58854"/>
                  <a:gd name="connsiteX1" fmla="*/ 1311948 w 1311948"/>
                  <a:gd name="connsiteY1" fmla="*/ 33177 h 58854"/>
                  <a:gd name="connsiteX0" fmla="*/ 0 w 1311948"/>
                  <a:gd name="connsiteY0" fmla="*/ 0 h 70143"/>
                  <a:gd name="connsiteX1" fmla="*/ 1311948 w 1311948"/>
                  <a:gd name="connsiteY1" fmla="*/ 33177 h 70143"/>
                  <a:gd name="connsiteX0" fmla="*/ 0 w 1311948"/>
                  <a:gd name="connsiteY0" fmla="*/ 0 h 70143"/>
                  <a:gd name="connsiteX1" fmla="*/ 1311948 w 1311948"/>
                  <a:gd name="connsiteY1" fmla="*/ 33177 h 70143"/>
                  <a:gd name="connsiteX0" fmla="*/ 0 w 964407"/>
                  <a:gd name="connsiteY0" fmla="*/ 0 h 283816"/>
                  <a:gd name="connsiteX1" fmla="*/ 964407 w 964407"/>
                  <a:gd name="connsiteY1" fmla="*/ 274386 h 283816"/>
                  <a:gd name="connsiteX0" fmla="*/ 0 w 1333011"/>
                  <a:gd name="connsiteY0" fmla="*/ 0 h 56657"/>
                  <a:gd name="connsiteX1" fmla="*/ 1333011 w 1333011"/>
                  <a:gd name="connsiteY1" fmla="*/ 9834 h 56657"/>
                  <a:gd name="connsiteX0" fmla="*/ 0 w 1347805"/>
                  <a:gd name="connsiteY0" fmla="*/ 121331 h 143883"/>
                  <a:gd name="connsiteX1" fmla="*/ 1347805 w 1347805"/>
                  <a:gd name="connsiteY1" fmla="*/ 0 h 143883"/>
                  <a:gd name="connsiteX0" fmla="*/ 0 w 1347805"/>
                  <a:gd name="connsiteY0" fmla="*/ 121331 h 150991"/>
                  <a:gd name="connsiteX1" fmla="*/ 1347805 w 1347805"/>
                  <a:gd name="connsiteY1" fmla="*/ 0 h 150991"/>
                  <a:gd name="connsiteX0" fmla="*/ 0 w 1347805"/>
                  <a:gd name="connsiteY0" fmla="*/ 121331 h 141617"/>
                  <a:gd name="connsiteX1" fmla="*/ 1347805 w 1347805"/>
                  <a:gd name="connsiteY1" fmla="*/ 0 h 141617"/>
                  <a:gd name="connsiteX0" fmla="*/ 0 w 1395602"/>
                  <a:gd name="connsiteY0" fmla="*/ 103674 h 127205"/>
                  <a:gd name="connsiteX1" fmla="*/ 1395602 w 1395602"/>
                  <a:gd name="connsiteY1" fmla="*/ 0 h 127205"/>
                  <a:gd name="connsiteX0" fmla="*/ 0 w 1336425"/>
                  <a:gd name="connsiteY0" fmla="*/ 131000 h 149814"/>
                  <a:gd name="connsiteX1" fmla="*/ 1336425 w 1336425"/>
                  <a:gd name="connsiteY1" fmla="*/ 0 h 149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36425" h="149814">
                    <a:moveTo>
                      <a:pt x="0" y="131000"/>
                    </a:moveTo>
                    <a:cubicBezTo>
                      <a:pt x="345168" y="185149"/>
                      <a:pt x="677606" y="116561"/>
                      <a:pt x="1336425" y="0"/>
                    </a:cubicBezTo>
                  </a:path>
                </a:pathLst>
              </a:custGeom>
              <a:noFill/>
              <a:ln w="19050">
                <a:solidFill>
                  <a:srgbClr val="C00000">
                    <a:alpha val="25098"/>
                  </a:srgb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53" name="Oval 39"/>
              <p:cNvSpPr/>
              <p:nvPr/>
            </p:nvSpPr>
            <p:spPr>
              <a:xfrm>
                <a:off x="2648286" y="3004455"/>
                <a:ext cx="561731" cy="16256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76641"/>
                  <a:gd name="connsiteY0" fmla="*/ 0 h 122958"/>
                  <a:gd name="connsiteX1" fmla="*/ 1876641 w 1876641"/>
                  <a:gd name="connsiteY1" fmla="*/ 122958 h 122958"/>
                  <a:gd name="connsiteX0" fmla="*/ 0 w 1876641"/>
                  <a:gd name="connsiteY0" fmla="*/ 1706 h 124664"/>
                  <a:gd name="connsiteX1" fmla="*/ 1360482 w 1876641"/>
                  <a:gd name="connsiteY1" fmla="*/ 5533 h 124664"/>
                  <a:gd name="connsiteX2" fmla="*/ 1876641 w 1876641"/>
                  <a:gd name="connsiteY2" fmla="*/ 124664 h 124664"/>
                  <a:gd name="connsiteX0" fmla="*/ 0 w 2248465"/>
                  <a:gd name="connsiteY0" fmla="*/ 139688 h 145221"/>
                  <a:gd name="connsiteX1" fmla="*/ 1360482 w 2248465"/>
                  <a:gd name="connsiteY1" fmla="*/ 143515 h 145221"/>
                  <a:gd name="connsiteX2" fmla="*/ 2248465 w 2248465"/>
                  <a:gd name="connsiteY2" fmla="*/ 0 h 145221"/>
                  <a:gd name="connsiteX0" fmla="*/ 0 w 2248465"/>
                  <a:gd name="connsiteY0" fmla="*/ 139688 h 139688"/>
                  <a:gd name="connsiteX1" fmla="*/ 2248465 w 2248465"/>
                  <a:gd name="connsiteY1" fmla="*/ 0 h 139688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97521 h 97521"/>
                  <a:gd name="connsiteX1" fmla="*/ 493452 w 493452"/>
                  <a:gd name="connsiteY1" fmla="*/ 11335 h 97521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49316 h 49316"/>
                  <a:gd name="connsiteX1" fmla="*/ 493452 w 493452"/>
                  <a:gd name="connsiteY1" fmla="*/ 6904 h 49316"/>
                  <a:gd name="connsiteX0" fmla="*/ 0 w 493452"/>
                  <a:gd name="connsiteY0" fmla="*/ 42412 h 42412"/>
                  <a:gd name="connsiteX1" fmla="*/ 493452 w 493452"/>
                  <a:gd name="connsiteY1" fmla="*/ 0 h 42412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600449"/>
                  <a:gd name="connsiteY0" fmla="*/ 63148 h 63148"/>
                  <a:gd name="connsiteX1" fmla="*/ 600449 w 600449"/>
                  <a:gd name="connsiteY1" fmla="*/ 0 h 63148"/>
                  <a:gd name="connsiteX0" fmla="*/ 0 w 600449"/>
                  <a:gd name="connsiteY0" fmla="*/ 63148 h 63148"/>
                  <a:gd name="connsiteX1" fmla="*/ 343791 w 600449"/>
                  <a:gd name="connsiteY1" fmla="*/ 8647 h 63148"/>
                  <a:gd name="connsiteX2" fmla="*/ 600449 w 600449"/>
                  <a:gd name="connsiteY2" fmla="*/ 0 h 63148"/>
                  <a:gd name="connsiteX0" fmla="*/ 0 w 600449"/>
                  <a:gd name="connsiteY0" fmla="*/ 63148 h 63148"/>
                  <a:gd name="connsiteX1" fmla="*/ 343791 w 600449"/>
                  <a:gd name="connsiteY1" fmla="*/ 26790 h 63148"/>
                  <a:gd name="connsiteX2" fmla="*/ 600449 w 600449"/>
                  <a:gd name="connsiteY2" fmla="*/ 0 h 63148"/>
                  <a:gd name="connsiteX0" fmla="*/ 0 w 600449"/>
                  <a:gd name="connsiteY0" fmla="*/ 63148 h 63148"/>
                  <a:gd name="connsiteX1" fmla="*/ 343791 w 600449"/>
                  <a:gd name="connsiteY1" fmla="*/ 26790 h 63148"/>
                  <a:gd name="connsiteX2" fmla="*/ 600449 w 600449"/>
                  <a:gd name="connsiteY2" fmla="*/ 0 h 63148"/>
                  <a:gd name="connsiteX0" fmla="*/ 0 w 600449"/>
                  <a:gd name="connsiteY0" fmla="*/ 63148 h 63148"/>
                  <a:gd name="connsiteX1" fmla="*/ 600449 w 600449"/>
                  <a:gd name="connsiteY1" fmla="*/ 0 h 63148"/>
                  <a:gd name="connsiteX0" fmla="*/ 0 w 664178"/>
                  <a:gd name="connsiteY0" fmla="*/ 63148 h 63148"/>
                  <a:gd name="connsiteX1" fmla="*/ 664178 w 664178"/>
                  <a:gd name="connsiteY1" fmla="*/ 0 h 63148"/>
                  <a:gd name="connsiteX0" fmla="*/ 0 w 572567"/>
                  <a:gd name="connsiteY0" fmla="*/ 16256 h 16256"/>
                  <a:gd name="connsiteX1" fmla="*/ 572567 w 572567"/>
                  <a:gd name="connsiteY1" fmla="*/ 0 h 16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567" h="16256">
                    <a:moveTo>
                      <a:pt x="0" y="16256"/>
                    </a:moveTo>
                    <a:lnTo>
                      <a:pt x="572567" y="0"/>
                    </a:lnTo>
                  </a:path>
                </a:pathLst>
              </a:custGeom>
              <a:noFill/>
              <a:ln w="19050">
                <a:solidFill>
                  <a:srgbClr val="C00000">
                    <a:alpha val="25098"/>
                  </a:srgb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586740" y="2255781"/>
            <a:ext cx="6902815" cy="307573"/>
            <a:chOff x="586740" y="2255781"/>
            <a:chExt cx="6902815" cy="307573"/>
          </a:xfrm>
        </p:grpSpPr>
        <p:grpSp>
          <p:nvGrpSpPr>
            <p:cNvPr id="4" name="Group 3"/>
            <p:cNvGrpSpPr/>
            <p:nvPr/>
          </p:nvGrpSpPr>
          <p:grpSpPr>
            <a:xfrm>
              <a:off x="586740" y="2345270"/>
              <a:ext cx="6902815" cy="157967"/>
              <a:chOff x="586740" y="2345270"/>
              <a:chExt cx="6902815" cy="157967"/>
            </a:xfrm>
          </p:grpSpPr>
          <p:sp>
            <p:nvSpPr>
              <p:cNvPr id="112" name="Rectangle 111"/>
              <p:cNvSpPr/>
              <p:nvPr/>
            </p:nvSpPr>
            <p:spPr>
              <a:xfrm>
                <a:off x="586740" y="2378147"/>
                <a:ext cx="45719" cy="45719"/>
              </a:xfrm>
              <a:prstGeom prst="rect">
                <a:avLst/>
              </a:prstGeom>
              <a:solidFill>
                <a:srgbClr val="77933C"/>
              </a:solidFill>
              <a:ln w="38100">
                <a:solidFill>
                  <a:srgbClr val="7793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1656570" y="2345270"/>
                <a:ext cx="45719" cy="45719"/>
              </a:xfrm>
              <a:prstGeom prst="rect">
                <a:avLst/>
              </a:prstGeom>
              <a:solidFill>
                <a:srgbClr val="77933C"/>
              </a:solidFill>
              <a:ln w="38100">
                <a:solidFill>
                  <a:srgbClr val="7793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2532056" y="2364430"/>
                <a:ext cx="45719" cy="45719"/>
              </a:xfrm>
              <a:prstGeom prst="rect">
                <a:avLst/>
              </a:prstGeom>
              <a:solidFill>
                <a:srgbClr val="77933C"/>
              </a:solidFill>
              <a:ln w="38100">
                <a:solidFill>
                  <a:srgbClr val="7793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 114"/>
              <p:cNvSpPr/>
              <p:nvPr/>
            </p:nvSpPr>
            <p:spPr>
              <a:xfrm>
                <a:off x="3581400" y="2387291"/>
                <a:ext cx="45719" cy="45719"/>
              </a:xfrm>
              <a:prstGeom prst="rect">
                <a:avLst/>
              </a:prstGeom>
              <a:solidFill>
                <a:srgbClr val="77933C"/>
              </a:solidFill>
              <a:ln w="38100">
                <a:solidFill>
                  <a:srgbClr val="7793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/>
              <p:cNvSpPr/>
              <p:nvPr/>
            </p:nvSpPr>
            <p:spPr>
              <a:xfrm>
                <a:off x="4541514" y="2387291"/>
                <a:ext cx="45719" cy="45719"/>
              </a:xfrm>
              <a:prstGeom prst="rect">
                <a:avLst/>
              </a:prstGeom>
              <a:solidFill>
                <a:srgbClr val="77933C"/>
              </a:solidFill>
              <a:ln w="38100">
                <a:solidFill>
                  <a:srgbClr val="7793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/>
              <p:cNvSpPr/>
              <p:nvPr/>
            </p:nvSpPr>
            <p:spPr>
              <a:xfrm>
                <a:off x="5550599" y="2410150"/>
                <a:ext cx="45719" cy="45719"/>
              </a:xfrm>
              <a:prstGeom prst="rect">
                <a:avLst/>
              </a:prstGeom>
              <a:solidFill>
                <a:srgbClr val="77933C"/>
              </a:solidFill>
              <a:ln w="38100">
                <a:solidFill>
                  <a:srgbClr val="7793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/>
              <p:cNvSpPr/>
              <p:nvPr/>
            </p:nvSpPr>
            <p:spPr>
              <a:xfrm>
                <a:off x="6446519" y="2456246"/>
                <a:ext cx="45719" cy="45719"/>
              </a:xfrm>
              <a:prstGeom prst="rect">
                <a:avLst/>
              </a:prstGeom>
              <a:solidFill>
                <a:srgbClr val="77933C"/>
              </a:solidFill>
              <a:ln w="38100">
                <a:solidFill>
                  <a:srgbClr val="7793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7443836" y="2457518"/>
                <a:ext cx="45719" cy="45719"/>
              </a:xfrm>
              <a:prstGeom prst="rect">
                <a:avLst/>
              </a:prstGeom>
              <a:solidFill>
                <a:srgbClr val="77933C"/>
              </a:solidFill>
              <a:ln w="38100">
                <a:solidFill>
                  <a:srgbClr val="7793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4" name="Group 153"/>
            <p:cNvGrpSpPr/>
            <p:nvPr/>
          </p:nvGrpSpPr>
          <p:grpSpPr>
            <a:xfrm>
              <a:off x="609599" y="2309312"/>
              <a:ext cx="2998770" cy="184604"/>
              <a:chOff x="1251203" y="2871837"/>
              <a:chExt cx="2998770" cy="184604"/>
            </a:xfrm>
          </p:grpSpPr>
          <p:sp>
            <p:nvSpPr>
              <p:cNvPr id="155" name="Oval 39"/>
              <p:cNvSpPr/>
              <p:nvPr/>
            </p:nvSpPr>
            <p:spPr>
              <a:xfrm>
                <a:off x="1251203" y="2966350"/>
                <a:ext cx="1603257" cy="90091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32021"/>
                  <a:gd name="connsiteY0" fmla="*/ 12981 h 212739"/>
                  <a:gd name="connsiteX1" fmla="*/ 996128 w 1832021"/>
                  <a:gd name="connsiteY1" fmla="*/ 209577 h 212739"/>
                  <a:gd name="connsiteX2" fmla="*/ 1832021 w 1832021"/>
                  <a:gd name="connsiteY2" fmla="*/ 145667 h 212739"/>
                  <a:gd name="connsiteX0" fmla="*/ 0 w 1832021"/>
                  <a:gd name="connsiteY0" fmla="*/ 12981 h 214586"/>
                  <a:gd name="connsiteX1" fmla="*/ 996128 w 1832021"/>
                  <a:gd name="connsiteY1" fmla="*/ 209577 h 214586"/>
                  <a:gd name="connsiteX2" fmla="*/ 1832021 w 1832021"/>
                  <a:gd name="connsiteY2" fmla="*/ 145667 h 214586"/>
                  <a:gd name="connsiteX0" fmla="*/ 0 w 1898894"/>
                  <a:gd name="connsiteY0" fmla="*/ 12981 h 213950"/>
                  <a:gd name="connsiteX1" fmla="*/ 996128 w 1898894"/>
                  <a:gd name="connsiteY1" fmla="*/ 209577 h 213950"/>
                  <a:gd name="connsiteX2" fmla="*/ 1898894 w 1898894"/>
                  <a:gd name="connsiteY2" fmla="*/ 129265 h 213950"/>
                  <a:gd name="connsiteX0" fmla="*/ 0 w 1898894"/>
                  <a:gd name="connsiteY0" fmla="*/ 12981 h 215118"/>
                  <a:gd name="connsiteX1" fmla="*/ 996128 w 1898894"/>
                  <a:gd name="connsiteY1" fmla="*/ 209577 h 215118"/>
                  <a:gd name="connsiteX2" fmla="*/ 1898894 w 1898894"/>
                  <a:gd name="connsiteY2" fmla="*/ 129265 h 215118"/>
                  <a:gd name="connsiteX0" fmla="*/ 0 w 1898894"/>
                  <a:gd name="connsiteY0" fmla="*/ 0 h 116284"/>
                  <a:gd name="connsiteX1" fmla="*/ 1898894 w 1898894"/>
                  <a:gd name="connsiteY1" fmla="*/ 116284 h 116284"/>
                  <a:gd name="connsiteX0" fmla="*/ 0 w 1898894"/>
                  <a:gd name="connsiteY0" fmla="*/ 0 h 141599"/>
                  <a:gd name="connsiteX1" fmla="*/ 1898894 w 1898894"/>
                  <a:gd name="connsiteY1" fmla="*/ 116284 h 141599"/>
                  <a:gd name="connsiteX0" fmla="*/ 0 w 1903852"/>
                  <a:gd name="connsiteY0" fmla="*/ 0 h 116027"/>
                  <a:gd name="connsiteX1" fmla="*/ 1903852 w 1903852"/>
                  <a:gd name="connsiteY1" fmla="*/ 87101 h 116027"/>
                  <a:gd name="connsiteX0" fmla="*/ 0 w 1903852"/>
                  <a:gd name="connsiteY0" fmla="*/ 0 h 128259"/>
                  <a:gd name="connsiteX1" fmla="*/ 1903852 w 1903852"/>
                  <a:gd name="connsiteY1" fmla="*/ 87101 h 128259"/>
                  <a:gd name="connsiteX0" fmla="*/ 0 w 1908810"/>
                  <a:gd name="connsiteY0" fmla="*/ 0 h 104334"/>
                  <a:gd name="connsiteX1" fmla="*/ 1908810 w 1908810"/>
                  <a:gd name="connsiteY1" fmla="*/ 57918 h 104334"/>
                  <a:gd name="connsiteX0" fmla="*/ 0 w 1908810"/>
                  <a:gd name="connsiteY0" fmla="*/ 0 h 136462"/>
                  <a:gd name="connsiteX1" fmla="*/ 1908810 w 1908810"/>
                  <a:gd name="connsiteY1" fmla="*/ 57918 h 136462"/>
                  <a:gd name="connsiteX0" fmla="*/ 0 w 1493031"/>
                  <a:gd name="connsiteY0" fmla="*/ 0 h 174740"/>
                  <a:gd name="connsiteX1" fmla="*/ 1493031 w 1493031"/>
                  <a:gd name="connsiteY1" fmla="*/ 105508 h 174740"/>
                  <a:gd name="connsiteX0" fmla="*/ 0 w 1493031"/>
                  <a:gd name="connsiteY0" fmla="*/ 0 h 153057"/>
                  <a:gd name="connsiteX1" fmla="*/ 1493031 w 1493031"/>
                  <a:gd name="connsiteY1" fmla="*/ 105508 h 153057"/>
                  <a:gd name="connsiteX0" fmla="*/ 0 w 1493031"/>
                  <a:gd name="connsiteY0" fmla="*/ 0 h 110774"/>
                  <a:gd name="connsiteX1" fmla="*/ 1493031 w 1493031"/>
                  <a:gd name="connsiteY1" fmla="*/ 53847 h 110774"/>
                  <a:gd name="connsiteX0" fmla="*/ 0 w 1656379"/>
                  <a:gd name="connsiteY0" fmla="*/ 0 h 99845"/>
                  <a:gd name="connsiteX1" fmla="*/ 1656379 w 1656379"/>
                  <a:gd name="connsiteY1" fmla="*/ 39707 h 99845"/>
                  <a:gd name="connsiteX0" fmla="*/ 0 w 1656379"/>
                  <a:gd name="connsiteY0" fmla="*/ 0 h 87300"/>
                  <a:gd name="connsiteX1" fmla="*/ 1656379 w 1656379"/>
                  <a:gd name="connsiteY1" fmla="*/ 39707 h 87300"/>
                  <a:gd name="connsiteX0" fmla="*/ 0 w 1634188"/>
                  <a:gd name="connsiteY0" fmla="*/ 0 h 90091"/>
                  <a:gd name="connsiteX1" fmla="*/ 1634188 w 1634188"/>
                  <a:gd name="connsiteY1" fmla="*/ 43335 h 90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4188" h="90091">
                    <a:moveTo>
                      <a:pt x="0" y="0"/>
                    </a:moveTo>
                    <a:cubicBezTo>
                      <a:pt x="632965" y="38761"/>
                      <a:pt x="837230" y="153903"/>
                      <a:pt x="1634188" y="43335"/>
                    </a:cubicBezTo>
                  </a:path>
                </a:pathLst>
              </a:custGeom>
              <a:noFill/>
              <a:ln w="19050">
                <a:solidFill>
                  <a:srgbClr val="77933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Oval 39"/>
              <p:cNvSpPr/>
              <p:nvPr/>
            </p:nvSpPr>
            <p:spPr>
              <a:xfrm>
                <a:off x="2344165" y="2899659"/>
                <a:ext cx="513636" cy="33366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2392239"/>
                  <a:gd name="connsiteY0" fmla="*/ 19922 h 118396"/>
                  <a:gd name="connsiteX1" fmla="*/ 1154370 w 2392239"/>
                  <a:gd name="connsiteY1" fmla="*/ 114736 h 118396"/>
                  <a:gd name="connsiteX2" fmla="*/ 2392239 w 2392239"/>
                  <a:gd name="connsiteY2" fmla="*/ 74786 h 118396"/>
                  <a:gd name="connsiteX0" fmla="*/ 0 w 2392239"/>
                  <a:gd name="connsiteY0" fmla="*/ 12580 h 126480"/>
                  <a:gd name="connsiteX1" fmla="*/ 1154370 w 2392239"/>
                  <a:gd name="connsiteY1" fmla="*/ 107394 h 126480"/>
                  <a:gd name="connsiteX2" fmla="*/ 2392239 w 2392239"/>
                  <a:gd name="connsiteY2" fmla="*/ 67444 h 126480"/>
                  <a:gd name="connsiteX0" fmla="*/ 0 w 2392239"/>
                  <a:gd name="connsiteY0" fmla="*/ 12289 h 128606"/>
                  <a:gd name="connsiteX1" fmla="*/ 1154370 w 2392239"/>
                  <a:gd name="connsiteY1" fmla="*/ 107103 h 128606"/>
                  <a:gd name="connsiteX2" fmla="*/ 2392239 w 2392239"/>
                  <a:gd name="connsiteY2" fmla="*/ 67153 h 128606"/>
                  <a:gd name="connsiteX0" fmla="*/ 0 w 1682954"/>
                  <a:gd name="connsiteY0" fmla="*/ 12289 h 128606"/>
                  <a:gd name="connsiteX1" fmla="*/ 1154370 w 1682954"/>
                  <a:gd name="connsiteY1" fmla="*/ 107103 h 128606"/>
                  <a:gd name="connsiteX2" fmla="*/ 1680590 w 1682954"/>
                  <a:gd name="connsiteY2" fmla="*/ 79306 h 128606"/>
                  <a:gd name="connsiteX0" fmla="*/ 0 w 1652559"/>
                  <a:gd name="connsiteY0" fmla="*/ 12289 h 128606"/>
                  <a:gd name="connsiteX1" fmla="*/ 1154370 w 1652559"/>
                  <a:gd name="connsiteY1" fmla="*/ 107103 h 128606"/>
                  <a:gd name="connsiteX2" fmla="*/ 1645751 w 1652559"/>
                  <a:gd name="connsiteY2" fmla="*/ 51767 h 128606"/>
                  <a:gd name="connsiteX0" fmla="*/ 0 w 1613568"/>
                  <a:gd name="connsiteY0" fmla="*/ 12289 h 128606"/>
                  <a:gd name="connsiteX1" fmla="*/ 1154370 w 1613568"/>
                  <a:gd name="connsiteY1" fmla="*/ 107103 h 128606"/>
                  <a:gd name="connsiteX2" fmla="*/ 1595980 w 1613568"/>
                  <a:gd name="connsiteY2" fmla="*/ 60947 h 128606"/>
                  <a:gd name="connsiteX0" fmla="*/ 0 w 1579452"/>
                  <a:gd name="connsiteY0" fmla="*/ 12289 h 128606"/>
                  <a:gd name="connsiteX1" fmla="*/ 1154370 w 1579452"/>
                  <a:gd name="connsiteY1" fmla="*/ 107103 h 128606"/>
                  <a:gd name="connsiteX2" fmla="*/ 1546210 w 1579452"/>
                  <a:gd name="connsiteY2" fmla="*/ 60947 h 128606"/>
                  <a:gd name="connsiteX0" fmla="*/ 0 w 1664247"/>
                  <a:gd name="connsiteY0" fmla="*/ 12289 h 128606"/>
                  <a:gd name="connsiteX1" fmla="*/ 1154370 w 1664247"/>
                  <a:gd name="connsiteY1" fmla="*/ 107103 h 128606"/>
                  <a:gd name="connsiteX2" fmla="*/ 1659499 w 1664247"/>
                  <a:gd name="connsiteY2" fmla="*/ 60947 h 128606"/>
                  <a:gd name="connsiteX0" fmla="*/ 0 w 1647453"/>
                  <a:gd name="connsiteY0" fmla="*/ 19540 h 135857"/>
                  <a:gd name="connsiteX1" fmla="*/ 1154370 w 1647453"/>
                  <a:gd name="connsiteY1" fmla="*/ 114354 h 135857"/>
                  <a:gd name="connsiteX2" fmla="*/ 1639591 w 1647453"/>
                  <a:gd name="connsiteY2" fmla="*/ 31479 h 135857"/>
                  <a:gd name="connsiteX0" fmla="*/ 0 w 1655745"/>
                  <a:gd name="connsiteY0" fmla="*/ 12289 h 128606"/>
                  <a:gd name="connsiteX1" fmla="*/ 1154370 w 1655745"/>
                  <a:gd name="connsiteY1" fmla="*/ 107103 h 128606"/>
                  <a:gd name="connsiteX2" fmla="*/ 1649546 w 1655745"/>
                  <a:gd name="connsiteY2" fmla="*/ 70126 h 128606"/>
                  <a:gd name="connsiteX0" fmla="*/ 0 w 1154370"/>
                  <a:gd name="connsiteY0" fmla="*/ 12289 h 128606"/>
                  <a:gd name="connsiteX1" fmla="*/ 1154370 w 1154370"/>
                  <a:gd name="connsiteY1" fmla="*/ 107103 h 128606"/>
                  <a:gd name="connsiteX0" fmla="*/ 0 w 1662030"/>
                  <a:gd name="connsiteY0" fmla="*/ 16986 h 58280"/>
                  <a:gd name="connsiteX1" fmla="*/ 1662030 w 1662030"/>
                  <a:gd name="connsiteY1" fmla="*/ 29186 h 58280"/>
                  <a:gd name="connsiteX0" fmla="*/ 0 w 1662030"/>
                  <a:gd name="connsiteY0" fmla="*/ 9565 h 125302"/>
                  <a:gd name="connsiteX1" fmla="*/ 1662030 w 1662030"/>
                  <a:gd name="connsiteY1" fmla="*/ 21765 h 125302"/>
                  <a:gd name="connsiteX0" fmla="*/ 0 w 1272450"/>
                  <a:gd name="connsiteY0" fmla="*/ 8825 h 150678"/>
                  <a:gd name="connsiteX1" fmla="*/ 1272450 w 1272450"/>
                  <a:gd name="connsiteY1" fmla="*/ 53101 h 150678"/>
                  <a:gd name="connsiteX0" fmla="*/ 0 w 1272450"/>
                  <a:gd name="connsiteY0" fmla="*/ 62970 h 120924"/>
                  <a:gd name="connsiteX1" fmla="*/ 1272450 w 1272450"/>
                  <a:gd name="connsiteY1" fmla="*/ 0 h 120924"/>
                  <a:gd name="connsiteX0" fmla="*/ 83295 w 463467"/>
                  <a:gd name="connsiteY0" fmla="*/ 62970 h 120924"/>
                  <a:gd name="connsiteX1" fmla="*/ 463467 w 463467"/>
                  <a:gd name="connsiteY1" fmla="*/ 0 h 120924"/>
                  <a:gd name="connsiteX0" fmla="*/ 26225 w 551090"/>
                  <a:gd name="connsiteY0" fmla="*/ 80759 h 125959"/>
                  <a:gd name="connsiteX1" fmla="*/ 551091 w 551090"/>
                  <a:gd name="connsiteY1" fmla="*/ 0 h 125959"/>
                  <a:gd name="connsiteX0" fmla="*/ 0 w 524866"/>
                  <a:gd name="connsiteY0" fmla="*/ 80759 h 80759"/>
                  <a:gd name="connsiteX1" fmla="*/ 524866 w 524866"/>
                  <a:gd name="connsiteY1" fmla="*/ 0 h 80759"/>
                  <a:gd name="connsiteX0" fmla="*/ 0 w 524866"/>
                  <a:gd name="connsiteY0" fmla="*/ 80759 h 80759"/>
                  <a:gd name="connsiteX1" fmla="*/ 524866 w 524866"/>
                  <a:gd name="connsiteY1" fmla="*/ 0 h 80759"/>
                  <a:gd name="connsiteX0" fmla="*/ 0 w 544158"/>
                  <a:gd name="connsiteY0" fmla="*/ 62970 h 62970"/>
                  <a:gd name="connsiteX1" fmla="*/ 544158 w 544158"/>
                  <a:gd name="connsiteY1" fmla="*/ 0 h 62970"/>
                  <a:gd name="connsiteX0" fmla="*/ 0 w 525593"/>
                  <a:gd name="connsiteY0" fmla="*/ 62970 h 62970"/>
                  <a:gd name="connsiteX1" fmla="*/ 525593 w 525593"/>
                  <a:gd name="connsiteY1" fmla="*/ 0 h 62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25593" h="62970">
                    <a:moveTo>
                      <a:pt x="0" y="62970"/>
                    </a:moveTo>
                    <a:cubicBezTo>
                      <a:pt x="163985" y="45639"/>
                      <a:pt x="322650" y="65973"/>
                      <a:pt x="525593" y="0"/>
                    </a:cubicBezTo>
                  </a:path>
                </a:pathLst>
              </a:custGeom>
              <a:noFill/>
              <a:ln w="19050">
                <a:solidFill>
                  <a:srgbClr val="77933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Oval 39"/>
              <p:cNvSpPr/>
              <p:nvPr/>
            </p:nvSpPr>
            <p:spPr>
              <a:xfrm>
                <a:off x="2880492" y="2871837"/>
                <a:ext cx="1369481" cy="96352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2392239"/>
                  <a:gd name="connsiteY0" fmla="*/ 19922 h 118396"/>
                  <a:gd name="connsiteX1" fmla="*/ 1154370 w 2392239"/>
                  <a:gd name="connsiteY1" fmla="*/ 114736 h 118396"/>
                  <a:gd name="connsiteX2" fmla="*/ 2392239 w 2392239"/>
                  <a:gd name="connsiteY2" fmla="*/ 74786 h 118396"/>
                  <a:gd name="connsiteX0" fmla="*/ 0 w 2392239"/>
                  <a:gd name="connsiteY0" fmla="*/ 12580 h 126480"/>
                  <a:gd name="connsiteX1" fmla="*/ 1154370 w 2392239"/>
                  <a:gd name="connsiteY1" fmla="*/ 107394 h 126480"/>
                  <a:gd name="connsiteX2" fmla="*/ 2392239 w 2392239"/>
                  <a:gd name="connsiteY2" fmla="*/ 67444 h 126480"/>
                  <a:gd name="connsiteX0" fmla="*/ 0 w 2392239"/>
                  <a:gd name="connsiteY0" fmla="*/ 12289 h 128606"/>
                  <a:gd name="connsiteX1" fmla="*/ 1154370 w 2392239"/>
                  <a:gd name="connsiteY1" fmla="*/ 107103 h 128606"/>
                  <a:gd name="connsiteX2" fmla="*/ 2392239 w 2392239"/>
                  <a:gd name="connsiteY2" fmla="*/ 67153 h 128606"/>
                  <a:gd name="connsiteX0" fmla="*/ 0 w 1682954"/>
                  <a:gd name="connsiteY0" fmla="*/ 12289 h 128606"/>
                  <a:gd name="connsiteX1" fmla="*/ 1154370 w 1682954"/>
                  <a:gd name="connsiteY1" fmla="*/ 107103 h 128606"/>
                  <a:gd name="connsiteX2" fmla="*/ 1680590 w 1682954"/>
                  <a:gd name="connsiteY2" fmla="*/ 79306 h 128606"/>
                  <a:gd name="connsiteX0" fmla="*/ 0 w 1440398"/>
                  <a:gd name="connsiteY0" fmla="*/ 235510 h 351827"/>
                  <a:gd name="connsiteX1" fmla="*/ 1154370 w 1440398"/>
                  <a:gd name="connsiteY1" fmla="*/ 330324 h 351827"/>
                  <a:gd name="connsiteX2" fmla="*/ 1232516 w 1440398"/>
                  <a:gd name="connsiteY2" fmla="*/ 10859 h 351827"/>
                  <a:gd name="connsiteX0" fmla="*/ 0 w 1154370"/>
                  <a:gd name="connsiteY0" fmla="*/ 12289 h 128606"/>
                  <a:gd name="connsiteX1" fmla="*/ 1154370 w 1154370"/>
                  <a:gd name="connsiteY1" fmla="*/ 107103 h 128606"/>
                  <a:gd name="connsiteX0" fmla="*/ 0 w 759010"/>
                  <a:gd name="connsiteY0" fmla="*/ 17183 h 56332"/>
                  <a:gd name="connsiteX1" fmla="*/ 759010 w 759010"/>
                  <a:gd name="connsiteY1" fmla="*/ 26928 h 56332"/>
                  <a:gd name="connsiteX0" fmla="*/ 0 w 759010"/>
                  <a:gd name="connsiteY0" fmla="*/ 93389 h 103135"/>
                  <a:gd name="connsiteX1" fmla="*/ 759010 w 759010"/>
                  <a:gd name="connsiteY1" fmla="*/ 103134 h 103135"/>
                  <a:gd name="connsiteX0" fmla="*/ 0 w 759010"/>
                  <a:gd name="connsiteY0" fmla="*/ 63263 h 73007"/>
                  <a:gd name="connsiteX1" fmla="*/ 759010 w 759010"/>
                  <a:gd name="connsiteY1" fmla="*/ 73008 h 73007"/>
                  <a:gd name="connsiteX0" fmla="*/ 0 w 459868"/>
                  <a:gd name="connsiteY0" fmla="*/ 105095 h 105095"/>
                  <a:gd name="connsiteX1" fmla="*/ 459868 w 459868"/>
                  <a:gd name="connsiteY1" fmla="*/ 50691 h 105095"/>
                  <a:gd name="connsiteX0" fmla="*/ 0 w 459868"/>
                  <a:gd name="connsiteY0" fmla="*/ 68036 h 68036"/>
                  <a:gd name="connsiteX1" fmla="*/ 459868 w 459868"/>
                  <a:gd name="connsiteY1" fmla="*/ 13632 h 68036"/>
                  <a:gd name="connsiteX0" fmla="*/ 0 w 459868"/>
                  <a:gd name="connsiteY0" fmla="*/ 76708 h 76708"/>
                  <a:gd name="connsiteX1" fmla="*/ 459868 w 459868"/>
                  <a:gd name="connsiteY1" fmla="*/ 22304 h 76708"/>
                  <a:gd name="connsiteX0" fmla="*/ 0 w 658137"/>
                  <a:gd name="connsiteY0" fmla="*/ 126478 h 126478"/>
                  <a:gd name="connsiteX1" fmla="*/ 658137 w 658137"/>
                  <a:gd name="connsiteY1" fmla="*/ 7923 h 126478"/>
                  <a:gd name="connsiteX0" fmla="*/ 0 w 658137"/>
                  <a:gd name="connsiteY0" fmla="*/ 144844 h 144844"/>
                  <a:gd name="connsiteX1" fmla="*/ 658137 w 658137"/>
                  <a:gd name="connsiteY1" fmla="*/ 26289 h 144844"/>
                  <a:gd name="connsiteX0" fmla="*/ 0 w 658137"/>
                  <a:gd name="connsiteY0" fmla="*/ 136763 h 136763"/>
                  <a:gd name="connsiteX1" fmla="*/ 658137 w 658137"/>
                  <a:gd name="connsiteY1" fmla="*/ 18208 h 136763"/>
                  <a:gd name="connsiteX0" fmla="*/ 0 w 658137"/>
                  <a:gd name="connsiteY0" fmla="*/ 234529 h 234529"/>
                  <a:gd name="connsiteX1" fmla="*/ 658137 w 658137"/>
                  <a:gd name="connsiteY1" fmla="*/ 115974 h 234529"/>
                  <a:gd name="connsiteX0" fmla="*/ 0 w 663423"/>
                  <a:gd name="connsiteY0" fmla="*/ 169879 h 169878"/>
                  <a:gd name="connsiteX1" fmla="*/ 663423 w 663423"/>
                  <a:gd name="connsiteY1" fmla="*/ 139070 h 169878"/>
                  <a:gd name="connsiteX0" fmla="*/ 0 w 663423"/>
                  <a:gd name="connsiteY0" fmla="*/ 162557 h 162557"/>
                  <a:gd name="connsiteX1" fmla="*/ 663423 w 663423"/>
                  <a:gd name="connsiteY1" fmla="*/ 131748 h 162557"/>
                  <a:gd name="connsiteX0" fmla="*/ 0 w 663423"/>
                  <a:gd name="connsiteY0" fmla="*/ 132322 h 132322"/>
                  <a:gd name="connsiteX1" fmla="*/ 663423 w 663423"/>
                  <a:gd name="connsiteY1" fmla="*/ 101513 h 132322"/>
                  <a:gd name="connsiteX0" fmla="*/ 0 w 1574994"/>
                  <a:gd name="connsiteY0" fmla="*/ 49485 h 169895"/>
                  <a:gd name="connsiteX1" fmla="*/ 1574994 w 1574994"/>
                  <a:gd name="connsiteY1" fmla="*/ 169895 h 169895"/>
                  <a:gd name="connsiteX0" fmla="*/ 0 w 1444769"/>
                  <a:gd name="connsiteY0" fmla="*/ 43636 h 181837"/>
                  <a:gd name="connsiteX1" fmla="*/ 1444769 w 1444769"/>
                  <a:gd name="connsiteY1" fmla="*/ 181837 h 181837"/>
                  <a:gd name="connsiteX0" fmla="*/ 0 w 1401361"/>
                  <a:gd name="connsiteY0" fmla="*/ 43636 h 181837"/>
                  <a:gd name="connsiteX1" fmla="*/ 1401361 w 1401361"/>
                  <a:gd name="connsiteY1" fmla="*/ 181837 h 181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01361" h="181837">
                    <a:moveTo>
                      <a:pt x="0" y="43636"/>
                    </a:moveTo>
                    <a:cubicBezTo>
                      <a:pt x="218293" y="-29893"/>
                      <a:pt x="1156360" y="-26856"/>
                      <a:pt x="1401361" y="181837"/>
                    </a:cubicBezTo>
                  </a:path>
                </a:pathLst>
              </a:custGeom>
              <a:noFill/>
              <a:ln w="19050">
                <a:solidFill>
                  <a:srgbClr val="77933C">
                    <a:alpha val="25098"/>
                  </a:srgb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0" name="Oval 39"/>
              <p:cNvSpPr/>
              <p:nvPr/>
            </p:nvSpPr>
            <p:spPr>
              <a:xfrm>
                <a:off x="2866353" y="2955356"/>
                <a:ext cx="315970" cy="51215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76641"/>
                  <a:gd name="connsiteY0" fmla="*/ 0 h 122958"/>
                  <a:gd name="connsiteX1" fmla="*/ 1876641 w 1876641"/>
                  <a:gd name="connsiteY1" fmla="*/ 122958 h 122958"/>
                  <a:gd name="connsiteX0" fmla="*/ 0 w 1876641"/>
                  <a:gd name="connsiteY0" fmla="*/ 1706 h 124664"/>
                  <a:gd name="connsiteX1" fmla="*/ 1360482 w 1876641"/>
                  <a:gd name="connsiteY1" fmla="*/ 5533 h 124664"/>
                  <a:gd name="connsiteX2" fmla="*/ 1876641 w 1876641"/>
                  <a:gd name="connsiteY2" fmla="*/ 124664 h 124664"/>
                  <a:gd name="connsiteX0" fmla="*/ 0 w 2248465"/>
                  <a:gd name="connsiteY0" fmla="*/ 139688 h 145221"/>
                  <a:gd name="connsiteX1" fmla="*/ 1360482 w 2248465"/>
                  <a:gd name="connsiteY1" fmla="*/ 143515 h 145221"/>
                  <a:gd name="connsiteX2" fmla="*/ 2248465 w 2248465"/>
                  <a:gd name="connsiteY2" fmla="*/ 0 h 145221"/>
                  <a:gd name="connsiteX0" fmla="*/ 0 w 2248465"/>
                  <a:gd name="connsiteY0" fmla="*/ 139688 h 139688"/>
                  <a:gd name="connsiteX1" fmla="*/ 2248465 w 2248465"/>
                  <a:gd name="connsiteY1" fmla="*/ 0 h 139688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97521 h 97521"/>
                  <a:gd name="connsiteX1" fmla="*/ 493452 w 493452"/>
                  <a:gd name="connsiteY1" fmla="*/ 11335 h 97521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49316 h 49316"/>
                  <a:gd name="connsiteX1" fmla="*/ 493452 w 493452"/>
                  <a:gd name="connsiteY1" fmla="*/ 6904 h 49316"/>
                  <a:gd name="connsiteX0" fmla="*/ 0 w 493452"/>
                  <a:gd name="connsiteY0" fmla="*/ 42412 h 42412"/>
                  <a:gd name="connsiteX1" fmla="*/ 493452 w 493452"/>
                  <a:gd name="connsiteY1" fmla="*/ 0 h 42412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80608"/>
                  <a:gd name="connsiteY0" fmla="*/ 65355 h 65355"/>
                  <a:gd name="connsiteX1" fmla="*/ 480608 w 480608"/>
                  <a:gd name="connsiteY1" fmla="*/ 0 h 65355"/>
                  <a:gd name="connsiteX0" fmla="*/ 0 w 322065"/>
                  <a:gd name="connsiteY0" fmla="*/ 51215 h 51215"/>
                  <a:gd name="connsiteX1" fmla="*/ 322065 w 322065"/>
                  <a:gd name="connsiteY1" fmla="*/ 0 h 51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2065" h="51215">
                    <a:moveTo>
                      <a:pt x="0" y="51215"/>
                    </a:moveTo>
                    <a:lnTo>
                      <a:pt x="322065" y="0"/>
                    </a:lnTo>
                  </a:path>
                </a:pathLst>
              </a:custGeom>
              <a:noFill/>
              <a:ln w="19050">
                <a:solidFill>
                  <a:srgbClr val="77933C">
                    <a:alpha val="25098"/>
                  </a:srgb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1" name="Group 160"/>
            <p:cNvGrpSpPr/>
            <p:nvPr/>
          </p:nvGrpSpPr>
          <p:grpSpPr>
            <a:xfrm>
              <a:off x="2590800" y="2255781"/>
              <a:ext cx="2936720" cy="241271"/>
              <a:chOff x="1251204" y="2841618"/>
              <a:chExt cx="2936720" cy="241271"/>
            </a:xfrm>
          </p:grpSpPr>
          <p:sp>
            <p:nvSpPr>
              <p:cNvPr id="162" name="Oval 39"/>
              <p:cNvSpPr/>
              <p:nvPr/>
            </p:nvSpPr>
            <p:spPr>
              <a:xfrm>
                <a:off x="1251204" y="2966350"/>
                <a:ext cx="1559714" cy="116539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32021"/>
                  <a:gd name="connsiteY0" fmla="*/ 12981 h 212739"/>
                  <a:gd name="connsiteX1" fmla="*/ 996128 w 1832021"/>
                  <a:gd name="connsiteY1" fmla="*/ 209577 h 212739"/>
                  <a:gd name="connsiteX2" fmla="*/ 1832021 w 1832021"/>
                  <a:gd name="connsiteY2" fmla="*/ 145667 h 212739"/>
                  <a:gd name="connsiteX0" fmla="*/ 0 w 1832021"/>
                  <a:gd name="connsiteY0" fmla="*/ 12981 h 214586"/>
                  <a:gd name="connsiteX1" fmla="*/ 996128 w 1832021"/>
                  <a:gd name="connsiteY1" fmla="*/ 209577 h 214586"/>
                  <a:gd name="connsiteX2" fmla="*/ 1832021 w 1832021"/>
                  <a:gd name="connsiteY2" fmla="*/ 145667 h 214586"/>
                  <a:gd name="connsiteX0" fmla="*/ 0 w 1898894"/>
                  <a:gd name="connsiteY0" fmla="*/ 12981 h 213950"/>
                  <a:gd name="connsiteX1" fmla="*/ 996128 w 1898894"/>
                  <a:gd name="connsiteY1" fmla="*/ 209577 h 213950"/>
                  <a:gd name="connsiteX2" fmla="*/ 1898894 w 1898894"/>
                  <a:gd name="connsiteY2" fmla="*/ 129265 h 213950"/>
                  <a:gd name="connsiteX0" fmla="*/ 0 w 1898894"/>
                  <a:gd name="connsiteY0" fmla="*/ 12981 h 215118"/>
                  <a:gd name="connsiteX1" fmla="*/ 996128 w 1898894"/>
                  <a:gd name="connsiteY1" fmla="*/ 209577 h 215118"/>
                  <a:gd name="connsiteX2" fmla="*/ 1898894 w 1898894"/>
                  <a:gd name="connsiteY2" fmla="*/ 129265 h 215118"/>
                  <a:gd name="connsiteX0" fmla="*/ 0 w 1898894"/>
                  <a:gd name="connsiteY0" fmla="*/ 0 h 116284"/>
                  <a:gd name="connsiteX1" fmla="*/ 1898894 w 1898894"/>
                  <a:gd name="connsiteY1" fmla="*/ 116284 h 116284"/>
                  <a:gd name="connsiteX0" fmla="*/ 0 w 1898894"/>
                  <a:gd name="connsiteY0" fmla="*/ 0 h 141599"/>
                  <a:gd name="connsiteX1" fmla="*/ 1898894 w 1898894"/>
                  <a:gd name="connsiteY1" fmla="*/ 116284 h 141599"/>
                  <a:gd name="connsiteX0" fmla="*/ 0 w 1903852"/>
                  <a:gd name="connsiteY0" fmla="*/ 0 h 116027"/>
                  <a:gd name="connsiteX1" fmla="*/ 1903852 w 1903852"/>
                  <a:gd name="connsiteY1" fmla="*/ 87101 h 116027"/>
                  <a:gd name="connsiteX0" fmla="*/ 0 w 1903852"/>
                  <a:gd name="connsiteY0" fmla="*/ 0 h 128259"/>
                  <a:gd name="connsiteX1" fmla="*/ 1903852 w 1903852"/>
                  <a:gd name="connsiteY1" fmla="*/ 87101 h 128259"/>
                  <a:gd name="connsiteX0" fmla="*/ 0 w 1908810"/>
                  <a:gd name="connsiteY0" fmla="*/ 0 h 104334"/>
                  <a:gd name="connsiteX1" fmla="*/ 1908810 w 1908810"/>
                  <a:gd name="connsiteY1" fmla="*/ 57918 h 104334"/>
                  <a:gd name="connsiteX0" fmla="*/ 0 w 1908810"/>
                  <a:gd name="connsiteY0" fmla="*/ 0 h 136462"/>
                  <a:gd name="connsiteX1" fmla="*/ 1908810 w 1908810"/>
                  <a:gd name="connsiteY1" fmla="*/ 57918 h 136462"/>
                  <a:gd name="connsiteX0" fmla="*/ 0 w 1493031"/>
                  <a:gd name="connsiteY0" fmla="*/ 0 h 174740"/>
                  <a:gd name="connsiteX1" fmla="*/ 1493031 w 1493031"/>
                  <a:gd name="connsiteY1" fmla="*/ 105508 h 174740"/>
                  <a:gd name="connsiteX0" fmla="*/ 0 w 1493031"/>
                  <a:gd name="connsiteY0" fmla="*/ 0 h 153057"/>
                  <a:gd name="connsiteX1" fmla="*/ 1493031 w 1493031"/>
                  <a:gd name="connsiteY1" fmla="*/ 105508 h 153057"/>
                  <a:gd name="connsiteX0" fmla="*/ 0 w 1493031"/>
                  <a:gd name="connsiteY0" fmla="*/ 0 h 110774"/>
                  <a:gd name="connsiteX1" fmla="*/ 1493031 w 1493031"/>
                  <a:gd name="connsiteY1" fmla="*/ 53847 h 110774"/>
                  <a:gd name="connsiteX0" fmla="*/ 0 w 1656379"/>
                  <a:gd name="connsiteY0" fmla="*/ 0 h 99845"/>
                  <a:gd name="connsiteX1" fmla="*/ 1656379 w 1656379"/>
                  <a:gd name="connsiteY1" fmla="*/ 39707 h 99845"/>
                  <a:gd name="connsiteX0" fmla="*/ 0 w 1656379"/>
                  <a:gd name="connsiteY0" fmla="*/ 0 h 87300"/>
                  <a:gd name="connsiteX1" fmla="*/ 1656379 w 1656379"/>
                  <a:gd name="connsiteY1" fmla="*/ 39707 h 87300"/>
                  <a:gd name="connsiteX0" fmla="*/ 0 w 1589805"/>
                  <a:gd name="connsiteY0" fmla="*/ 0 h 94897"/>
                  <a:gd name="connsiteX1" fmla="*/ 1589805 w 1589805"/>
                  <a:gd name="connsiteY1" fmla="*/ 49504 h 94897"/>
                  <a:gd name="connsiteX0" fmla="*/ 0 w 1589805"/>
                  <a:gd name="connsiteY0" fmla="*/ 0 h 116539"/>
                  <a:gd name="connsiteX1" fmla="*/ 1589805 w 1589805"/>
                  <a:gd name="connsiteY1" fmla="*/ 49504 h 116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89805" h="116539">
                    <a:moveTo>
                      <a:pt x="0" y="0"/>
                    </a:moveTo>
                    <a:cubicBezTo>
                      <a:pt x="632965" y="38761"/>
                      <a:pt x="826134" y="209057"/>
                      <a:pt x="1589805" y="49504"/>
                    </a:cubicBezTo>
                  </a:path>
                </a:pathLst>
              </a:custGeom>
              <a:noFill/>
              <a:ln w="19050">
                <a:solidFill>
                  <a:srgbClr val="77933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Oval 39"/>
              <p:cNvSpPr/>
              <p:nvPr/>
            </p:nvSpPr>
            <p:spPr>
              <a:xfrm>
                <a:off x="2275585" y="2915987"/>
                <a:ext cx="544842" cy="79086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2392239"/>
                  <a:gd name="connsiteY0" fmla="*/ 19922 h 118396"/>
                  <a:gd name="connsiteX1" fmla="*/ 1154370 w 2392239"/>
                  <a:gd name="connsiteY1" fmla="*/ 114736 h 118396"/>
                  <a:gd name="connsiteX2" fmla="*/ 2392239 w 2392239"/>
                  <a:gd name="connsiteY2" fmla="*/ 74786 h 118396"/>
                  <a:gd name="connsiteX0" fmla="*/ 0 w 2392239"/>
                  <a:gd name="connsiteY0" fmla="*/ 12580 h 126480"/>
                  <a:gd name="connsiteX1" fmla="*/ 1154370 w 2392239"/>
                  <a:gd name="connsiteY1" fmla="*/ 107394 h 126480"/>
                  <a:gd name="connsiteX2" fmla="*/ 2392239 w 2392239"/>
                  <a:gd name="connsiteY2" fmla="*/ 67444 h 126480"/>
                  <a:gd name="connsiteX0" fmla="*/ 0 w 2392239"/>
                  <a:gd name="connsiteY0" fmla="*/ 12289 h 128606"/>
                  <a:gd name="connsiteX1" fmla="*/ 1154370 w 2392239"/>
                  <a:gd name="connsiteY1" fmla="*/ 107103 h 128606"/>
                  <a:gd name="connsiteX2" fmla="*/ 2392239 w 2392239"/>
                  <a:gd name="connsiteY2" fmla="*/ 67153 h 128606"/>
                  <a:gd name="connsiteX0" fmla="*/ 0 w 1682954"/>
                  <a:gd name="connsiteY0" fmla="*/ 12289 h 128606"/>
                  <a:gd name="connsiteX1" fmla="*/ 1154370 w 1682954"/>
                  <a:gd name="connsiteY1" fmla="*/ 107103 h 128606"/>
                  <a:gd name="connsiteX2" fmla="*/ 1680590 w 1682954"/>
                  <a:gd name="connsiteY2" fmla="*/ 79306 h 128606"/>
                  <a:gd name="connsiteX0" fmla="*/ 0 w 1652559"/>
                  <a:gd name="connsiteY0" fmla="*/ 12289 h 128606"/>
                  <a:gd name="connsiteX1" fmla="*/ 1154370 w 1652559"/>
                  <a:gd name="connsiteY1" fmla="*/ 107103 h 128606"/>
                  <a:gd name="connsiteX2" fmla="*/ 1645751 w 1652559"/>
                  <a:gd name="connsiteY2" fmla="*/ 51767 h 128606"/>
                  <a:gd name="connsiteX0" fmla="*/ 0 w 1613568"/>
                  <a:gd name="connsiteY0" fmla="*/ 12289 h 128606"/>
                  <a:gd name="connsiteX1" fmla="*/ 1154370 w 1613568"/>
                  <a:gd name="connsiteY1" fmla="*/ 107103 h 128606"/>
                  <a:gd name="connsiteX2" fmla="*/ 1595980 w 1613568"/>
                  <a:gd name="connsiteY2" fmla="*/ 60947 h 128606"/>
                  <a:gd name="connsiteX0" fmla="*/ 0 w 1579452"/>
                  <a:gd name="connsiteY0" fmla="*/ 12289 h 128606"/>
                  <a:gd name="connsiteX1" fmla="*/ 1154370 w 1579452"/>
                  <a:gd name="connsiteY1" fmla="*/ 107103 h 128606"/>
                  <a:gd name="connsiteX2" fmla="*/ 1546210 w 1579452"/>
                  <a:gd name="connsiteY2" fmla="*/ 60947 h 128606"/>
                  <a:gd name="connsiteX0" fmla="*/ 0 w 1664247"/>
                  <a:gd name="connsiteY0" fmla="*/ 12289 h 128606"/>
                  <a:gd name="connsiteX1" fmla="*/ 1154370 w 1664247"/>
                  <a:gd name="connsiteY1" fmla="*/ 107103 h 128606"/>
                  <a:gd name="connsiteX2" fmla="*/ 1659499 w 1664247"/>
                  <a:gd name="connsiteY2" fmla="*/ 60947 h 128606"/>
                  <a:gd name="connsiteX0" fmla="*/ 0 w 1647453"/>
                  <a:gd name="connsiteY0" fmla="*/ 19540 h 135857"/>
                  <a:gd name="connsiteX1" fmla="*/ 1154370 w 1647453"/>
                  <a:gd name="connsiteY1" fmla="*/ 114354 h 135857"/>
                  <a:gd name="connsiteX2" fmla="*/ 1639591 w 1647453"/>
                  <a:gd name="connsiteY2" fmla="*/ 31479 h 135857"/>
                  <a:gd name="connsiteX0" fmla="*/ 0 w 1655745"/>
                  <a:gd name="connsiteY0" fmla="*/ 12289 h 128606"/>
                  <a:gd name="connsiteX1" fmla="*/ 1154370 w 1655745"/>
                  <a:gd name="connsiteY1" fmla="*/ 107103 h 128606"/>
                  <a:gd name="connsiteX2" fmla="*/ 1649546 w 1655745"/>
                  <a:gd name="connsiteY2" fmla="*/ 70126 h 128606"/>
                  <a:gd name="connsiteX0" fmla="*/ 0 w 1154370"/>
                  <a:gd name="connsiteY0" fmla="*/ 12289 h 128606"/>
                  <a:gd name="connsiteX1" fmla="*/ 1154370 w 1154370"/>
                  <a:gd name="connsiteY1" fmla="*/ 107103 h 128606"/>
                  <a:gd name="connsiteX0" fmla="*/ 0 w 1662030"/>
                  <a:gd name="connsiteY0" fmla="*/ 16986 h 58280"/>
                  <a:gd name="connsiteX1" fmla="*/ 1662030 w 1662030"/>
                  <a:gd name="connsiteY1" fmla="*/ 29186 h 58280"/>
                  <a:gd name="connsiteX0" fmla="*/ 0 w 1662030"/>
                  <a:gd name="connsiteY0" fmla="*/ 9565 h 125302"/>
                  <a:gd name="connsiteX1" fmla="*/ 1662030 w 1662030"/>
                  <a:gd name="connsiteY1" fmla="*/ 21765 h 125302"/>
                  <a:gd name="connsiteX0" fmla="*/ 0 w 1272450"/>
                  <a:gd name="connsiteY0" fmla="*/ 8825 h 150678"/>
                  <a:gd name="connsiteX1" fmla="*/ 1272450 w 1272450"/>
                  <a:gd name="connsiteY1" fmla="*/ 53101 h 150678"/>
                  <a:gd name="connsiteX0" fmla="*/ 0 w 1272450"/>
                  <a:gd name="connsiteY0" fmla="*/ 62970 h 120924"/>
                  <a:gd name="connsiteX1" fmla="*/ 1272450 w 1272450"/>
                  <a:gd name="connsiteY1" fmla="*/ 0 h 120924"/>
                  <a:gd name="connsiteX0" fmla="*/ 83295 w 463467"/>
                  <a:gd name="connsiteY0" fmla="*/ 62970 h 120924"/>
                  <a:gd name="connsiteX1" fmla="*/ 463467 w 463467"/>
                  <a:gd name="connsiteY1" fmla="*/ 0 h 120924"/>
                  <a:gd name="connsiteX0" fmla="*/ 26225 w 551090"/>
                  <a:gd name="connsiteY0" fmla="*/ 80759 h 125959"/>
                  <a:gd name="connsiteX1" fmla="*/ 551091 w 551090"/>
                  <a:gd name="connsiteY1" fmla="*/ 0 h 125959"/>
                  <a:gd name="connsiteX0" fmla="*/ 0 w 524866"/>
                  <a:gd name="connsiteY0" fmla="*/ 80759 h 80759"/>
                  <a:gd name="connsiteX1" fmla="*/ 524866 w 524866"/>
                  <a:gd name="connsiteY1" fmla="*/ 0 h 80759"/>
                  <a:gd name="connsiteX0" fmla="*/ 0 w 524866"/>
                  <a:gd name="connsiteY0" fmla="*/ 80759 h 80759"/>
                  <a:gd name="connsiteX1" fmla="*/ 524866 w 524866"/>
                  <a:gd name="connsiteY1" fmla="*/ 0 h 80759"/>
                  <a:gd name="connsiteX0" fmla="*/ 0 w 544158"/>
                  <a:gd name="connsiteY0" fmla="*/ 62970 h 62970"/>
                  <a:gd name="connsiteX1" fmla="*/ 544158 w 544158"/>
                  <a:gd name="connsiteY1" fmla="*/ 0 h 62970"/>
                  <a:gd name="connsiteX0" fmla="*/ 0 w 614334"/>
                  <a:gd name="connsiteY0" fmla="*/ 180070 h 180070"/>
                  <a:gd name="connsiteX1" fmla="*/ 614334 w 614334"/>
                  <a:gd name="connsiteY1" fmla="*/ 0 h 180070"/>
                  <a:gd name="connsiteX0" fmla="*/ 0 w 557525"/>
                  <a:gd name="connsiteY0" fmla="*/ 149255 h 149255"/>
                  <a:gd name="connsiteX1" fmla="*/ 557525 w 557525"/>
                  <a:gd name="connsiteY1" fmla="*/ 0 h 149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7525" h="149255">
                    <a:moveTo>
                      <a:pt x="0" y="149255"/>
                    </a:moveTo>
                    <a:cubicBezTo>
                      <a:pt x="163985" y="131924"/>
                      <a:pt x="354582" y="65973"/>
                      <a:pt x="557525" y="0"/>
                    </a:cubicBezTo>
                  </a:path>
                </a:pathLst>
              </a:custGeom>
              <a:noFill/>
              <a:ln w="19050">
                <a:solidFill>
                  <a:srgbClr val="77933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Oval 39"/>
              <p:cNvSpPr/>
              <p:nvPr/>
            </p:nvSpPr>
            <p:spPr>
              <a:xfrm>
                <a:off x="2834772" y="2841618"/>
                <a:ext cx="1353152" cy="175555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2392239"/>
                  <a:gd name="connsiteY0" fmla="*/ 19922 h 118396"/>
                  <a:gd name="connsiteX1" fmla="*/ 1154370 w 2392239"/>
                  <a:gd name="connsiteY1" fmla="*/ 114736 h 118396"/>
                  <a:gd name="connsiteX2" fmla="*/ 2392239 w 2392239"/>
                  <a:gd name="connsiteY2" fmla="*/ 74786 h 118396"/>
                  <a:gd name="connsiteX0" fmla="*/ 0 w 2392239"/>
                  <a:gd name="connsiteY0" fmla="*/ 12580 h 126480"/>
                  <a:gd name="connsiteX1" fmla="*/ 1154370 w 2392239"/>
                  <a:gd name="connsiteY1" fmla="*/ 107394 h 126480"/>
                  <a:gd name="connsiteX2" fmla="*/ 2392239 w 2392239"/>
                  <a:gd name="connsiteY2" fmla="*/ 67444 h 126480"/>
                  <a:gd name="connsiteX0" fmla="*/ 0 w 2392239"/>
                  <a:gd name="connsiteY0" fmla="*/ 12289 h 128606"/>
                  <a:gd name="connsiteX1" fmla="*/ 1154370 w 2392239"/>
                  <a:gd name="connsiteY1" fmla="*/ 107103 h 128606"/>
                  <a:gd name="connsiteX2" fmla="*/ 2392239 w 2392239"/>
                  <a:gd name="connsiteY2" fmla="*/ 67153 h 128606"/>
                  <a:gd name="connsiteX0" fmla="*/ 0 w 1682954"/>
                  <a:gd name="connsiteY0" fmla="*/ 12289 h 128606"/>
                  <a:gd name="connsiteX1" fmla="*/ 1154370 w 1682954"/>
                  <a:gd name="connsiteY1" fmla="*/ 107103 h 128606"/>
                  <a:gd name="connsiteX2" fmla="*/ 1680590 w 1682954"/>
                  <a:gd name="connsiteY2" fmla="*/ 79306 h 128606"/>
                  <a:gd name="connsiteX0" fmla="*/ 0 w 1440398"/>
                  <a:gd name="connsiteY0" fmla="*/ 235510 h 351827"/>
                  <a:gd name="connsiteX1" fmla="*/ 1154370 w 1440398"/>
                  <a:gd name="connsiteY1" fmla="*/ 330324 h 351827"/>
                  <a:gd name="connsiteX2" fmla="*/ 1232516 w 1440398"/>
                  <a:gd name="connsiteY2" fmla="*/ 10859 h 351827"/>
                  <a:gd name="connsiteX0" fmla="*/ 0 w 1154370"/>
                  <a:gd name="connsiteY0" fmla="*/ 12289 h 128606"/>
                  <a:gd name="connsiteX1" fmla="*/ 1154370 w 1154370"/>
                  <a:gd name="connsiteY1" fmla="*/ 107103 h 128606"/>
                  <a:gd name="connsiteX0" fmla="*/ 0 w 759010"/>
                  <a:gd name="connsiteY0" fmla="*/ 17183 h 56332"/>
                  <a:gd name="connsiteX1" fmla="*/ 759010 w 759010"/>
                  <a:gd name="connsiteY1" fmla="*/ 26928 h 56332"/>
                  <a:gd name="connsiteX0" fmla="*/ 0 w 759010"/>
                  <a:gd name="connsiteY0" fmla="*/ 93389 h 103135"/>
                  <a:gd name="connsiteX1" fmla="*/ 759010 w 759010"/>
                  <a:gd name="connsiteY1" fmla="*/ 103134 h 103135"/>
                  <a:gd name="connsiteX0" fmla="*/ 0 w 759010"/>
                  <a:gd name="connsiteY0" fmla="*/ 63263 h 73007"/>
                  <a:gd name="connsiteX1" fmla="*/ 759010 w 759010"/>
                  <a:gd name="connsiteY1" fmla="*/ 73008 h 73007"/>
                  <a:gd name="connsiteX0" fmla="*/ 0 w 459868"/>
                  <a:gd name="connsiteY0" fmla="*/ 105095 h 105095"/>
                  <a:gd name="connsiteX1" fmla="*/ 459868 w 459868"/>
                  <a:gd name="connsiteY1" fmla="*/ 50691 h 105095"/>
                  <a:gd name="connsiteX0" fmla="*/ 0 w 459868"/>
                  <a:gd name="connsiteY0" fmla="*/ 68036 h 68036"/>
                  <a:gd name="connsiteX1" fmla="*/ 459868 w 459868"/>
                  <a:gd name="connsiteY1" fmla="*/ 13632 h 68036"/>
                  <a:gd name="connsiteX0" fmla="*/ 0 w 459868"/>
                  <a:gd name="connsiteY0" fmla="*/ 76708 h 76708"/>
                  <a:gd name="connsiteX1" fmla="*/ 459868 w 459868"/>
                  <a:gd name="connsiteY1" fmla="*/ 22304 h 76708"/>
                  <a:gd name="connsiteX0" fmla="*/ 0 w 658137"/>
                  <a:gd name="connsiteY0" fmla="*/ 126478 h 126478"/>
                  <a:gd name="connsiteX1" fmla="*/ 658137 w 658137"/>
                  <a:gd name="connsiteY1" fmla="*/ 7923 h 126478"/>
                  <a:gd name="connsiteX0" fmla="*/ 0 w 658137"/>
                  <a:gd name="connsiteY0" fmla="*/ 144844 h 144844"/>
                  <a:gd name="connsiteX1" fmla="*/ 658137 w 658137"/>
                  <a:gd name="connsiteY1" fmla="*/ 26289 h 144844"/>
                  <a:gd name="connsiteX0" fmla="*/ 0 w 658137"/>
                  <a:gd name="connsiteY0" fmla="*/ 136763 h 136763"/>
                  <a:gd name="connsiteX1" fmla="*/ 658137 w 658137"/>
                  <a:gd name="connsiteY1" fmla="*/ 18208 h 136763"/>
                  <a:gd name="connsiteX0" fmla="*/ 0 w 658137"/>
                  <a:gd name="connsiteY0" fmla="*/ 234529 h 234529"/>
                  <a:gd name="connsiteX1" fmla="*/ 658137 w 658137"/>
                  <a:gd name="connsiteY1" fmla="*/ 115974 h 234529"/>
                  <a:gd name="connsiteX0" fmla="*/ 0 w 663423"/>
                  <a:gd name="connsiteY0" fmla="*/ 169879 h 169878"/>
                  <a:gd name="connsiteX1" fmla="*/ 663423 w 663423"/>
                  <a:gd name="connsiteY1" fmla="*/ 139070 h 169878"/>
                  <a:gd name="connsiteX0" fmla="*/ 0 w 663423"/>
                  <a:gd name="connsiteY0" fmla="*/ 162557 h 162557"/>
                  <a:gd name="connsiteX1" fmla="*/ 663423 w 663423"/>
                  <a:gd name="connsiteY1" fmla="*/ 131748 h 162557"/>
                  <a:gd name="connsiteX0" fmla="*/ 0 w 663423"/>
                  <a:gd name="connsiteY0" fmla="*/ 132322 h 132322"/>
                  <a:gd name="connsiteX1" fmla="*/ 663423 w 663423"/>
                  <a:gd name="connsiteY1" fmla="*/ 101513 h 132322"/>
                  <a:gd name="connsiteX0" fmla="*/ 0 w 1574994"/>
                  <a:gd name="connsiteY0" fmla="*/ 49485 h 169895"/>
                  <a:gd name="connsiteX1" fmla="*/ 1574994 w 1574994"/>
                  <a:gd name="connsiteY1" fmla="*/ 169895 h 169895"/>
                  <a:gd name="connsiteX0" fmla="*/ 0 w 1444769"/>
                  <a:gd name="connsiteY0" fmla="*/ 43636 h 181837"/>
                  <a:gd name="connsiteX1" fmla="*/ 1444769 w 1444769"/>
                  <a:gd name="connsiteY1" fmla="*/ 181837 h 181837"/>
                  <a:gd name="connsiteX0" fmla="*/ 0 w 1401361"/>
                  <a:gd name="connsiteY0" fmla="*/ 43636 h 181837"/>
                  <a:gd name="connsiteX1" fmla="*/ 1401361 w 1401361"/>
                  <a:gd name="connsiteY1" fmla="*/ 181837 h 181837"/>
                  <a:gd name="connsiteX0" fmla="*/ 0 w 1448145"/>
                  <a:gd name="connsiteY0" fmla="*/ 56773 h 157994"/>
                  <a:gd name="connsiteX1" fmla="*/ 1448145 w 1448145"/>
                  <a:gd name="connsiteY1" fmla="*/ 157994 h 157994"/>
                  <a:gd name="connsiteX0" fmla="*/ 0 w 1404702"/>
                  <a:gd name="connsiteY0" fmla="*/ 29233 h 229063"/>
                  <a:gd name="connsiteX1" fmla="*/ 1404702 w 1404702"/>
                  <a:gd name="connsiteY1" fmla="*/ 229063 h 229063"/>
                  <a:gd name="connsiteX0" fmla="*/ 0 w 1384652"/>
                  <a:gd name="connsiteY0" fmla="*/ 30329 h 223996"/>
                  <a:gd name="connsiteX1" fmla="*/ 1384652 w 1384652"/>
                  <a:gd name="connsiteY1" fmla="*/ 223995 h 223996"/>
                  <a:gd name="connsiteX0" fmla="*/ 0 w 1384652"/>
                  <a:gd name="connsiteY0" fmla="*/ 96886 h 290551"/>
                  <a:gd name="connsiteX1" fmla="*/ 1384652 w 1384652"/>
                  <a:gd name="connsiteY1" fmla="*/ 290552 h 290551"/>
                  <a:gd name="connsiteX0" fmla="*/ 0 w 1384652"/>
                  <a:gd name="connsiteY0" fmla="*/ 137644 h 331311"/>
                  <a:gd name="connsiteX1" fmla="*/ 1384652 w 1384652"/>
                  <a:gd name="connsiteY1" fmla="*/ 331310 h 331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84652" h="331311">
                    <a:moveTo>
                      <a:pt x="0" y="137644"/>
                    </a:moveTo>
                    <a:cubicBezTo>
                      <a:pt x="514974" y="-87408"/>
                      <a:pt x="633011" y="-45743"/>
                      <a:pt x="1384652" y="331310"/>
                    </a:cubicBezTo>
                  </a:path>
                </a:pathLst>
              </a:custGeom>
              <a:noFill/>
              <a:ln w="19050">
                <a:solidFill>
                  <a:srgbClr val="77933C">
                    <a:alpha val="25098"/>
                  </a:srgb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5" name="Oval 39"/>
              <p:cNvSpPr/>
              <p:nvPr/>
            </p:nvSpPr>
            <p:spPr>
              <a:xfrm>
                <a:off x="2820633" y="2978539"/>
                <a:ext cx="381285" cy="37830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76641"/>
                  <a:gd name="connsiteY0" fmla="*/ 0 h 122958"/>
                  <a:gd name="connsiteX1" fmla="*/ 1876641 w 1876641"/>
                  <a:gd name="connsiteY1" fmla="*/ 122958 h 122958"/>
                  <a:gd name="connsiteX0" fmla="*/ 0 w 1876641"/>
                  <a:gd name="connsiteY0" fmla="*/ 1706 h 124664"/>
                  <a:gd name="connsiteX1" fmla="*/ 1360482 w 1876641"/>
                  <a:gd name="connsiteY1" fmla="*/ 5533 h 124664"/>
                  <a:gd name="connsiteX2" fmla="*/ 1876641 w 1876641"/>
                  <a:gd name="connsiteY2" fmla="*/ 124664 h 124664"/>
                  <a:gd name="connsiteX0" fmla="*/ 0 w 2248465"/>
                  <a:gd name="connsiteY0" fmla="*/ 139688 h 145221"/>
                  <a:gd name="connsiteX1" fmla="*/ 1360482 w 2248465"/>
                  <a:gd name="connsiteY1" fmla="*/ 143515 h 145221"/>
                  <a:gd name="connsiteX2" fmla="*/ 2248465 w 2248465"/>
                  <a:gd name="connsiteY2" fmla="*/ 0 h 145221"/>
                  <a:gd name="connsiteX0" fmla="*/ 0 w 2248465"/>
                  <a:gd name="connsiteY0" fmla="*/ 139688 h 139688"/>
                  <a:gd name="connsiteX1" fmla="*/ 2248465 w 2248465"/>
                  <a:gd name="connsiteY1" fmla="*/ 0 h 139688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97521 h 97521"/>
                  <a:gd name="connsiteX1" fmla="*/ 493452 w 493452"/>
                  <a:gd name="connsiteY1" fmla="*/ 11335 h 97521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49316 h 49316"/>
                  <a:gd name="connsiteX1" fmla="*/ 493452 w 493452"/>
                  <a:gd name="connsiteY1" fmla="*/ 6904 h 49316"/>
                  <a:gd name="connsiteX0" fmla="*/ 0 w 493452"/>
                  <a:gd name="connsiteY0" fmla="*/ 42412 h 42412"/>
                  <a:gd name="connsiteX1" fmla="*/ 493452 w 493452"/>
                  <a:gd name="connsiteY1" fmla="*/ 0 h 42412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80608"/>
                  <a:gd name="connsiteY0" fmla="*/ 65355 h 65355"/>
                  <a:gd name="connsiteX1" fmla="*/ 480608 w 480608"/>
                  <a:gd name="connsiteY1" fmla="*/ 0 h 65355"/>
                  <a:gd name="connsiteX0" fmla="*/ 0 w 322065"/>
                  <a:gd name="connsiteY0" fmla="*/ 51215 h 51215"/>
                  <a:gd name="connsiteX1" fmla="*/ 322065 w 322065"/>
                  <a:gd name="connsiteY1" fmla="*/ 0 h 51215"/>
                  <a:gd name="connsiteX0" fmla="*/ 0 w 342038"/>
                  <a:gd name="connsiteY0" fmla="*/ 18558 h 18558"/>
                  <a:gd name="connsiteX1" fmla="*/ 342038 w 342038"/>
                  <a:gd name="connsiteY1" fmla="*/ 0 h 18558"/>
                  <a:gd name="connsiteX0" fmla="*/ 0 w 388640"/>
                  <a:gd name="connsiteY0" fmla="*/ 28355 h 28355"/>
                  <a:gd name="connsiteX1" fmla="*/ 388640 w 388640"/>
                  <a:gd name="connsiteY1" fmla="*/ 0 h 28355"/>
                  <a:gd name="connsiteX0" fmla="*/ 0 w 388640"/>
                  <a:gd name="connsiteY0" fmla="*/ 28355 h 28355"/>
                  <a:gd name="connsiteX1" fmla="*/ 388640 w 388640"/>
                  <a:gd name="connsiteY1" fmla="*/ 0 h 28355"/>
                  <a:gd name="connsiteX0" fmla="*/ 0 w 388640"/>
                  <a:gd name="connsiteY0" fmla="*/ 37830 h 37830"/>
                  <a:gd name="connsiteX1" fmla="*/ 388640 w 388640"/>
                  <a:gd name="connsiteY1" fmla="*/ 9475 h 37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8640" h="37830">
                    <a:moveTo>
                      <a:pt x="0" y="37830"/>
                    </a:moveTo>
                    <a:cubicBezTo>
                      <a:pt x="136204" y="-4279"/>
                      <a:pt x="262421" y="-7199"/>
                      <a:pt x="388640" y="9475"/>
                    </a:cubicBezTo>
                  </a:path>
                </a:pathLst>
              </a:custGeom>
              <a:noFill/>
              <a:ln w="19050">
                <a:solidFill>
                  <a:srgbClr val="77933C">
                    <a:alpha val="25098"/>
                  </a:srgb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6" name="Group 165"/>
            <p:cNvGrpSpPr/>
            <p:nvPr/>
          </p:nvGrpSpPr>
          <p:grpSpPr>
            <a:xfrm>
              <a:off x="4530880" y="2306125"/>
              <a:ext cx="2936720" cy="257229"/>
              <a:chOff x="1251204" y="2874414"/>
              <a:chExt cx="2936720" cy="257229"/>
            </a:xfrm>
          </p:grpSpPr>
          <p:sp>
            <p:nvSpPr>
              <p:cNvPr id="167" name="Oval 39"/>
              <p:cNvSpPr/>
              <p:nvPr/>
            </p:nvSpPr>
            <p:spPr>
              <a:xfrm>
                <a:off x="1251204" y="2966351"/>
                <a:ext cx="1547682" cy="165292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32021"/>
                  <a:gd name="connsiteY0" fmla="*/ 12981 h 212739"/>
                  <a:gd name="connsiteX1" fmla="*/ 996128 w 1832021"/>
                  <a:gd name="connsiteY1" fmla="*/ 209577 h 212739"/>
                  <a:gd name="connsiteX2" fmla="*/ 1832021 w 1832021"/>
                  <a:gd name="connsiteY2" fmla="*/ 145667 h 212739"/>
                  <a:gd name="connsiteX0" fmla="*/ 0 w 1832021"/>
                  <a:gd name="connsiteY0" fmla="*/ 12981 h 214586"/>
                  <a:gd name="connsiteX1" fmla="*/ 996128 w 1832021"/>
                  <a:gd name="connsiteY1" fmla="*/ 209577 h 214586"/>
                  <a:gd name="connsiteX2" fmla="*/ 1832021 w 1832021"/>
                  <a:gd name="connsiteY2" fmla="*/ 145667 h 214586"/>
                  <a:gd name="connsiteX0" fmla="*/ 0 w 1898894"/>
                  <a:gd name="connsiteY0" fmla="*/ 12981 h 213950"/>
                  <a:gd name="connsiteX1" fmla="*/ 996128 w 1898894"/>
                  <a:gd name="connsiteY1" fmla="*/ 209577 h 213950"/>
                  <a:gd name="connsiteX2" fmla="*/ 1898894 w 1898894"/>
                  <a:gd name="connsiteY2" fmla="*/ 129265 h 213950"/>
                  <a:gd name="connsiteX0" fmla="*/ 0 w 1898894"/>
                  <a:gd name="connsiteY0" fmla="*/ 12981 h 215118"/>
                  <a:gd name="connsiteX1" fmla="*/ 996128 w 1898894"/>
                  <a:gd name="connsiteY1" fmla="*/ 209577 h 215118"/>
                  <a:gd name="connsiteX2" fmla="*/ 1898894 w 1898894"/>
                  <a:gd name="connsiteY2" fmla="*/ 129265 h 215118"/>
                  <a:gd name="connsiteX0" fmla="*/ 0 w 1898894"/>
                  <a:gd name="connsiteY0" fmla="*/ 0 h 116284"/>
                  <a:gd name="connsiteX1" fmla="*/ 1898894 w 1898894"/>
                  <a:gd name="connsiteY1" fmla="*/ 116284 h 116284"/>
                  <a:gd name="connsiteX0" fmla="*/ 0 w 1898894"/>
                  <a:gd name="connsiteY0" fmla="*/ 0 h 141599"/>
                  <a:gd name="connsiteX1" fmla="*/ 1898894 w 1898894"/>
                  <a:gd name="connsiteY1" fmla="*/ 116284 h 141599"/>
                  <a:gd name="connsiteX0" fmla="*/ 0 w 1903852"/>
                  <a:gd name="connsiteY0" fmla="*/ 0 h 116027"/>
                  <a:gd name="connsiteX1" fmla="*/ 1903852 w 1903852"/>
                  <a:gd name="connsiteY1" fmla="*/ 87101 h 116027"/>
                  <a:gd name="connsiteX0" fmla="*/ 0 w 1903852"/>
                  <a:gd name="connsiteY0" fmla="*/ 0 h 128259"/>
                  <a:gd name="connsiteX1" fmla="*/ 1903852 w 1903852"/>
                  <a:gd name="connsiteY1" fmla="*/ 87101 h 128259"/>
                  <a:gd name="connsiteX0" fmla="*/ 0 w 1908810"/>
                  <a:gd name="connsiteY0" fmla="*/ 0 h 104334"/>
                  <a:gd name="connsiteX1" fmla="*/ 1908810 w 1908810"/>
                  <a:gd name="connsiteY1" fmla="*/ 57918 h 104334"/>
                  <a:gd name="connsiteX0" fmla="*/ 0 w 1908810"/>
                  <a:gd name="connsiteY0" fmla="*/ 0 h 136462"/>
                  <a:gd name="connsiteX1" fmla="*/ 1908810 w 1908810"/>
                  <a:gd name="connsiteY1" fmla="*/ 57918 h 136462"/>
                  <a:gd name="connsiteX0" fmla="*/ 0 w 1493031"/>
                  <a:gd name="connsiteY0" fmla="*/ 0 h 174740"/>
                  <a:gd name="connsiteX1" fmla="*/ 1493031 w 1493031"/>
                  <a:gd name="connsiteY1" fmla="*/ 105508 h 174740"/>
                  <a:gd name="connsiteX0" fmla="*/ 0 w 1493031"/>
                  <a:gd name="connsiteY0" fmla="*/ 0 h 153057"/>
                  <a:gd name="connsiteX1" fmla="*/ 1493031 w 1493031"/>
                  <a:gd name="connsiteY1" fmla="*/ 105508 h 153057"/>
                  <a:gd name="connsiteX0" fmla="*/ 0 w 1493031"/>
                  <a:gd name="connsiteY0" fmla="*/ 0 h 110774"/>
                  <a:gd name="connsiteX1" fmla="*/ 1493031 w 1493031"/>
                  <a:gd name="connsiteY1" fmla="*/ 53847 h 110774"/>
                  <a:gd name="connsiteX0" fmla="*/ 0 w 1656379"/>
                  <a:gd name="connsiteY0" fmla="*/ 0 h 99845"/>
                  <a:gd name="connsiteX1" fmla="*/ 1656379 w 1656379"/>
                  <a:gd name="connsiteY1" fmla="*/ 39707 h 99845"/>
                  <a:gd name="connsiteX0" fmla="*/ 0 w 1656379"/>
                  <a:gd name="connsiteY0" fmla="*/ 0 h 87300"/>
                  <a:gd name="connsiteX1" fmla="*/ 1656379 w 1656379"/>
                  <a:gd name="connsiteY1" fmla="*/ 39707 h 87300"/>
                  <a:gd name="connsiteX0" fmla="*/ 0 w 1589805"/>
                  <a:gd name="connsiteY0" fmla="*/ 0 h 94897"/>
                  <a:gd name="connsiteX1" fmla="*/ 1589805 w 1589805"/>
                  <a:gd name="connsiteY1" fmla="*/ 49504 h 94897"/>
                  <a:gd name="connsiteX0" fmla="*/ 0 w 1589805"/>
                  <a:gd name="connsiteY0" fmla="*/ 0 h 116539"/>
                  <a:gd name="connsiteX1" fmla="*/ 1589805 w 1589805"/>
                  <a:gd name="connsiteY1" fmla="*/ 49504 h 116539"/>
                  <a:gd name="connsiteX0" fmla="*/ 0 w 1577541"/>
                  <a:gd name="connsiteY0" fmla="*/ 0 h 165292"/>
                  <a:gd name="connsiteX1" fmla="*/ 1577541 w 1577541"/>
                  <a:gd name="connsiteY1" fmla="*/ 109662 h 165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77541" h="165292">
                    <a:moveTo>
                      <a:pt x="0" y="0"/>
                    </a:moveTo>
                    <a:cubicBezTo>
                      <a:pt x="632965" y="38761"/>
                      <a:pt x="813870" y="269215"/>
                      <a:pt x="1577541" y="109662"/>
                    </a:cubicBezTo>
                  </a:path>
                </a:pathLst>
              </a:custGeom>
              <a:noFill/>
              <a:ln w="19050">
                <a:solidFill>
                  <a:srgbClr val="77933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Oval 39"/>
              <p:cNvSpPr/>
              <p:nvPr/>
            </p:nvSpPr>
            <p:spPr>
              <a:xfrm>
                <a:off x="2257216" y="2919735"/>
                <a:ext cx="544842" cy="79086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2392239"/>
                  <a:gd name="connsiteY0" fmla="*/ 19922 h 118396"/>
                  <a:gd name="connsiteX1" fmla="*/ 1154370 w 2392239"/>
                  <a:gd name="connsiteY1" fmla="*/ 114736 h 118396"/>
                  <a:gd name="connsiteX2" fmla="*/ 2392239 w 2392239"/>
                  <a:gd name="connsiteY2" fmla="*/ 74786 h 118396"/>
                  <a:gd name="connsiteX0" fmla="*/ 0 w 2392239"/>
                  <a:gd name="connsiteY0" fmla="*/ 12580 h 126480"/>
                  <a:gd name="connsiteX1" fmla="*/ 1154370 w 2392239"/>
                  <a:gd name="connsiteY1" fmla="*/ 107394 h 126480"/>
                  <a:gd name="connsiteX2" fmla="*/ 2392239 w 2392239"/>
                  <a:gd name="connsiteY2" fmla="*/ 67444 h 126480"/>
                  <a:gd name="connsiteX0" fmla="*/ 0 w 2392239"/>
                  <a:gd name="connsiteY0" fmla="*/ 12289 h 128606"/>
                  <a:gd name="connsiteX1" fmla="*/ 1154370 w 2392239"/>
                  <a:gd name="connsiteY1" fmla="*/ 107103 h 128606"/>
                  <a:gd name="connsiteX2" fmla="*/ 2392239 w 2392239"/>
                  <a:gd name="connsiteY2" fmla="*/ 67153 h 128606"/>
                  <a:gd name="connsiteX0" fmla="*/ 0 w 1682954"/>
                  <a:gd name="connsiteY0" fmla="*/ 12289 h 128606"/>
                  <a:gd name="connsiteX1" fmla="*/ 1154370 w 1682954"/>
                  <a:gd name="connsiteY1" fmla="*/ 107103 h 128606"/>
                  <a:gd name="connsiteX2" fmla="*/ 1680590 w 1682954"/>
                  <a:gd name="connsiteY2" fmla="*/ 79306 h 128606"/>
                  <a:gd name="connsiteX0" fmla="*/ 0 w 1652559"/>
                  <a:gd name="connsiteY0" fmla="*/ 12289 h 128606"/>
                  <a:gd name="connsiteX1" fmla="*/ 1154370 w 1652559"/>
                  <a:gd name="connsiteY1" fmla="*/ 107103 h 128606"/>
                  <a:gd name="connsiteX2" fmla="*/ 1645751 w 1652559"/>
                  <a:gd name="connsiteY2" fmla="*/ 51767 h 128606"/>
                  <a:gd name="connsiteX0" fmla="*/ 0 w 1613568"/>
                  <a:gd name="connsiteY0" fmla="*/ 12289 h 128606"/>
                  <a:gd name="connsiteX1" fmla="*/ 1154370 w 1613568"/>
                  <a:gd name="connsiteY1" fmla="*/ 107103 h 128606"/>
                  <a:gd name="connsiteX2" fmla="*/ 1595980 w 1613568"/>
                  <a:gd name="connsiteY2" fmla="*/ 60947 h 128606"/>
                  <a:gd name="connsiteX0" fmla="*/ 0 w 1579452"/>
                  <a:gd name="connsiteY0" fmla="*/ 12289 h 128606"/>
                  <a:gd name="connsiteX1" fmla="*/ 1154370 w 1579452"/>
                  <a:gd name="connsiteY1" fmla="*/ 107103 h 128606"/>
                  <a:gd name="connsiteX2" fmla="*/ 1546210 w 1579452"/>
                  <a:gd name="connsiteY2" fmla="*/ 60947 h 128606"/>
                  <a:gd name="connsiteX0" fmla="*/ 0 w 1664247"/>
                  <a:gd name="connsiteY0" fmla="*/ 12289 h 128606"/>
                  <a:gd name="connsiteX1" fmla="*/ 1154370 w 1664247"/>
                  <a:gd name="connsiteY1" fmla="*/ 107103 h 128606"/>
                  <a:gd name="connsiteX2" fmla="*/ 1659499 w 1664247"/>
                  <a:gd name="connsiteY2" fmla="*/ 60947 h 128606"/>
                  <a:gd name="connsiteX0" fmla="*/ 0 w 1647453"/>
                  <a:gd name="connsiteY0" fmla="*/ 19540 h 135857"/>
                  <a:gd name="connsiteX1" fmla="*/ 1154370 w 1647453"/>
                  <a:gd name="connsiteY1" fmla="*/ 114354 h 135857"/>
                  <a:gd name="connsiteX2" fmla="*/ 1639591 w 1647453"/>
                  <a:gd name="connsiteY2" fmla="*/ 31479 h 135857"/>
                  <a:gd name="connsiteX0" fmla="*/ 0 w 1655745"/>
                  <a:gd name="connsiteY0" fmla="*/ 12289 h 128606"/>
                  <a:gd name="connsiteX1" fmla="*/ 1154370 w 1655745"/>
                  <a:gd name="connsiteY1" fmla="*/ 107103 h 128606"/>
                  <a:gd name="connsiteX2" fmla="*/ 1649546 w 1655745"/>
                  <a:gd name="connsiteY2" fmla="*/ 70126 h 128606"/>
                  <a:gd name="connsiteX0" fmla="*/ 0 w 1154370"/>
                  <a:gd name="connsiteY0" fmla="*/ 12289 h 128606"/>
                  <a:gd name="connsiteX1" fmla="*/ 1154370 w 1154370"/>
                  <a:gd name="connsiteY1" fmla="*/ 107103 h 128606"/>
                  <a:gd name="connsiteX0" fmla="*/ 0 w 1662030"/>
                  <a:gd name="connsiteY0" fmla="*/ 16986 h 58280"/>
                  <a:gd name="connsiteX1" fmla="*/ 1662030 w 1662030"/>
                  <a:gd name="connsiteY1" fmla="*/ 29186 h 58280"/>
                  <a:gd name="connsiteX0" fmla="*/ 0 w 1662030"/>
                  <a:gd name="connsiteY0" fmla="*/ 9565 h 125302"/>
                  <a:gd name="connsiteX1" fmla="*/ 1662030 w 1662030"/>
                  <a:gd name="connsiteY1" fmla="*/ 21765 h 125302"/>
                  <a:gd name="connsiteX0" fmla="*/ 0 w 1272450"/>
                  <a:gd name="connsiteY0" fmla="*/ 8825 h 150678"/>
                  <a:gd name="connsiteX1" fmla="*/ 1272450 w 1272450"/>
                  <a:gd name="connsiteY1" fmla="*/ 53101 h 150678"/>
                  <a:gd name="connsiteX0" fmla="*/ 0 w 1272450"/>
                  <a:gd name="connsiteY0" fmla="*/ 62970 h 120924"/>
                  <a:gd name="connsiteX1" fmla="*/ 1272450 w 1272450"/>
                  <a:gd name="connsiteY1" fmla="*/ 0 h 120924"/>
                  <a:gd name="connsiteX0" fmla="*/ 83295 w 463467"/>
                  <a:gd name="connsiteY0" fmla="*/ 62970 h 120924"/>
                  <a:gd name="connsiteX1" fmla="*/ 463467 w 463467"/>
                  <a:gd name="connsiteY1" fmla="*/ 0 h 120924"/>
                  <a:gd name="connsiteX0" fmla="*/ 26225 w 551090"/>
                  <a:gd name="connsiteY0" fmla="*/ 80759 h 125959"/>
                  <a:gd name="connsiteX1" fmla="*/ 551091 w 551090"/>
                  <a:gd name="connsiteY1" fmla="*/ 0 h 125959"/>
                  <a:gd name="connsiteX0" fmla="*/ 0 w 524866"/>
                  <a:gd name="connsiteY0" fmla="*/ 80759 h 80759"/>
                  <a:gd name="connsiteX1" fmla="*/ 524866 w 524866"/>
                  <a:gd name="connsiteY1" fmla="*/ 0 h 80759"/>
                  <a:gd name="connsiteX0" fmla="*/ 0 w 524866"/>
                  <a:gd name="connsiteY0" fmla="*/ 80759 h 80759"/>
                  <a:gd name="connsiteX1" fmla="*/ 524866 w 524866"/>
                  <a:gd name="connsiteY1" fmla="*/ 0 h 80759"/>
                  <a:gd name="connsiteX0" fmla="*/ 0 w 544158"/>
                  <a:gd name="connsiteY0" fmla="*/ 62970 h 62970"/>
                  <a:gd name="connsiteX1" fmla="*/ 544158 w 544158"/>
                  <a:gd name="connsiteY1" fmla="*/ 0 h 62970"/>
                  <a:gd name="connsiteX0" fmla="*/ 0 w 614334"/>
                  <a:gd name="connsiteY0" fmla="*/ 180070 h 180070"/>
                  <a:gd name="connsiteX1" fmla="*/ 614334 w 614334"/>
                  <a:gd name="connsiteY1" fmla="*/ 0 h 180070"/>
                  <a:gd name="connsiteX0" fmla="*/ 0 w 557525"/>
                  <a:gd name="connsiteY0" fmla="*/ 149255 h 149255"/>
                  <a:gd name="connsiteX1" fmla="*/ 557525 w 557525"/>
                  <a:gd name="connsiteY1" fmla="*/ 0 h 149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7525" h="149255">
                    <a:moveTo>
                      <a:pt x="0" y="149255"/>
                    </a:moveTo>
                    <a:cubicBezTo>
                      <a:pt x="163985" y="131924"/>
                      <a:pt x="354582" y="65973"/>
                      <a:pt x="557525" y="0"/>
                    </a:cubicBezTo>
                  </a:path>
                </a:pathLst>
              </a:custGeom>
              <a:noFill/>
              <a:ln w="19050">
                <a:solidFill>
                  <a:srgbClr val="77933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Oval 39"/>
              <p:cNvSpPr/>
              <p:nvPr/>
            </p:nvSpPr>
            <p:spPr>
              <a:xfrm>
                <a:off x="2834772" y="2874414"/>
                <a:ext cx="1353152" cy="178854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2392239"/>
                  <a:gd name="connsiteY0" fmla="*/ 19922 h 118396"/>
                  <a:gd name="connsiteX1" fmla="*/ 1154370 w 2392239"/>
                  <a:gd name="connsiteY1" fmla="*/ 114736 h 118396"/>
                  <a:gd name="connsiteX2" fmla="*/ 2392239 w 2392239"/>
                  <a:gd name="connsiteY2" fmla="*/ 74786 h 118396"/>
                  <a:gd name="connsiteX0" fmla="*/ 0 w 2392239"/>
                  <a:gd name="connsiteY0" fmla="*/ 12580 h 126480"/>
                  <a:gd name="connsiteX1" fmla="*/ 1154370 w 2392239"/>
                  <a:gd name="connsiteY1" fmla="*/ 107394 h 126480"/>
                  <a:gd name="connsiteX2" fmla="*/ 2392239 w 2392239"/>
                  <a:gd name="connsiteY2" fmla="*/ 67444 h 126480"/>
                  <a:gd name="connsiteX0" fmla="*/ 0 w 2392239"/>
                  <a:gd name="connsiteY0" fmla="*/ 12289 h 128606"/>
                  <a:gd name="connsiteX1" fmla="*/ 1154370 w 2392239"/>
                  <a:gd name="connsiteY1" fmla="*/ 107103 h 128606"/>
                  <a:gd name="connsiteX2" fmla="*/ 2392239 w 2392239"/>
                  <a:gd name="connsiteY2" fmla="*/ 67153 h 128606"/>
                  <a:gd name="connsiteX0" fmla="*/ 0 w 1682954"/>
                  <a:gd name="connsiteY0" fmla="*/ 12289 h 128606"/>
                  <a:gd name="connsiteX1" fmla="*/ 1154370 w 1682954"/>
                  <a:gd name="connsiteY1" fmla="*/ 107103 h 128606"/>
                  <a:gd name="connsiteX2" fmla="*/ 1680590 w 1682954"/>
                  <a:gd name="connsiteY2" fmla="*/ 79306 h 128606"/>
                  <a:gd name="connsiteX0" fmla="*/ 0 w 1440398"/>
                  <a:gd name="connsiteY0" fmla="*/ 235510 h 351827"/>
                  <a:gd name="connsiteX1" fmla="*/ 1154370 w 1440398"/>
                  <a:gd name="connsiteY1" fmla="*/ 330324 h 351827"/>
                  <a:gd name="connsiteX2" fmla="*/ 1232516 w 1440398"/>
                  <a:gd name="connsiteY2" fmla="*/ 10859 h 351827"/>
                  <a:gd name="connsiteX0" fmla="*/ 0 w 1154370"/>
                  <a:gd name="connsiteY0" fmla="*/ 12289 h 128606"/>
                  <a:gd name="connsiteX1" fmla="*/ 1154370 w 1154370"/>
                  <a:gd name="connsiteY1" fmla="*/ 107103 h 128606"/>
                  <a:gd name="connsiteX0" fmla="*/ 0 w 759010"/>
                  <a:gd name="connsiteY0" fmla="*/ 17183 h 56332"/>
                  <a:gd name="connsiteX1" fmla="*/ 759010 w 759010"/>
                  <a:gd name="connsiteY1" fmla="*/ 26928 h 56332"/>
                  <a:gd name="connsiteX0" fmla="*/ 0 w 759010"/>
                  <a:gd name="connsiteY0" fmla="*/ 93389 h 103135"/>
                  <a:gd name="connsiteX1" fmla="*/ 759010 w 759010"/>
                  <a:gd name="connsiteY1" fmla="*/ 103134 h 103135"/>
                  <a:gd name="connsiteX0" fmla="*/ 0 w 759010"/>
                  <a:gd name="connsiteY0" fmla="*/ 63263 h 73007"/>
                  <a:gd name="connsiteX1" fmla="*/ 759010 w 759010"/>
                  <a:gd name="connsiteY1" fmla="*/ 73008 h 73007"/>
                  <a:gd name="connsiteX0" fmla="*/ 0 w 459868"/>
                  <a:gd name="connsiteY0" fmla="*/ 105095 h 105095"/>
                  <a:gd name="connsiteX1" fmla="*/ 459868 w 459868"/>
                  <a:gd name="connsiteY1" fmla="*/ 50691 h 105095"/>
                  <a:gd name="connsiteX0" fmla="*/ 0 w 459868"/>
                  <a:gd name="connsiteY0" fmla="*/ 68036 h 68036"/>
                  <a:gd name="connsiteX1" fmla="*/ 459868 w 459868"/>
                  <a:gd name="connsiteY1" fmla="*/ 13632 h 68036"/>
                  <a:gd name="connsiteX0" fmla="*/ 0 w 459868"/>
                  <a:gd name="connsiteY0" fmla="*/ 76708 h 76708"/>
                  <a:gd name="connsiteX1" fmla="*/ 459868 w 459868"/>
                  <a:gd name="connsiteY1" fmla="*/ 22304 h 76708"/>
                  <a:gd name="connsiteX0" fmla="*/ 0 w 658137"/>
                  <a:gd name="connsiteY0" fmla="*/ 126478 h 126478"/>
                  <a:gd name="connsiteX1" fmla="*/ 658137 w 658137"/>
                  <a:gd name="connsiteY1" fmla="*/ 7923 h 126478"/>
                  <a:gd name="connsiteX0" fmla="*/ 0 w 658137"/>
                  <a:gd name="connsiteY0" fmla="*/ 144844 h 144844"/>
                  <a:gd name="connsiteX1" fmla="*/ 658137 w 658137"/>
                  <a:gd name="connsiteY1" fmla="*/ 26289 h 144844"/>
                  <a:gd name="connsiteX0" fmla="*/ 0 w 658137"/>
                  <a:gd name="connsiteY0" fmla="*/ 136763 h 136763"/>
                  <a:gd name="connsiteX1" fmla="*/ 658137 w 658137"/>
                  <a:gd name="connsiteY1" fmla="*/ 18208 h 136763"/>
                  <a:gd name="connsiteX0" fmla="*/ 0 w 658137"/>
                  <a:gd name="connsiteY0" fmla="*/ 234529 h 234529"/>
                  <a:gd name="connsiteX1" fmla="*/ 658137 w 658137"/>
                  <a:gd name="connsiteY1" fmla="*/ 115974 h 234529"/>
                  <a:gd name="connsiteX0" fmla="*/ 0 w 663423"/>
                  <a:gd name="connsiteY0" fmla="*/ 169879 h 169878"/>
                  <a:gd name="connsiteX1" fmla="*/ 663423 w 663423"/>
                  <a:gd name="connsiteY1" fmla="*/ 139070 h 169878"/>
                  <a:gd name="connsiteX0" fmla="*/ 0 w 663423"/>
                  <a:gd name="connsiteY0" fmla="*/ 162557 h 162557"/>
                  <a:gd name="connsiteX1" fmla="*/ 663423 w 663423"/>
                  <a:gd name="connsiteY1" fmla="*/ 131748 h 162557"/>
                  <a:gd name="connsiteX0" fmla="*/ 0 w 663423"/>
                  <a:gd name="connsiteY0" fmla="*/ 132322 h 132322"/>
                  <a:gd name="connsiteX1" fmla="*/ 663423 w 663423"/>
                  <a:gd name="connsiteY1" fmla="*/ 101513 h 132322"/>
                  <a:gd name="connsiteX0" fmla="*/ 0 w 1574994"/>
                  <a:gd name="connsiteY0" fmla="*/ 49485 h 169895"/>
                  <a:gd name="connsiteX1" fmla="*/ 1574994 w 1574994"/>
                  <a:gd name="connsiteY1" fmla="*/ 169895 h 169895"/>
                  <a:gd name="connsiteX0" fmla="*/ 0 w 1444769"/>
                  <a:gd name="connsiteY0" fmla="*/ 43636 h 181837"/>
                  <a:gd name="connsiteX1" fmla="*/ 1444769 w 1444769"/>
                  <a:gd name="connsiteY1" fmla="*/ 181837 h 181837"/>
                  <a:gd name="connsiteX0" fmla="*/ 0 w 1401361"/>
                  <a:gd name="connsiteY0" fmla="*/ 43636 h 181837"/>
                  <a:gd name="connsiteX1" fmla="*/ 1401361 w 1401361"/>
                  <a:gd name="connsiteY1" fmla="*/ 181837 h 181837"/>
                  <a:gd name="connsiteX0" fmla="*/ 0 w 1448145"/>
                  <a:gd name="connsiteY0" fmla="*/ 56773 h 157994"/>
                  <a:gd name="connsiteX1" fmla="*/ 1448145 w 1448145"/>
                  <a:gd name="connsiteY1" fmla="*/ 157994 h 157994"/>
                  <a:gd name="connsiteX0" fmla="*/ 0 w 1404702"/>
                  <a:gd name="connsiteY0" fmla="*/ 29233 h 229063"/>
                  <a:gd name="connsiteX1" fmla="*/ 1404702 w 1404702"/>
                  <a:gd name="connsiteY1" fmla="*/ 229063 h 229063"/>
                  <a:gd name="connsiteX0" fmla="*/ 0 w 1384652"/>
                  <a:gd name="connsiteY0" fmla="*/ 30329 h 223996"/>
                  <a:gd name="connsiteX1" fmla="*/ 1384652 w 1384652"/>
                  <a:gd name="connsiteY1" fmla="*/ 223995 h 223996"/>
                  <a:gd name="connsiteX0" fmla="*/ 0 w 1384652"/>
                  <a:gd name="connsiteY0" fmla="*/ 21059 h 282841"/>
                  <a:gd name="connsiteX1" fmla="*/ 1384652 w 1384652"/>
                  <a:gd name="connsiteY1" fmla="*/ 282841 h 282841"/>
                  <a:gd name="connsiteX0" fmla="*/ 0 w 1384652"/>
                  <a:gd name="connsiteY0" fmla="*/ 75754 h 337536"/>
                  <a:gd name="connsiteX1" fmla="*/ 1384652 w 1384652"/>
                  <a:gd name="connsiteY1" fmla="*/ 337536 h 337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84652" h="337536">
                    <a:moveTo>
                      <a:pt x="0" y="75754"/>
                    </a:moveTo>
                    <a:cubicBezTo>
                      <a:pt x="218293" y="2225"/>
                      <a:pt x="788199" y="-132111"/>
                      <a:pt x="1384652" y="337536"/>
                    </a:cubicBezTo>
                  </a:path>
                </a:pathLst>
              </a:custGeom>
              <a:noFill/>
              <a:ln w="19050">
                <a:solidFill>
                  <a:srgbClr val="77933C">
                    <a:alpha val="25098"/>
                  </a:srgb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0" name="Oval 39"/>
              <p:cNvSpPr/>
              <p:nvPr/>
            </p:nvSpPr>
            <p:spPr>
              <a:xfrm>
                <a:off x="2808601" y="3028760"/>
                <a:ext cx="381285" cy="43831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76641"/>
                  <a:gd name="connsiteY0" fmla="*/ 0 h 122958"/>
                  <a:gd name="connsiteX1" fmla="*/ 1876641 w 1876641"/>
                  <a:gd name="connsiteY1" fmla="*/ 122958 h 122958"/>
                  <a:gd name="connsiteX0" fmla="*/ 0 w 1876641"/>
                  <a:gd name="connsiteY0" fmla="*/ 1706 h 124664"/>
                  <a:gd name="connsiteX1" fmla="*/ 1360482 w 1876641"/>
                  <a:gd name="connsiteY1" fmla="*/ 5533 h 124664"/>
                  <a:gd name="connsiteX2" fmla="*/ 1876641 w 1876641"/>
                  <a:gd name="connsiteY2" fmla="*/ 124664 h 124664"/>
                  <a:gd name="connsiteX0" fmla="*/ 0 w 2248465"/>
                  <a:gd name="connsiteY0" fmla="*/ 139688 h 145221"/>
                  <a:gd name="connsiteX1" fmla="*/ 1360482 w 2248465"/>
                  <a:gd name="connsiteY1" fmla="*/ 143515 h 145221"/>
                  <a:gd name="connsiteX2" fmla="*/ 2248465 w 2248465"/>
                  <a:gd name="connsiteY2" fmla="*/ 0 h 145221"/>
                  <a:gd name="connsiteX0" fmla="*/ 0 w 2248465"/>
                  <a:gd name="connsiteY0" fmla="*/ 139688 h 139688"/>
                  <a:gd name="connsiteX1" fmla="*/ 2248465 w 2248465"/>
                  <a:gd name="connsiteY1" fmla="*/ 0 h 139688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97521 h 97521"/>
                  <a:gd name="connsiteX1" fmla="*/ 493452 w 493452"/>
                  <a:gd name="connsiteY1" fmla="*/ 11335 h 97521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49316 h 49316"/>
                  <a:gd name="connsiteX1" fmla="*/ 493452 w 493452"/>
                  <a:gd name="connsiteY1" fmla="*/ 6904 h 49316"/>
                  <a:gd name="connsiteX0" fmla="*/ 0 w 493452"/>
                  <a:gd name="connsiteY0" fmla="*/ 42412 h 42412"/>
                  <a:gd name="connsiteX1" fmla="*/ 493452 w 493452"/>
                  <a:gd name="connsiteY1" fmla="*/ 0 h 42412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80608"/>
                  <a:gd name="connsiteY0" fmla="*/ 65355 h 65355"/>
                  <a:gd name="connsiteX1" fmla="*/ 480608 w 480608"/>
                  <a:gd name="connsiteY1" fmla="*/ 0 h 65355"/>
                  <a:gd name="connsiteX0" fmla="*/ 0 w 322065"/>
                  <a:gd name="connsiteY0" fmla="*/ 51215 h 51215"/>
                  <a:gd name="connsiteX1" fmla="*/ 322065 w 322065"/>
                  <a:gd name="connsiteY1" fmla="*/ 0 h 51215"/>
                  <a:gd name="connsiteX0" fmla="*/ 0 w 342038"/>
                  <a:gd name="connsiteY0" fmla="*/ 18558 h 18558"/>
                  <a:gd name="connsiteX1" fmla="*/ 342038 w 342038"/>
                  <a:gd name="connsiteY1" fmla="*/ 0 h 18558"/>
                  <a:gd name="connsiteX0" fmla="*/ 0 w 388640"/>
                  <a:gd name="connsiteY0" fmla="*/ 28355 h 28355"/>
                  <a:gd name="connsiteX1" fmla="*/ 388640 w 388640"/>
                  <a:gd name="connsiteY1" fmla="*/ 0 h 28355"/>
                  <a:gd name="connsiteX0" fmla="*/ 0 w 388640"/>
                  <a:gd name="connsiteY0" fmla="*/ 28355 h 28355"/>
                  <a:gd name="connsiteX1" fmla="*/ 388640 w 388640"/>
                  <a:gd name="connsiteY1" fmla="*/ 0 h 28355"/>
                  <a:gd name="connsiteX0" fmla="*/ 0 w 388640"/>
                  <a:gd name="connsiteY0" fmla="*/ 37830 h 37830"/>
                  <a:gd name="connsiteX1" fmla="*/ 388640 w 388640"/>
                  <a:gd name="connsiteY1" fmla="*/ 9475 h 37830"/>
                  <a:gd name="connsiteX0" fmla="*/ 0 w 400904"/>
                  <a:gd name="connsiteY0" fmla="*/ 17451 h 37223"/>
                  <a:gd name="connsiteX1" fmla="*/ 400904 w 400904"/>
                  <a:gd name="connsiteY1" fmla="*/ 37223 h 37223"/>
                  <a:gd name="connsiteX0" fmla="*/ 0 w 388640"/>
                  <a:gd name="connsiteY0" fmla="*/ 43831 h 43831"/>
                  <a:gd name="connsiteX1" fmla="*/ 388640 w 388640"/>
                  <a:gd name="connsiteY1" fmla="*/ 7456 h 43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8640" h="43831">
                    <a:moveTo>
                      <a:pt x="0" y="43831"/>
                    </a:moveTo>
                    <a:cubicBezTo>
                      <a:pt x="136204" y="1722"/>
                      <a:pt x="262421" y="-9218"/>
                      <a:pt x="388640" y="7456"/>
                    </a:cubicBezTo>
                  </a:path>
                </a:pathLst>
              </a:custGeom>
              <a:noFill/>
              <a:ln w="19050">
                <a:solidFill>
                  <a:srgbClr val="77933C">
                    <a:alpha val="25098"/>
                  </a:srgb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1021081" y="3372889"/>
            <a:ext cx="6263638" cy="306324"/>
            <a:chOff x="1021081" y="3372889"/>
            <a:chExt cx="6263638" cy="306324"/>
          </a:xfrm>
        </p:grpSpPr>
        <p:sp>
          <p:nvSpPr>
            <p:cNvPr id="120" name="Rectangle 119"/>
            <p:cNvSpPr/>
            <p:nvPr/>
          </p:nvSpPr>
          <p:spPr>
            <a:xfrm>
              <a:off x="1021081" y="3475151"/>
              <a:ext cx="45719" cy="4571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1471527" y="3416383"/>
              <a:ext cx="45719" cy="4571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2989695" y="3501144"/>
              <a:ext cx="45719" cy="4571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3383281" y="3451793"/>
              <a:ext cx="45719" cy="4571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4985070" y="3564734"/>
              <a:ext cx="45719" cy="4571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5091253" y="3515383"/>
              <a:ext cx="45719" cy="4571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5377033" y="3429000"/>
              <a:ext cx="45719" cy="4571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6968499" y="3610635"/>
              <a:ext cx="45719" cy="4571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6888481" y="3633494"/>
              <a:ext cx="45719" cy="4571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7239000" y="3541874"/>
              <a:ext cx="45719" cy="4571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053340" y="3372889"/>
              <a:ext cx="2349277" cy="163099"/>
              <a:chOff x="1053340" y="3372889"/>
              <a:chExt cx="2349277" cy="163099"/>
            </a:xfrm>
          </p:grpSpPr>
          <p:sp>
            <p:nvSpPr>
              <p:cNvPr id="171" name="Oval 39"/>
              <p:cNvSpPr/>
              <p:nvPr/>
            </p:nvSpPr>
            <p:spPr>
              <a:xfrm>
                <a:off x="1053340" y="3494100"/>
                <a:ext cx="1182577" cy="41888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32021"/>
                  <a:gd name="connsiteY0" fmla="*/ 12981 h 212739"/>
                  <a:gd name="connsiteX1" fmla="*/ 996128 w 1832021"/>
                  <a:gd name="connsiteY1" fmla="*/ 209577 h 212739"/>
                  <a:gd name="connsiteX2" fmla="*/ 1832021 w 1832021"/>
                  <a:gd name="connsiteY2" fmla="*/ 145667 h 212739"/>
                  <a:gd name="connsiteX0" fmla="*/ 0 w 1832021"/>
                  <a:gd name="connsiteY0" fmla="*/ 12981 h 214586"/>
                  <a:gd name="connsiteX1" fmla="*/ 996128 w 1832021"/>
                  <a:gd name="connsiteY1" fmla="*/ 209577 h 214586"/>
                  <a:gd name="connsiteX2" fmla="*/ 1832021 w 1832021"/>
                  <a:gd name="connsiteY2" fmla="*/ 145667 h 214586"/>
                  <a:gd name="connsiteX0" fmla="*/ 0 w 1898894"/>
                  <a:gd name="connsiteY0" fmla="*/ 12981 h 213950"/>
                  <a:gd name="connsiteX1" fmla="*/ 996128 w 1898894"/>
                  <a:gd name="connsiteY1" fmla="*/ 209577 h 213950"/>
                  <a:gd name="connsiteX2" fmla="*/ 1898894 w 1898894"/>
                  <a:gd name="connsiteY2" fmla="*/ 129265 h 213950"/>
                  <a:gd name="connsiteX0" fmla="*/ 0 w 1898894"/>
                  <a:gd name="connsiteY0" fmla="*/ 12981 h 215118"/>
                  <a:gd name="connsiteX1" fmla="*/ 996128 w 1898894"/>
                  <a:gd name="connsiteY1" fmla="*/ 209577 h 215118"/>
                  <a:gd name="connsiteX2" fmla="*/ 1898894 w 1898894"/>
                  <a:gd name="connsiteY2" fmla="*/ 129265 h 215118"/>
                  <a:gd name="connsiteX0" fmla="*/ 0 w 1898894"/>
                  <a:gd name="connsiteY0" fmla="*/ 0 h 116284"/>
                  <a:gd name="connsiteX1" fmla="*/ 1898894 w 1898894"/>
                  <a:gd name="connsiteY1" fmla="*/ 116284 h 116284"/>
                  <a:gd name="connsiteX0" fmla="*/ 0 w 1898894"/>
                  <a:gd name="connsiteY0" fmla="*/ 0 h 141599"/>
                  <a:gd name="connsiteX1" fmla="*/ 1898894 w 1898894"/>
                  <a:gd name="connsiteY1" fmla="*/ 116284 h 141599"/>
                  <a:gd name="connsiteX0" fmla="*/ 0 w 1903852"/>
                  <a:gd name="connsiteY0" fmla="*/ 0 h 116027"/>
                  <a:gd name="connsiteX1" fmla="*/ 1903852 w 1903852"/>
                  <a:gd name="connsiteY1" fmla="*/ 87101 h 116027"/>
                  <a:gd name="connsiteX0" fmla="*/ 0 w 1903852"/>
                  <a:gd name="connsiteY0" fmla="*/ 0 h 128259"/>
                  <a:gd name="connsiteX1" fmla="*/ 1903852 w 1903852"/>
                  <a:gd name="connsiteY1" fmla="*/ 87101 h 128259"/>
                  <a:gd name="connsiteX0" fmla="*/ 0 w 1908810"/>
                  <a:gd name="connsiteY0" fmla="*/ 0 h 104334"/>
                  <a:gd name="connsiteX1" fmla="*/ 1908810 w 1908810"/>
                  <a:gd name="connsiteY1" fmla="*/ 57918 h 104334"/>
                  <a:gd name="connsiteX0" fmla="*/ 0 w 1908810"/>
                  <a:gd name="connsiteY0" fmla="*/ 0 h 136462"/>
                  <a:gd name="connsiteX1" fmla="*/ 1908810 w 1908810"/>
                  <a:gd name="connsiteY1" fmla="*/ 57918 h 136462"/>
                  <a:gd name="connsiteX0" fmla="*/ 0 w 1493031"/>
                  <a:gd name="connsiteY0" fmla="*/ 0 h 174740"/>
                  <a:gd name="connsiteX1" fmla="*/ 1493031 w 1493031"/>
                  <a:gd name="connsiteY1" fmla="*/ 105508 h 174740"/>
                  <a:gd name="connsiteX0" fmla="*/ 0 w 1493031"/>
                  <a:gd name="connsiteY0" fmla="*/ 0 h 153057"/>
                  <a:gd name="connsiteX1" fmla="*/ 1493031 w 1493031"/>
                  <a:gd name="connsiteY1" fmla="*/ 105508 h 153057"/>
                  <a:gd name="connsiteX0" fmla="*/ 0 w 1493031"/>
                  <a:gd name="connsiteY0" fmla="*/ 0 h 110774"/>
                  <a:gd name="connsiteX1" fmla="*/ 1493031 w 1493031"/>
                  <a:gd name="connsiteY1" fmla="*/ 53847 h 110774"/>
                  <a:gd name="connsiteX0" fmla="*/ 0 w 1656379"/>
                  <a:gd name="connsiteY0" fmla="*/ 0 h 99845"/>
                  <a:gd name="connsiteX1" fmla="*/ 1656379 w 1656379"/>
                  <a:gd name="connsiteY1" fmla="*/ 39707 h 99845"/>
                  <a:gd name="connsiteX0" fmla="*/ 0 w 1656379"/>
                  <a:gd name="connsiteY0" fmla="*/ 0 h 87300"/>
                  <a:gd name="connsiteX1" fmla="*/ 1656379 w 1656379"/>
                  <a:gd name="connsiteY1" fmla="*/ 39707 h 87300"/>
                  <a:gd name="connsiteX0" fmla="*/ 0 w 1205392"/>
                  <a:gd name="connsiteY0" fmla="*/ 0 h 65792"/>
                  <a:gd name="connsiteX1" fmla="*/ 1205392 w 1205392"/>
                  <a:gd name="connsiteY1" fmla="*/ 10210 h 65792"/>
                  <a:gd name="connsiteX0" fmla="*/ 0 w 1205392"/>
                  <a:gd name="connsiteY0" fmla="*/ 0 h 41888"/>
                  <a:gd name="connsiteX1" fmla="*/ 1205392 w 1205392"/>
                  <a:gd name="connsiteY1" fmla="*/ 10210 h 41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05392" h="41888">
                    <a:moveTo>
                      <a:pt x="0" y="0"/>
                    </a:moveTo>
                    <a:cubicBezTo>
                      <a:pt x="632965" y="38761"/>
                      <a:pt x="532991" y="65998"/>
                      <a:pt x="1205392" y="10210"/>
                    </a:cubicBezTo>
                  </a:path>
                </a:pathLst>
              </a:custGeom>
              <a:noFill/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Oval 39"/>
              <p:cNvSpPr/>
              <p:nvPr/>
            </p:nvSpPr>
            <p:spPr>
              <a:xfrm>
                <a:off x="2238660" y="3462225"/>
                <a:ext cx="775277" cy="67232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76641"/>
                  <a:gd name="connsiteY0" fmla="*/ 0 h 122958"/>
                  <a:gd name="connsiteX1" fmla="*/ 1876641 w 1876641"/>
                  <a:gd name="connsiteY1" fmla="*/ 122958 h 122958"/>
                  <a:gd name="connsiteX0" fmla="*/ 0 w 1876641"/>
                  <a:gd name="connsiteY0" fmla="*/ 1706 h 124664"/>
                  <a:gd name="connsiteX1" fmla="*/ 1360482 w 1876641"/>
                  <a:gd name="connsiteY1" fmla="*/ 5533 h 124664"/>
                  <a:gd name="connsiteX2" fmla="*/ 1876641 w 1876641"/>
                  <a:gd name="connsiteY2" fmla="*/ 124664 h 124664"/>
                  <a:gd name="connsiteX0" fmla="*/ 0 w 2248465"/>
                  <a:gd name="connsiteY0" fmla="*/ 139688 h 145221"/>
                  <a:gd name="connsiteX1" fmla="*/ 1360482 w 2248465"/>
                  <a:gd name="connsiteY1" fmla="*/ 143515 h 145221"/>
                  <a:gd name="connsiteX2" fmla="*/ 2248465 w 2248465"/>
                  <a:gd name="connsiteY2" fmla="*/ 0 h 145221"/>
                  <a:gd name="connsiteX0" fmla="*/ 0 w 2248465"/>
                  <a:gd name="connsiteY0" fmla="*/ 139688 h 139688"/>
                  <a:gd name="connsiteX1" fmla="*/ 2248465 w 2248465"/>
                  <a:gd name="connsiteY1" fmla="*/ 0 h 139688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97521 h 97521"/>
                  <a:gd name="connsiteX1" fmla="*/ 493452 w 493452"/>
                  <a:gd name="connsiteY1" fmla="*/ 11335 h 97521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49316 h 49316"/>
                  <a:gd name="connsiteX1" fmla="*/ 493452 w 493452"/>
                  <a:gd name="connsiteY1" fmla="*/ 6904 h 49316"/>
                  <a:gd name="connsiteX0" fmla="*/ 0 w 493452"/>
                  <a:gd name="connsiteY0" fmla="*/ 42412 h 42412"/>
                  <a:gd name="connsiteX1" fmla="*/ 493452 w 493452"/>
                  <a:gd name="connsiteY1" fmla="*/ 0 h 42412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80608"/>
                  <a:gd name="connsiteY0" fmla="*/ 65355 h 65355"/>
                  <a:gd name="connsiteX1" fmla="*/ 480608 w 480608"/>
                  <a:gd name="connsiteY1" fmla="*/ 0 h 65355"/>
                  <a:gd name="connsiteX0" fmla="*/ 0 w 322065"/>
                  <a:gd name="connsiteY0" fmla="*/ 51215 h 51215"/>
                  <a:gd name="connsiteX1" fmla="*/ 322065 w 322065"/>
                  <a:gd name="connsiteY1" fmla="*/ 0 h 51215"/>
                  <a:gd name="connsiteX0" fmla="*/ 0 w 747281"/>
                  <a:gd name="connsiteY0" fmla="*/ 25932 h 25932"/>
                  <a:gd name="connsiteX1" fmla="*/ 747281 w 747281"/>
                  <a:gd name="connsiteY1" fmla="*/ 0 h 25932"/>
                  <a:gd name="connsiteX0" fmla="*/ 0 w 790232"/>
                  <a:gd name="connsiteY0" fmla="*/ 0 h 20420"/>
                  <a:gd name="connsiteX1" fmla="*/ 790232 w 790232"/>
                  <a:gd name="connsiteY1" fmla="*/ 20420 h 20420"/>
                  <a:gd name="connsiteX0" fmla="*/ 0 w 790232"/>
                  <a:gd name="connsiteY0" fmla="*/ 29833 h 50253"/>
                  <a:gd name="connsiteX1" fmla="*/ 790232 w 790232"/>
                  <a:gd name="connsiteY1" fmla="*/ 50253 h 50253"/>
                  <a:gd name="connsiteX0" fmla="*/ 0 w 790232"/>
                  <a:gd name="connsiteY0" fmla="*/ 46812 h 67232"/>
                  <a:gd name="connsiteX1" fmla="*/ 790232 w 790232"/>
                  <a:gd name="connsiteY1" fmla="*/ 67232 h 6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90232" h="67232">
                    <a:moveTo>
                      <a:pt x="0" y="46812"/>
                    </a:moveTo>
                    <a:cubicBezTo>
                      <a:pt x="237640" y="-1161"/>
                      <a:pt x="393673" y="-36493"/>
                      <a:pt x="790232" y="67232"/>
                    </a:cubicBezTo>
                  </a:path>
                </a:pathLst>
              </a:custGeom>
              <a:noFill/>
              <a:ln w="19050">
                <a:solidFill>
                  <a:schemeClr val="accent6">
                    <a:lumMod val="75000"/>
                    <a:alpha val="25098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Oval 39"/>
              <p:cNvSpPr/>
              <p:nvPr/>
            </p:nvSpPr>
            <p:spPr>
              <a:xfrm>
                <a:off x="1510259" y="3400834"/>
                <a:ext cx="710628" cy="41091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32021"/>
                  <a:gd name="connsiteY0" fmla="*/ 12981 h 212739"/>
                  <a:gd name="connsiteX1" fmla="*/ 996128 w 1832021"/>
                  <a:gd name="connsiteY1" fmla="*/ 209577 h 212739"/>
                  <a:gd name="connsiteX2" fmla="*/ 1832021 w 1832021"/>
                  <a:gd name="connsiteY2" fmla="*/ 145667 h 212739"/>
                  <a:gd name="connsiteX0" fmla="*/ 0 w 1832021"/>
                  <a:gd name="connsiteY0" fmla="*/ 12981 h 214586"/>
                  <a:gd name="connsiteX1" fmla="*/ 996128 w 1832021"/>
                  <a:gd name="connsiteY1" fmla="*/ 209577 h 214586"/>
                  <a:gd name="connsiteX2" fmla="*/ 1832021 w 1832021"/>
                  <a:gd name="connsiteY2" fmla="*/ 145667 h 214586"/>
                  <a:gd name="connsiteX0" fmla="*/ 0 w 1898894"/>
                  <a:gd name="connsiteY0" fmla="*/ 12981 h 213950"/>
                  <a:gd name="connsiteX1" fmla="*/ 996128 w 1898894"/>
                  <a:gd name="connsiteY1" fmla="*/ 209577 h 213950"/>
                  <a:gd name="connsiteX2" fmla="*/ 1898894 w 1898894"/>
                  <a:gd name="connsiteY2" fmla="*/ 129265 h 213950"/>
                  <a:gd name="connsiteX0" fmla="*/ 0 w 1898894"/>
                  <a:gd name="connsiteY0" fmla="*/ 12981 h 215118"/>
                  <a:gd name="connsiteX1" fmla="*/ 996128 w 1898894"/>
                  <a:gd name="connsiteY1" fmla="*/ 209577 h 215118"/>
                  <a:gd name="connsiteX2" fmla="*/ 1898894 w 1898894"/>
                  <a:gd name="connsiteY2" fmla="*/ 129265 h 215118"/>
                  <a:gd name="connsiteX0" fmla="*/ 0 w 1898894"/>
                  <a:gd name="connsiteY0" fmla="*/ 0 h 116284"/>
                  <a:gd name="connsiteX1" fmla="*/ 1898894 w 1898894"/>
                  <a:gd name="connsiteY1" fmla="*/ 116284 h 116284"/>
                  <a:gd name="connsiteX0" fmla="*/ 0 w 1898894"/>
                  <a:gd name="connsiteY0" fmla="*/ 0 h 141599"/>
                  <a:gd name="connsiteX1" fmla="*/ 1898894 w 1898894"/>
                  <a:gd name="connsiteY1" fmla="*/ 116284 h 141599"/>
                  <a:gd name="connsiteX0" fmla="*/ 0 w 1903852"/>
                  <a:gd name="connsiteY0" fmla="*/ 0 h 116027"/>
                  <a:gd name="connsiteX1" fmla="*/ 1903852 w 1903852"/>
                  <a:gd name="connsiteY1" fmla="*/ 87101 h 116027"/>
                  <a:gd name="connsiteX0" fmla="*/ 0 w 1903852"/>
                  <a:gd name="connsiteY0" fmla="*/ 0 h 128259"/>
                  <a:gd name="connsiteX1" fmla="*/ 1903852 w 1903852"/>
                  <a:gd name="connsiteY1" fmla="*/ 87101 h 128259"/>
                  <a:gd name="connsiteX0" fmla="*/ 0 w 1908810"/>
                  <a:gd name="connsiteY0" fmla="*/ 0 h 104334"/>
                  <a:gd name="connsiteX1" fmla="*/ 1908810 w 1908810"/>
                  <a:gd name="connsiteY1" fmla="*/ 57918 h 104334"/>
                  <a:gd name="connsiteX0" fmla="*/ 0 w 1908810"/>
                  <a:gd name="connsiteY0" fmla="*/ 0 h 136462"/>
                  <a:gd name="connsiteX1" fmla="*/ 1908810 w 1908810"/>
                  <a:gd name="connsiteY1" fmla="*/ 57918 h 136462"/>
                  <a:gd name="connsiteX0" fmla="*/ 0 w 1493031"/>
                  <a:gd name="connsiteY0" fmla="*/ 0 h 174740"/>
                  <a:gd name="connsiteX1" fmla="*/ 1493031 w 1493031"/>
                  <a:gd name="connsiteY1" fmla="*/ 105508 h 174740"/>
                  <a:gd name="connsiteX0" fmla="*/ 0 w 1493031"/>
                  <a:gd name="connsiteY0" fmla="*/ 0 h 153057"/>
                  <a:gd name="connsiteX1" fmla="*/ 1493031 w 1493031"/>
                  <a:gd name="connsiteY1" fmla="*/ 105508 h 153057"/>
                  <a:gd name="connsiteX0" fmla="*/ 0 w 1493031"/>
                  <a:gd name="connsiteY0" fmla="*/ 0 h 110774"/>
                  <a:gd name="connsiteX1" fmla="*/ 1493031 w 1493031"/>
                  <a:gd name="connsiteY1" fmla="*/ 53847 h 110774"/>
                  <a:gd name="connsiteX0" fmla="*/ 0 w 1656379"/>
                  <a:gd name="connsiteY0" fmla="*/ 0 h 99845"/>
                  <a:gd name="connsiteX1" fmla="*/ 1656379 w 1656379"/>
                  <a:gd name="connsiteY1" fmla="*/ 39707 h 99845"/>
                  <a:gd name="connsiteX0" fmla="*/ 0 w 1656379"/>
                  <a:gd name="connsiteY0" fmla="*/ 0 h 87300"/>
                  <a:gd name="connsiteX1" fmla="*/ 1656379 w 1656379"/>
                  <a:gd name="connsiteY1" fmla="*/ 39707 h 87300"/>
                  <a:gd name="connsiteX0" fmla="*/ 0 w 1205392"/>
                  <a:gd name="connsiteY0" fmla="*/ 0 h 65792"/>
                  <a:gd name="connsiteX1" fmla="*/ 1205392 w 1205392"/>
                  <a:gd name="connsiteY1" fmla="*/ 10210 h 65792"/>
                  <a:gd name="connsiteX0" fmla="*/ 0 w 1205392"/>
                  <a:gd name="connsiteY0" fmla="*/ 0 h 41888"/>
                  <a:gd name="connsiteX1" fmla="*/ 1205392 w 1205392"/>
                  <a:gd name="connsiteY1" fmla="*/ 10210 h 41888"/>
                  <a:gd name="connsiteX0" fmla="*/ 0 w 724338"/>
                  <a:gd name="connsiteY0" fmla="*/ 31928 h 53570"/>
                  <a:gd name="connsiteX1" fmla="*/ 724338 w 724338"/>
                  <a:gd name="connsiteY1" fmla="*/ 0 h 53570"/>
                  <a:gd name="connsiteX0" fmla="*/ 0 w 724338"/>
                  <a:gd name="connsiteY0" fmla="*/ 38424 h 47252"/>
                  <a:gd name="connsiteX1" fmla="*/ 724338 w 724338"/>
                  <a:gd name="connsiteY1" fmla="*/ 6496 h 47252"/>
                  <a:gd name="connsiteX0" fmla="*/ 0 w 724338"/>
                  <a:gd name="connsiteY0" fmla="*/ 41084 h 41091"/>
                  <a:gd name="connsiteX1" fmla="*/ 724338 w 724338"/>
                  <a:gd name="connsiteY1" fmla="*/ 9156 h 41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4338" h="41091">
                    <a:moveTo>
                      <a:pt x="0" y="41084"/>
                    </a:moveTo>
                    <a:cubicBezTo>
                      <a:pt x="259291" y="41920"/>
                      <a:pt x="172200" y="-23546"/>
                      <a:pt x="724338" y="9156"/>
                    </a:cubicBezTo>
                  </a:path>
                </a:pathLst>
              </a:custGeom>
              <a:noFill/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Oval 39"/>
              <p:cNvSpPr/>
              <p:nvPr/>
            </p:nvSpPr>
            <p:spPr>
              <a:xfrm>
                <a:off x="2239669" y="3372889"/>
                <a:ext cx="1162948" cy="100172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76641"/>
                  <a:gd name="connsiteY0" fmla="*/ 0 h 122958"/>
                  <a:gd name="connsiteX1" fmla="*/ 1876641 w 1876641"/>
                  <a:gd name="connsiteY1" fmla="*/ 122958 h 122958"/>
                  <a:gd name="connsiteX0" fmla="*/ 0 w 1876641"/>
                  <a:gd name="connsiteY0" fmla="*/ 1706 h 124664"/>
                  <a:gd name="connsiteX1" fmla="*/ 1360482 w 1876641"/>
                  <a:gd name="connsiteY1" fmla="*/ 5533 h 124664"/>
                  <a:gd name="connsiteX2" fmla="*/ 1876641 w 1876641"/>
                  <a:gd name="connsiteY2" fmla="*/ 124664 h 124664"/>
                  <a:gd name="connsiteX0" fmla="*/ 0 w 2248465"/>
                  <a:gd name="connsiteY0" fmla="*/ 139688 h 145221"/>
                  <a:gd name="connsiteX1" fmla="*/ 1360482 w 2248465"/>
                  <a:gd name="connsiteY1" fmla="*/ 143515 h 145221"/>
                  <a:gd name="connsiteX2" fmla="*/ 2248465 w 2248465"/>
                  <a:gd name="connsiteY2" fmla="*/ 0 h 145221"/>
                  <a:gd name="connsiteX0" fmla="*/ 0 w 2248465"/>
                  <a:gd name="connsiteY0" fmla="*/ 139688 h 139688"/>
                  <a:gd name="connsiteX1" fmla="*/ 2248465 w 2248465"/>
                  <a:gd name="connsiteY1" fmla="*/ 0 h 139688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97521 h 97521"/>
                  <a:gd name="connsiteX1" fmla="*/ 493452 w 493452"/>
                  <a:gd name="connsiteY1" fmla="*/ 11335 h 97521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49316 h 49316"/>
                  <a:gd name="connsiteX1" fmla="*/ 493452 w 493452"/>
                  <a:gd name="connsiteY1" fmla="*/ 6904 h 49316"/>
                  <a:gd name="connsiteX0" fmla="*/ 0 w 493452"/>
                  <a:gd name="connsiteY0" fmla="*/ 42412 h 42412"/>
                  <a:gd name="connsiteX1" fmla="*/ 493452 w 493452"/>
                  <a:gd name="connsiteY1" fmla="*/ 0 h 42412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80608"/>
                  <a:gd name="connsiteY0" fmla="*/ 65355 h 65355"/>
                  <a:gd name="connsiteX1" fmla="*/ 480608 w 480608"/>
                  <a:gd name="connsiteY1" fmla="*/ 0 h 65355"/>
                  <a:gd name="connsiteX0" fmla="*/ 0 w 322065"/>
                  <a:gd name="connsiteY0" fmla="*/ 51215 h 51215"/>
                  <a:gd name="connsiteX1" fmla="*/ 322065 w 322065"/>
                  <a:gd name="connsiteY1" fmla="*/ 0 h 51215"/>
                  <a:gd name="connsiteX0" fmla="*/ 0 w 747281"/>
                  <a:gd name="connsiteY0" fmla="*/ 25932 h 25932"/>
                  <a:gd name="connsiteX1" fmla="*/ 747281 w 747281"/>
                  <a:gd name="connsiteY1" fmla="*/ 0 h 25932"/>
                  <a:gd name="connsiteX0" fmla="*/ 0 w 790232"/>
                  <a:gd name="connsiteY0" fmla="*/ 0 h 20420"/>
                  <a:gd name="connsiteX1" fmla="*/ 790232 w 790232"/>
                  <a:gd name="connsiteY1" fmla="*/ 20420 h 20420"/>
                  <a:gd name="connsiteX0" fmla="*/ 0 w 790232"/>
                  <a:gd name="connsiteY0" fmla="*/ 29833 h 50253"/>
                  <a:gd name="connsiteX1" fmla="*/ 790232 w 790232"/>
                  <a:gd name="connsiteY1" fmla="*/ 50253 h 50253"/>
                  <a:gd name="connsiteX0" fmla="*/ 0 w 790232"/>
                  <a:gd name="connsiteY0" fmla="*/ 46812 h 67232"/>
                  <a:gd name="connsiteX1" fmla="*/ 790232 w 790232"/>
                  <a:gd name="connsiteY1" fmla="*/ 67232 h 67232"/>
                  <a:gd name="connsiteX0" fmla="*/ 0 w 1241218"/>
                  <a:gd name="connsiteY0" fmla="*/ 27314 h 94086"/>
                  <a:gd name="connsiteX1" fmla="*/ 1241218 w 1241218"/>
                  <a:gd name="connsiteY1" fmla="*/ 94086 h 94086"/>
                  <a:gd name="connsiteX0" fmla="*/ 0 w 1241218"/>
                  <a:gd name="connsiteY0" fmla="*/ 8894 h 75666"/>
                  <a:gd name="connsiteX1" fmla="*/ 1241218 w 1241218"/>
                  <a:gd name="connsiteY1" fmla="*/ 75666 h 75666"/>
                  <a:gd name="connsiteX0" fmla="*/ 0 w 1185381"/>
                  <a:gd name="connsiteY0" fmla="*/ 10487 h 73045"/>
                  <a:gd name="connsiteX1" fmla="*/ 1185381 w 1185381"/>
                  <a:gd name="connsiteY1" fmla="*/ 73045 h 73045"/>
                  <a:gd name="connsiteX0" fmla="*/ 0 w 1185381"/>
                  <a:gd name="connsiteY0" fmla="*/ 37614 h 100172"/>
                  <a:gd name="connsiteX1" fmla="*/ 1185381 w 1185381"/>
                  <a:gd name="connsiteY1" fmla="*/ 100172 h 100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85381" h="100172">
                    <a:moveTo>
                      <a:pt x="0" y="37614"/>
                    </a:moveTo>
                    <a:cubicBezTo>
                      <a:pt x="387969" y="31780"/>
                      <a:pt x="526821" y="-75188"/>
                      <a:pt x="1185381" y="100172"/>
                    </a:cubicBezTo>
                  </a:path>
                </a:pathLst>
              </a:custGeom>
              <a:noFill/>
              <a:ln w="19050">
                <a:solidFill>
                  <a:schemeClr val="accent6">
                    <a:lumMod val="75000"/>
                    <a:alpha val="25098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5" name="Group 174"/>
            <p:cNvGrpSpPr/>
            <p:nvPr/>
          </p:nvGrpSpPr>
          <p:grpSpPr>
            <a:xfrm>
              <a:off x="3049756" y="3404352"/>
              <a:ext cx="2294496" cy="191433"/>
              <a:chOff x="1053340" y="3371736"/>
              <a:chExt cx="2294496" cy="191433"/>
            </a:xfrm>
          </p:grpSpPr>
          <p:sp>
            <p:nvSpPr>
              <p:cNvPr id="176" name="Oval 39"/>
              <p:cNvSpPr/>
              <p:nvPr/>
            </p:nvSpPr>
            <p:spPr>
              <a:xfrm>
                <a:off x="1053340" y="3494100"/>
                <a:ext cx="1123584" cy="56588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32021"/>
                  <a:gd name="connsiteY0" fmla="*/ 12981 h 212739"/>
                  <a:gd name="connsiteX1" fmla="*/ 996128 w 1832021"/>
                  <a:gd name="connsiteY1" fmla="*/ 209577 h 212739"/>
                  <a:gd name="connsiteX2" fmla="*/ 1832021 w 1832021"/>
                  <a:gd name="connsiteY2" fmla="*/ 145667 h 212739"/>
                  <a:gd name="connsiteX0" fmla="*/ 0 w 1832021"/>
                  <a:gd name="connsiteY0" fmla="*/ 12981 h 214586"/>
                  <a:gd name="connsiteX1" fmla="*/ 996128 w 1832021"/>
                  <a:gd name="connsiteY1" fmla="*/ 209577 h 214586"/>
                  <a:gd name="connsiteX2" fmla="*/ 1832021 w 1832021"/>
                  <a:gd name="connsiteY2" fmla="*/ 145667 h 214586"/>
                  <a:gd name="connsiteX0" fmla="*/ 0 w 1898894"/>
                  <a:gd name="connsiteY0" fmla="*/ 12981 h 213950"/>
                  <a:gd name="connsiteX1" fmla="*/ 996128 w 1898894"/>
                  <a:gd name="connsiteY1" fmla="*/ 209577 h 213950"/>
                  <a:gd name="connsiteX2" fmla="*/ 1898894 w 1898894"/>
                  <a:gd name="connsiteY2" fmla="*/ 129265 h 213950"/>
                  <a:gd name="connsiteX0" fmla="*/ 0 w 1898894"/>
                  <a:gd name="connsiteY0" fmla="*/ 12981 h 215118"/>
                  <a:gd name="connsiteX1" fmla="*/ 996128 w 1898894"/>
                  <a:gd name="connsiteY1" fmla="*/ 209577 h 215118"/>
                  <a:gd name="connsiteX2" fmla="*/ 1898894 w 1898894"/>
                  <a:gd name="connsiteY2" fmla="*/ 129265 h 215118"/>
                  <a:gd name="connsiteX0" fmla="*/ 0 w 1898894"/>
                  <a:gd name="connsiteY0" fmla="*/ 0 h 116284"/>
                  <a:gd name="connsiteX1" fmla="*/ 1898894 w 1898894"/>
                  <a:gd name="connsiteY1" fmla="*/ 116284 h 116284"/>
                  <a:gd name="connsiteX0" fmla="*/ 0 w 1898894"/>
                  <a:gd name="connsiteY0" fmla="*/ 0 h 141599"/>
                  <a:gd name="connsiteX1" fmla="*/ 1898894 w 1898894"/>
                  <a:gd name="connsiteY1" fmla="*/ 116284 h 141599"/>
                  <a:gd name="connsiteX0" fmla="*/ 0 w 1903852"/>
                  <a:gd name="connsiteY0" fmla="*/ 0 h 116027"/>
                  <a:gd name="connsiteX1" fmla="*/ 1903852 w 1903852"/>
                  <a:gd name="connsiteY1" fmla="*/ 87101 h 116027"/>
                  <a:gd name="connsiteX0" fmla="*/ 0 w 1903852"/>
                  <a:gd name="connsiteY0" fmla="*/ 0 h 128259"/>
                  <a:gd name="connsiteX1" fmla="*/ 1903852 w 1903852"/>
                  <a:gd name="connsiteY1" fmla="*/ 87101 h 128259"/>
                  <a:gd name="connsiteX0" fmla="*/ 0 w 1908810"/>
                  <a:gd name="connsiteY0" fmla="*/ 0 h 104334"/>
                  <a:gd name="connsiteX1" fmla="*/ 1908810 w 1908810"/>
                  <a:gd name="connsiteY1" fmla="*/ 57918 h 104334"/>
                  <a:gd name="connsiteX0" fmla="*/ 0 w 1908810"/>
                  <a:gd name="connsiteY0" fmla="*/ 0 h 136462"/>
                  <a:gd name="connsiteX1" fmla="*/ 1908810 w 1908810"/>
                  <a:gd name="connsiteY1" fmla="*/ 57918 h 136462"/>
                  <a:gd name="connsiteX0" fmla="*/ 0 w 1493031"/>
                  <a:gd name="connsiteY0" fmla="*/ 0 h 174740"/>
                  <a:gd name="connsiteX1" fmla="*/ 1493031 w 1493031"/>
                  <a:gd name="connsiteY1" fmla="*/ 105508 h 174740"/>
                  <a:gd name="connsiteX0" fmla="*/ 0 w 1493031"/>
                  <a:gd name="connsiteY0" fmla="*/ 0 h 153057"/>
                  <a:gd name="connsiteX1" fmla="*/ 1493031 w 1493031"/>
                  <a:gd name="connsiteY1" fmla="*/ 105508 h 153057"/>
                  <a:gd name="connsiteX0" fmla="*/ 0 w 1493031"/>
                  <a:gd name="connsiteY0" fmla="*/ 0 h 110774"/>
                  <a:gd name="connsiteX1" fmla="*/ 1493031 w 1493031"/>
                  <a:gd name="connsiteY1" fmla="*/ 53847 h 110774"/>
                  <a:gd name="connsiteX0" fmla="*/ 0 w 1656379"/>
                  <a:gd name="connsiteY0" fmla="*/ 0 h 99845"/>
                  <a:gd name="connsiteX1" fmla="*/ 1656379 w 1656379"/>
                  <a:gd name="connsiteY1" fmla="*/ 39707 h 99845"/>
                  <a:gd name="connsiteX0" fmla="*/ 0 w 1656379"/>
                  <a:gd name="connsiteY0" fmla="*/ 0 h 87300"/>
                  <a:gd name="connsiteX1" fmla="*/ 1656379 w 1656379"/>
                  <a:gd name="connsiteY1" fmla="*/ 39707 h 87300"/>
                  <a:gd name="connsiteX0" fmla="*/ 0 w 1205392"/>
                  <a:gd name="connsiteY0" fmla="*/ 0 h 65792"/>
                  <a:gd name="connsiteX1" fmla="*/ 1205392 w 1205392"/>
                  <a:gd name="connsiteY1" fmla="*/ 10210 h 65792"/>
                  <a:gd name="connsiteX0" fmla="*/ 0 w 1205392"/>
                  <a:gd name="connsiteY0" fmla="*/ 0 h 41888"/>
                  <a:gd name="connsiteX1" fmla="*/ 1205392 w 1205392"/>
                  <a:gd name="connsiteY1" fmla="*/ 10210 h 41888"/>
                  <a:gd name="connsiteX0" fmla="*/ 0 w 1145261"/>
                  <a:gd name="connsiteY0" fmla="*/ 0 h 56588"/>
                  <a:gd name="connsiteX1" fmla="*/ 1145261 w 1145261"/>
                  <a:gd name="connsiteY1" fmla="*/ 31279 h 5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5261" h="56588">
                    <a:moveTo>
                      <a:pt x="0" y="0"/>
                    </a:moveTo>
                    <a:cubicBezTo>
                      <a:pt x="632965" y="38761"/>
                      <a:pt x="472860" y="87067"/>
                      <a:pt x="1145261" y="31279"/>
                    </a:cubicBezTo>
                  </a:path>
                </a:pathLst>
              </a:custGeom>
              <a:noFill/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Oval 39"/>
              <p:cNvSpPr/>
              <p:nvPr/>
            </p:nvSpPr>
            <p:spPr>
              <a:xfrm>
                <a:off x="2178496" y="3506556"/>
                <a:ext cx="810158" cy="56613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76641"/>
                  <a:gd name="connsiteY0" fmla="*/ 0 h 122958"/>
                  <a:gd name="connsiteX1" fmla="*/ 1876641 w 1876641"/>
                  <a:gd name="connsiteY1" fmla="*/ 122958 h 122958"/>
                  <a:gd name="connsiteX0" fmla="*/ 0 w 1876641"/>
                  <a:gd name="connsiteY0" fmla="*/ 1706 h 124664"/>
                  <a:gd name="connsiteX1" fmla="*/ 1360482 w 1876641"/>
                  <a:gd name="connsiteY1" fmla="*/ 5533 h 124664"/>
                  <a:gd name="connsiteX2" fmla="*/ 1876641 w 1876641"/>
                  <a:gd name="connsiteY2" fmla="*/ 124664 h 124664"/>
                  <a:gd name="connsiteX0" fmla="*/ 0 w 2248465"/>
                  <a:gd name="connsiteY0" fmla="*/ 139688 h 145221"/>
                  <a:gd name="connsiteX1" fmla="*/ 1360482 w 2248465"/>
                  <a:gd name="connsiteY1" fmla="*/ 143515 h 145221"/>
                  <a:gd name="connsiteX2" fmla="*/ 2248465 w 2248465"/>
                  <a:gd name="connsiteY2" fmla="*/ 0 h 145221"/>
                  <a:gd name="connsiteX0" fmla="*/ 0 w 2248465"/>
                  <a:gd name="connsiteY0" fmla="*/ 139688 h 139688"/>
                  <a:gd name="connsiteX1" fmla="*/ 2248465 w 2248465"/>
                  <a:gd name="connsiteY1" fmla="*/ 0 h 139688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97521 h 97521"/>
                  <a:gd name="connsiteX1" fmla="*/ 493452 w 493452"/>
                  <a:gd name="connsiteY1" fmla="*/ 11335 h 97521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49316 h 49316"/>
                  <a:gd name="connsiteX1" fmla="*/ 493452 w 493452"/>
                  <a:gd name="connsiteY1" fmla="*/ 6904 h 49316"/>
                  <a:gd name="connsiteX0" fmla="*/ 0 w 493452"/>
                  <a:gd name="connsiteY0" fmla="*/ 42412 h 42412"/>
                  <a:gd name="connsiteX1" fmla="*/ 493452 w 493452"/>
                  <a:gd name="connsiteY1" fmla="*/ 0 h 42412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80608"/>
                  <a:gd name="connsiteY0" fmla="*/ 65355 h 65355"/>
                  <a:gd name="connsiteX1" fmla="*/ 480608 w 480608"/>
                  <a:gd name="connsiteY1" fmla="*/ 0 h 65355"/>
                  <a:gd name="connsiteX0" fmla="*/ 0 w 322065"/>
                  <a:gd name="connsiteY0" fmla="*/ 51215 h 51215"/>
                  <a:gd name="connsiteX1" fmla="*/ 322065 w 322065"/>
                  <a:gd name="connsiteY1" fmla="*/ 0 h 51215"/>
                  <a:gd name="connsiteX0" fmla="*/ 0 w 747281"/>
                  <a:gd name="connsiteY0" fmla="*/ 25932 h 25932"/>
                  <a:gd name="connsiteX1" fmla="*/ 747281 w 747281"/>
                  <a:gd name="connsiteY1" fmla="*/ 0 h 25932"/>
                  <a:gd name="connsiteX0" fmla="*/ 0 w 790232"/>
                  <a:gd name="connsiteY0" fmla="*/ 0 h 20420"/>
                  <a:gd name="connsiteX1" fmla="*/ 790232 w 790232"/>
                  <a:gd name="connsiteY1" fmla="*/ 20420 h 20420"/>
                  <a:gd name="connsiteX0" fmla="*/ 0 w 790232"/>
                  <a:gd name="connsiteY0" fmla="*/ 29833 h 50253"/>
                  <a:gd name="connsiteX1" fmla="*/ 790232 w 790232"/>
                  <a:gd name="connsiteY1" fmla="*/ 50253 h 50253"/>
                  <a:gd name="connsiteX0" fmla="*/ 0 w 790232"/>
                  <a:gd name="connsiteY0" fmla="*/ 46812 h 67232"/>
                  <a:gd name="connsiteX1" fmla="*/ 790232 w 790232"/>
                  <a:gd name="connsiteY1" fmla="*/ 67232 h 67232"/>
                  <a:gd name="connsiteX0" fmla="*/ 0 w 764461"/>
                  <a:gd name="connsiteY0" fmla="*/ 31566 h 85697"/>
                  <a:gd name="connsiteX1" fmla="*/ 764461 w 764461"/>
                  <a:gd name="connsiteY1" fmla="*/ 85697 h 85697"/>
                  <a:gd name="connsiteX0" fmla="*/ 0 w 833183"/>
                  <a:gd name="connsiteY0" fmla="*/ 36608 h 78098"/>
                  <a:gd name="connsiteX1" fmla="*/ 833183 w 833183"/>
                  <a:gd name="connsiteY1" fmla="*/ 78098 h 78098"/>
                  <a:gd name="connsiteX0" fmla="*/ 0 w 833183"/>
                  <a:gd name="connsiteY0" fmla="*/ 12969 h 54459"/>
                  <a:gd name="connsiteX1" fmla="*/ 833183 w 833183"/>
                  <a:gd name="connsiteY1" fmla="*/ 54459 h 54459"/>
                  <a:gd name="connsiteX0" fmla="*/ 0 w 833183"/>
                  <a:gd name="connsiteY0" fmla="*/ 0 h 41490"/>
                  <a:gd name="connsiteX1" fmla="*/ 833183 w 833183"/>
                  <a:gd name="connsiteY1" fmla="*/ 41490 h 41490"/>
                  <a:gd name="connsiteX0" fmla="*/ 0 w 833183"/>
                  <a:gd name="connsiteY0" fmla="*/ 0 h 41490"/>
                  <a:gd name="connsiteX1" fmla="*/ 833183 w 833183"/>
                  <a:gd name="connsiteY1" fmla="*/ 41490 h 41490"/>
                  <a:gd name="connsiteX0" fmla="*/ 0 w 833183"/>
                  <a:gd name="connsiteY0" fmla="*/ 8309 h 49799"/>
                  <a:gd name="connsiteX1" fmla="*/ 833183 w 833183"/>
                  <a:gd name="connsiteY1" fmla="*/ 49799 h 49799"/>
                  <a:gd name="connsiteX0" fmla="*/ 0 w 833183"/>
                  <a:gd name="connsiteY0" fmla="*/ 18775 h 60265"/>
                  <a:gd name="connsiteX1" fmla="*/ 833183 w 833183"/>
                  <a:gd name="connsiteY1" fmla="*/ 60265 h 60265"/>
                  <a:gd name="connsiteX0" fmla="*/ 0 w 825786"/>
                  <a:gd name="connsiteY0" fmla="*/ 22380 h 56613"/>
                  <a:gd name="connsiteX1" fmla="*/ 825786 w 825786"/>
                  <a:gd name="connsiteY1" fmla="*/ 56613 h 56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5786" h="56613">
                    <a:moveTo>
                      <a:pt x="0" y="22380"/>
                    </a:moveTo>
                    <a:cubicBezTo>
                      <a:pt x="259235" y="7182"/>
                      <a:pt x="392718" y="-33417"/>
                      <a:pt x="825786" y="56613"/>
                    </a:cubicBezTo>
                  </a:path>
                </a:pathLst>
              </a:custGeom>
              <a:noFill/>
              <a:ln w="19050">
                <a:solidFill>
                  <a:schemeClr val="accent6">
                    <a:lumMod val="75000"/>
                    <a:alpha val="25098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Oval 39"/>
              <p:cNvSpPr/>
              <p:nvPr/>
            </p:nvSpPr>
            <p:spPr>
              <a:xfrm>
                <a:off x="1421768" y="3404077"/>
                <a:ext cx="748552" cy="33636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32021"/>
                  <a:gd name="connsiteY0" fmla="*/ 12981 h 212739"/>
                  <a:gd name="connsiteX1" fmla="*/ 996128 w 1832021"/>
                  <a:gd name="connsiteY1" fmla="*/ 209577 h 212739"/>
                  <a:gd name="connsiteX2" fmla="*/ 1832021 w 1832021"/>
                  <a:gd name="connsiteY2" fmla="*/ 145667 h 212739"/>
                  <a:gd name="connsiteX0" fmla="*/ 0 w 1832021"/>
                  <a:gd name="connsiteY0" fmla="*/ 12981 h 214586"/>
                  <a:gd name="connsiteX1" fmla="*/ 996128 w 1832021"/>
                  <a:gd name="connsiteY1" fmla="*/ 209577 h 214586"/>
                  <a:gd name="connsiteX2" fmla="*/ 1832021 w 1832021"/>
                  <a:gd name="connsiteY2" fmla="*/ 145667 h 214586"/>
                  <a:gd name="connsiteX0" fmla="*/ 0 w 1898894"/>
                  <a:gd name="connsiteY0" fmla="*/ 12981 h 213950"/>
                  <a:gd name="connsiteX1" fmla="*/ 996128 w 1898894"/>
                  <a:gd name="connsiteY1" fmla="*/ 209577 h 213950"/>
                  <a:gd name="connsiteX2" fmla="*/ 1898894 w 1898894"/>
                  <a:gd name="connsiteY2" fmla="*/ 129265 h 213950"/>
                  <a:gd name="connsiteX0" fmla="*/ 0 w 1898894"/>
                  <a:gd name="connsiteY0" fmla="*/ 12981 h 215118"/>
                  <a:gd name="connsiteX1" fmla="*/ 996128 w 1898894"/>
                  <a:gd name="connsiteY1" fmla="*/ 209577 h 215118"/>
                  <a:gd name="connsiteX2" fmla="*/ 1898894 w 1898894"/>
                  <a:gd name="connsiteY2" fmla="*/ 129265 h 215118"/>
                  <a:gd name="connsiteX0" fmla="*/ 0 w 1898894"/>
                  <a:gd name="connsiteY0" fmla="*/ 0 h 116284"/>
                  <a:gd name="connsiteX1" fmla="*/ 1898894 w 1898894"/>
                  <a:gd name="connsiteY1" fmla="*/ 116284 h 116284"/>
                  <a:gd name="connsiteX0" fmla="*/ 0 w 1898894"/>
                  <a:gd name="connsiteY0" fmla="*/ 0 h 141599"/>
                  <a:gd name="connsiteX1" fmla="*/ 1898894 w 1898894"/>
                  <a:gd name="connsiteY1" fmla="*/ 116284 h 141599"/>
                  <a:gd name="connsiteX0" fmla="*/ 0 w 1903852"/>
                  <a:gd name="connsiteY0" fmla="*/ 0 h 116027"/>
                  <a:gd name="connsiteX1" fmla="*/ 1903852 w 1903852"/>
                  <a:gd name="connsiteY1" fmla="*/ 87101 h 116027"/>
                  <a:gd name="connsiteX0" fmla="*/ 0 w 1903852"/>
                  <a:gd name="connsiteY0" fmla="*/ 0 h 128259"/>
                  <a:gd name="connsiteX1" fmla="*/ 1903852 w 1903852"/>
                  <a:gd name="connsiteY1" fmla="*/ 87101 h 128259"/>
                  <a:gd name="connsiteX0" fmla="*/ 0 w 1908810"/>
                  <a:gd name="connsiteY0" fmla="*/ 0 h 104334"/>
                  <a:gd name="connsiteX1" fmla="*/ 1908810 w 1908810"/>
                  <a:gd name="connsiteY1" fmla="*/ 57918 h 104334"/>
                  <a:gd name="connsiteX0" fmla="*/ 0 w 1908810"/>
                  <a:gd name="connsiteY0" fmla="*/ 0 h 136462"/>
                  <a:gd name="connsiteX1" fmla="*/ 1908810 w 1908810"/>
                  <a:gd name="connsiteY1" fmla="*/ 57918 h 136462"/>
                  <a:gd name="connsiteX0" fmla="*/ 0 w 1493031"/>
                  <a:gd name="connsiteY0" fmla="*/ 0 h 174740"/>
                  <a:gd name="connsiteX1" fmla="*/ 1493031 w 1493031"/>
                  <a:gd name="connsiteY1" fmla="*/ 105508 h 174740"/>
                  <a:gd name="connsiteX0" fmla="*/ 0 w 1493031"/>
                  <a:gd name="connsiteY0" fmla="*/ 0 h 153057"/>
                  <a:gd name="connsiteX1" fmla="*/ 1493031 w 1493031"/>
                  <a:gd name="connsiteY1" fmla="*/ 105508 h 153057"/>
                  <a:gd name="connsiteX0" fmla="*/ 0 w 1493031"/>
                  <a:gd name="connsiteY0" fmla="*/ 0 h 110774"/>
                  <a:gd name="connsiteX1" fmla="*/ 1493031 w 1493031"/>
                  <a:gd name="connsiteY1" fmla="*/ 53847 h 110774"/>
                  <a:gd name="connsiteX0" fmla="*/ 0 w 1656379"/>
                  <a:gd name="connsiteY0" fmla="*/ 0 h 99845"/>
                  <a:gd name="connsiteX1" fmla="*/ 1656379 w 1656379"/>
                  <a:gd name="connsiteY1" fmla="*/ 39707 h 99845"/>
                  <a:gd name="connsiteX0" fmla="*/ 0 w 1656379"/>
                  <a:gd name="connsiteY0" fmla="*/ 0 h 87300"/>
                  <a:gd name="connsiteX1" fmla="*/ 1656379 w 1656379"/>
                  <a:gd name="connsiteY1" fmla="*/ 39707 h 87300"/>
                  <a:gd name="connsiteX0" fmla="*/ 0 w 1205392"/>
                  <a:gd name="connsiteY0" fmla="*/ 0 h 65792"/>
                  <a:gd name="connsiteX1" fmla="*/ 1205392 w 1205392"/>
                  <a:gd name="connsiteY1" fmla="*/ 10210 h 65792"/>
                  <a:gd name="connsiteX0" fmla="*/ 0 w 1205392"/>
                  <a:gd name="connsiteY0" fmla="*/ 0 h 41888"/>
                  <a:gd name="connsiteX1" fmla="*/ 1205392 w 1205392"/>
                  <a:gd name="connsiteY1" fmla="*/ 10210 h 41888"/>
                  <a:gd name="connsiteX0" fmla="*/ 0 w 724338"/>
                  <a:gd name="connsiteY0" fmla="*/ 31928 h 53570"/>
                  <a:gd name="connsiteX1" fmla="*/ 724338 w 724338"/>
                  <a:gd name="connsiteY1" fmla="*/ 0 h 53570"/>
                  <a:gd name="connsiteX0" fmla="*/ 0 w 724338"/>
                  <a:gd name="connsiteY0" fmla="*/ 38424 h 47252"/>
                  <a:gd name="connsiteX1" fmla="*/ 724338 w 724338"/>
                  <a:gd name="connsiteY1" fmla="*/ 6496 h 47252"/>
                  <a:gd name="connsiteX0" fmla="*/ 0 w 724338"/>
                  <a:gd name="connsiteY0" fmla="*/ 41084 h 41091"/>
                  <a:gd name="connsiteX1" fmla="*/ 724338 w 724338"/>
                  <a:gd name="connsiteY1" fmla="*/ 9156 h 41091"/>
                  <a:gd name="connsiteX0" fmla="*/ 0 w 814535"/>
                  <a:gd name="connsiteY0" fmla="*/ 37331 h 37339"/>
                  <a:gd name="connsiteX1" fmla="*/ 814535 w 814535"/>
                  <a:gd name="connsiteY1" fmla="*/ 9617 h 37339"/>
                  <a:gd name="connsiteX0" fmla="*/ 0 w 793060"/>
                  <a:gd name="connsiteY0" fmla="*/ 37331 h 37339"/>
                  <a:gd name="connsiteX1" fmla="*/ 793060 w 793060"/>
                  <a:gd name="connsiteY1" fmla="*/ 9617 h 37339"/>
                  <a:gd name="connsiteX0" fmla="*/ 0 w 762994"/>
                  <a:gd name="connsiteY0" fmla="*/ 33627 h 33636"/>
                  <a:gd name="connsiteX1" fmla="*/ 762994 w 762994"/>
                  <a:gd name="connsiteY1" fmla="*/ 10127 h 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62994" h="33636">
                    <a:moveTo>
                      <a:pt x="0" y="33627"/>
                    </a:moveTo>
                    <a:cubicBezTo>
                      <a:pt x="259291" y="34463"/>
                      <a:pt x="210856" y="-22575"/>
                      <a:pt x="762994" y="10127"/>
                    </a:cubicBezTo>
                  </a:path>
                </a:pathLst>
              </a:custGeom>
              <a:noFill/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Oval 39"/>
              <p:cNvSpPr/>
              <p:nvPr/>
            </p:nvSpPr>
            <p:spPr>
              <a:xfrm>
                <a:off x="2172247" y="3371736"/>
                <a:ext cx="1175589" cy="46545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76641"/>
                  <a:gd name="connsiteY0" fmla="*/ 0 h 122958"/>
                  <a:gd name="connsiteX1" fmla="*/ 1876641 w 1876641"/>
                  <a:gd name="connsiteY1" fmla="*/ 122958 h 122958"/>
                  <a:gd name="connsiteX0" fmla="*/ 0 w 1876641"/>
                  <a:gd name="connsiteY0" fmla="*/ 1706 h 124664"/>
                  <a:gd name="connsiteX1" fmla="*/ 1360482 w 1876641"/>
                  <a:gd name="connsiteY1" fmla="*/ 5533 h 124664"/>
                  <a:gd name="connsiteX2" fmla="*/ 1876641 w 1876641"/>
                  <a:gd name="connsiteY2" fmla="*/ 124664 h 124664"/>
                  <a:gd name="connsiteX0" fmla="*/ 0 w 2248465"/>
                  <a:gd name="connsiteY0" fmla="*/ 139688 h 145221"/>
                  <a:gd name="connsiteX1" fmla="*/ 1360482 w 2248465"/>
                  <a:gd name="connsiteY1" fmla="*/ 143515 h 145221"/>
                  <a:gd name="connsiteX2" fmla="*/ 2248465 w 2248465"/>
                  <a:gd name="connsiteY2" fmla="*/ 0 h 145221"/>
                  <a:gd name="connsiteX0" fmla="*/ 0 w 2248465"/>
                  <a:gd name="connsiteY0" fmla="*/ 139688 h 139688"/>
                  <a:gd name="connsiteX1" fmla="*/ 2248465 w 2248465"/>
                  <a:gd name="connsiteY1" fmla="*/ 0 h 139688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97521 h 97521"/>
                  <a:gd name="connsiteX1" fmla="*/ 493452 w 493452"/>
                  <a:gd name="connsiteY1" fmla="*/ 11335 h 97521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49316 h 49316"/>
                  <a:gd name="connsiteX1" fmla="*/ 493452 w 493452"/>
                  <a:gd name="connsiteY1" fmla="*/ 6904 h 49316"/>
                  <a:gd name="connsiteX0" fmla="*/ 0 w 493452"/>
                  <a:gd name="connsiteY0" fmla="*/ 42412 h 42412"/>
                  <a:gd name="connsiteX1" fmla="*/ 493452 w 493452"/>
                  <a:gd name="connsiteY1" fmla="*/ 0 h 42412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80608"/>
                  <a:gd name="connsiteY0" fmla="*/ 65355 h 65355"/>
                  <a:gd name="connsiteX1" fmla="*/ 480608 w 480608"/>
                  <a:gd name="connsiteY1" fmla="*/ 0 h 65355"/>
                  <a:gd name="connsiteX0" fmla="*/ 0 w 322065"/>
                  <a:gd name="connsiteY0" fmla="*/ 51215 h 51215"/>
                  <a:gd name="connsiteX1" fmla="*/ 322065 w 322065"/>
                  <a:gd name="connsiteY1" fmla="*/ 0 h 51215"/>
                  <a:gd name="connsiteX0" fmla="*/ 0 w 747281"/>
                  <a:gd name="connsiteY0" fmla="*/ 25932 h 25932"/>
                  <a:gd name="connsiteX1" fmla="*/ 747281 w 747281"/>
                  <a:gd name="connsiteY1" fmla="*/ 0 h 25932"/>
                  <a:gd name="connsiteX0" fmla="*/ 0 w 790232"/>
                  <a:gd name="connsiteY0" fmla="*/ 0 h 20420"/>
                  <a:gd name="connsiteX1" fmla="*/ 790232 w 790232"/>
                  <a:gd name="connsiteY1" fmla="*/ 20420 h 20420"/>
                  <a:gd name="connsiteX0" fmla="*/ 0 w 790232"/>
                  <a:gd name="connsiteY0" fmla="*/ 29833 h 50253"/>
                  <a:gd name="connsiteX1" fmla="*/ 790232 w 790232"/>
                  <a:gd name="connsiteY1" fmla="*/ 50253 h 50253"/>
                  <a:gd name="connsiteX0" fmla="*/ 0 w 790232"/>
                  <a:gd name="connsiteY0" fmla="*/ 46812 h 67232"/>
                  <a:gd name="connsiteX1" fmla="*/ 790232 w 790232"/>
                  <a:gd name="connsiteY1" fmla="*/ 67232 h 67232"/>
                  <a:gd name="connsiteX0" fmla="*/ 0 w 1241218"/>
                  <a:gd name="connsiteY0" fmla="*/ 27314 h 94086"/>
                  <a:gd name="connsiteX1" fmla="*/ 1241218 w 1241218"/>
                  <a:gd name="connsiteY1" fmla="*/ 94086 h 94086"/>
                  <a:gd name="connsiteX0" fmla="*/ 0 w 1241218"/>
                  <a:gd name="connsiteY0" fmla="*/ 8894 h 75666"/>
                  <a:gd name="connsiteX1" fmla="*/ 1241218 w 1241218"/>
                  <a:gd name="connsiteY1" fmla="*/ 75666 h 75666"/>
                  <a:gd name="connsiteX0" fmla="*/ 0 w 1185381"/>
                  <a:gd name="connsiteY0" fmla="*/ 10487 h 73045"/>
                  <a:gd name="connsiteX1" fmla="*/ 1185381 w 1185381"/>
                  <a:gd name="connsiteY1" fmla="*/ 73045 h 73045"/>
                  <a:gd name="connsiteX0" fmla="*/ 0 w 1185381"/>
                  <a:gd name="connsiteY0" fmla="*/ 37614 h 100172"/>
                  <a:gd name="connsiteX1" fmla="*/ 1185381 w 1185381"/>
                  <a:gd name="connsiteY1" fmla="*/ 100172 h 100172"/>
                  <a:gd name="connsiteX0" fmla="*/ 0 w 1254103"/>
                  <a:gd name="connsiteY0" fmla="*/ 40096 h 98440"/>
                  <a:gd name="connsiteX1" fmla="*/ 1254103 w 1254103"/>
                  <a:gd name="connsiteY1" fmla="*/ 98440 h 98440"/>
                  <a:gd name="connsiteX0" fmla="*/ 0 w 1198266"/>
                  <a:gd name="connsiteY0" fmla="*/ 76647 h 80212"/>
                  <a:gd name="connsiteX1" fmla="*/ 1198266 w 1198266"/>
                  <a:gd name="connsiteY1" fmla="*/ 80212 h 80212"/>
                  <a:gd name="connsiteX0" fmla="*/ 0 w 1198266"/>
                  <a:gd name="connsiteY0" fmla="*/ 42980 h 46545"/>
                  <a:gd name="connsiteX1" fmla="*/ 1198266 w 1198266"/>
                  <a:gd name="connsiteY1" fmla="*/ 46545 h 46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8266" h="46545">
                    <a:moveTo>
                      <a:pt x="0" y="42980"/>
                    </a:moveTo>
                    <a:cubicBezTo>
                      <a:pt x="387969" y="37146"/>
                      <a:pt x="544001" y="-52966"/>
                      <a:pt x="1198266" y="46545"/>
                    </a:cubicBezTo>
                  </a:path>
                </a:pathLst>
              </a:custGeom>
              <a:noFill/>
              <a:ln w="19050">
                <a:solidFill>
                  <a:schemeClr val="accent6">
                    <a:lumMod val="75000"/>
                    <a:alpha val="25098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0" name="Group 179"/>
            <p:cNvGrpSpPr/>
            <p:nvPr/>
          </p:nvGrpSpPr>
          <p:grpSpPr>
            <a:xfrm>
              <a:off x="4965728" y="3421379"/>
              <a:ext cx="2295281" cy="250149"/>
              <a:chOff x="1027356" y="3313020"/>
              <a:chExt cx="2295281" cy="250149"/>
            </a:xfrm>
          </p:grpSpPr>
          <p:sp>
            <p:nvSpPr>
              <p:cNvPr id="181" name="Oval 39"/>
              <p:cNvSpPr/>
              <p:nvPr/>
            </p:nvSpPr>
            <p:spPr>
              <a:xfrm>
                <a:off x="1027356" y="3483570"/>
                <a:ext cx="1123584" cy="56588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32021"/>
                  <a:gd name="connsiteY0" fmla="*/ 12981 h 212739"/>
                  <a:gd name="connsiteX1" fmla="*/ 996128 w 1832021"/>
                  <a:gd name="connsiteY1" fmla="*/ 209577 h 212739"/>
                  <a:gd name="connsiteX2" fmla="*/ 1832021 w 1832021"/>
                  <a:gd name="connsiteY2" fmla="*/ 145667 h 212739"/>
                  <a:gd name="connsiteX0" fmla="*/ 0 w 1832021"/>
                  <a:gd name="connsiteY0" fmla="*/ 12981 h 214586"/>
                  <a:gd name="connsiteX1" fmla="*/ 996128 w 1832021"/>
                  <a:gd name="connsiteY1" fmla="*/ 209577 h 214586"/>
                  <a:gd name="connsiteX2" fmla="*/ 1832021 w 1832021"/>
                  <a:gd name="connsiteY2" fmla="*/ 145667 h 214586"/>
                  <a:gd name="connsiteX0" fmla="*/ 0 w 1898894"/>
                  <a:gd name="connsiteY0" fmla="*/ 12981 h 213950"/>
                  <a:gd name="connsiteX1" fmla="*/ 996128 w 1898894"/>
                  <a:gd name="connsiteY1" fmla="*/ 209577 h 213950"/>
                  <a:gd name="connsiteX2" fmla="*/ 1898894 w 1898894"/>
                  <a:gd name="connsiteY2" fmla="*/ 129265 h 213950"/>
                  <a:gd name="connsiteX0" fmla="*/ 0 w 1898894"/>
                  <a:gd name="connsiteY0" fmla="*/ 12981 h 215118"/>
                  <a:gd name="connsiteX1" fmla="*/ 996128 w 1898894"/>
                  <a:gd name="connsiteY1" fmla="*/ 209577 h 215118"/>
                  <a:gd name="connsiteX2" fmla="*/ 1898894 w 1898894"/>
                  <a:gd name="connsiteY2" fmla="*/ 129265 h 215118"/>
                  <a:gd name="connsiteX0" fmla="*/ 0 w 1898894"/>
                  <a:gd name="connsiteY0" fmla="*/ 0 h 116284"/>
                  <a:gd name="connsiteX1" fmla="*/ 1898894 w 1898894"/>
                  <a:gd name="connsiteY1" fmla="*/ 116284 h 116284"/>
                  <a:gd name="connsiteX0" fmla="*/ 0 w 1898894"/>
                  <a:gd name="connsiteY0" fmla="*/ 0 h 141599"/>
                  <a:gd name="connsiteX1" fmla="*/ 1898894 w 1898894"/>
                  <a:gd name="connsiteY1" fmla="*/ 116284 h 141599"/>
                  <a:gd name="connsiteX0" fmla="*/ 0 w 1903852"/>
                  <a:gd name="connsiteY0" fmla="*/ 0 h 116027"/>
                  <a:gd name="connsiteX1" fmla="*/ 1903852 w 1903852"/>
                  <a:gd name="connsiteY1" fmla="*/ 87101 h 116027"/>
                  <a:gd name="connsiteX0" fmla="*/ 0 w 1903852"/>
                  <a:gd name="connsiteY0" fmla="*/ 0 h 128259"/>
                  <a:gd name="connsiteX1" fmla="*/ 1903852 w 1903852"/>
                  <a:gd name="connsiteY1" fmla="*/ 87101 h 128259"/>
                  <a:gd name="connsiteX0" fmla="*/ 0 w 1908810"/>
                  <a:gd name="connsiteY0" fmla="*/ 0 h 104334"/>
                  <a:gd name="connsiteX1" fmla="*/ 1908810 w 1908810"/>
                  <a:gd name="connsiteY1" fmla="*/ 57918 h 104334"/>
                  <a:gd name="connsiteX0" fmla="*/ 0 w 1908810"/>
                  <a:gd name="connsiteY0" fmla="*/ 0 h 136462"/>
                  <a:gd name="connsiteX1" fmla="*/ 1908810 w 1908810"/>
                  <a:gd name="connsiteY1" fmla="*/ 57918 h 136462"/>
                  <a:gd name="connsiteX0" fmla="*/ 0 w 1493031"/>
                  <a:gd name="connsiteY0" fmla="*/ 0 h 174740"/>
                  <a:gd name="connsiteX1" fmla="*/ 1493031 w 1493031"/>
                  <a:gd name="connsiteY1" fmla="*/ 105508 h 174740"/>
                  <a:gd name="connsiteX0" fmla="*/ 0 w 1493031"/>
                  <a:gd name="connsiteY0" fmla="*/ 0 h 153057"/>
                  <a:gd name="connsiteX1" fmla="*/ 1493031 w 1493031"/>
                  <a:gd name="connsiteY1" fmla="*/ 105508 h 153057"/>
                  <a:gd name="connsiteX0" fmla="*/ 0 w 1493031"/>
                  <a:gd name="connsiteY0" fmla="*/ 0 h 110774"/>
                  <a:gd name="connsiteX1" fmla="*/ 1493031 w 1493031"/>
                  <a:gd name="connsiteY1" fmla="*/ 53847 h 110774"/>
                  <a:gd name="connsiteX0" fmla="*/ 0 w 1656379"/>
                  <a:gd name="connsiteY0" fmla="*/ 0 h 99845"/>
                  <a:gd name="connsiteX1" fmla="*/ 1656379 w 1656379"/>
                  <a:gd name="connsiteY1" fmla="*/ 39707 h 99845"/>
                  <a:gd name="connsiteX0" fmla="*/ 0 w 1656379"/>
                  <a:gd name="connsiteY0" fmla="*/ 0 h 87300"/>
                  <a:gd name="connsiteX1" fmla="*/ 1656379 w 1656379"/>
                  <a:gd name="connsiteY1" fmla="*/ 39707 h 87300"/>
                  <a:gd name="connsiteX0" fmla="*/ 0 w 1205392"/>
                  <a:gd name="connsiteY0" fmla="*/ 0 h 65792"/>
                  <a:gd name="connsiteX1" fmla="*/ 1205392 w 1205392"/>
                  <a:gd name="connsiteY1" fmla="*/ 10210 h 65792"/>
                  <a:gd name="connsiteX0" fmla="*/ 0 w 1205392"/>
                  <a:gd name="connsiteY0" fmla="*/ 0 h 41888"/>
                  <a:gd name="connsiteX1" fmla="*/ 1205392 w 1205392"/>
                  <a:gd name="connsiteY1" fmla="*/ 10210 h 41888"/>
                  <a:gd name="connsiteX0" fmla="*/ 0 w 1145261"/>
                  <a:gd name="connsiteY0" fmla="*/ 0 h 56588"/>
                  <a:gd name="connsiteX1" fmla="*/ 1145261 w 1145261"/>
                  <a:gd name="connsiteY1" fmla="*/ 31279 h 5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5261" h="56588">
                    <a:moveTo>
                      <a:pt x="0" y="0"/>
                    </a:moveTo>
                    <a:cubicBezTo>
                      <a:pt x="632965" y="38761"/>
                      <a:pt x="472860" y="87067"/>
                      <a:pt x="1145261" y="31279"/>
                    </a:cubicBezTo>
                  </a:path>
                </a:pathLst>
              </a:custGeom>
              <a:noFill/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Oval 39"/>
              <p:cNvSpPr/>
              <p:nvPr/>
            </p:nvSpPr>
            <p:spPr>
              <a:xfrm>
                <a:off x="2167610" y="3496674"/>
                <a:ext cx="821044" cy="66495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76641"/>
                  <a:gd name="connsiteY0" fmla="*/ 0 h 122958"/>
                  <a:gd name="connsiteX1" fmla="*/ 1876641 w 1876641"/>
                  <a:gd name="connsiteY1" fmla="*/ 122958 h 122958"/>
                  <a:gd name="connsiteX0" fmla="*/ 0 w 1876641"/>
                  <a:gd name="connsiteY0" fmla="*/ 1706 h 124664"/>
                  <a:gd name="connsiteX1" fmla="*/ 1360482 w 1876641"/>
                  <a:gd name="connsiteY1" fmla="*/ 5533 h 124664"/>
                  <a:gd name="connsiteX2" fmla="*/ 1876641 w 1876641"/>
                  <a:gd name="connsiteY2" fmla="*/ 124664 h 124664"/>
                  <a:gd name="connsiteX0" fmla="*/ 0 w 2248465"/>
                  <a:gd name="connsiteY0" fmla="*/ 139688 h 145221"/>
                  <a:gd name="connsiteX1" fmla="*/ 1360482 w 2248465"/>
                  <a:gd name="connsiteY1" fmla="*/ 143515 h 145221"/>
                  <a:gd name="connsiteX2" fmla="*/ 2248465 w 2248465"/>
                  <a:gd name="connsiteY2" fmla="*/ 0 h 145221"/>
                  <a:gd name="connsiteX0" fmla="*/ 0 w 2248465"/>
                  <a:gd name="connsiteY0" fmla="*/ 139688 h 139688"/>
                  <a:gd name="connsiteX1" fmla="*/ 2248465 w 2248465"/>
                  <a:gd name="connsiteY1" fmla="*/ 0 h 139688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97521 h 97521"/>
                  <a:gd name="connsiteX1" fmla="*/ 493452 w 493452"/>
                  <a:gd name="connsiteY1" fmla="*/ 11335 h 97521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49316 h 49316"/>
                  <a:gd name="connsiteX1" fmla="*/ 493452 w 493452"/>
                  <a:gd name="connsiteY1" fmla="*/ 6904 h 49316"/>
                  <a:gd name="connsiteX0" fmla="*/ 0 w 493452"/>
                  <a:gd name="connsiteY0" fmla="*/ 42412 h 42412"/>
                  <a:gd name="connsiteX1" fmla="*/ 493452 w 493452"/>
                  <a:gd name="connsiteY1" fmla="*/ 0 h 42412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80608"/>
                  <a:gd name="connsiteY0" fmla="*/ 65355 h 65355"/>
                  <a:gd name="connsiteX1" fmla="*/ 480608 w 480608"/>
                  <a:gd name="connsiteY1" fmla="*/ 0 h 65355"/>
                  <a:gd name="connsiteX0" fmla="*/ 0 w 322065"/>
                  <a:gd name="connsiteY0" fmla="*/ 51215 h 51215"/>
                  <a:gd name="connsiteX1" fmla="*/ 322065 w 322065"/>
                  <a:gd name="connsiteY1" fmla="*/ 0 h 51215"/>
                  <a:gd name="connsiteX0" fmla="*/ 0 w 747281"/>
                  <a:gd name="connsiteY0" fmla="*/ 25932 h 25932"/>
                  <a:gd name="connsiteX1" fmla="*/ 747281 w 747281"/>
                  <a:gd name="connsiteY1" fmla="*/ 0 h 25932"/>
                  <a:gd name="connsiteX0" fmla="*/ 0 w 790232"/>
                  <a:gd name="connsiteY0" fmla="*/ 0 h 20420"/>
                  <a:gd name="connsiteX1" fmla="*/ 790232 w 790232"/>
                  <a:gd name="connsiteY1" fmla="*/ 20420 h 20420"/>
                  <a:gd name="connsiteX0" fmla="*/ 0 w 790232"/>
                  <a:gd name="connsiteY0" fmla="*/ 29833 h 50253"/>
                  <a:gd name="connsiteX1" fmla="*/ 790232 w 790232"/>
                  <a:gd name="connsiteY1" fmla="*/ 50253 h 50253"/>
                  <a:gd name="connsiteX0" fmla="*/ 0 w 790232"/>
                  <a:gd name="connsiteY0" fmla="*/ 46812 h 67232"/>
                  <a:gd name="connsiteX1" fmla="*/ 790232 w 790232"/>
                  <a:gd name="connsiteY1" fmla="*/ 67232 h 67232"/>
                  <a:gd name="connsiteX0" fmla="*/ 0 w 764461"/>
                  <a:gd name="connsiteY0" fmla="*/ 31566 h 85697"/>
                  <a:gd name="connsiteX1" fmla="*/ 764461 w 764461"/>
                  <a:gd name="connsiteY1" fmla="*/ 85697 h 85697"/>
                  <a:gd name="connsiteX0" fmla="*/ 0 w 833183"/>
                  <a:gd name="connsiteY0" fmla="*/ 36608 h 78098"/>
                  <a:gd name="connsiteX1" fmla="*/ 833183 w 833183"/>
                  <a:gd name="connsiteY1" fmla="*/ 78098 h 78098"/>
                  <a:gd name="connsiteX0" fmla="*/ 0 w 833183"/>
                  <a:gd name="connsiteY0" fmla="*/ 12969 h 54459"/>
                  <a:gd name="connsiteX1" fmla="*/ 833183 w 833183"/>
                  <a:gd name="connsiteY1" fmla="*/ 54459 h 54459"/>
                  <a:gd name="connsiteX0" fmla="*/ 0 w 833183"/>
                  <a:gd name="connsiteY0" fmla="*/ 0 h 41490"/>
                  <a:gd name="connsiteX1" fmla="*/ 833183 w 833183"/>
                  <a:gd name="connsiteY1" fmla="*/ 41490 h 41490"/>
                  <a:gd name="connsiteX0" fmla="*/ 0 w 833183"/>
                  <a:gd name="connsiteY0" fmla="*/ 0 h 41490"/>
                  <a:gd name="connsiteX1" fmla="*/ 833183 w 833183"/>
                  <a:gd name="connsiteY1" fmla="*/ 41490 h 41490"/>
                  <a:gd name="connsiteX0" fmla="*/ 0 w 833183"/>
                  <a:gd name="connsiteY0" fmla="*/ 8309 h 49799"/>
                  <a:gd name="connsiteX1" fmla="*/ 833183 w 833183"/>
                  <a:gd name="connsiteY1" fmla="*/ 49799 h 49799"/>
                  <a:gd name="connsiteX0" fmla="*/ 0 w 833183"/>
                  <a:gd name="connsiteY0" fmla="*/ 18775 h 60265"/>
                  <a:gd name="connsiteX1" fmla="*/ 833183 w 833183"/>
                  <a:gd name="connsiteY1" fmla="*/ 60265 h 60265"/>
                  <a:gd name="connsiteX0" fmla="*/ 0 w 825786"/>
                  <a:gd name="connsiteY0" fmla="*/ 22380 h 56613"/>
                  <a:gd name="connsiteX1" fmla="*/ 825786 w 825786"/>
                  <a:gd name="connsiteY1" fmla="*/ 56613 h 56613"/>
                  <a:gd name="connsiteX0" fmla="*/ 0 w 836882"/>
                  <a:gd name="connsiteY0" fmla="*/ 14119 h 66495"/>
                  <a:gd name="connsiteX1" fmla="*/ 836882 w 836882"/>
                  <a:gd name="connsiteY1" fmla="*/ 66495 h 66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6882" h="66495">
                    <a:moveTo>
                      <a:pt x="0" y="14119"/>
                    </a:moveTo>
                    <a:cubicBezTo>
                      <a:pt x="259235" y="-1079"/>
                      <a:pt x="403814" y="-23535"/>
                      <a:pt x="836882" y="66495"/>
                    </a:cubicBezTo>
                  </a:path>
                </a:pathLst>
              </a:custGeom>
              <a:noFill/>
              <a:ln w="19050">
                <a:solidFill>
                  <a:schemeClr val="accent6">
                    <a:lumMod val="75000"/>
                    <a:alpha val="25098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Oval 39"/>
              <p:cNvSpPr/>
              <p:nvPr/>
            </p:nvSpPr>
            <p:spPr>
              <a:xfrm>
                <a:off x="1423507" y="3313020"/>
                <a:ext cx="748552" cy="33636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32021"/>
                  <a:gd name="connsiteY0" fmla="*/ 12981 h 212739"/>
                  <a:gd name="connsiteX1" fmla="*/ 996128 w 1832021"/>
                  <a:gd name="connsiteY1" fmla="*/ 209577 h 212739"/>
                  <a:gd name="connsiteX2" fmla="*/ 1832021 w 1832021"/>
                  <a:gd name="connsiteY2" fmla="*/ 145667 h 212739"/>
                  <a:gd name="connsiteX0" fmla="*/ 0 w 1832021"/>
                  <a:gd name="connsiteY0" fmla="*/ 12981 h 214586"/>
                  <a:gd name="connsiteX1" fmla="*/ 996128 w 1832021"/>
                  <a:gd name="connsiteY1" fmla="*/ 209577 h 214586"/>
                  <a:gd name="connsiteX2" fmla="*/ 1832021 w 1832021"/>
                  <a:gd name="connsiteY2" fmla="*/ 145667 h 214586"/>
                  <a:gd name="connsiteX0" fmla="*/ 0 w 1898894"/>
                  <a:gd name="connsiteY0" fmla="*/ 12981 h 213950"/>
                  <a:gd name="connsiteX1" fmla="*/ 996128 w 1898894"/>
                  <a:gd name="connsiteY1" fmla="*/ 209577 h 213950"/>
                  <a:gd name="connsiteX2" fmla="*/ 1898894 w 1898894"/>
                  <a:gd name="connsiteY2" fmla="*/ 129265 h 213950"/>
                  <a:gd name="connsiteX0" fmla="*/ 0 w 1898894"/>
                  <a:gd name="connsiteY0" fmla="*/ 12981 h 215118"/>
                  <a:gd name="connsiteX1" fmla="*/ 996128 w 1898894"/>
                  <a:gd name="connsiteY1" fmla="*/ 209577 h 215118"/>
                  <a:gd name="connsiteX2" fmla="*/ 1898894 w 1898894"/>
                  <a:gd name="connsiteY2" fmla="*/ 129265 h 215118"/>
                  <a:gd name="connsiteX0" fmla="*/ 0 w 1898894"/>
                  <a:gd name="connsiteY0" fmla="*/ 0 h 116284"/>
                  <a:gd name="connsiteX1" fmla="*/ 1898894 w 1898894"/>
                  <a:gd name="connsiteY1" fmla="*/ 116284 h 116284"/>
                  <a:gd name="connsiteX0" fmla="*/ 0 w 1898894"/>
                  <a:gd name="connsiteY0" fmla="*/ 0 h 141599"/>
                  <a:gd name="connsiteX1" fmla="*/ 1898894 w 1898894"/>
                  <a:gd name="connsiteY1" fmla="*/ 116284 h 141599"/>
                  <a:gd name="connsiteX0" fmla="*/ 0 w 1903852"/>
                  <a:gd name="connsiteY0" fmla="*/ 0 h 116027"/>
                  <a:gd name="connsiteX1" fmla="*/ 1903852 w 1903852"/>
                  <a:gd name="connsiteY1" fmla="*/ 87101 h 116027"/>
                  <a:gd name="connsiteX0" fmla="*/ 0 w 1903852"/>
                  <a:gd name="connsiteY0" fmla="*/ 0 h 128259"/>
                  <a:gd name="connsiteX1" fmla="*/ 1903852 w 1903852"/>
                  <a:gd name="connsiteY1" fmla="*/ 87101 h 128259"/>
                  <a:gd name="connsiteX0" fmla="*/ 0 w 1908810"/>
                  <a:gd name="connsiteY0" fmla="*/ 0 h 104334"/>
                  <a:gd name="connsiteX1" fmla="*/ 1908810 w 1908810"/>
                  <a:gd name="connsiteY1" fmla="*/ 57918 h 104334"/>
                  <a:gd name="connsiteX0" fmla="*/ 0 w 1908810"/>
                  <a:gd name="connsiteY0" fmla="*/ 0 h 136462"/>
                  <a:gd name="connsiteX1" fmla="*/ 1908810 w 1908810"/>
                  <a:gd name="connsiteY1" fmla="*/ 57918 h 136462"/>
                  <a:gd name="connsiteX0" fmla="*/ 0 w 1493031"/>
                  <a:gd name="connsiteY0" fmla="*/ 0 h 174740"/>
                  <a:gd name="connsiteX1" fmla="*/ 1493031 w 1493031"/>
                  <a:gd name="connsiteY1" fmla="*/ 105508 h 174740"/>
                  <a:gd name="connsiteX0" fmla="*/ 0 w 1493031"/>
                  <a:gd name="connsiteY0" fmla="*/ 0 h 153057"/>
                  <a:gd name="connsiteX1" fmla="*/ 1493031 w 1493031"/>
                  <a:gd name="connsiteY1" fmla="*/ 105508 h 153057"/>
                  <a:gd name="connsiteX0" fmla="*/ 0 w 1493031"/>
                  <a:gd name="connsiteY0" fmla="*/ 0 h 110774"/>
                  <a:gd name="connsiteX1" fmla="*/ 1493031 w 1493031"/>
                  <a:gd name="connsiteY1" fmla="*/ 53847 h 110774"/>
                  <a:gd name="connsiteX0" fmla="*/ 0 w 1656379"/>
                  <a:gd name="connsiteY0" fmla="*/ 0 h 99845"/>
                  <a:gd name="connsiteX1" fmla="*/ 1656379 w 1656379"/>
                  <a:gd name="connsiteY1" fmla="*/ 39707 h 99845"/>
                  <a:gd name="connsiteX0" fmla="*/ 0 w 1656379"/>
                  <a:gd name="connsiteY0" fmla="*/ 0 h 87300"/>
                  <a:gd name="connsiteX1" fmla="*/ 1656379 w 1656379"/>
                  <a:gd name="connsiteY1" fmla="*/ 39707 h 87300"/>
                  <a:gd name="connsiteX0" fmla="*/ 0 w 1205392"/>
                  <a:gd name="connsiteY0" fmla="*/ 0 h 65792"/>
                  <a:gd name="connsiteX1" fmla="*/ 1205392 w 1205392"/>
                  <a:gd name="connsiteY1" fmla="*/ 10210 h 65792"/>
                  <a:gd name="connsiteX0" fmla="*/ 0 w 1205392"/>
                  <a:gd name="connsiteY0" fmla="*/ 0 h 41888"/>
                  <a:gd name="connsiteX1" fmla="*/ 1205392 w 1205392"/>
                  <a:gd name="connsiteY1" fmla="*/ 10210 h 41888"/>
                  <a:gd name="connsiteX0" fmla="*/ 0 w 724338"/>
                  <a:gd name="connsiteY0" fmla="*/ 31928 h 53570"/>
                  <a:gd name="connsiteX1" fmla="*/ 724338 w 724338"/>
                  <a:gd name="connsiteY1" fmla="*/ 0 h 53570"/>
                  <a:gd name="connsiteX0" fmla="*/ 0 w 724338"/>
                  <a:gd name="connsiteY0" fmla="*/ 38424 h 47252"/>
                  <a:gd name="connsiteX1" fmla="*/ 724338 w 724338"/>
                  <a:gd name="connsiteY1" fmla="*/ 6496 h 47252"/>
                  <a:gd name="connsiteX0" fmla="*/ 0 w 724338"/>
                  <a:gd name="connsiteY0" fmla="*/ 41084 h 41091"/>
                  <a:gd name="connsiteX1" fmla="*/ 724338 w 724338"/>
                  <a:gd name="connsiteY1" fmla="*/ 9156 h 41091"/>
                  <a:gd name="connsiteX0" fmla="*/ 0 w 814535"/>
                  <a:gd name="connsiteY0" fmla="*/ 37331 h 37339"/>
                  <a:gd name="connsiteX1" fmla="*/ 814535 w 814535"/>
                  <a:gd name="connsiteY1" fmla="*/ 9617 h 37339"/>
                  <a:gd name="connsiteX0" fmla="*/ 0 w 793060"/>
                  <a:gd name="connsiteY0" fmla="*/ 37331 h 37339"/>
                  <a:gd name="connsiteX1" fmla="*/ 793060 w 793060"/>
                  <a:gd name="connsiteY1" fmla="*/ 9617 h 37339"/>
                  <a:gd name="connsiteX0" fmla="*/ 0 w 762994"/>
                  <a:gd name="connsiteY0" fmla="*/ 33627 h 33636"/>
                  <a:gd name="connsiteX1" fmla="*/ 762994 w 762994"/>
                  <a:gd name="connsiteY1" fmla="*/ 10127 h 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62994" h="33636">
                    <a:moveTo>
                      <a:pt x="0" y="33627"/>
                    </a:moveTo>
                    <a:cubicBezTo>
                      <a:pt x="259291" y="34463"/>
                      <a:pt x="210856" y="-22575"/>
                      <a:pt x="762994" y="10127"/>
                    </a:cubicBezTo>
                  </a:path>
                </a:pathLst>
              </a:custGeom>
              <a:noFill/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Oval 39"/>
              <p:cNvSpPr/>
              <p:nvPr/>
            </p:nvSpPr>
            <p:spPr>
              <a:xfrm>
                <a:off x="2176076" y="3322374"/>
                <a:ext cx="1146561" cy="132960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76641"/>
                  <a:gd name="connsiteY0" fmla="*/ 0 h 122958"/>
                  <a:gd name="connsiteX1" fmla="*/ 1876641 w 1876641"/>
                  <a:gd name="connsiteY1" fmla="*/ 122958 h 122958"/>
                  <a:gd name="connsiteX0" fmla="*/ 0 w 1876641"/>
                  <a:gd name="connsiteY0" fmla="*/ 1706 h 124664"/>
                  <a:gd name="connsiteX1" fmla="*/ 1360482 w 1876641"/>
                  <a:gd name="connsiteY1" fmla="*/ 5533 h 124664"/>
                  <a:gd name="connsiteX2" fmla="*/ 1876641 w 1876641"/>
                  <a:gd name="connsiteY2" fmla="*/ 124664 h 124664"/>
                  <a:gd name="connsiteX0" fmla="*/ 0 w 2248465"/>
                  <a:gd name="connsiteY0" fmla="*/ 139688 h 145221"/>
                  <a:gd name="connsiteX1" fmla="*/ 1360482 w 2248465"/>
                  <a:gd name="connsiteY1" fmla="*/ 143515 h 145221"/>
                  <a:gd name="connsiteX2" fmla="*/ 2248465 w 2248465"/>
                  <a:gd name="connsiteY2" fmla="*/ 0 h 145221"/>
                  <a:gd name="connsiteX0" fmla="*/ 0 w 2248465"/>
                  <a:gd name="connsiteY0" fmla="*/ 139688 h 139688"/>
                  <a:gd name="connsiteX1" fmla="*/ 2248465 w 2248465"/>
                  <a:gd name="connsiteY1" fmla="*/ 0 h 139688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97521 h 97521"/>
                  <a:gd name="connsiteX1" fmla="*/ 493452 w 493452"/>
                  <a:gd name="connsiteY1" fmla="*/ 11335 h 97521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49316 h 49316"/>
                  <a:gd name="connsiteX1" fmla="*/ 493452 w 493452"/>
                  <a:gd name="connsiteY1" fmla="*/ 6904 h 49316"/>
                  <a:gd name="connsiteX0" fmla="*/ 0 w 493452"/>
                  <a:gd name="connsiteY0" fmla="*/ 42412 h 42412"/>
                  <a:gd name="connsiteX1" fmla="*/ 493452 w 493452"/>
                  <a:gd name="connsiteY1" fmla="*/ 0 h 42412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80608"/>
                  <a:gd name="connsiteY0" fmla="*/ 65355 h 65355"/>
                  <a:gd name="connsiteX1" fmla="*/ 480608 w 480608"/>
                  <a:gd name="connsiteY1" fmla="*/ 0 h 65355"/>
                  <a:gd name="connsiteX0" fmla="*/ 0 w 322065"/>
                  <a:gd name="connsiteY0" fmla="*/ 51215 h 51215"/>
                  <a:gd name="connsiteX1" fmla="*/ 322065 w 322065"/>
                  <a:gd name="connsiteY1" fmla="*/ 0 h 51215"/>
                  <a:gd name="connsiteX0" fmla="*/ 0 w 747281"/>
                  <a:gd name="connsiteY0" fmla="*/ 25932 h 25932"/>
                  <a:gd name="connsiteX1" fmla="*/ 747281 w 747281"/>
                  <a:gd name="connsiteY1" fmla="*/ 0 h 25932"/>
                  <a:gd name="connsiteX0" fmla="*/ 0 w 790232"/>
                  <a:gd name="connsiteY0" fmla="*/ 0 h 20420"/>
                  <a:gd name="connsiteX1" fmla="*/ 790232 w 790232"/>
                  <a:gd name="connsiteY1" fmla="*/ 20420 h 20420"/>
                  <a:gd name="connsiteX0" fmla="*/ 0 w 790232"/>
                  <a:gd name="connsiteY0" fmla="*/ 29833 h 50253"/>
                  <a:gd name="connsiteX1" fmla="*/ 790232 w 790232"/>
                  <a:gd name="connsiteY1" fmla="*/ 50253 h 50253"/>
                  <a:gd name="connsiteX0" fmla="*/ 0 w 790232"/>
                  <a:gd name="connsiteY0" fmla="*/ 46812 h 67232"/>
                  <a:gd name="connsiteX1" fmla="*/ 790232 w 790232"/>
                  <a:gd name="connsiteY1" fmla="*/ 67232 h 67232"/>
                  <a:gd name="connsiteX0" fmla="*/ 0 w 1241218"/>
                  <a:gd name="connsiteY0" fmla="*/ 27314 h 94086"/>
                  <a:gd name="connsiteX1" fmla="*/ 1241218 w 1241218"/>
                  <a:gd name="connsiteY1" fmla="*/ 94086 h 94086"/>
                  <a:gd name="connsiteX0" fmla="*/ 0 w 1241218"/>
                  <a:gd name="connsiteY0" fmla="*/ 8894 h 75666"/>
                  <a:gd name="connsiteX1" fmla="*/ 1241218 w 1241218"/>
                  <a:gd name="connsiteY1" fmla="*/ 75666 h 75666"/>
                  <a:gd name="connsiteX0" fmla="*/ 0 w 1185381"/>
                  <a:gd name="connsiteY0" fmla="*/ 10487 h 73045"/>
                  <a:gd name="connsiteX1" fmla="*/ 1185381 w 1185381"/>
                  <a:gd name="connsiteY1" fmla="*/ 73045 h 73045"/>
                  <a:gd name="connsiteX0" fmla="*/ 0 w 1185381"/>
                  <a:gd name="connsiteY0" fmla="*/ 37614 h 100172"/>
                  <a:gd name="connsiteX1" fmla="*/ 1185381 w 1185381"/>
                  <a:gd name="connsiteY1" fmla="*/ 100172 h 100172"/>
                  <a:gd name="connsiteX0" fmla="*/ 0 w 1254103"/>
                  <a:gd name="connsiteY0" fmla="*/ 40096 h 98440"/>
                  <a:gd name="connsiteX1" fmla="*/ 1254103 w 1254103"/>
                  <a:gd name="connsiteY1" fmla="*/ 98440 h 98440"/>
                  <a:gd name="connsiteX0" fmla="*/ 0 w 1198266"/>
                  <a:gd name="connsiteY0" fmla="*/ 76647 h 80212"/>
                  <a:gd name="connsiteX1" fmla="*/ 1198266 w 1198266"/>
                  <a:gd name="connsiteY1" fmla="*/ 80212 h 80212"/>
                  <a:gd name="connsiteX0" fmla="*/ 0 w 1198266"/>
                  <a:gd name="connsiteY0" fmla="*/ 42980 h 46545"/>
                  <a:gd name="connsiteX1" fmla="*/ 1198266 w 1198266"/>
                  <a:gd name="connsiteY1" fmla="*/ 46545 h 46545"/>
                  <a:gd name="connsiteX0" fmla="*/ 0 w 1168678"/>
                  <a:gd name="connsiteY0" fmla="*/ 592 h 131157"/>
                  <a:gd name="connsiteX1" fmla="*/ 1168678 w 1168678"/>
                  <a:gd name="connsiteY1" fmla="*/ 131157 h 131157"/>
                  <a:gd name="connsiteX0" fmla="*/ 0 w 1168678"/>
                  <a:gd name="connsiteY0" fmla="*/ 2395 h 132960"/>
                  <a:gd name="connsiteX1" fmla="*/ 1168678 w 1168678"/>
                  <a:gd name="connsiteY1" fmla="*/ 132960 h 132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8678" h="132960">
                    <a:moveTo>
                      <a:pt x="0" y="2395"/>
                    </a:moveTo>
                    <a:cubicBezTo>
                      <a:pt x="387969" y="-3439"/>
                      <a:pt x="558796" y="-10094"/>
                      <a:pt x="1168678" y="132960"/>
                    </a:cubicBezTo>
                  </a:path>
                </a:pathLst>
              </a:custGeom>
              <a:noFill/>
              <a:ln w="19050">
                <a:solidFill>
                  <a:schemeClr val="accent6">
                    <a:lumMod val="75000"/>
                    <a:alpha val="25098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5" name="Oval 39"/>
            <p:cNvSpPr/>
            <p:nvPr/>
          </p:nvSpPr>
          <p:spPr>
            <a:xfrm>
              <a:off x="5105400" y="3538827"/>
              <a:ext cx="984409" cy="28513"/>
            </a:xfrm>
            <a:custGeom>
              <a:avLst/>
              <a:gdLst>
                <a:gd name="connsiteX0" fmla="*/ 0 w 381000"/>
                <a:gd name="connsiteY0" fmla="*/ 128016 h 256032"/>
                <a:gd name="connsiteX1" fmla="*/ 190500 w 381000"/>
                <a:gd name="connsiteY1" fmla="*/ 0 h 256032"/>
                <a:gd name="connsiteX2" fmla="*/ 381000 w 381000"/>
                <a:gd name="connsiteY2" fmla="*/ 128016 h 256032"/>
                <a:gd name="connsiteX3" fmla="*/ 190500 w 381000"/>
                <a:gd name="connsiteY3" fmla="*/ 256032 h 256032"/>
                <a:gd name="connsiteX4" fmla="*/ 0 w 381000"/>
                <a:gd name="connsiteY4" fmla="*/ 128016 h 256032"/>
                <a:gd name="connsiteX0" fmla="*/ 0 w 381000"/>
                <a:gd name="connsiteY0" fmla="*/ 128016 h 347472"/>
                <a:gd name="connsiteX1" fmla="*/ 190500 w 381000"/>
                <a:gd name="connsiteY1" fmla="*/ 0 h 347472"/>
                <a:gd name="connsiteX2" fmla="*/ 381000 w 381000"/>
                <a:gd name="connsiteY2" fmla="*/ 128016 h 347472"/>
                <a:gd name="connsiteX3" fmla="*/ 281940 w 381000"/>
                <a:gd name="connsiteY3" fmla="*/ 347472 h 347472"/>
                <a:gd name="connsiteX0" fmla="*/ 0 w 381000"/>
                <a:gd name="connsiteY0" fmla="*/ 128016 h 128016"/>
                <a:gd name="connsiteX1" fmla="*/ 190500 w 381000"/>
                <a:gd name="connsiteY1" fmla="*/ 0 h 128016"/>
                <a:gd name="connsiteX2" fmla="*/ 381000 w 381000"/>
                <a:gd name="connsiteY2" fmla="*/ 128016 h 128016"/>
                <a:gd name="connsiteX0" fmla="*/ 0 w 381000"/>
                <a:gd name="connsiteY0" fmla="*/ 13039 h 182203"/>
                <a:gd name="connsiteX1" fmla="*/ 204216 w 381000"/>
                <a:gd name="connsiteY1" fmla="*/ 182203 h 182203"/>
                <a:gd name="connsiteX2" fmla="*/ 381000 w 381000"/>
                <a:gd name="connsiteY2" fmla="*/ 13039 h 182203"/>
                <a:gd name="connsiteX0" fmla="*/ 0 w 1673974"/>
                <a:gd name="connsiteY0" fmla="*/ 10404 h 267032"/>
                <a:gd name="connsiteX1" fmla="*/ 1479804 w 1673974"/>
                <a:gd name="connsiteY1" fmla="*/ 266436 h 267032"/>
                <a:gd name="connsiteX2" fmla="*/ 1656588 w 1673974"/>
                <a:gd name="connsiteY2" fmla="*/ 97272 h 267032"/>
                <a:gd name="connsiteX0" fmla="*/ 0 w 2392680"/>
                <a:gd name="connsiteY0" fmla="*/ 10279 h 266570"/>
                <a:gd name="connsiteX1" fmla="*/ 1479804 w 2392680"/>
                <a:gd name="connsiteY1" fmla="*/ 266311 h 266570"/>
                <a:gd name="connsiteX2" fmla="*/ 2392680 w 2392680"/>
                <a:gd name="connsiteY2" fmla="*/ 69715 h 266570"/>
                <a:gd name="connsiteX0" fmla="*/ 0 w 2392680"/>
                <a:gd name="connsiteY0" fmla="*/ 13935 h 174348"/>
                <a:gd name="connsiteX1" fmla="*/ 1164336 w 2392680"/>
                <a:gd name="connsiteY1" fmla="*/ 173955 h 174348"/>
                <a:gd name="connsiteX2" fmla="*/ 2392680 w 2392680"/>
                <a:gd name="connsiteY2" fmla="*/ 73371 h 174348"/>
                <a:gd name="connsiteX0" fmla="*/ 0 w 2415540"/>
                <a:gd name="connsiteY0" fmla="*/ 12839 h 201099"/>
                <a:gd name="connsiteX1" fmla="*/ 1187196 w 2415540"/>
                <a:gd name="connsiteY1" fmla="*/ 200291 h 201099"/>
                <a:gd name="connsiteX2" fmla="*/ 2415540 w 2415540"/>
                <a:gd name="connsiteY2" fmla="*/ 99707 h 201099"/>
                <a:gd name="connsiteX0" fmla="*/ 0 w 2401559"/>
                <a:gd name="connsiteY0" fmla="*/ 12498 h 200070"/>
                <a:gd name="connsiteX1" fmla="*/ 1187196 w 2401559"/>
                <a:gd name="connsiteY1" fmla="*/ 199950 h 200070"/>
                <a:gd name="connsiteX2" fmla="*/ 2401559 w 2401559"/>
                <a:gd name="connsiteY2" fmla="*/ 49074 h 200070"/>
                <a:gd name="connsiteX0" fmla="*/ 0 w 2392239"/>
                <a:gd name="connsiteY0" fmla="*/ 11890 h 217895"/>
                <a:gd name="connsiteX1" fmla="*/ 1177876 w 2392239"/>
                <a:gd name="connsiteY1" fmla="*/ 217630 h 217895"/>
                <a:gd name="connsiteX2" fmla="*/ 2392239 w 2392239"/>
                <a:gd name="connsiteY2" fmla="*/ 66754 h 217895"/>
                <a:gd name="connsiteX0" fmla="*/ 0 w 2392239"/>
                <a:gd name="connsiteY0" fmla="*/ 12244 h 209116"/>
                <a:gd name="connsiteX1" fmla="*/ 996128 w 2392239"/>
                <a:gd name="connsiteY1" fmla="*/ 208840 h 209116"/>
                <a:gd name="connsiteX2" fmla="*/ 2392239 w 2392239"/>
                <a:gd name="connsiteY2" fmla="*/ 67108 h 209116"/>
                <a:gd name="connsiteX0" fmla="*/ 0 w 2392239"/>
                <a:gd name="connsiteY0" fmla="*/ 12981 h 211773"/>
                <a:gd name="connsiteX1" fmla="*/ 996128 w 2392239"/>
                <a:gd name="connsiteY1" fmla="*/ 209577 h 211773"/>
                <a:gd name="connsiteX2" fmla="*/ 2392239 w 2392239"/>
                <a:gd name="connsiteY2" fmla="*/ 67845 h 211773"/>
                <a:gd name="connsiteX0" fmla="*/ 0 w 1876641"/>
                <a:gd name="connsiteY0" fmla="*/ 12981 h 212573"/>
                <a:gd name="connsiteX1" fmla="*/ 996128 w 1876641"/>
                <a:gd name="connsiteY1" fmla="*/ 209577 h 212573"/>
                <a:gd name="connsiteX2" fmla="*/ 1876641 w 1876641"/>
                <a:gd name="connsiteY2" fmla="*/ 135939 h 212573"/>
                <a:gd name="connsiteX0" fmla="*/ 0 w 1832021"/>
                <a:gd name="connsiteY0" fmla="*/ 12981 h 212739"/>
                <a:gd name="connsiteX1" fmla="*/ 996128 w 1832021"/>
                <a:gd name="connsiteY1" fmla="*/ 209577 h 212739"/>
                <a:gd name="connsiteX2" fmla="*/ 1832021 w 1832021"/>
                <a:gd name="connsiteY2" fmla="*/ 145667 h 212739"/>
                <a:gd name="connsiteX0" fmla="*/ 0 w 1832021"/>
                <a:gd name="connsiteY0" fmla="*/ 12981 h 214586"/>
                <a:gd name="connsiteX1" fmla="*/ 996128 w 1832021"/>
                <a:gd name="connsiteY1" fmla="*/ 209577 h 214586"/>
                <a:gd name="connsiteX2" fmla="*/ 1832021 w 1832021"/>
                <a:gd name="connsiteY2" fmla="*/ 145667 h 214586"/>
                <a:gd name="connsiteX0" fmla="*/ 0 w 1898894"/>
                <a:gd name="connsiteY0" fmla="*/ 12981 h 213950"/>
                <a:gd name="connsiteX1" fmla="*/ 996128 w 1898894"/>
                <a:gd name="connsiteY1" fmla="*/ 209577 h 213950"/>
                <a:gd name="connsiteX2" fmla="*/ 1898894 w 1898894"/>
                <a:gd name="connsiteY2" fmla="*/ 129265 h 213950"/>
                <a:gd name="connsiteX0" fmla="*/ 0 w 1898894"/>
                <a:gd name="connsiteY0" fmla="*/ 12981 h 215118"/>
                <a:gd name="connsiteX1" fmla="*/ 996128 w 1898894"/>
                <a:gd name="connsiteY1" fmla="*/ 209577 h 215118"/>
                <a:gd name="connsiteX2" fmla="*/ 1898894 w 1898894"/>
                <a:gd name="connsiteY2" fmla="*/ 129265 h 215118"/>
                <a:gd name="connsiteX0" fmla="*/ 0 w 1898894"/>
                <a:gd name="connsiteY0" fmla="*/ 0 h 116284"/>
                <a:gd name="connsiteX1" fmla="*/ 1898894 w 1898894"/>
                <a:gd name="connsiteY1" fmla="*/ 116284 h 116284"/>
                <a:gd name="connsiteX0" fmla="*/ 0 w 1898894"/>
                <a:gd name="connsiteY0" fmla="*/ 0 h 141599"/>
                <a:gd name="connsiteX1" fmla="*/ 1898894 w 1898894"/>
                <a:gd name="connsiteY1" fmla="*/ 116284 h 141599"/>
                <a:gd name="connsiteX0" fmla="*/ 0 w 1903852"/>
                <a:gd name="connsiteY0" fmla="*/ 0 h 116027"/>
                <a:gd name="connsiteX1" fmla="*/ 1903852 w 1903852"/>
                <a:gd name="connsiteY1" fmla="*/ 87101 h 116027"/>
                <a:gd name="connsiteX0" fmla="*/ 0 w 1903852"/>
                <a:gd name="connsiteY0" fmla="*/ 0 h 128259"/>
                <a:gd name="connsiteX1" fmla="*/ 1903852 w 1903852"/>
                <a:gd name="connsiteY1" fmla="*/ 87101 h 128259"/>
                <a:gd name="connsiteX0" fmla="*/ 0 w 1908810"/>
                <a:gd name="connsiteY0" fmla="*/ 0 h 104334"/>
                <a:gd name="connsiteX1" fmla="*/ 1908810 w 1908810"/>
                <a:gd name="connsiteY1" fmla="*/ 57918 h 104334"/>
                <a:gd name="connsiteX0" fmla="*/ 0 w 1908810"/>
                <a:gd name="connsiteY0" fmla="*/ 0 h 136462"/>
                <a:gd name="connsiteX1" fmla="*/ 1908810 w 1908810"/>
                <a:gd name="connsiteY1" fmla="*/ 57918 h 136462"/>
                <a:gd name="connsiteX0" fmla="*/ 0 w 1493031"/>
                <a:gd name="connsiteY0" fmla="*/ 0 h 174740"/>
                <a:gd name="connsiteX1" fmla="*/ 1493031 w 1493031"/>
                <a:gd name="connsiteY1" fmla="*/ 105508 h 174740"/>
                <a:gd name="connsiteX0" fmla="*/ 0 w 1493031"/>
                <a:gd name="connsiteY0" fmla="*/ 0 h 153057"/>
                <a:gd name="connsiteX1" fmla="*/ 1493031 w 1493031"/>
                <a:gd name="connsiteY1" fmla="*/ 105508 h 153057"/>
                <a:gd name="connsiteX0" fmla="*/ 0 w 1493031"/>
                <a:gd name="connsiteY0" fmla="*/ 0 h 110774"/>
                <a:gd name="connsiteX1" fmla="*/ 1493031 w 1493031"/>
                <a:gd name="connsiteY1" fmla="*/ 53847 h 110774"/>
                <a:gd name="connsiteX0" fmla="*/ 0 w 1656379"/>
                <a:gd name="connsiteY0" fmla="*/ 0 h 99845"/>
                <a:gd name="connsiteX1" fmla="*/ 1656379 w 1656379"/>
                <a:gd name="connsiteY1" fmla="*/ 39707 h 99845"/>
                <a:gd name="connsiteX0" fmla="*/ 0 w 1656379"/>
                <a:gd name="connsiteY0" fmla="*/ 0 h 87300"/>
                <a:gd name="connsiteX1" fmla="*/ 1656379 w 1656379"/>
                <a:gd name="connsiteY1" fmla="*/ 39707 h 87300"/>
                <a:gd name="connsiteX0" fmla="*/ 0 w 1205392"/>
                <a:gd name="connsiteY0" fmla="*/ 0 h 65792"/>
                <a:gd name="connsiteX1" fmla="*/ 1205392 w 1205392"/>
                <a:gd name="connsiteY1" fmla="*/ 10210 h 65792"/>
                <a:gd name="connsiteX0" fmla="*/ 0 w 1205392"/>
                <a:gd name="connsiteY0" fmla="*/ 0 h 41888"/>
                <a:gd name="connsiteX1" fmla="*/ 1205392 w 1205392"/>
                <a:gd name="connsiteY1" fmla="*/ 10210 h 41888"/>
                <a:gd name="connsiteX0" fmla="*/ 0 w 724338"/>
                <a:gd name="connsiteY0" fmla="*/ 31928 h 53570"/>
                <a:gd name="connsiteX1" fmla="*/ 724338 w 724338"/>
                <a:gd name="connsiteY1" fmla="*/ 0 h 53570"/>
                <a:gd name="connsiteX0" fmla="*/ 0 w 724338"/>
                <a:gd name="connsiteY0" fmla="*/ 38424 h 47252"/>
                <a:gd name="connsiteX1" fmla="*/ 724338 w 724338"/>
                <a:gd name="connsiteY1" fmla="*/ 6496 h 47252"/>
                <a:gd name="connsiteX0" fmla="*/ 0 w 724338"/>
                <a:gd name="connsiteY0" fmla="*/ 41084 h 41091"/>
                <a:gd name="connsiteX1" fmla="*/ 724338 w 724338"/>
                <a:gd name="connsiteY1" fmla="*/ 9156 h 41091"/>
                <a:gd name="connsiteX0" fmla="*/ 0 w 814535"/>
                <a:gd name="connsiteY0" fmla="*/ 37331 h 37339"/>
                <a:gd name="connsiteX1" fmla="*/ 814535 w 814535"/>
                <a:gd name="connsiteY1" fmla="*/ 9617 h 37339"/>
                <a:gd name="connsiteX0" fmla="*/ 0 w 793060"/>
                <a:gd name="connsiteY0" fmla="*/ 37331 h 37339"/>
                <a:gd name="connsiteX1" fmla="*/ 793060 w 793060"/>
                <a:gd name="connsiteY1" fmla="*/ 9617 h 37339"/>
                <a:gd name="connsiteX0" fmla="*/ 0 w 762994"/>
                <a:gd name="connsiteY0" fmla="*/ 33627 h 33636"/>
                <a:gd name="connsiteX1" fmla="*/ 762994 w 762994"/>
                <a:gd name="connsiteY1" fmla="*/ 10127 h 33636"/>
                <a:gd name="connsiteX0" fmla="*/ 0 w 1003401"/>
                <a:gd name="connsiteY0" fmla="*/ 10373 h 15902"/>
                <a:gd name="connsiteX1" fmla="*/ 1003401 w 1003401"/>
                <a:gd name="connsiteY1" fmla="*/ 15902 h 15902"/>
                <a:gd name="connsiteX0" fmla="*/ 0 w 1003401"/>
                <a:gd name="connsiteY0" fmla="*/ 0 h 28513"/>
                <a:gd name="connsiteX1" fmla="*/ 1003401 w 1003401"/>
                <a:gd name="connsiteY1" fmla="*/ 5529 h 2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3401" h="28513">
                  <a:moveTo>
                    <a:pt x="0" y="0"/>
                  </a:moveTo>
                  <a:cubicBezTo>
                    <a:pt x="259291" y="836"/>
                    <a:pt x="447564" y="59912"/>
                    <a:pt x="1003401" y="5529"/>
                  </a:cubicBezTo>
                </a:path>
              </a:pathLst>
            </a:custGeom>
            <a:noFill/>
            <a:ln w="190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39"/>
            <p:cNvSpPr/>
            <p:nvPr/>
          </p:nvSpPr>
          <p:spPr>
            <a:xfrm>
              <a:off x="6103142" y="3514415"/>
              <a:ext cx="903446" cy="125842"/>
            </a:xfrm>
            <a:custGeom>
              <a:avLst/>
              <a:gdLst>
                <a:gd name="connsiteX0" fmla="*/ 0 w 381000"/>
                <a:gd name="connsiteY0" fmla="*/ 128016 h 256032"/>
                <a:gd name="connsiteX1" fmla="*/ 190500 w 381000"/>
                <a:gd name="connsiteY1" fmla="*/ 0 h 256032"/>
                <a:gd name="connsiteX2" fmla="*/ 381000 w 381000"/>
                <a:gd name="connsiteY2" fmla="*/ 128016 h 256032"/>
                <a:gd name="connsiteX3" fmla="*/ 190500 w 381000"/>
                <a:gd name="connsiteY3" fmla="*/ 256032 h 256032"/>
                <a:gd name="connsiteX4" fmla="*/ 0 w 381000"/>
                <a:gd name="connsiteY4" fmla="*/ 128016 h 256032"/>
                <a:gd name="connsiteX0" fmla="*/ 0 w 381000"/>
                <a:gd name="connsiteY0" fmla="*/ 128016 h 347472"/>
                <a:gd name="connsiteX1" fmla="*/ 190500 w 381000"/>
                <a:gd name="connsiteY1" fmla="*/ 0 h 347472"/>
                <a:gd name="connsiteX2" fmla="*/ 381000 w 381000"/>
                <a:gd name="connsiteY2" fmla="*/ 128016 h 347472"/>
                <a:gd name="connsiteX3" fmla="*/ 281940 w 381000"/>
                <a:gd name="connsiteY3" fmla="*/ 347472 h 347472"/>
                <a:gd name="connsiteX0" fmla="*/ 0 w 381000"/>
                <a:gd name="connsiteY0" fmla="*/ 128016 h 128016"/>
                <a:gd name="connsiteX1" fmla="*/ 190500 w 381000"/>
                <a:gd name="connsiteY1" fmla="*/ 0 h 128016"/>
                <a:gd name="connsiteX2" fmla="*/ 381000 w 381000"/>
                <a:gd name="connsiteY2" fmla="*/ 128016 h 128016"/>
                <a:gd name="connsiteX0" fmla="*/ 0 w 381000"/>
                <a:gd name="connsiteY0" fmla="*/ 13039 h 182203"/>
                <a:gd name="connsiteX1" fmla="*/ 204216 w 381000"/>
                <a:gd name="connsiteY1" fmla="*/ 182203 h 182203"/>
                <a:gd name="connsiteX2" fmla="*/ 381000 w 381000"/>
                <a:gd name="connsiteY2" fmla="*/ 13039 h 182203"/>
                <a:gd name="connsiteX0" fmla="*/ 0 w 1673974"/>
                <a:gd name="connsiteY0" fmla="*/ 10404 h 267032"/>
                <a:gd name="connsiteX1" fmla="*/ 1479804 w 1673974"/>
                <a:gd name="connsiteY1" fmla="*/ 266436 h 267032"/>
                <a:gd name="connsiteX2" fmla="*/ 1656588 w 1673974"/>
                <a:gd name="connsiteY2" fmla="*/ 97272 h 267032"/>
                <a:gd name="connsiteX0" fmla="*/ 0 w 2392680"/>
                <a:gd name="connsiteY0" fmla="*/ 10279 h 266570"/>
                <a:gd name="connsiteX1" fmla="*/ 1479804 w 2392680"/>
                <a:gd name="connsiteY1" fmla="*/ 266311 h 266570"/>
                <a:gd name="connsiteX2" fmla="*/ 2392680 w 2392680"/>
                <a:gd name="connsiteY2" fmla="*/ 69715 h 266570"/>
                <a:gd name="connsiteX0" fmla="*/ 0 w 2392680"/>
                <a:gd name="connsiteY0" fmla="*/ 13935 h 174348"/>
                <a:gd name="connsiteX1" fmla="*/ 1164336 w 2392680"/>
                <a:gd name="connsiteY1" fmla="*/ 173955 h 174348"/>
                <a:gd name="connsiteX2" fmla="*/ 2392680 w 2392680"/>
                <a:gd name="connsiteY2" fmla="*/ 73371 h 174348"/>
                <a:gd name="connsiteX0" fmla="*/ 0 w 2415540"/>
                <a:gd name="connsiteY0" fmla="*/ 12839 h 201099"/>
                <a:gd name="connsiteX1" fmla="*/ 1187196 w 2415540"/>
                <a:gd name="connsiteY1" fmla="*/ 200291 h 201099"/>
                <a:gd name="connsiteX2" fmla="*/ 2415540 w 2415540"/>
                <a:gd name="connsiteY2" fmla="*/ 99707 h 201099"/>
                <a:gd name="connsiteX0" fmla="*/ 0 w 2401559"/>
                <a:gd name="connsiteY0" fmla="*/ 12498 h 200070"/>
                <a:gd name="connsiteX1" fmla="*/ 1187196 w 2401559"/>
                <a:gd name="connsiteY1" fmla="*/ 199950 h 200070"/>
                <a:gd name="connsiteX2" fmla="*/ 2401559 w 2401559"/>
                <a:gd name="connsiteY2" fmla="*/ 49074 h 200070"/>
                <a:gd name="connsiteX0" fmla="*/ 0 w 2392239"/>
                <a:gd name="connsiteY0" fmla="*/ 11890 h 217895"/>
                <a:gd name="connsiteX1" fmla="*/ 1177876 w 2392239"/>
                <a:gd name="connsiteY1" fmla="*/ 217630 h 217895"/>
                <a:gd name="connsiteX2" fmla="*/ 2392239 w 2392239"/>
                <a:gd name="connsiteY2" fmla="*/ 66754 h 217895"/>
                <a:gd name="connsiteX0" fmla="*/ 0 w 2392239"/>
                <a:gd name="connsiteY0" fmla="*/ 12244 h 209116"/>
                <a:gd name="connsiteX1" fmla="*/ 996128 w 2392239"/>
                <a:gd name="connsiteY1" fmla="*/ 208840 h 209116"/>
                <a:gd name="connsiteX2" fmla="*/ 2392239 w 2392239"/>
                <a:gd name="connsiteY2" fmla="*/ 67108 h 209116"/>
                <a:gd name="connsiteX0" fmla="*/ 0 w 2392239"/>
                <a:gd name="connsiteY0" fmla="*/ 12981 h 211773"/>
                <a:gd name="connsiteX1" fmla="*/ 996128 w 2392239"/>
                <a:gd name="connsiteY1" fmla="*/ 209577 h 211773"/>
                <a:gd name="connsiteX2" fmla="*/ 2392239 w 2392239"/>
                <a:gd name="connsiteY2" fmla="*/ 67845 h 211773"/>
                <a:gd name="connsiteX0" fmla="*/ 0 w 1876641"/>
                <a:gd name="connsiteY0" fmla="*/ 12981 h 212573"/>
                <a:gd name="connsiteX1" fmla="*/ 996128 w 1876641"/>
                <a:gd name="connsiteY1" fmla="*/ 209577 h 212573"/>
                <a:gd name="connsiteX2" fmla="*/ 1876641 w 1876641"/>
                <a:gd name="connsiteY2" fmla="*/ 135939 h 212573"/>
                <a:gd name="connsiteX0" fmla="*/ 0 w 1876641"/>
                <a:gd name="connsiteY0" fmla="*/ 0 h 122958"/>
                <a:gd name="connsiteX1" fmla="*/ 1876641 w 1876641"/>
                <a:gd name="connsiteY1" fmla="*/ 122958 h 122958"/>
                <a:gd name="connsiteX0" fmla="*/ 0 w 1876641"/>
                <a:gd name="connsiteY0" fmla="*/ 1706 h 124664"/>
                <a:gd name="connsiteX1" fmla="*/ 1360482 w 1876641"/>
                <a:gd name="connsiteY1" fmla="*/ 5533 h 124664"/>
                <a:gd name="connsiteX2" fmla="*/ 1876641 w 1876641"/>
                <a:gd name="connsiteY2" fmla="*/ 124664 h 124664"/>
                <a:gd name="connsiteX0" fmla="*/ 0 w 2248465"/>
                <a:gd name="connsiteY0" fmla="*/ 139688 h 145221"/>
                <a:gd name="connsiteX1" fmla="*/ 1360482 w 2248465"/>
                <a:gd name="connsiteY1" fmla="*/ 143515 h 145221"/>
                <a:gd name="connsiteX2" fmla="*/ 2248465 w 2248465"/>
                <a:gd name="connsiteY2" fmla="*/ 0 h 145221"/>
                <a:gd name="connsiteX0" fmla="*/ 0 w 2248465"/>
                <a:gd name="connsiteY0" fmla="*/ 139688 h 139688"/>
                <a:gd name="connsiteX1" fmla="*/ 2248465 w 2248465"/>
                <a:gd name="connsiteY1" fmla="*/ 0 h 139688"/>
                <a:gd name="connsiteX0" fmla="*/ 0 w 493452"/>
                <a:gd name="connsiteY0" fmla="*/ 86186 h 86186"/>
                <a:gd name="connsiteX1" fmla="*/ 493452 w 493452"/>
                <a:gd name="connsiteY1" fmla="*/ 0 h 86186"/>
                <a:gd name="connsiteX0" fmla="*/ 0 w 493452"/>
                <a:gd name="connsiteY0" fmla="*/ 86186 h 86186"/>
                <a:gd name="connsiteX1" fmla="*/ 493452 w 493452"/>
                <a:gd name="connsiteY1" fmla="*/ 0 h 86186"/>
                <a:gd name="connsiteX0" fmla="*/ 0 w 493452"/>
                <a:gd name="connsiteY0" fmla="*/ 97521 h 97521"/>
                <a:gd name="connsiteX1" fmla="*/ 493452 w 493452"/>
                <a:gd name="connsiteY1" fmla="*/ 11335 h 97521"/>
                <a:gd name="connsiteX0" fmla="*/ 0 w 493452"/>
                <a:gd name="connsiteY0" fmla="*/ 86186 h 86186"/>
                <a:gd name="connsiteX1" fmla="*/ 493452 w 493452"/>
                <a:gd name="connsiteY1" fmla="*/ 0 h 86186"/>
                <a:gd name="connsiteX0" fmla="*/ 0 w 493452"/>
                <a:gd name="connsiteY0" fmla="*/ 86186 h 86186"/>
                <a:gd name="connsiteX1" fmla="*/ 493452 w 493452"/>
                <a:gd name="connsiteY1" fmla="*/ 0 h 86186"/>
                <a:gd name="connsiteX0" fmla="*/ 0 w 493452"/>
                <a:gd name="connsiteY0" fmla="*/ 49316 h 49316"/>
                <a:gd name="connsiteX1" fmla="*/ 493452 w 493452"/>
                <a:gd name="connsiteY1" fmla="*/ 6904 h 49316"/>
                <a:gd name="connsiteX0" fmla="*/ 0 w 493452"/>
                <a:gd name="connsiteY0" fmla="*/ 42412 h 42412"/>
                <a:gd name="connsiteX1" fmla="*/ 493452 w 493452"/>
                <a:gd name="connsiteY1" fmla="*/ 0 h 42412"/>
                <a:gd name="connsiteX0" fmla="*/ 0 w 465733"/>
                <a:gd name="connsiteY0" fmla="*/ 144390 h 144390"/>
                <a:gd name="connsiteX1" fmla="*/ 465733 w 465733"/>
                <a:gd name="connsiteY1" fmla="*/ 0 h 144390"/>
                <a:gd name="connsiteX0" fmla="*/ 0 w 465733"/>
                <a:gd name="connsiteY0" fmla="*/ 144390 h 144390"/>
                <a:gd name="connsiteX1" fmla="*/ 465733 w 465733"/>
                <a:gd name="connsiteY1" fmla="*/ 0 h 144390"/>
                <a:gd name="connsiteX0" fmla="*/ 0 w 465733"/>
                <a:gd name="connsiteY0" fmla="*/ 87563 h 87563"/>
                <a:gd name="connsiteX1" fmla="*/ 465733 w 465733"/>
                <a:gd name="connsiteY1" fmla="*/ 0 h 87563"/>
                <a:gd name="connsiteX0" fmla="*/ 0 w 465733"/>
                <a:gd name="connsiteY0" fmla="*/ 87563 h 87563"/>
                <a:gd name="connsiteX1" fmla="*/ 465733 w 465733"/>
                <a:gd name="connsiteY1" fmla="*/ 0 h 87563"/>
                <a:gd name="connsiteX0" fmla="*/ 0 w 465733"/>
                <a:gd name="connsiteY0" fmla="*/ 87563 h 87563"/>
                <a:gd name="connsiteX1" fmla="*/ 465733 w 465733"/>
                <a:gd name="connsiteY1" fmla="*/ 0 h 87563"/>
                <a:gd name="connsiteX0" fmla="*/ 0 w 470999"/>
                <a:gd name="connsiteY0" fmla="*/ 103062 h 103062"/>
                <a:gd name="connsiteX1" fmla="*/ 470999 w 470999"/>
                <a:gd name="connsiteY1" fmla="*/ 0 h 103062"/>
                <a:gd name="connsiteX0" fmla="*/ 0 w 470999"/>
                <a:gd name="connsiteY0" fmla="*/ 103062 h 103062"/>
                <a:gd name="connsiteX1" fmla="*/ 470999 w 470999"/>
                <a:gd name="connsiteY1" fmla="*/ 0 h 103062"/>
                <a:gd name="connsiteX0" fmla="*/ 0 w 480608"/>
                <a:gd name="connsiteY0" fmla="*/ 65355 h 65355"/>
                <a:gd name="connsiteX1" fmla="*/ 480608 w 480608"/>
                <a:gd name="connsiteY1" fmla="*/ 0 h 65355"/>
                <a:gd name="connsiteX0" fmla="*/ 0 w 322065"/>
                <a:gd name="connsiteY0" fmla="*/ 51215 h 51215"/>
                <a:gd name="connsiteX1" fmla="*/ 322065 w 322065"/>
                <a:gd name="connsiteY1" fmla="*/ 0 h 51215"/>
                <a:gd name="connsiteX0" fmla="*/ 0 w 747281"/>
                <a:gd name="connsiteY0" fmla="*/ 25932 h 25932"/>
                <a:gd name="connsiteX1" fmla="*/ 747281 w 747281"/>
                <a:gd name="connsiteY1" fmla="*/ 0 h 25932"/>
                <a:gd name="connsiteX0" fmla="*/ 0 w 790232"/>
                <a:gd name="connsiteY0" fmla="*/ 0 h 20420"/>
                <a:gd name="connsiteX1" fmla="*/ 790232 w 790232"/>
                <a:gd name="connsiteY1" fmla="*/ 20420 h 20420"/>
                <a:gd name="connsiteX0" fmla="*/ 0 w 790232"/>
                <a:gd name="connsiteY0" fmla="*/ 29833 h 50253"/>
                <a:gd name="connsiteX1" fmla="*/ 790232 w 790232"/>
                <a:gd name="connsiteY1" fmla="*/ 50253 h 50253"/>
                <a:gd name="connsiteX0" fmla="*/ 0 w 790232"/>
                <a:gd name="connsiteY0" fmla="*/ 46812 h 67232"/>
                <a:gd name="connsiteX1" fmla="*/ 790232 w 790232"/>
                <a:gd name="connsiteY1" fmla="*/ 67232 h 67232"/>
                <a:gd name="connsiteX0" fmla="*/ 0 w 1241218"/>
                <a:gd name="connsiteY0" fmla="*/ 27314 h 94086"/>
                <a:gd name="connsiteX1" fmla="*/ 1241218 w 1241218"/>
                <a:gd name="connsiteY1" fmla="*/ 94086 h 94086"/>
                <a:gd name="connsiteX0" fmla="*/ 0 w 1241218"/>
                <a:gd name="connsiteY0" fmla="*/ 8894 h 75666"/>
                <a:gd name="connsiteX1" fmla="*/ 1241218 w 1241218"/>
                <a:gd name="connsiteY1" fmla="*/ 75666 h 75666"/>
                <a:gd name="connsiteX0" fmla="*/ 0 w 1185381"/>
                <a:gd name="connsiteY0" fmla="*/ 10487 h 73045"/>
                <a:gd name="connsiteX1" fmla="*/ 1185381 w 1185381"/>
                <a:gd name="connsiteY1" fmla="*/ 73045 h 73045"/>
                <a:gd name="connsiteX0" fmla="*/ 0 w 1185381"/>
                <a:gd name="connsiteY0" fmla="*/ 37614 h 100172"/>
                <a:gd name="connsiteX1" fmla="*/ 1185381 w 1185381"/>
                <a:gd name="connsiteY1" fmla="*/ 100172 h 100172"/>
                <a:gd name="connsiteX0" fmla="*/ 0 w 1254103"/>
                <a:gd name="connsiteY0" fmla="*/ 40096 h 98440"/>
                <a:gd name="connsiteX1" fmla="*/ 1254103 w 1254103"/>
                <a:gd name="connsiteY1" fmla="*/ 98440 h 98440"/>
                <a:gd name="connsiteX0" fmla="*/ 0 w 1198266"/>
                <a:gd name="connsiteY0" fmla="*/ 76647 h 80212"/>
                <a:gd name="connsiteX1" fmla="*/ 1198266 w 1198266"/>
                <a:gd name="connsiteY1" fmla="*/ 80212 h 80212"/>
                <a:gd name="connsiteX0" fmla="*/ 0 w 1198266"/>
                <a:gd name="connsiteY0" fmla="*/ 42980 h 46545"/>
                <a:gd name="connsiteX1" fmla="*/ 1198266 w 1198266"/>
                <a:gd name="connsiteY1" fmla="*/ 46545 h 46545"/>
                <a:gd name="connsiteX0" fmla="*/ 0 w 1168678"/>
                <a:gd name="connsiteY0" fmla="*/ 592 h 131157"/>
                <a:gd name="connsiteX1" fmla="*/ 1168678 w 1168678"/>
                <a:gd name="connsiteY1" fmla="*/ 131157 h 131157"/>
                <a:gd name="connsiteX0" fmla="*/ 0 w 1168678"/>
                <a:gd name="connsiteY0" fmla="*/ 2395 h 132960"/>
                <a:gd name="connsiteX1" fmla="*/ 1168678 w 1168678"/>
                <a:gd name="connsiteY1" fmla="*/ 132960 h 132960"/>
                <a:gd name="connsiteX0" fmla="*/ 0 w 968955"/>
                <a:gd name="connsiteY0" fmla="*/ 6186 h 114979"/>
                <a:gd name="connsiteX1" fmla="*/ 968955 w 968955"/>
                <a:gd name="connsiteY1" fmla="*/ 114979 h 114979"/>
                <a:gd name="connsiteX0" fmla="*/ 0 w 950462"/>
                <a:gd name="connsiteY0" fmla="*/ 9311 h 107218"/>
                <a:gd name="connsiteX1" fmla="*/ 950462 w 950462"/>
                <a:gd name="connsiteY1" fmla="*/ 107218 h 107218"/>
                <a:gd name="connsiteX0" fmla="*/ 0 w 950462"/>
                <a:gd name="connsiteY0" fmla="*/ 25298 h 123205"/>
                <a:gd name="connsiteX1" fmla="*/ 950462 w 950462"/>
                <a:gd name="connsiteY1" fmla="*/ 123205 h 123205"/>
                <a:gd name="connsiteX0" fmla="*/ 0 w 920873"/>
                <a:gd name="connsiteY0" fmla="*/ 27559 h 118209"/>
                <a:gd name="connsiteX1" fmla="*/ 920873 w 920873"/>
                <a:gd name="connsiteY1" fmla="*/ 118209 h 118209"/>
                <a:gd name="connsiteX0" fmla="*/ 0 w 920873"/>
                <a:gd name="connsiteY0" fmla="*/ 0 h 90650"/>
                <a:gd name="connsiteX1" fmla="*/ 920873 w 920873"/>
                <a:gd name="connsiteY1" fmla="*/ 90650 h 90650"/>
                <a:gd name="connsiteX0" fmla="*/ 0 w 920873"/>
                <a:gd name="connsiteY0" fmla="*/ 13860 h 104510"/>
                <a:gd name="connsiteX1" fmla="*/ 920873 w 920873"/>
                <a:gd name="connsiteY1" fmla="*/ 104510 h 104510"/>
                <a:gd name="connsiteX0" fmla="*/ 0 w 920873"/>
                <a:gd name="connsiteY0" fmla="*/ 35192 h 125842"/>
                <a:gd name="connsiteX1" fmla="*/ 920873 w 920873"/>
                <a:gd name="connsiteY1" fmla="*/ 125842 h 125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20873" h="125842">
                  <a:moveTo>
                    <a:pt x="0" y="35192"/>
                  </a:moveTo>
                  <a:cubicBezTo>
                    <a:pt x="310657" y="7352"/>
                    <a:pt x="643504" y="-60403"/>
                    <a:pt x="920873" y="125842"/>
                  </a:cubicBezTo>
                </a:path>
              </a:pathLst>
            </a:custGeom>
            <a:noFill/>
            <a:ln w="19050">
              <a:solidFill>
                <a:schemeClr val="accent6">
                  <a:lumMod val="75000"/>
                  <a:alpha val="25098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383272" y="4133626"/>
            <a:ext cx="5840487" cy="117810"/>
            <a:chOff x="1383272" y="4133626"/>
            <a:chExt cx="5840487" cy="117810"/>
          </a:xfrm>
        </p:grpSpPr>
        <p:sp>
          <p:nvSpPr>
            <p:cNvPr id="130" name="Rectangle 129"/>
            <p:cNvSpPr/>
            <p:nvPr/>
          </p:nvSpPr>
          <p:spPr>
            <a:xfrm>
              <a:off x="1383272" y="4179345"/>
              <a:ext cx="45719" cy="45719"/>
            </a:xfrm>
            <a:prstGeom prst="rect">
              <a:avLst/>
            </a:prstGeom>
            <a:solidFill>
              <a:schemeClr val="accent5"/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1531621" y="4133626"/>
              <a:ext cx="45719" cy="45719"/>
            </a:xfrm>
            <a:prstGeom prst="rect">
              <a:avLst/>
            </a:prstGeom>
            <a:solidFill>
              <a:schemeClr val="accent5"/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3324468" y="4156485"/>
              <a:ext cx="45719" cy="45719"/>
            </a:xfrm>
            <a:prstGeom prst="rect">
              <a:avLst/>
            </a:prstGeom>
            <a:solidFill>
              <a:schemeClr val="accent5"/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5296827" y="4156484"/>
              <a:ext cx="45719" cy="45719"/>
            </a:xfrm>
            <a:prstGeom prst="rect">
              <a:avLst/>
            </a:prstGeom>
            <a:solidFill>
              <a:schemeClr val="accent5"/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7178040" y="4179345"/>
              <a:ext cx="45719" cy="45719"/>
            </a:xfrm>
            <a:prstGeom prst="rect">
              <a:avLst/>
            </a:prstGeom>
            <a:solidFill>
              <a:schemeClr val="accent5"/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454056" y="4181579"/>
              <a:ext cx="1893944" cy="69857"/>
              <a:chOff x="1454056" y="4181579"/>
              <a:chExt cx="1893944" cy="69857"/>
            </a:xfrm>
          </p:grpSpPr>
          <p:sp>
            <p:nvSpPr>
              <p:cNvPr id="187" name="Oval 39"/>
              <p:cNvSpPr/>
              <p:nvPr/>
            </p:nvSpPr>
            <p:spPr>
              <a:xfrm>
                <a:off x="1454056" y="4215207"/>
                <a:ext cx="784850" cy="36229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32021"/>
                  <a:gd name="connsiteY0" fmla="*/ 12981 h 212739"/>
                  <a:gd name="connsiteX1" fmla="*/ 996128 w 1832021"/>
                  <a:gd name="connsiteY1" fmla="*/ 209577 h 212739"/>
                  <a:gd name="connsiteX2" fmla="*/ 1832021 w 1832021"/>
                  <a:gd name="connsiteY2" fmla="*/ 145667 h 212739"/>
                  <a:gd name="connsiteX0" fmla="*/ 0 w 1832021"/>
                  <a:gd name="connsiteY0" fmla="*/ 12981 h 214586"/>
                  <a:gd name="connsiteX1" fmla="*/ 996128 w 1832021"/>
                  <a:gd name="connsiteY1" fmla="*/ 209577 h 214586"/>
                  <a:gd name="connsiteX2" fmla="*/ 1832021 w 1832021"/>
                  <a:gd name="connsiteY2" fmla="*/ 145667 h 214586"/>
                  <a:gd name="connsiteX0" fmla="*/ 0 w 1898894"/>
                  <a:gd name="connsiteY0" fmla="*/ 12981 h 213950"/>
                  <a:gd name="connsiteX1" fmla="*/ 996128 w 1898894"/>
                  <a:gd name="connsiteY1" fmla="*/ 209577 h 213950"/>
                  <a:gd name="connsiteX2" fmla="*/ 1898894 w 1898894"/>
                  <a:gd name="connsiteY2" fmla="*/ 129265 h 213950"/>
                  <a:gd name="connsiteX0" fmla="*/ 0 w 1898894"/>
                  <a:gd name="connsiteY0" fmla="*/ 12981 h 215118"/>
                  <a:gd name="connsiteX1" fmla="*/ 996128 w 1898894"/>
                  <a:gd name="connsiteY1" fmla="*/ 209577 h 215118"/>
                  <a:gd name="connsiteX2" fmla="*/ 1898894 w 1898894"/>
                  <a:gd name="connsiteY2" fmla="*/ 129265 h 215118"/>
                  <a:gd name="connsiteX0" fmla="*/ 0 w 1898894"/>
                  <a:gd name="connsiteY0" fmla="*/ 0 h 116284"/>
                  <a:gd name="connsiteX1" fmla="*/ 1898894 w 1898894"/>
                  <a:gd name="connsiteY1" fmla="*/ 116284 h 116284"/>
                  <a:gd name="connsiteX0" fmla="*/ 0 w 1898894"/>
                  <a:gd name="connsiteY0" fmla="*/ 0 h 141599"/>
                  <a:gd name="connsiteX1" fmla="*/ 1898894 w 1898894"/>
                  <a:gd name="connsiteY1" fmla="*/ 116284 h 141599"/>
                  <a:gd name="connsiteX0" fmla="*/ 0 w 1903852"/>
                  <a:gd name="connsiteY0" fmla="*/ 0 h 116027"/>
                  <a:gd name="connsiteX1" fmla="*/ 1903852 w 1903852"/>
                  <a:gd name="connsiteY1" fmla="*/ 87101 h 116027"/>
                  <a:gd name="connsiteX0" fmla="*/ 0 w 1903852"/>
                  <a:gd name="connsiteY0" fmla="*/ 0 h 128259"/>
                  <a:gd name="connsiteX1" fmla="*/ 1903852 w 1903852"/>
                  <a:gd name="connsiteY1" fmla="*/ 87101 h 128259"/>
                  <a:gd name="connsiteX0" fmla="*/ 0 w 1908810"/>
                  <a:gd name="connsiteY0" fmla="*/ 0 h 104334"/>
                  <a:gd name="connsiteX1" fmla="*/ 1908810 w 1908810"/>
                  <a:gd name="connsiteY1" fmla="*/ 57918 h 104334"/>
                  <a:gd name="connsiteX0" fmla="*/ 0 w 1908810"/>
                  <a:gd name="connsiteY0" fmla="*/ 0 h 136462"/>
                  <a:gd name="connsiteX1" fmla="*/ 1908810 w 1908810"/>
                  <a:gd name="connsiteY1" fmla="*/ 57918 h 136462"/>
                  <a:gd name="connsiteX0" fmla="*/ 0 w 1493031"/>
                  <a:gd name="connsiteY0" fmla="*/ 0 h 174740"/>
                  <a:gd name="connsiteX1" fmla="*/ 1493031 w 1493031"/>
                  <a:gd name="connsiteY1" fmla="*/ 105508 h 174740"/>
                  <a:gd name="connsiteX0" fmla="*/ 0 w 1493031"/>
                  <a:gd name="connsiteY0" fmla="*/ 0 h 153057"/>
                  <a:gd name="connsiteX1" fmla="*/ 1493031 w 1493031"/>
                  <a:gd name="connsiteY1" fmla="*/ 105508 h 153057"/>
                  <a:gd name="connsiteX0" fmla="*/ 0 w 1493031"/>
                  <a:gd name="connsiteY0" fmla="*/ 0 h 110774"/>
                  <a:gd name="connsiteX1" fmla="*/ 1493031 w 1493031"/>
                  <a:gd name="connsiteY1" fmla="*/ 53847 h 110774"/>
                  <a:gd name="connsiteX0" fmla="*/ 0 w 1656379"/>
                  <a:gd name="connsiteY0" fmla="*/ 0 h 99845"/>
                  <a:gd name="connsiteX1" fmla="*/ 1656379 w 1656379"/>
                  <a:gd name="connsiteY1" fmla="*/ 39707 h 99845"/>
                  <a:gd name="connsiteX0" fmla="*/ 0 w 1656379"/>
                  <a:gd name="connsiteY0" fmla="*/ 0 h 87300"/>
                  <a:gd name="connsiteX1" fmla="*/ 1656379 w 1656379"/>
                  <a:gd name="connsiteY1" fmla="*/ 39707 h 87300"/>
                  <a:gd name="connsiteX0" fmla="*/ 0 w 1205392"/>
                  <a:gd name="connsiteY0" fmla="*/ 0 h 65792"/>
                  <a:gd name="connsiteX1" fmla="*/ 1205392 w 1205392"/>
                  <a:gd name="connsiteY1" fmla="*/ 10210 h 65792"/>
                  <a:gd name="connsiteX0" fmla="*/ 0 w 1205392"/>
                  <a:gd name="connsiteY0" fmla="*/ 0 h 41888"/>
                  <a:gd name="connsiteX1" fmla="*/ 1205392 w 1205392"/>
                  <a:gd name="connsiteY1" fmla="*/ 10210 h 41888"/>
                  <a:gd name="connsiteX0" fmla="*/ 0 w 1205392"/>
                  <a:gd name="connsiteY0" fmla="*/ 0 h 66143"/>
                  <a:gd name="connsiteX1" fmla="*/ 1205392 w 1205392"/>
                  <a:gd name="connsiteY1" fmla="*/ 10210 h 66143"/>
                  <a:gd name="connsiteX0" fmla="*/ 0 w 799992"/>
                  <a:gd name="connsiteY0" fmla="*/ 0 h 78960"/>
                  <a:gd name="connsiteX1" fmla="*/ 799992 w 799992"/>
                  <a:gd name="connsiteY1" fmla="*/ 36229 h 78960"/>
                  <a:gd name="connsiteX0" fmla="*/ 0 w 799992"/>
                  <a:gd name="connsiteY0" fmla="*/ 0 h 59830"/>
                  <a:gd name="connsiteX1" fmla="*/ 799992 w 799992"/>
                  <a:gd name="connsiteY1" fmla="*/ 36229 h 59830"/>
                  <a:gd name="connsiteX0" fmla="*/ 0 w 799992"/>
                  <a:gd name="connsiteY0" fmla="*/ 0 h 39607"/>
                  <a:gd name="connsiteX1" fmla="*/ 799992 w 799992"/>
                  <a:gd name="connsiteY1" fmla="*/ 36229 h 39607"/>
                  <a:gd name="connsiteX0" fmla="*/ 0 w 799992"/>
                  <a:gd name="connsiteY0" fmla="*/ 0 h 36229"/>
                  <a:gd name="connsiteX1" fmla="*/ 799992 w 799992"/>
                  <a:gd name="connsiteY1" fmla="*/ 36229 h 36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99992" h="36229">
                    <a:moveTo>
                      <a:pt x="0" y="0"/>
                    </a:moveTo>
                    <a:lnTo>
                      <a:pt x="799992" y="36229"/>
                    </a:lnTo>
                  </a:path>
                </a:pathLst>
              </a:custGeom>
              <a:noFill/>
              <a:ln w="19050">
                <a:solidFill>
                  <a:schemeClr val="accent5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Oval 39"/>
              <p:cNvSpPr/>
              <p:nvPr/>
            </p:nvSpPr>
            <p:spPr>
              <a:xfrm>
                <a:off x="2230752" y="4181579"/>
                <a:ext cx="1117248" cy="68268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76641"/>
                  <a:gd name="connsiteY0" fmla="*/ 0 h 122958"/>
                  <a:gd name="connsiteX1" fmla="*/ 1876641 w 1876641"/>
                  <a:gd name="connsiteY1" fmla="*/ 122958 h 122958"/>
                  <a:gd name="connsiteX0" fmla="*/ 0 w 1876641"/>
                  <a:gd name="connsiteY0" fmla="*/ 1706 h 124664"/>
                  <a:gd name="connsiteX1" fmla="*/ 1360482 w 1876641"/>
                  <a:gd name="connsiteY1" fmla="*/ 5533 h 124664"/>
                  <a:gd name="connsiteX2" fmla="*/ 1876641 w 1876641"/>
                  <a:gd name="connsiteY2" fmla="*/ 124664 h 124664"/>
                  <a:gd name="connsiteX0" fmla="*/ 0 w 2248465"/>
                  <a:gd name="connsiteY0" fmla="*/ 139688 h 145221"/>
                  <a:gd name="connsiteX1" fmla="*/ 1360482 w 2248465"/>
                  <a:gd name="connsiteY1" fmla="*/ 143515 h 145221"/>
                  <a:gd name="connsiteX2" fmla="*/ 2248465 w 2248465"/>
                  <a:gd name="connsiteY2" fmla="*/ 0 h 145221"/>
                  <a:gd name="connsiteX0" fmla="*/ 0 w 2248465"/>
                  <a:gd name="connsiteY0" fmla="*/ 139688 h 139688"/>
                  <a:gd name="connsiteX1" fmla="*/ 2248465 w 2248465"/>
                  <a:gd name="connsiteY1" fmla="*/ 0 h 139688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97521 h 97521"/>
                  <a:gd name="connsiteX1" fmla="*/ 493452 w 493452"/>
                  <a:gd name="connsiteY1" fmla="*/ 11335 h 97521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49316 h 49316"/>
                  <a:gd name="connsiteX1" fmla="*/ 493452 w 493452"/>
                  <a:gd name="connsiteY1" fmla="*/ 6904 h 49316"/>
                  <a:gd name="connsiteX0" fmla="*/ 0 w 493452"/>
                  <a:gd name="connsiteY0" fmla="*/ 42412 h 42412"/>
                  <a:gd name="connsiteX1" fmla="*/ 493452 w 493452"/>
                  <a:gd name="connsiteY1" fmla="*/ 0 h 42412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80608"/>
                  <a:gd name="connsiteY0" fmla="*/ 65355 h 65355"/>
                  <a:gd name="connsiteX1" fmla="*/ 480608 w 480608"/>
                  <a:gd name="connsiteY1" fmla="*/ 0 h 65355"/>
                  <a:gd name="connsiteX0" fmla="*/ 0 w 322065"/>
                  <a:gd name="connsiteY0" fmla="*/ 51215 h 51215"/>
                  <a:gd name="connsiteX1" fmla="*/ 322065 w 322065"/>
                  <a:gd name="connsiteY1" fmla="*/ 0 h 51215"/>
                  <a:gd name="connsiteX0" fmla="*/ 0 w 747281"/>
                  <a:gd name="connsiteY0" fmla="*/ 25932 h 25932"/>
                  <a:gd name="connsiteX1" fmla="*/ 747281 w 747281"/>
                  <a:gd name="connsiteY1" fmla="*/ 0 h 25932"/>
                  <a:gd name="connsiteX0" fmla="*/ 0 w 790232"/>
                  <a:gd name="connsiteY0" fmla="*/ 0 h 20420"/>
                  <a:gd name="connsiteX1" fmla="*/ 790232 w 790232"/>
                  <a:gd name="connsiteY1" fmla="*/ 20420 h 20420"/>
                  <a:gd name="connsiteX0" fmla="*/ 0 w 790232"/>
                  <a:gd name="connsiteY0" fmla="*/ 29833 h 50253"/>
                  <a:gd name="connsiteX1" fmla="*/ 790232 w 790232"/>
                  <a:gd name="connsiteY1" fmla="*/ 50253 h 50253"/>
                  <a:gd name="connsiteX0" fmla="*/ 0 w 790232"/>
                  <a:gd name="connsiteY0" fmla="*/ 46812 h 67232"/>
                  <a:gd name="connsiteX1" fmla="*/ 790232 w 790232"/>
                  <a:gd name="connsiteY1" fmla="*/ 67232 h 67232"/>
                  <a:gd name="connsiteX0" fmla="*/ 0 w 1138800"/>
                  <a:gd name="connsiteY0" fmla="*/ 97085 h 97085"/>
                  <a:gd name="connsiteX1" fmla="*/ 1138800 w 1138800"/>
                  <a:gd name="connsiteY1" fmla="*/ 43163 h 97085"/>
                  <a:gd name="connsiteX0" fmla="*/ 0 w 1138800"/>
                  <a:gd name="connsiteY0" fmla="*/ 53922 h 53922"/>
                  <a:gd name="connsiteX1" fmla="*/ 1138800 w 1138800"/>
                  <a:gd name="connsiteY1" fmla="*/ 0 h 53922"/>
                  <a:gd name="connsiteX0" fmla="*/ 0 w 1138800"/>
                  <a:gd name="connsiteY0" fmla="*/ 53922 h 71840"/>
                  <a:gd name="connsiteX1" fmla="*/ 1138800 w 1138800"/>
                  <a:gd name="connsiteY1" fmla="*/ 0 h 71840"/>
                  <a:gd name="connsiteX0" fmla="*/ 0 w 1138800"/>
                  <a:gd name="connsiteY0" fmla="*/ 53922 h 74075"/>
                  <a:gd name="connsiteX1" fmla="*/ 14637 w 1138800"/>
                  <a:gd name="connsiteY1" fmla="*/ 59601 h 74075"/>
                  <a:gd name="connsiteX2" fmla="*/ 1138800 w 1138800"/>
                  <a:gd name="connsiteY2" fmla="*/ 0 h 74075"/>
                  <a:gd name="connsiteX0" fmla="*/ 0 w 1138800"/>
                  <a:gd name="connsiteY0" fmla="*/ 53922 h 79065"/>
                  <a:gd name="connsiteX1" fmla="*/ 14637 w 1138800"/>
                  <a:gd name="connsiteY1" fmla="*/ 68268 h 79065"/>
                  <a:gd name="connsiteX2" fmla="*/ 1138800 w 1138800"/>
                  <a:gd name="connsiteY2" fmla="*/ 0 h 79065"/>
                  <a:gd name="connsiteX0" fmla="*/ 0 w 1138800"/>
                  <a:gd name="connsiteY0" fmla="*/ 53922 h 68268"/>
                  <a:gd name="connsiteX1" fmla="*/ 14637 w 1138800"/>
                  <a:gd name="connsiteY1" fmla="*/ 68268 h 68268"/>
                  <a:gd name="connsiteX2" fmla="*/ 1138800 w 1138800"/>
                  <a:gd name="connsiteY2" fmla="*/ 0 h 68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38800" h="68268">
                    <a:moveTo>
                      <a:pt x="0" y="53922"/>
                    </a:moveTo>
                    <a:cubicBezTo>
                      <a:pt x="2440" y="54249"/>
                      <a:pt x="11588" y="67859"/>
                      <a:pt x="14637" y="68268"/>
                    </a:cubicBezTo>
                    <a:lnTo>
                      <a:pt x="1138800" y="0"/>
                    </a:lnTo>
                  </a:path>
                </a:pathLst>
              </a:custGeom>
              <a:noFill/>
              <a:ln w="19050">
                <a:solidFill>
                  <a:srgbClr val="4BACC6">
                    <a:alpha val="25098"/>
                  </a:srgb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9" name="Group 188"/>
            <p:cNvGrpSpPr/>
            <p:nvPr/>
          </p:nvGrpSpPr>
          <p:grpSpPr>
            <a:xfrm>
              <a:off x="3349425" y="4177110"/>
              <a:ext cx="1919964" cy="33309"/>
              <a:chOff x="1454056" y="4202204"/>
              <a:chExt cx="1919964" cy="33309"/>
            </a:xfrm>
          </p:grpSpPr>
          <p:sp>
            <p:nvSpPr>
              <p:cNvPr id="190" name="Oval 39"/>
              <p:cNvSpPr/>
              <p:nvPr/>
            </p:nvSpPr>
            <p:spPr>
              <a:xfrm>
                <a:off x="1454056" y="4202204"/>
                <a:ext cx="822021" cy="28795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32021"/>
                  <a:gd name="connsiteY0" fmla="*/ 12981 h 212739"/>
                  <a:gd name="connsiteX1" fmla="*/ 996128 w 1832021"/>
                  <a:gd name="connsiteY1" fmla="*/ 209577 h 212739"/>
                  <a:gd name="connsiteX2" fmla="*/ 1832021 w 1832021"/>
                  <a:gd name="connsiteY2" fmla="*/ 145667 h 212739"/>
                  <a:gd name="connsiteX0" fmla="*/ 0 w 1832021"/>
                  <a:gd name="connsiteY0" fmla="*/ 12981 h 214586"/>
                  <a:gd name="connsiteX1" fmla="*/ 996128 w 1832021"/>
                  <a:gd name="connsiteY1" fmla="*/ 209577 h 214586"/>
                  <a:gd name="connsiteX2" fmla="*/ 1832021 w 1832021"/>
                  <a:gd name="connsiteY2" fmla="*/ 145667 h 214586"/>
                  <a:gd name="connsiteX0" fmla="*/ 0 w 1898894"/>
                  <a:gd name="connsiteY0" fmla="*/ 12981 h 213950"/>
                  <a:gd name="connsiteX1" fmla="*/ 996128 w 1898894"/>
                  <a:gd name="connsiteY1" fmla="*/ 209577 h 213950"/>
                  <a:gd name="connsiteX2" fmla="*/ 1898894 w 1898894"/>
                  <a:gd name="connsiteY2" fmla="*/ 129265 h 213950"/>
                  <a:gd name="connsiteX0" fmla="*/ 0 w 1898894"/>
                  <a:gd name="connsiteY0" fmla="*/ 12981 h 215118"/>
                  <a:gd name="connsiteX1" fmla="*/ 996128 w 1898894"/>
                  <a:gd name="connsiteY1" fmla="*/ 209577 h 215118"/>
                  <a:gd name="connsiteX2" fmla="*/ 1898894 w 1898894"/>
                  <a:gd name="connsiteY2" fmla="*/ 129265 h 215118"/>
                  <a:gd name="connsiteX0" fmla="*/ 0 w 1898894"/>
                  <a:gd name="connsiteY0" fmla="*/ 0 h 116284"/>
                  <a:gd name="connsiteX1" fmla="*/ 1898894 w 1898894"/>
                  <a:gd name="connsiteY1" fmla="*/ 116284 h 116284"/>
                  <a:gd name="connsiteX0" fmla="*/ 0 w 1898894"/>
                  <a:gd name="connsiteY0" fmla="*/ 0 h 141599"/>
                  <a:gd name="connsiteX1" fmla="*/ 1898894 w 1898894"/>
                  <a:gd name="connsiteY1" fmla="*/ 116284 h 141599"/>
                  <a:gd name="connsiteX0" fmla="*/ 0 w 1903852"/>
                  <a:gd name="connsiteY0" fmla="*/ 0 h 116027"/>
                  <a:gd name="connsiteX1" fmla="*/ 1903852 w 1903852"/>
                  <a:gd name="connsiteY1" fmla="*/ 87101 h 116027"/>
                  <a:gd name="connsiteX0" fmla="*/ 0 w 1903852"/>
                  <a:gd name="connsiteY0" fmla="*/ 0 h 128259"/>
                  <a:gd name="connsiteX1" fmla="*/ 1903852 w 1903852"/>
                  <a:gd name="connsiteY1" fmla="*/ 87101 h 128259"/>
                  <a:gd name="connsiteX0" fmla="*/ 0 w 1908810"/>
                  <a:gd name="connsiteY0" fmla="*/ 0 h 104334"/>
                  <a:gd name="connsiteX1" fmla="*/ 1908810 w 1908810"/>
                  <a:gd name="connsiteY1" fmla="*/ 57918 h 104334"/>
                  <a:gd name="connsiteX0" fmla="*/ 0 w 1908810"/>
                  <a:gd name="connsiteY0" fmla="*/ 0 h 136462"/>
                  <a:gd name="connsiteX1" fmla="*/ 1908810 w 1908810"/>
                  <a:gd name="connsiteY1" fmla="*/ 57918 h 136462"/>
                  <a:gd name="connsiteX0" fmla="*/ 0 w 1493031"/>
                  <a:gd name="connsiteY0" fmla="*/ 0 h 174740"/>
                  <a:gd name="connsiteX1" fmla="*/ 1493031 w 1493031"/>
                  <a:gd name="connsiteY1" fmla="*/ 105508 h 174740"/>
                  <a:gd name="connsiteX0" fmla="*/ 0 w 1493031"/>
                  <a:gd name="connsiteY0" fmla="*/ 0 h 153057"/>
                  <a:gd name="connsiteX1" fmla="*/ 1493031 w 1493031"/>
                  <a:gd name="connsiteY1" fmla="*/ 105508 h 153057"/>
                  <a:gd name="connsiteX0" fmla="*/ 0 w 1493031"/>
                  <a:gd name="connsiteY0" fmla="*/ 0 h 110774"/>
                  <a:gd name="connsiteX1" fmla="*/ 1493031 w 1493031"/>
                  <a:gd name="connsiteY1" fmla="*/ 53847 h 110774"/>
                  <a:gd name="connsiteX0" fmla="*/ 0 w 1656379"/>
                  <a:gd name="connsiteY0" fmla="*/ 0 h 99845"/>
                  <a:gd name="connsiteX1" fmla="*/ 1656379 w 1656379"/>
                  <a:gd name="connsiteY1" fmla="*/ 39707 h 99845"/>
                  <a:gd name="connsiteX0" fmla="*/ 0 w 1656379"/>
                  <a:gd name="connsiteY0" fmla="*/ 0 h 87300"/>
                  <a:gd name="connsiteX1" fmla="*/ 1656379 w 1656379"/>
                  <a:gd name="connsiteY1" fmla="*/ 39707 h 87300"/>
                  <a:gd name="connsiteX0" fmla="*/ 0 w 1205392"/>
                  <a:gd name="connsiteY0" fmla="*/ 0 h 65792"/>
                  <a:gd name="connsiteX1" fmla="*/ 1205392 w 1205392"/>
                  <a:gd name="connsiteY1" fmla="*/ 10210 h 65792"/>
                  <a:gd name="connsiteX0" fmla="*/ 0 w 1205392"/>
                  <a:gd name="connsiteY0" fmla="*/ 0 h 41888"/>
                  <a:gd name="connsiteX1" fmla="*/ 1205392 w 1205392"/>
                  <a:gd name="connsiteY1" fmla="*/ 10210 h 41888"/>
                  <a:gd name="connsiteX0" fmla="*/ 0 w 1205392"/>
                  <a:gd name="connsiteY0" fmla="*/ 0 h 66143"/>
                  <a:gd name="connsiteX1" fmla="*/ 1205392 w 1205392"/>
                  <a:gd name="connsiteY1" fmla="*/ 10210 h 66143"/>
                  <a:gd name="connsiteX0" fmla="*/ 0 w 799992"/>
                  <a:gd name="connsiteY0" fmla="*/ 0 h 78960"/>
                  <a:gd name="connsiteX1" fmla="*/ 799992 w 799992"/>
                  <a:gd name="connsiteY1" fmla="*/ 36229 h 78960"/>
                  <a:gd name="connsiteX0" fmla="*/ 0 w 799992"/>
                  <a:gd name="connsiteY0" fmla="*/ 0 h 59830"/>
                  <a:gd name="connsiteX1" fmla="*/ 799992 w 799992"/>
                  <a:gd name="connsiteY1" fmla="*/ 36229 h 59830"/>
                  <a:gd name="connsiteX0" fmla="*/ 0 w 799992"/>
                  <a:gd name="connsiteY0" fmla="*/ 0 h 39607"/>
                  <a:gd name="connsiteX1" fmla="*/ 799992 w 799992"/>
                  <a:gd name="connsiteY1" fmla="*/ 36229 h 39607"/>
                  <a:gd name="connsiteX0" fmla="*/ 0 w 837880"/>
                  <a:gd name="connsiteY0" fmla="*/ 0 h 34762"/>
                  <a:gd name="connsiteX1" fmla="*/ 837880 w 837880"/>
                  <a:gd name="connsiteY1" fmla="*/ 28795 h 34762"/>
                  <a:gd name="connsiteX0" fmla="*/ 0 w 837880"/>
                  <a:gd name="connsiteY0" fmla="*/ 0 h 28795"/>
                  <a:gd name="connsiteX1" fmla="*/ 837880 w 837880"/>
                  <a:gd name="connsiteY1" fmla="*/ 28795 h 28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7880" h="28795">
                    <a:moveTo>
                      <a:pt x="0" y="0"/>
                    </a:moveTo>
                    <a:lnTo>
                      <a:pt x="837880" y="28795"/>
                    </a:lnTo>
                  </a:path>
                </a:pathLst>
              </a:custGeom>
              <a:noFill/>
              <a:ln w="19050">
                <a:solidFill>
                  <a:schemeClr val="accent5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Oval 39"/>
              <p:cNvSpPr/>
              <p:nvPr/>
            </p:nvSpPr>
            <p:spPr>
              <a:xfrm>
                <a:off x="2230752" y="4207598"/>
                <a:ext cx="1143268" cy="27915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76641"/>
                  <a:gd name="connsiteY0" fmla="*/ 0 h 122958"/>
                  <a:gd name="connsiteX1" fmla="*/ 1876641 w 1876641"/>
                  <a:gd name="connsiteY1" fmla="*/ 122958 h 122958"/>
                  <a:gd name="connsiteX0" fmla="*/ 0 w 1876641"/>
                  <a:gd name="connsiteY0" fmla="*/ 1706 h 124664"/>
                  <a:gd name="connsiteX1" fmla="*/ 1360482 w 1876641"/>
                  <a:gd name="connsiteY1" fmla="*/ 5533 h 124664"/>
                  <a:gd name="connsiteX2" fmla="*/ 1876641 w 1876641"/>
                  <a:gd name="connsiteY2" fmla="*/ 124664 h 124664"/>
                  <a:gd name="connsiteX0" fmla="*/ 0 w 2248465"/>
                  <a:gd name="connsiteY0" fmla="*/ 139688 h 145221"/>
                  <a:gd name="connsiteX1" fmla="*/ 1360482 w 2248465"/>
                  <a:gd name="connsiteY1" fmla="*/ 143515 h 145221"/>
                  <a:gd name="connsiteX2" fmla="*/ 2248465 w 2248465"/>
                  <a:gd name="connsiteY2" fmla="*/ 0 h 145221"/>
                  <a:gd name="connsiteX0" fmla="*/ 0 w 2248465"/>
                  <a:gd name="connsiteY0" fmla="*/ 139688 h 139688"/>
                  <a:gd name="connsiteX1" fmla="*/ 2248465 w 2248465"/>
                  <a:gd name="connsiteY1" fmla="*/ 0 h 139688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97521 h 97521"/>
                  <a:gd name="connsiteX1" fmla="*/ 493452 w 493452"/>
                  <a:gd name="connsiteY1" fmla="*/ 11335 h 97521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49316 h 49316"/>
                  <a:gd name="connsiteX1" fmla="*/ 493452 w 493452"/>
                  <a:gd name="connsiteY1" fmla="*/ 6904 h 49316"/>
                  <a:gd name="connsiteX0" fmla="*/ 0 w 493452"/>
                  <a:gd name="connsiteY0" fmla="*/ 42412 h 42412"/>
                  <a:gd name="connsiteX1" fmla="*/ 493452 w 493452"/>
                  <a:gd name="connsiteY1" fmla="*/ 0 h 42412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80608"/>
                  <a:gd name="connsiteY0" fmla="*/ 65355 h 65355"/>
                  <a:gd name="connsiteX1" fmla="*/ 480608 w 480608"/>
                  <a:gd name="connsiteY1" fmla="*/ 0 h 65355"/>
                  <a:gd name="connsiteX0" fmla="*/ 0 w 322065"/>
                  <a:gd name="connsiteY0" fmla="*/ 51215 h 51215"/>
                  <a:gd name="connsiteX1" fmla="*/ 322065 w 322065"/>
                  <a:gd name="connsiteY1" fmla="*/ 0 h 51215"/>
                  <a:gd name="connsiteX0" fmla="*/ 0 w 747281"/>
                  <a:gd name="connsiteY0" fmla="*/ 25932 h 25932"/>
                  <a:gd name="connsiteX1" fmla="*/ 747281 w 747281"/>
                  <a:gd name="connsiteY1" fmla="*/ 0 h 25932"/>
                  <a:gd name="connsiteX0" fmla="*/ 0 w 790232"/>
                  <a:gd name="connsiteY0" fmla="*/ 0 h 20420"/>
                  <a:gd name="connsiteX1" fmla="*/ 790232 w 790232"/>
                  <a:gd name="connsiteY1" fmla="*/ 20420 h 20420"/>
                  <a:gd name="connsiteX0" fmla="*/ 0 w 790232"/>
                  <a:gd name="connsiteY0" fmla="*/ 29833 h 50253"/>
                  <a:gd name="connsiteX1" fmla="*/ 790232 w 790232"/>
                  <a:gd name="connsiteY1" fmla="*/ 50253 h 50253"/>
                  <a:gd name="connsiteX0" fmla="*/ 0 w 790232"/>
                  <a:gd name="connsiteY0" fmla="*/ 46812 h 67232"/>
                  <a:gd name="connsiteX1" fmla="*/ 790232 w 790232"/>
                  <a:gd name="connsiteY1" fmla="*/ 67232 h 67232"/>
                  <a:gd name="connsiteX0" fmla="*/ 0 w 1138800"/>
                  <a:gd name="connsiteY0" fmla="*/ 97085 h 97085"/>
                  <a:gd name="connsiteX1" fmla="*/ 1138800 w 1138800"/>
                  <a:gd name="connsiteY1" fmla="*/ 43163 h 97085"/>
                  <a:gd name="connsiteX0" fmla="*/ 0 w 1138800"/>
                  <a:gd name="connsiteY0" fmla="*/ 53922 h 53922"/>
                  <a:gd name="connsiteX1" fmla="*/ 1138800 w 1138800"/>
                  <a:gd name="connsiteY1" fmla="*/ 0 h 53922"/>
                  <a:gd name="connsiteX0" fmla="*/ 0 w 1138800"/>
                  <a:gd name="connsiteY0" fmla="*/ 53922 h 71840"/>
                  <a:gd name="connsiteX1" fmla="*/ 1138800 w 1138800"/>
                  <a:gd name="connsiteY1" fmla="*/ 0 h 71840"/>
                  <a:gd name="connsiteX0" fmla="*/ 0 w 1138800"/>
                  <a:gd name="connsiteY0" fmla="*/ 53922 h 74075"/>
                  <a:gd name="connsiteX1" fmla="*/ 14637 w 1138800"/>
                  <a:gd name="connsiteY1" fmla="*/ 59601 h 74075"/>
                  <a:gd name="connsiteX2" fmla="*/ 1138800 w 1138800"/>
                  <a:gd name="connsiteY2" fmla="*/ 0 h 74075"/>
                  <a:gd name="connsiteX0" fmla="*/ 0 w 1138800"/>
                  <a:gd name="connsiteY0" fmla="*/ 53922 h 68422"/>
                  <a:gd name="connsiteX1" fmla="*/ 52524 w 1138800"/>
                  <a:gd name="connsiteY1" fmla="*/ 48450 h 68422"/>
                  <a:gd name="connsiteX2" fmla="*/ 1138800 w 1138800"/>
                  <a:gd name="connsiteY2" fmla="*/ 0 h 68422"/>
                  <a:gd name="connsiteX0" fmla="*/ 0 w 1165322"/>
                  <a:gd name="connsiteY0" fmla="*/ 27903 h 57903"/>
                  <a:gd name="connsiteX1" fmla="*/ 52524 w 1165322"/>
                  <a:gd name="connsiteY1" fmla="*/ 22431 h 57903"/>
                  <a:gd name="connsiteX2" fmla="*/ 1165322 w 1165322"/>
                  <a:gd name="connsiteY2" fmla="*/ 0 h 57903"/>
                  <a:gd name="connsiteX0" fmla="*/ 0 w 1165322"/>
                  <a:gd name="connsiteY0" fmla="*/ 27903 h 27915"/>
                  <a:gd name="connsiteX1" fmla="*/ 52524 w 1165322"/>
                  <a:gd name="connsiteY1" fmla="*/ 22431 h 27915"/>
                  <a:gd name="connsiteX2" fmla="*/ 1165322 w 1165322"/>
                  <a:gd name="connsiteY2" fmla="*/ 0 h 27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5322" h="27915">
                    <a:moveTo>
                      <a:pt x="0" y="27903"/>
                    </a:moveTo>
                    <a:cubicBezTo>
                      <a:pt x="2440" y="28230"/>
                      <a:pt x="49475" y="22022"/>
                      <a:pt x="52524" y="22431"/>
                    </a:cubicBezTo>
                    <a:lnTo>
                      <a:pt x="1165322" y="0"/>
                    </a:lnTo>
                  </a:path>
                </a:pathLst>
              </a:custGeom>
              <a:noFill/>
              <a:ln w="19050">
                <a:solidFill>
                  <a:srgbClr val="4BACC6">
                    <a:alpha val="25098"/>
                  </a:srgb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2" name="Group 191"/>
            <p:cNvGrpSpPr/>
            <p:nvPr/>
          </p:nvGrpSpPr>
          <p:grpSpPr>
            <a:xfrm>
              <a:off x="5266661" y="4177110"/>
              <a:ext cx="1931115" cy="33310"/>
              <a:chOff x="1454056" y="4202204"/>
              <a:chExt cx="1931115" cy="33310"/>
            </a:xfrm>
          </p:grpSpPr>
          <p:sp>
            <p:nvSpPr>
              <p:cNvPr id="193" name="Oval 39"/>
              <p:cNvSpPr/>
              <p:nvPr/>
            </p:nvSpPr>
            <p:spPr>
              <a:xfrm>
                <a:off x="1454056" y="4202204"/>
                <a:ext cx="822021" cy="28795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32021"/>
                  <a:gd name="connsiteY0" fmla="*/ 12981 h 212739"/>
                  <a:gd name="connsiteX1" fmla="*/ 996128 w 1832021"/>
                  <a:gd name="connsiteY1" fmla="*/ 209577 h 212739"/>
                  <a:gd name="connsiteX2" fmla="*/ 1832021 w 1832021"/>
                  <a:gd name="connsiteY2" fmla="*/ 145667 h 212739"/>
                  <a:gd name="connsiteX0" fmla="*/ 0 w 1832021"/>
                  <a:gd name="connsiteY0" fmla="*/ 12981 h 214586"/>
                  <a:gd name="connsiteX1" fmla="*/ 996128 w 1832021"/>
                  <a:gd name="connsiteY1" fmla="*/ 209577 h 214586"/>
                  <a:gd name="connsiteX2" fmla="*/ 1832021 w 1832021"/>
                  <a:gd name="connsiteY2" fmla="*/ 145667 h 214586"/>
                  <a:gd name="connsiteX0" fmla="*/ 0 w 1898894"/>
                  <a:gd name="connsiteY0" fmla="*/ 12981 h 213950"/>
                  <a:gd name="connsiteX1" fmla="*/ 996128 w 1898894"/>
                  <a:gd name="connsiteY1" fmla="*/ 209577 h 213950"/>
                  <a:gd name="connsiteX2" fmla="*/ 1898894 w 1898894"/>
                  <a:gd name="connsiteY2" fmla="*/ 129265 h 213950"/>
                  <a:gd name="connsiteX0" fmla="*/ 0 w 1898894"/>
                  <a:gd name="connsiteY0" fmla="*/ 12981 h 215118"/>
                  <a:gd name="connsiteX1" fmla="*/ 996128 w 1898894"/>
                  <a:gd name="connsiteY1" fmla="*/ 209577 h 215118"/>
                  <a:gd name="connsiteX2" fmla="*/ 1898894 w 1898894"/>
                  <a:gd name="connsiteY2" fmla="*/ 129265 h 215118"/>
                  <a:gd name="connsiteX0" fmla="*/ 0 w 1898894"/>
                  <a:gd name="connsiteY0" fmla="*/ 0 h 116284"/>
                  <a:gd name="connsiteX1" fmla="*/ 1898894 w 1898894"/>
                  <a:gd name="connsiteY1" fmla="*/ 116284 h 116284"/>
                  <a:gd name="connsiteX0" fmla="*/ 0 w 1898894"/>
                  <a:gd name="connsiteY0" fmla="*/ 0 h 141599"/>
                  <a:gd name="connsiteX1" fmla="*/ 1898894 w 1898894"/>
                  <a:gd name="connsiteY1" fmla="*/ 116284 h 141599"/>
                  <a:gd name="connsiteX0" fmla="*/ 0 w 1903852"/>
                  <a:gd name="connsiteY0" fmla="*/ 0 h 116027"/>
                  <a:gd name="connsiteX1" fmla="*/ 1903852 w 1903852"/>
                  <a:gd name="connsiteY1" fmla="*/ 87101 h 116027"/>
                  <a:gd name="connsiteX0" fmla="*/ 0 w 1903852"/>
                  <a:gd name="connsiteY0" fmla="*/ 0 h 128259"/>
                  <a:gd name="connsiteX1" fmla="*/ 1903852 w 1903852"/>
                  <a:gd name="connsiteY1" fmla="*/ 87101 h 128259"/>
                  <a:gd name="connsiteX0" fmla="*/ 0 w 1908810"/>
                  <a:gd name="connsiteY0" fmla="*/ 0 h 104334"/>
                  <a:gd name="connsiteX1" fmla="*/ 1908810 w 1908810"/>
                  <a:gd name="connsiteY1" fmla="*/ 57918 h 104334"/>
                  <a:gd name="connsiteX0" fmla="*/ 0 w 1908810"/>
                  <a:gd name="connsiteY0" fmla="*/ 0 h 136462"/>
                  <a:gd name="connsiteX1" fmla="*/ 1908810 w 1908810"/>
                  <a:gd name="connsiteY1" fmla="*/ 57918 h 136462"/>
                  <a:gd name="connsiteX0" fmla="*/ 0 w 1493031"/>
                  <a:gd name="connsiteY0" fmla="*/ 0 h 174740"/>
                  <a:gd name="connsiteX1" fmla="*/ 1493031 w 1493031"/>
                  <a:gd name="connsiteY1" fmla="*/ 105508 h 174740"/>
                  <a:gd name="connsiteX0" fmla="*/ 0 w 1493031"/>
                  <a:gd name="connsiteY0" fmla="*/ 0 h 153057"/>
                  <a:gd name="connsiteX1" fmla="*/ 1493031 w 1493031"/>
                  <a:gd name="connsiteY1" fmla="*/ 105508 h 153057"/>
                  <a:gd name="connsiteX0" fmla="*/ 0 w 1493031"/>
                  <a:gd name="connsiteY0" fmla="*/ 0 h 110774"/>
                  <a:gd name="connsiteX1" fmla="*/ 1493031 w 1493031"/>
                  <a:gd name="connsiteY1" fmla="*/ 53847 h 110774"/>
                  <a:gd name="connsiteX0" fmla="*/ 0 w 1656379"/>
                  <a:gd name="connsiteY0" fmla="*/ 0 h 99845"/>
                  <a:gd name="connsiteX1" fmla="*/ 1656379 w 1656379"/>
                  <a:gd name="connsiteY1" fmla="*/ 39707 h 99845"/>
                  <a:gd name="connsiteX0" fmla="*/ 0 w 1656379"/>
                  <a:gd name="connsiteY0" fmla="*/ 0 h 87300"/>
                  <a:gd name="connsiteX1" fmla="*/ 1656379 w 1656379"/>
                  <a:gd name="connsiteY1" fmla="*/ 39707 h 87300"/>
                  <a:gd name="connsiteX0" fmla="*/ 0 w 1205392"/>
                  <a:gd name="connsiteY0" fmla="*/ 0 h 65792"/>
                  <a:gd name="connsiteX1" fmla="*/ 1205392 w 1205392"/>
                  <a:gd name="connsiteY1" fmla="*/ 10210 h 65792"/>
                  <a:gd name="connsiteX0" fmla="*/ 0 w 1205392"/>
                  <a:gd name="connsiteY0" fmla="*/ 0 h 41888"/>
                  <a:gd name="connsiteX1" fmla="*/ 1205392 w 1205392"/>
                  <a:gd name="connsiteY1" fmla="*/ 10210 h 41888"/>
                  <a:gd name="connsiteX0" fmla="*/ 0 w 1205392"/>
                  <a:gd name="connsiteY0" fmla="*/ 0 h 66143"/>
                  <a:gd name="connsiteX1" fmla="*/ 1205392 w 1205392"/>
                  <a:gd name="connsiteY1" fmla="*/ 10210 h 66143"/>
                  <a:gd name="connsiteX0" fmla="*/ 0 w 799992"/>
                  <a:gd name="connsiteY0" fmla="*/ 0 h 78960"/>
                  <a:gd name="connsiteX1" fmla="*/ 799992 w 799992"/>
                  <a:gd name="connsiteY1" fmla="*/ 36229 h 78960"/>
                  <a:gd name="connsiteX0" fmla="*/ 0 w 799992"/>
                  <a:gd name="connsiteY0" fmla="*/ 0 h 59830"/>
                  <a:gd name="connsiteX1" fmla="*/ 799992 w 799992"/>
                  <a:gd name="connsiteY1" fmla="*/ 36229 h 59830"/>
                  <a:gd name="connsiteX0" fmla="*/ 0 w 799992"/>
                  <a:gd name="connsiteY0" fmla="*/ 0 h 39607"/>
                  <a:gd name="connsiteX1" fmla="*/ 799992 w 799992"/>
                  <a:gd name="connsiteY1" fmla="*/ 36229 h 39607"/>
                  <a:gd name="connsiteX0" fmla="*/ 0 w 837880"/>
                  <a:gd name="connsiteY0" fmla="*/ 0 h 34762"/>
                  <a:gd name="connsiteX1" fmla="*/ 837880 w 837880"/>
                  <a:gd name="connsiteY1" fmla="*/ 28795 h 34762"/>
                  <a:gd name="connsiteX0" fmla="*/ 0 w 837880"/>
                  <a:gd name="connsiteY0" fmla="*/ 0 h 28795"/>
                  <a:gd name="connsiteX1" fmla="*/ 837880 w 837880"/>
                  <a:gd name="connsiteY1" fmla="*/ 28795 h 28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7880" h="28795">
                    <a:moveTo>
                      <a:pt x="0" y="0"/>
                    </a:moveTo>
                    <a:lnTo>
                      <a:pt x="837880" y="28795"/>
                    </a:lnTo>
                  </a:path>
                </a:pathLst>
              </a:custGeom>
              <a:noFill/>
              <a:ln w="19050">
                <a:solidFill>
                  <a:schemeClr val="accent5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Oval 39"/>
              <p:cNvSpPr/>
              <p:nvPr/>
            </p:nvSpPr>
            <p:spPr>
              <a:xfrm>
                <a:off x="2230752" y="4229902"/>
                <a:ext cx="1154419" cy="5612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76641"/>
                  <a:gd name="connsiteY0" fmla="*/ 0 h 122958"/>
                  <a:gd name="connsiteX1" fmla="*/ 1876641 w 1876641"/>
                  <a:gd name="connsiteY1" fmla="*/ 122958 h 122958"/>
                  <a:gd name="connsiteX0" fmla="*/ 0 w 1876641"/>
                  <a:gd name="connsiteY0" fmla="*/ 1706 h 124664"/>
                  <a:gd name="connsiteX1" fmla="*/ 1360482 w 1876641"/>
                  <a:gd name="connsiteY1" fmla="*/ 5533 h 124664"/>
                  <a:gd name="connsiteX2" fmla="*/ 1876641 w 1876641"/>
                  <a:gd name="connsiteY2" fmla="*/ 124664 h 124664"/>
                  <a:gd name="connsiteX0" fmla="*/ 0 w 2248465"/>
                  <a:gd name="connsiteY0" fmla="*/ 139688 h 145221"/>
                  <a:gd name="connsiteX1" fmla="*/ 1360482 w 2248465"/>
                  <a:gd name="connsiteY1" fmla="*/ 143515 h 145221"/>
                  <a:gd name="connsiteX2" fmla="*/ 2248465 w 2248465"/>
                  <a:gd name="connsiteY2" fmla="*/ 0 h 145221"/>
                  <a:gd name="connsiteX0" fmla="*/ 0 w 2248465"/>
                  <a:gd name="connsiteY0" fmla="*/ 139688 h 139688"/>
                  <a:gd name="connsiteX1" fmla="*/ 2248465 w 2248465"/>
                  <a:gd name="connsiteY1" fmla="*/ 0 h 139688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97521 h 97521"/>
                  <a:gd name="connsiteX1" fmla="*/ 493452 w 493452"/>
                  <a:gd name="connsiteY1" fmla="*/ 11335 h 97521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49316 h 49316"/>
                  <a:gd name="connsiteX1" fmla="*/ 493452 w 493452"/>
                  <a:gd name="connsiteY1" fmla="*/ 6904 h 49316"/>
                  <a:gd name="connsiteX0" fmla="*/ 0 w 493452"/>
                  <a:gd name="connsiteY0" fmla="*/ 42412 h 42412"/>
                  <a:gd name="connsiteX1" fmla="*/ 493452 w 493452"/>
                  <a:gd name="connsiteY1" fmla="*/ 0 h 42412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80608"/>
                  <a:gd name="connsiteY0" fmla="*/ 65355 h 65355"/>
                  <a:gd name="connsiteX1" fmla="*/ 480608 w 480608"/>
                  <a:gd name="connsiteY1" fmla="*/ 0 h 65355"/>
                  <a:gd name="connsiteX0" fmla="*/ 0 w 322065"/>
                  <a:gd name="connsiteY0" fmla="*/ 51215 h 51215"/>
                  <a:gd name="connsiteX1" fmla="*/ 322065 w 322065"/>
                  <a:gd name="connsiteY1" fmla="*/ 0 h 51215"/>
                  <a:gd name="connsiteX0" fmla="*/ 0 w 747281"/>
                  <a:gd name="connsiteY0" fmla="*/ 25932 h 25932"/>
                  <a:gd name="connsiteX1" fmla="*/ 747281 w 747281"/>
                  <a:gd name="connsiteY1" fmla="*/ 0 h 25932"/>
                  <a:gd name="connsiteX0" fmla="*/ 0 w 790232"/>
                  <a:gd name="connsiteY0" fmla="*/ 0 h 20420"/>
                  <a:gd name="connsiteX1" fmla="*/ 790232 w 790232"/>
                  <a:gd name="connsiteY1" fmla="*/ 20420 h 20420"/>
                  <a:gd name="connsiteX0" fmla="*/ 0 w 790232"/>
                  <a:gd name="connsiteY0" fmla="*/ 29833 h 50253"/>
                  <a:gd name="connsiteX1" fmla="*/ 790232 w 790232"/>
                  <a:gd name="connsiteY1" fmla="*/ 50253 h 50253"/>
                  <a:gd name="connsiteX0" fmla="*/ 0 w 790232"/>
                  <a:gd name="connsiteY0" fmla="*/ 46812 h 67232"/>
                  <a:gd name="connsiteX1" fmla="*/ 790232 w 790232"/>
                  <a:gd name="connsiteY1" fmla="*/ 67232 h 67232"/>
                  <a:gd name="connsiteX0" fmla="*/ 0 w 1138800"/>
                  <a:gd name="connsiteY0" fmla="*/ 97085 h 97085"/>
                  <a:gd name="connsiteX1" fmla="*/ 1138800 w 1138800"/>
                  <a:gd name="connsiteY1" fmla="*/ 43163 h 97085"/>
                  <a:gd name="connsiteX0" fmla="*/ 0 w 1138800"/>
                  <a:gd name="connsiteY0" fmla="*/ 53922 h 53922"/>
                  <a:gd name="connsiteX1" fmla="*/ 1138800 w 1138800"/>
                  <a:gd name="connsiteY1" fmla="*/ 0 h 53922"/>
                  <a:gd name="connsiteX0" fmla="*/ 0 w 1138800"/>
                  <a:gd name="connsiteY0" fmla="*/ 53922 h 71840"/>
                  <a:gd name="connsiteX1" fmla="*/ 1138800 w 1138800"/>
                  <a:gd name="connsiteY1" fmla="*/ 0 h 71840"/>
                  <a:gd name="connsiteX0" fmla="*/ 0 w 1138800"/>
                  <a:gd name="connsiteY0" fmla="*/ 53922 h 74075"/>
                  <a:gd name="connsiteX1" fmla="*/ 14637 w 1138800"/>
                  <a:gd name="connsiteY1" fmla="*/ 59601 h 74075"/>
                  <a:gd name="connsiteX2" fmla="*/ 1138800 w 1138800"/>
                  <a:gd name="connsiteY2" fmla="*/ 0 h 74075"/>
                  <a:gd name="connsiteX0" fmla="*/ 0 w 1138800"/>
                  <a:gd name="connsiteY0" fmla="*/ 53922 h 68422"/>
                  <a:gd name="connsiteX1" fmla="*/ 52524 w 1138800"/>
                  <a:gd name="connsiteY1" fmla="*/ 48450 h 68422"/>
                  <a:gd name="connsiteX2" fmla="*/ 1138800 w 1138800"/>
                  <a:gd name="connsiteY2" fmla="*/ 0 h 68422"/>
                  <a:gd name="connsiteX0" fmla="*/ 0 w 1165322"/>
                  <a:gd name="connsiteY0" fmla="*/ 27903 h 57903"/>
                  <a:gd name="connsiteX1" fmla="*/ 52524 w 1165322"/>
                  <a:gd name="connsiteY1" fmla="*/ 22431 h 57903"/>
                  <a:gd name="connsiteX2" fmla="*/ 1165322 w 1165322"/>
                  <a:gd name="connsiteY2" fmla="*/ 0 h 57903"/>
                  <a:gd name="connsiteX0" fmla="*/ 0 w 1165322"/>
                  <a:gd name="connsiteY0" fmla="*/ 27903 h 27915"/>
                  <a:gd name="connsiteX1" fmla="*/ 52524 w 1165322"/>
                  <a:gd name="connsiteY1" fmla="*/ 22431 h 27915"/>
                  <a:gd name="connsiteX2" fmla="*/ 1165322 w 1165322"/>
                  <a:gd name="connsiteY2" fmla="*/ 0 h 27915"/>
                  <a:gd name="connsiteX0" fmla="*/ 0 w 1176688"/>
                  <a:gd name="connsiteY0" fmla="*/ 5600 h 5612"/>
                  <a:gd name="connsiteX1" fmla="*/ 52524 w 1176688"/>
                  <a:gd name="connsiteY1" fmla="*/ 128 h 5612"/>
                  <a:gd name="connsiteX2" fmla="*/ 1176688 w 1176688"/>
                  <a:gd name="connsiteY2" fmla="*/ 0 h 5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76688" h="5612">
                    <a:moveTo>
                      <a:pt x="0" y="5600"/>
                    </a:moveTo>
                    <a:cubicBezTo>
                      <a:pt x="2440" y="5927"/>
                      <a:pt x="49475" y="-281"/>
                      <a:pt x="52524" y="128"/>
                    </a:cubicBezTo>
                    <a:lnTo>
                      <a:pt x="1176688" y="0"/>
                    </a:lnTo>
                  </a:path>
                </a:pathLst>
              </a:custGeom>
              <a:noFill/>
              <a:ln w="19050">
                <a:solidFill>
                  <a:srgbClr val="4BACC6">
                    <a:alpha val="25098"/>
                  </a:srgb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96" name="Content Placeholder 2"/>
          <p:cNvSpPr>
            <a:spLocks noGrp="1"/>
          </p:cNvSpPr>
          <p:nvPr>
            <p:ph idx="1"/>
          </p:nvPr>
        </p:nvSpPr>
        <p:spPr>
          <a:xfrm>
            <a:off x="5212081" y="5758190"/>
            <a:ext cx="3931919" cy="1404610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/>
              <a:t>Each edge stores…</a:t>
            </a:r>
          </a:p>
          <a:p>
            <a:pPr lvl="1">
              <a:buFont typeface="Arial" pitchFamily="34" charset="0"/>
              <a:buChar char="•"/>
            </a:pPr>
            <a:r>
              <a:rPr lang="en-US" sz="1800" dirty="0" smtClean="0"/>
              <a:t>Two end node details</a:t>
            </a:r>
          </a:p>
          <a:p>
            <a:pPr lvl="1">
              <a:buFont typeface="Arial" pitchFamily="34" charset="0"/>
              <a:buChar char="•"/>
            </a:pPr>
            <a:r>
              <a:rPr lang="en-US" sz="1800" dirty="0" smtClean="0"/>
              <a:t>Overlap </a:t>
            </a:r>
            <a:r>
              <a:rPr lang="en-US" sz="1800" dirty="0"/>
              <a:t>amount</a:t>
            </a:r>
          </a:p>
          <a:p>
            <a:pPr lvl="1">
              <a:buFont typeface="Arial" pitchFamily="34" charset="0"/>
              <a:buChar char="•"/>
            </a:pPr>
            <a:endParaRPr lang="en-US" sz="1200" dirty="0" smtClean="0"/>
          </a:p>
          <a:p>
            <a:pPr lvl="1"/>
            <a:endParaRPr lang="en-US" sz="1200" dirty="0"/>
          </a:p>
        </p:txBody>
      </p:sp>
      <p:sp>
        <p:nvSpPr>
          <p:cNvPr id="144" name="Title 1"/>
          <p:cNvSpPr txBox="1"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r">
              <a:spcBef>
                <a:spcPct val="0"/>
              </a:spcBef>
              <a:buNone/>
              <a:defRPr sz="1600" b="1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Component 02 : Interactive Tracking Graph Generation</a:t>
            </a:r>
          </a:p>
        </p:txBody>
      </p:sp>
    </p:spTree>
    <p:extLst>
      <p:ext uri="{BB962C8B-B14F-4D97-AF65-F5344CB8AC3E}">
        <p14:creationId xmlns:p14="http://schemas.microsoft.com/office/powerpoint/2010/main" val="283476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Identifying and Tracking Features from Large Scientific Data is Challenging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153400" cy="4953000"/>
          </a:xfrm>
        </p:spPr>
        <p:txBody>
          <a:bodyPr>
            <a:normAutofit fontScale="32500" lnSpcReduction="20000"/>
          </a:bodyPr>
          <a:lstStyle/>
          <a:p>
            <a:r>
              <a:rPr lang="en-US" sz="7700" dirty="0" smtClean="0"/>
              <a:t>Scientific simulations </a:t>
            </a:r>
            <a:r>
              <a:rPr lang="en-US" sz="7700" dirty="0"/>
              <a:t>produce large </a:t>
            </a:r>
            <a:r>
              <a:rPr lang="en-US" sz="7700" dirty="0" smtClean="0"/>
              <a:t>datasets </a:t>
            </a:r>
          </a:p>
          <a:p>
            <a:endParaRPr lang="en-US" sz="6300" dirty="0"/>
          </a:p>
          <a:p>
            <a:r>
              <a:rPr lang="en-US" sz="7700" dirty="0"/>
              <a:t>Challenges when using large datasets…</a:t>
            </a:r>
          </a:p>
          <a:p>
            <a:pPr lvl="1"/>
            <a:r>
              <a:rPr lang="en-US" sz="6500" dirty="0" smtClean="0"/>
              <a:t>Analyzing </a:t>
            </a:r>
            <a:r>
              <a:rPr lang="en-US" sz="6500" dirty="0"/>
              <a:t>features</a:t>
            </a:r>
            <a:endParaRPr lang="en-US" sz="6500" dirty="0" smtClean="0"/>
          </a:p>
          <a:p>
            <a:pPr lvl="1"/>
            <a:r>
              <a:rPr lang="en-US" sz="6500" dirty="0" smtClean="0"/>
              <a:t>Understanding temporal evolution</a:t>
            </a:r>
          </a:p>
          <a:p>
            <a:endParaRPr lang="en-US" sz="6300" dirty="0" smtClean="0"/>
          </a:p>
          <a:p>
            <a:r>
              <a:rPr lang="en-US" sz="7700" dirty="0"/>
              <a:t>Combustion simulations</a:t>
            </a:r>
          </a:p>
          <a:p>
            <a:pPr lvl="1"/>
            <a:r>
              <a:rPr lang="en-US" sz="6500" dirty="0"/>
              <a:t>TB size data sets </a:t>
            </a:r>
          </a:p>
          <a:p>
            <a:pPr lvl="1"/>
            <a:r>
              <a:rPr lang="en-US" sz="6500" dirty="0" smtClean="0"/>
              <a:t>Several hundred </a:t>
            </a:r>
            <a:r>
              <a:rPr lang="en-US" sz="6500" dirty="0" err="1" smtClean="0"/>
              <a:t>timesteps</a:t>
            </a:r>
            <a:r>
              <a:rPr lang="en-US" sz="6500" dirty="0" smtClean="0"/>
              <a:t> </a:t>
            </a:r>
          </a:p>
          <a:p>
            <a:pPr lvl="2"/>
            <a:endParaRPr lang="en-US" sz="6500" dirty="0" smtClean="0"/>
          </a:p>
          <a:p>
            <a:pPr lvl="1"/>
            <a:r>
              <a:rPr lang="en-US" sz="6500" dirty="0" smtClean="0"/>
              <a:t>Burning of premixed hydrogen</a:t>
            </a:r>
          </a:p>
          <a:p>
            <a:pPr lvl="2"/>
            <a:r>
              <a:rPr lang="en-US" sz="6200" dirty="0" smtClean="0"/>
              <a:t>100 </a:t>
            </a:r>
            <a:r>
              <a:rPr lang="en-US" sz="6200" dirty="0" err="1" smtClean="0"/>
              <a:t>timesteps</a:t>
            </a:r>
            <a:r>
              <a:rPr lang="en-US" sz="6200" dirty="0" smtClean="0"/>
              <a:t> &amp; 400GB in size</a:t>
            </a:r>
          </a:p>
          <a:p>
            <a:pPr lvl="2"/>
            <a:endParaRPr lang="en-US" sz="4900" dirty="0"/>
          </a:p>
          <a:p>
            <a:pPr lvl="1"/>
            <a:r>
              <a:rPr lang="en-US" sz="6500" dirty="0"/>
              <a:t>Can we Identify &amp; track the burning regions in </a:t>
            </a:r>
            <a:r>
              <a:rPr lang="en-US" sz="6500" dirty="0" smtClean="0"/>
              <a:t>time?</a:t>
            </a:r>
            <a:endParaRPr lang="en-US" sz="5300" dirty="0"/>
          </a:p>
        </p:txBody>
      </p:sp>
    </p:spTree>
    <p:extLst>
      <p:ext uri="{BB962C8B-B14F-4D97-AF65-F5344CB8AC3E}">
        <p14:creationId xmlns:p14="http://schemas.microsoft.com/office/powerpoint/2010/main" val="125181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2539932" y="3293465"/>
            <a:ext cx="5280722" cy="2387690"/>
            <a:chOff x="228600" y="1842406"/>
            <a:chExt cx="7740843" cy="3500039"/>
          </a:xfrm>
        </p:grpSpPr>
        <p:pic>
          <p:nvPicPr>
            <p:cNvPr id="198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2490" y="1842406"/>
              <a:ext cx="1973510" cy="3491594"/>
            </a:xfrm>
            <a:prstGeom prst="rect">
              <a:avLst/>
            </a:prstGeom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9" name="Picture 7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3275" y="1881532"/>
              <a:ext cx="1956168" cy="3460913"/>
            </a:xfrm>
            <a:prstGeom prst="rect">
              <a:avLst/>
            </a:prstGeom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0" name="Picture 5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6825" y="1843455"/>
              <a:ext cx="1951039" cy="3451838"/>
            </a:xfrm>
            <a:prstGeom prst="rect">
              <a:avLst/>
            </a:prstGeom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1" name="Picture 10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843455"/>
              <a:ext cx="1951039" cy="3451838"/>
            </a:xfrm>
            <a:prstGeom prst="rect">
              <a:avLst/>
            </a:prstGeom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" name="Group 193"/>
          <p:cNvGrpSpPr/>
          <p:nvPr/>
        </p:nvGrpSpPr>
        <p:grpSpPr>
          <a:xfrm>
            <a:off x="2780139" y="3578829"/>
            <a:ext cx="4709028" cy="209823"/>
            <a:chOff x="586740" y="2255781"/>
            <a:chExt cx="6902815" cy="307573"/>
          </a:xfrm>
        </p:grpSpPr>
        <p:grpSp>
          <p:nvGrpSpPr>
            <p:cNvPr id="195" name="Group 194"/>
            <p:cNvGrpSpPr/>
            <p:nvPr/>
          </p:nvGrpSpPr>
          <p:grpSpPr>
            <a:xfrm>
              <a:off x="586740" y="2341572"/>
              <a:ext cx="6902815" cy="161665"/>
              <a:chOff x="586740" y="2341572"/>
              <a:chExt cx="6902815" cy="161665"/>
            </a:xfrm>
          </p:grpSpPr>
          <p:sp>
            <p:nvSpPr>
              <p:cNvPr id="218" name="Rectangle 217"/>
              <p:cNvSpPr/>
              <p:nvPr/>
            </p:nvSpPr>
            <p:spPr>
              <a:xfrm>
                <a:off x="586740" y="2364431"/>
                <a:ext cx="45719" cy="45719"/>
              </a:xfrm>
              <a:prstGeom prst="rect">
                <a:avLst/>
              </a:prstGeom>
              <a:solidFill>
                <a:srgbClr val="77933C"/>
              </a:solidFill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Rectangle 218"/>
              <p:cNvSpPr/>
              <p:nvPr/>
            </p:nvSpPr>
            <p:spPr>
              <a:xfrm>
                <a:off x="1676400" y="2341572"/>
                <a:ext cx="45719" cy="45719"/>
              </a:xfrm>
              <a:prstGeom prst="rect">
                <a:avLst/>
              </a:prstGeom>
              <a:solidFill>
                <a:srgbClr val="77933C"/>
              </a:solidFill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Rectangle 219"/>
              <p:cNvSpPr/>
              <p:nvPr/>
            </p:nvSpPr>
            <p:spPr>
              <a:xfrm>
                <a:off x="2514600" y="2364430"/>
                <a:ext cx="45719" cy="45719"/>
              </a:xfrm>
              <a:prstGeom prst="rect">
                <a:avLst/>
              </a:prstGeom>
              <a:solidFill>
                <a:srgbClr val="77933C"/>
              </a:solidFill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Rectangle 220"/>
              <p:cNvSpPr/>
              <p:nvPr/>
            </p:nvSpPr>
            <p:spPr>
              <a:xfrm>
                <a:off x="3581400" y="2387291"/>
                <a:ext cx="45719" cy="45719"/>
              </a:xfrm>
              <a:prstGeom prst="rect">
                <a:avLst/>
              </a:prstGeom>
              <a:solidFill>
                <a:srgbClr val="77933C"/>
              </a:solidFill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Rectangle 221"/>
              <p:cNvSpPr/>
              <p:nvPr/>
            </p:nvSpPr>
            <p:spPr>
              <a:xfrm>
                <a:off x="4522790" y="2387291"/>
                <a:ext cx="45719" cy="45719"/>
              </a:xfrm>
              <a:prstGeom prst="rect">
                <a:avLst/>
              </a:prstGeom>
              <a:solidFill>
                <a:srgbClr val="77933C"/>
              </a:solidFill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Rectangle 222"/>
              <p:cNvSpPr/>
              <p:nvPr/>
            </p:nvSpPr>
            <p:spPr>
              <a:xfrm>
                <a:off x="5507833" y="2410150"/>
                <a:ext cx="45719" cy="45719"/>
              </a:xfrm>
              <a:prstGeom prst="rect">
                <a:avLst/>
              </a:prstGeom>
              <a:solidFill>
                <a:srgbClr val="77933C"/>
              </a:solidFill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Rectangle 223"/>
              <p:cNvSpPr/>
              <p:nvPr/>
            </p:nvSpPr>
            <p:spPr>
              <a:xfrm>
                <a:off x="6446519" y="2456246"/>
                <a:ext cx="45719" cy="45719"/>
              </a:xfrm>
              <a:prstGeom prst="rect">
                <a:avLst/>
              </a:prstGeom>
              <a:solidFill>
                <a:srgbClr val="77933C"/>
              </a:solidFill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Rectangle 224"/>
              <p:cNvSpPr/>
              <p:nvPr/>
            </p:nvSpPr>
            <p:spPr>
              <a:xfrm>
                <a:off x="7443836" y="2457518"/>
                <a:ext cx="45719" cy="45719"/>
              </a:xfrm>
              <a:prstGeom prst="rect">
                <a:avLst/>
              </a:prstGeom>
              <a:solidFill>
                <a:srgbClr val="77933C"/>
              </a:solidFill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6" name="Group 195"/>
            <p:cNvGrpSpPr/>
            <p:nvPr/>
          </p:nvGrpSpPr>
          <p:grpSpPr>
            <a:xfrm>
              <a:off x="609599" y="2309312"/>
              <a:ext cx="2998770" cy="184604"/>
              <a:chOff x="1251203" y="2871837"/>
              <a:chExt cx="2998770" cy="184604"/>
            </a:xfrm>
          </p:grpSpPr>
          <p:sp>
            <p:nvSpPr>
              <p:cNvPr id="214" name="Oval 39"/>
              <p:cNvSpPr/>
              <p:nvPr/>
            </p:nvSpPr>
            <p:spPr>
              <a:xfrm>
                <a:off x="1251203" y="2966350"/>
                <a:ext cx="1603257" cy="90091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32021"/>
                  <a:gd name="connsiteY0" fmla="*/ 12981 h 212739"/>
                  <a:gd name="connsiteX1" fmla="*/ 996128 w 1832021"/>
                  <a:gd name="connsiteY1" fmla="*/ 209577 h 212739"/>
                  <a:gd name="connsiteX2" fmla="*/ 1832021 w 1832021"/>
                  <a:gd name="connsiteY2" fmla="*/ 145667 h 212739"/>
                  <a:gd name="connsiteX0" fmla="*/ 0 w 1832021"/>
                  <a:gd name="connsiteY0" fmla="*/ 12981 h 214586"/>
                  <a:gd name="connsiteX1" fmla="*/ 996128 w 1832021"/>
                  <a:gd name="connsiteY1" fmla="*/ 209577 h 214586"/>
                  <a:gd name="connsiteX2" fmla="*/ 1832021 w 1832021"/>
                  <a:gd name="connsiteY2" fmla="*/ 145667 h 214586"/>
                  <a:gd name="connsiteX0" fmla="*/ 0 w 1898894"/>
                  <a:gd name="connsiteY0" fmla="*/ 12981 h 213950"/>
                  <a:gd name="connsiteX1" fmla="*/ 996128 w 1898894"/>
                  <a:gd name="connsiteY1" fmla="*/ 209577 h 213950"/>
                  <a:gd name="connsiteX2" fmla="*/ 1898894 w 1898894"/>
                  <a:gd name="connsiteY2" fmla="*/ 129265 h 213950"/>
                  <a:gd name="connsiteX0" fmla="*/ 0 w 1898894"/>
                  <a:gd name="connsiteY0" fmla="*/ 12981 h 215118"/>
                  <a:gd name="connsiteX1" fmla="*/ 996128 w 1898894"/>
                  <a:gd name="connsiteY1" fmla="*/ 209577 h 215118"/>
                  <a:gd name="connsiteX2" fmla="*/ 1898894 w 1898894"/>
                  <a:gd name="connsiteY2" fmla="*/ 129265 h 215118"/>
                  <a:gd name="connsiteX0" fmla="*/ 0 w 1898894"/>
                  <a:gd name="connsiteY0" fmla="*/ 0 h 116284"/>
                  <a:gd name="connsiteX1" fmla="*/ 1898894 w 1898894"/>
                  <a:gd name="connsiteY1" fmla="*/ 116284 h 116284"/>
                  <a:gd name="connsiteX0" fmla="*/ 0 w 1898894"/>
                  <a:gd name="connsiteY0" fmla="*/ 0 h 141599"/>
                  <a:gd name="connsiteX1" fmla="*/ 1898894 w 1898894"/>
                  <a:gd name="connsiteY1" fmla="*/ 116284 h 141599"/>
                  <a:gd name="connsiteX0" fmla="*/ 0 w 1903852"/>
                  <a:gd name="connsiteY0" fmla="*/ 0 h 116027"/>
                  <a:gd name="connsiteX1" fmla="*/ 1903852 w 1903852"/>
                  <a:gd name="connsiteY1" fmla="*/ 87101 h 116027"/>
                  <a:gd name="connsiteX0" fmla="*/ 0 w 1903852"/>
                  <a:gd name="connsiteY0" fmla="*/ 0 h 128259"/>
                  <a:gd name="connsiteX1" fmla="*/ 1903852 w 1903852"/>
                  <a:gd name="connsiteY1" fmla="*/ 87101 h 128259"/>
                  <a:gd name="connsiteX0" fmla="*/ 0 w 1908810"/>
                  <a:gd name="connsiteY0" fmla="*/ 0 h 104334"/>
                  <a:gd name="connsiteX1" fmla="*/ 1908810 w 1908810"/>
                  <a:gd name="connsiteY1" fmla="*/ 57918 h 104334"/>
                  <a:gd name="connsiteX0" fmla="*/ 0 w 1908810"/>
                  <a:gd name="connsiteY0" fmla="*/ 0 h 136462"/>
                  <a:gd name="connsiteX1" fmla="*/ 1908810 w 1908810"/>
                  <a:gd name="connsiteY1" fmla="*/ 57918 h 136462"/>
                  <a:gd name="connsiteX0" fmla="*/ 0 w 1493031"/>
                  <a:gd name="connsiteY0" fmla="*/ 0 h 174740"/>
                  <a:gd name="connsiteX1" fmla="*/ 1493031 w 1493031"/>
                  <a:gd name="connsiteY1" fmla="*/ 105508 h 174740"/>
                  <a:gd name="connsiteX0" fmla="*/ 0 w 1493031"/>
                  <a:gd name="connsiteY0" fmla="*/ 0 h 153057"/>
                  <a:gd name="connsiteX1" fmla="*/ 1493031 w 1493031"/>
                  <a:gd name="connsiteY1" fmla="*/ 105508 h 153057"/>
                  <a:gd name="connsiteX0" fmla="*/ 0 w 1493031"/>
                  <a:gd name="connsiteY0" fmla="*/ 0 h 110774"/>
                  <a:gd name="connsiteX1" fmla="*/ 1493031 w 1493031"/>
                  <a:gd name="connsiteY1" fmla="*/ 53847 h 110774"/>
                  <a:gd name="connsiteX0" fmla="*/ 0 w 1656379"/>
                  <a:gd name="connsiteY0" fmla="*/ 0 h 99845"/>
                  <a:gd name="connsiteX1" fmla="*/ 1656379 w 1656379"/>
                  <a:gd name="connsiteY1" fmla="*/ 39707 h 99845"/>
                  <a:gd name="connsiteX0" fmla="*/ 0 w 1656379"/>
                  <a:gd name="connsiteY0" fmla="*/ 0 h 87300"/>
                  <a:gd name="connsiteX1" fmla="*/ 1656379 w 1656379"/>
                  <a:gd name="connsiteY1" fmla="*/ 39707 h 87300"/>
                  <a:gd name="connsiteX0" fmla="*/ 0 w 1634188"/>
                  <a:gd name="connsiteY0" fmla="*/ 0 h 90091"/>
                  <a:gd name="connsiteX1" fmla="*/ 1634188 w 1634188"/>
                  <a:gd name="connsiteY1" fmla="*/ 43335 h 90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4188" h="90091">
                    <a:moveTo>
                      <a:pt x="0" y="0"/>
                    </a:moveTo>
                    <a:cubicBezTo>
                      <a:pt x="632965" y="38761"/>
                      <a:pt x="837230" y="153903"/>
                      <a:pt x="1634188" y="43335"/>
                    </a:cubicBez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Oval 39"/>
              <p:cNvSpPr/>
              <p:nvPr/>
            </p:nvSpPr>
            <p:spPr>
              <a:xfrm>
                <a:off x="2344165" y="2899659"/>
                <a:ext cx="513636" cy="33366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2392239"/>
                  <a:gd name="connsiteY0" fmla="*/ 19922 h 118396"/>
                  <a:gd name="connsiteX1" fmla="*/ 1154370 w 2392239"/>
                  <a:gd name="connsiteY1" fmla="*/ 114736 h 118396"/>
                  <a:gd name="connsiteX2" fmla="*/ 2392239 w 2392239"/>
                  <a:gd name="connsiteY2" fmla="*/ 74786 h 118396"/>
                  <a:gd name="connsiteX0" fmla="*/ 0 w 2392239"/>
                  <a:gd name="connsiteY0" fmla="*/ 12580 h 126480"/>
                  <a:gd name="connsiteX1" fmla="*/ 1154370 w 2392239"/>
                  <a:gd name="connsiteY1" fmla="*/ 107394 h 126480"/>
                  <a:gd name="connsiteX2" fmla="*/ 2392239 w 2392239"/>
                  <a:gd name="connsiteY2" fmla="*/ 67444 h 126480"/>
                  <a:gd name="connsiteX0" fmla="*/ 0 w 2392239"/>
                  <a:gd name="connsiteY0" fmla="*/ 12289 h 128606"/>
                  <a:gd name="connsiteX1" fmla="*/ 1154370 w 2392239"/>
                  <a:gd name="connsiteY1" fmla="*/ 107103 h 128606"/>
                  <a:gd name="connsiteX2" fmla="*/ 2392239 w 2392239"/>
                  <a:gd name="connsiteY2" fmla="*/ 67153 h 128606"/>
                  <a:gd name="connsiteX0" fmla="*/ 0 w 1682954"/>
                  <a:gd name="connsiteY0" fmla="*/ 12289 h 128606"/>
                  <a:gd name="connsiteX1" fmla="*/ 1154370 w 1682954"/>
                  <a:gd name="connsiteY1" fmla="*/ 107103 h 128606"/>
                  <a:gd name="connsiteX2" fmla="*/ 1680590 w 1682954"/>
                  <a:gd name="connsiteY2" fmla="*/ 79306 h 128606"/>
                  <a:gd name="connsiteX0" fmla="*/ 0 w 1652559"/>
                  <a:gd name="connsiteY0" fmla="*/ 12289 h 128606"/>
                  <a:gd name="connsiteX1" fmla="*/ 1154370 w 1652559"/>
                  <a:gd name="connsiteY1" fmla="*/ 107103 h 128606"/>
                  <a:gd name="connsiteX2" fmla="*/ 1645751 w 1652559"/>
                  <a:gd name="connsiteY2" fmla="*/ 51767 h 128606"/>
                  <a:gd name="connsiteX0" fmla="*/ 0 w 1613568"/>
                  <a:gd name="connsiteY0" fmla="*/ 12289 h 128606"/>
                  <a:gd name="connsiteX1" fmla="*/ 1154370 w 1613568"/>
                  <a:gd name="connsiteY1" fmla="*/ 107103 h 128606"/>
                  <a:gd name="connsiteX2" fmla="*/ 1595980 w 1613568"/>
                  <a:gd name="connsiteY2" fmla="*/ 60947 h 128606"/>
                  <a:gd name="connsiteX0" fmla="*/ 0 w 1579452"/>
                  <a:gd name="connsiteY0" fmla="*/ 12289 h 128606"/>
                  <a:gd name="connsiteX1" fmla="*/ 1154370 w 1579452"/>
                  <a:gd name="connsiteY1" fmla="*/ 107103 h 128606"/>
                  <a:gd name="connsiteX2" fmla="*/ 1546210 w 1579452"/>
                  <a:gd name="connsiteY2" fmla="*/ 60947 h 128606"/>
                  <a:gd name="connsiteX0" fmla="*/ 0 w 1664247"/>
                  <a:gd name="connsiteY0" fmla="*/ 12289 h 128606"/>
                  <a:gd name="connsiteX1" fmla="*/ 1154370 w 1664247"/>
                  <a:gd name="connsiteY1" fmla="*/ 107103 h 128606"/>
                  <a:gd name="connsiteX2" fmla="*/ 1659499 w 1664247"/>
                  <a:gd name="connsiteY2" fmla="*/ 60947 h 128606"/>
                  <a:gd name="connsiteX0" fmla="*/ 0 w 1647453"/>
                  <a:gd name="connsiteY0" fmla="*/ 19540 h 135857"/>
                  <a:gd name="connsiteX1" fmla="*/ 1154370 w 1647453"/>
                  <a:gd name="connsiteY1" fmla="*/ 114354 h 135857"/>
                  <a:gd name="connsiteX2" fmla="*/ 1639591 w 1647453"/>
                  <a:gd name="connsiteY2" fmla="*/ 31479 h 135857"/>
                  <a:gd name="connsiteX0" fmla="*/ 0 w 1655745"/>
                  <a:gd name="connsiteY0" fmla="*/ 12289 h 128606"/>
                  <a:gd name="connsiteX1" fmla="*/ 1154370 w 1655745"/>
                  <a:gd name="connsiteY1" fmla="*/ 107103 h 128606"/>
                  <a:gd name="connsiteX2" fmla="*/ 1649546 w 1655745"/>
                  <a:gd name="connsiteY2" fmla="*/ 70126 h 128606"/>
                  <a:gd name="connsiteX0" fmla="*/ 0 w 1154370"/>
                  <a:gd name="connsiteY0" fmla="*/ 12289 h 128606"/>
                  <a:gd name="connsiteX1" fmla="*/ 1154370 w 1154370"/>
                  <a:gd name="connsiteY1" fmla="*/ 107103 h 128606"/>
                  <a:gd name="connsiteX0" fmla="*/ 0 w 1662030"/>
                  <a:gd name="connsiteY0" fmla="*/ 16986 h 58280"/>
                  <a:gd name="connsiteX1" fmla="*/ 1662030 w 1662030"/>
                  <a:gd name="connsiteY1" fmla="*/ 29186 h 58280"/>
                  <a:gd name="connsiteX0" fmla="*/ 0 w 1662030"/>
                  <a:gd name="connsiteY0" fmla="*/ 9565 h 125302"/>
                  <a:gd name="connsiteX1" fmla="*/ 1662030 w 1662030"/>
                  <a:gd name="connsiteY1" fmla="*/ 21765 h 125302"/>
                  <a:gd name="connsiteX0" fmla="*/ 0 w 1272450"/>
                  <a:gd name="connsiteY0" fmla="*/ 8825 h 150678"/>
                  <a:gd name="connsiteX1" fmla="*/ 1272450 w 1272450"/>
                  <a:gd name="connsiteY1" fmla="*/ 53101 h 150678"/>
                  <a:gd name="connsiteX0" fmla="*/ 0 w 1272450"/>
                  <a:gd name="connsiteY0" fmla="*/ 62970 h 120924"/>
                  <a:gd name="connsiteX1" fmla="*/ 1272450 w 1272450"/>
                  <a:gd name="connsiteY1" fmla="*/ 0 h 120924"/>
                  <a:gd name="connsiteX0" fmla="*/ 83295 w 463467"/>
                  <a:gd name="connsiteY0" fmla="*/ 62970 h 120924"/>
                  <a:gd name="connsiteX1" fmla="*/ 463467 w 463467"/>
                  <a:gd name="connsiteY1" fmla="*/ 0 h 120924"/>
                  <a:gd name="connsiteX0" fmla="*/ 26225 w 551090"/>
                  <a:gd name="connsiteY0" fmla="*/ 80759 h 125959"/>
                  <a:gd name="connsiteX1" fmla="*/ 551091 w 551090"/>
                  <a:gd name="connsiteY1" fmla="*/ 0 h 125959"/>
                  <a:gd name="connsiteX0" fmla="*/ 0 w 524866"/>
                  <a:gd name="connsiteY0" fmla="*/ 80759 h 80759"/>
                  <a:gd name="connsiteX1" fmla="*/ 524866 w 524866"/>
                  <a:gd name="connsiteY1" fmla="*/ 0 h 80759"/>
                  <a:gd name="connsiteX0" fmla="*/ 0 w 524866"/>
                  <a:gd name="connsiteY0" fmla="*/ 80759 h 80759"/>
                  <a:gd name="connsiteX1" fmla="*/ 524866 w 524866"/>
                  <a:gd name="connsiteY1" fmla="*/ 0 h 80759"/>
                  <a:gd name="connsiteX0" fmla="*/ 0 w 544158"/>
                  <a:gd name="connsiteY0" fmla="*/ 62970 h 62970"/>
                  <a:gd name="connsiteX1" fmla="*/ 544158 w 544158"/>
                  <a:gd name="connsiteY1" fmla="*/ 0 h 62970"/>
                  <a:gd name="connsiteX0" fmla="*/ 0 w 525593"/>
                  <a:gd name="connsiteY0" fmla="*/ 62970 h 62970"/>
                  <a:gd name="connsiteX1" fmla="*/ 525593 w 525593"/>
                  <a:gd name="connsiteY1" fmla="*/ 0 h 62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25593" h="62970">
                    <a:moveTo>
                      <a:pt x="0" y="62970"/>
                    </a:moveTo>
                    <a:cubicBezTo>
                      <a:pt x="163985" y="45639"/>
                      <a:pt x="322650" y="65973"/>
                      <a:pt x="525593" y="0"/>
                    </a:cubicBez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Oval 39"/>
              <p:cNvSpPr/>
              <p:nvPr/>
            </p:nvSpPr>
            <p:spPr>
              <a:xfrm>
                <a:off x="2880492" y="2871837"/>
                <a:ext cx="1369481" cy="96352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2392239"/>
                  <a:gd name="connsiteY0" fmla="*/ 19922 h 118396"/>
                  <a:gd name="connsiteX1" fmla="*/ 1154370 w 2392239"/>
                  <a:gd name="connsiteY1" fmla="*/ 114736 h 118396"/>
                  <a:gd name="connsiteX2" fmla="*/ 2392239 w 2392239"/>
                  <a:gd name="connsiteY2" fmla="*/ 74786 h 118396"/>
                  <a:gd name="connsiteX0" fmla="*/ 0 w 2392239"/>
                  <a:gd name="connsiteY0" fmla="*/ 12580 h 126480"/>
                  <a:gd name="connsiteX1" fmla="*/ 1154370 w 2392239"/>
                  <a:gd name="connsiteY1" fmla="*/ 107394 h 126480"/>
                  <a:gd name="connsiteX2" fmla="*/ 2392239 w 2392239"/>
                  <a:gd name="connsiteY2" fmla="*/ 67444 h 126480"/>
                  <a:gd name="connsiteX0" fmla="*/ 0 w 2392239"/>
                  <a:gd name="connsiteY0" fmla="*/ 12289 h 128606"/>
                  <a:gd name="connsiteX1" fmla="*/ 1154370 w 2392239"/>
                  <a:gd name="connsiteY1" fmla="*/ 107103 h 128606"/>
                  <a:gd name="connsiteX2" fmla="*/ 2392239 w 2392239"/>
                  <a:gd name="connsiteY2" fmla="*/ 67153 h 128606"/>
                  <a:gd name="connsiteX0" fmla="*/ 0 w 1682954"/>
                  <a:gd name="connsiteY0" fmla="*/ 12289 h 128606"/>
                  <a:gd name="connsiteX1" fmla="*/ 1154370 w 1682954"/>
                  <a:gd name="connsiteY1" fmla="*/ 107103 h 128606"/>
                  <a:gd name="connsiteX2" fmla="*/ 1680590 w 1682954"/>
                  <a:gd name="connsiteY2" fmla="*/ 79306 h 128606"/>
                  <a:gd name="connsiteX0" fmla="*/ 0 w 1440398"/>
                  <a:gd name="connsiteY0" fmla="*/ 235510 h 351827"/>
                  <a:gd name="connsiteX1" fmla="*/ 1154370 w 1440398"/>
                  <a:gd name="connsiteY1" fmla="*/ 330324 h 351827"/>
                  <a:gd name="connsiteX2" fmla="*/ 1232516 w 1440398"/>
                  <a:gd name="connsiteY2" fmla="*/ 10859 h 351827"/>
                  <a:gd name="connsiteX0" fmla="*/ 0 w 1154370"/>
                  <a:gd name="connsiteY0" fmla="*/ 12289 h 128606"/>
                  <a:gd name="connsiteX1" fmla="*/ 1154370 w 1154370"/>
                  <a:gd name="connsiteY1" fmla="*/ 107103 h 128606"/>
                  <a:gd name="connsiteX0" fmla="*/ 0 w 759010"/>
                  <a:gd name="connsiteY0" fmla="*/ 17183 h 56332"/>
                  <a:gd name="connsiteX1" fmla="*/ 759010 w 759010"/>
                  <a:gd name="connsiteY1" fmla="*/ 26928 h 56332"/>
                  <a:gd name="connsiteX0" fmla="*/ 0 w 759010"/>
                  <a:gd name="connsiteY0" fmla="*/ 93389 h 103135"/>
                  <a:gd name="connsiteX1" fmla="*/ 759010 w 759010"/>
                  <a:gd name="connsiteY1" fmla="*/ 103134 h 103135"/>
                  <a:gd name="connsiteX0" fmla="*/ 0 w 759010"/>
                  <a:gd name="connsiteY0" fmla="*/ 63263 h 73007"/>
                  <a:gd name="connsiteX1" fmla="*/ 759010 w 759010"/>
                  <a:gd name="connsiteY1" fmla="*/ 73008 h 73007"/>
                  <a:gd name="connsiteX0" fmla="*/ 0 w 459868"/>
                  <a:gd name="connsiteY0" fmla="*/ 105095 h 105095"/>
                  <a:gd name="connsiteX1" fmla="*/ 459868 w 459868"/>
                  <a:gd name="connsiteY1" fmla="*/ 50691 h 105095"/>
                  <a:gd name="connsiteX0" fmla="*/ 0 w 459868"/>
                  <a:gd name="connsiteY0" fmla="*/ 68036 h 68036"/>
                  <a:gd name="connsiteX1" fmla="*/ 459868 w 459868"/>
                  <a:gd name="connsiteY1" fmla="*/ 13632 h 68036"/>
                  <a:gd name="connsiteX0" fmla="*/ 0 w 459868"/>
                  <a:gd name="connsiteY0" fmla="*/ 76708 h 76708"/>
                  <a:gd name="connsiteX1" fmla="*/ 459868 w 459868"/>
                  <a:gd name="connsiteY1" fmla="*/ 22304 h 76708"/>
                  <a:gd name="connsiteX0" fmla="*/ 0 w 658137"/>
                  <a:gd name="connsiteY0" fmla="*/ 126478 h 126478"/>
                  <a:gd name="connsiteX1" fmla="*/ 658137 w 658137"/>
                  <a:gd name="connsiteY1" fmla="*/ 7923 h 126478"/>
                  <a:gd name="connsiteX0" fmla="*/ 0 w 658137"/>
                  <a:gd name="connsiteY0" fmla="*/ 144844 h 144844"/>
                  <a:gd name="connsiteX1" fmla="*/ 658137 w 658137"/>
                  <a:gd name="connsiteY1" fmla="*/ 26289 h 144844"/>
                  <a:gd name="connsiteX0" fmla="*/ 0 w 658137"/>
                  <a:gd name="connsiteY0" fmla="*/ 136763 h 136763"/>
                  <a:gd name="connsiteX1" fmla="*/ 658137 w 658137"/>
                  <a:gd name="connsiteY1" fmla="*/ 18208 h 136763"/>
                  <a:gd name="connsiteX0" fmla="*/ 0 w 658137"/>
                  <a:gd name="connsiteY0" fmla="*/ 234529 h 234529"/>
                  <a:gd name="connsiteX1" fmla="*/ 658137 w 658137"/>
                  <a:gd name="connsiteY1" fmla="*/ 115974 h 234529"/>
                  <a:gd name="connsiteX0" fmla="*/ 0 w 663423"/>
                  <a:gd name="connsiteY0" fmla="*/ 169879 h 169878"/>
                  <a:gd name="connsiteX1" fmla="*/ 663423 w 663423"/>
                  <a:gd name="connsiteY1" fmla="*/ 139070 h 169878"/>
                  <a:gd name="connsiteX0" fmla="*/ 0 w 663423"/>
                  <a:gd name="connsiteY0" fmla="*/ 162557 h 162557"/>
                  <a:gd name="connsiteX1" fmla="*/ 663423 w 663423"/>
                  <a:gd name="connsiteY1" fmla="*/ 131748 h 162557"/>
                  <a:gd name="connsiteX0" fmla="*/ 0 w 663423"/>
                  <a:gd name="connsiteY0" fmla="*/ 132322 h 132322"/>
                  <a:gd name="connsiteX1" fmla="*/ 663423 w 663423"/>
                  <a:gd name="connsiteY1" fmla="*/ 101513 h 132322"/>
                  <a:gd name="connsiteX0" fmla="*/ 0 w 1574994"/>
                  <a:gd name="connsiteY0" fmla="*/ 49485 h 169895"/>
                  <a:gd name="connsiteX1" fmla="*/ 1574994 w 1574994"/>
                  <a:gd name="connsiteY1" fmla="*/ 169895 h 169895"/>
                  <a:gd name="connsiteX0" fmla="*/ 0 w 1444769"/>
                  <a:gd name="connsiteY0" fmla="*/ 43636 h 181837"/>
                  <a:gd name="connsiteX1" fmla="*/ 1444769 w 1444769"/>
                  <a:gd name="connsiteY1" fmla="*/ 181837 h 181837"/>
                  <a:gd name="connsiteX0" fmla="*/ 0 w 1401361"/>
                  <a:gd name="connsiteY0" fmla="*/ 43636 h 181837"/>
                  <a:gd name="connsiteX1" fmla="*/ 1401361 w 1401361"/>
                  <a:gd name="connsiteY1" fmla="*/ 181837 h 181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01361" h="181837">
                    <a:moveTo>
                      <a:pt x="0" y="43636"/>
                    </a:moveTo>
                    <a:cubicBezTo>
                      <a:pt x="218293" y="-29893"/>
                      <a:pt x="1156360" y="-26856"/>
                      <a:pt x="1401361" y="181837"/>
                    </a:cubicBezTo>
                  </a:path>
                </a:pathLst>
              </a:custGeom>
              <a:noFill/>
              <a:ln w="19050">
                <a:solidFill>
                  <a:srgbClr val="BFBFBF">
                    <a:alpha val="25098"/>
                  </a:srgb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7" name="Oval 39"/>
              <p:cNvSpPr/>
              <p:nvPr/>
            </p:nvSpPr>
            <p:spPr>
              <a:xfrm>
                <a:off x="2866353" y="2955356"/>
                <a:ext cx="315970" cy="51215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76641"/>
                  <a:gd name="connsiteY0" fmla="*/ 0 h 122958"/>
                  <a:gd name="connsiteX1" fmla="*/ 1876641 w 1876641"/>
                  <a:gd name="connsiteY1" fmla="*/ 122958 h 122958"/>
                  <a:gd name="connsiteX0" fmla="*/ 0 w 1876641"/>
                  <a:gd name="connsiteY0" fmla="*/ 1706 h 124664"/>
                  <a:gd name="connsiteX1" fmla="*/ 1360482 w 1876641"/>
                  <a:gd name="connsiteY1" fmla="*/ 5533 h 124664"/>
                  <a:gd name="connsiteX2" fmla="*/ 1876641 w 1876641"/>
                  <a:gd name="connsiteY2" fmla="*/ 124664 h 124664"/>
                  <a:gd name="connsiteX0" fmla="*/ 0 w 2248465"/>
                  <a:gd name="connsiteY0" fmla="*/ 139688 h 145221"/>
                  <a:gd name="connsiteX1" fmla="*/ 1360482 w 2248465"/>
                  <a:gd name="connsiteY1" fmla="*/ 143515 h 145221"/>
                  <a:gd name="connsiteX2" fmla="*/ 2248465 w 2248465"/>
                  <a:gd name="connsiteY2" fmla="*/ 0 h 145221"/>
                  <a:gd name="connsiteX0" fmla="*/ 0 w 2248465"/>
                  <a:gd name="connsiteY0" fmla="*/ 139688 h 139688"/>
                  <a:gd name="connsiteX1" fmla="*/ 2248465 w 2248465"/>
                  <a:gd name="connsiteY1" fmla="*/ 0 h 139688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97521 h 97521"/>
                  <a:gd name="connsiteX1" fmla="*/ 493452 w 493452"/>
                  <a:gd name="connsiteY1" fmla="*/ 11335 h 97521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49316 h 49316"/>
                  <a:gd name="connsiteX1" fmla="*/ 493452 w 493452"/>
                  <a:gd name="connsiteY1" fmla="*/ 6904 h 49316"/>
                  <a:gd name="connsiteX0" fmla="*/ 0 w 493452"/>
                  <a:gd name="connsiteY0" fmla="*/ 42412 h 42412"/>
                  <a:gd name="connsiteX1" fmla="*/ 493452 w 493452"/>
                  <a:gd name="connsiteY1" fmla="*/ 0 h 42412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80608"/>
                  <a:gd name="connsiteY0" fmla="*/ 65355 h 65355"/>
                  <a:gd name="connsiteX1" fmla="*/ 480608 w 480608"/>
                  <a:gd name="connsiteY1" fmla="*/ 0 h 65355"/>
                  <a:gd name="connsiteX0" fmla="*/ 0 w 322065"/>
                  <a:gd name="connsiteY0" fmla="*/ 51215 h 51215"/>
                  <a:gd name="connsiteX1" fmla="*/ 322065 w 322065"/>
                  <a:gd name="connsiteY1" fmla="*/ 0 h 51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2065" h="51215">
                    <a:moveTo>
                      <a:pt x="0" y="51215"/>
                    </a:moveTo>
                    <a:lnTo>
                      <a:pt x="322065" y="0"/>
                    </a:lnTo>
                  </a:path>
                </a:pathLst>
              </a:custGeom>
              <a:noFill/>
              <a:ln w="19050">
                <a:solidFill>
                  <a:srgbClr val="BFBFBF">
                    <a:alpha val="25098"/>
                  </a:srgb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7" name="Group 196"/>
            <p:cNvGrpSpPr/>
            <p:nvPr/>
          </p:nvGrpSpPr>
          <p:grpSpPr>
            <a:xfrm>
              <a:off x="2590800" y="2255781"/>
              <a:ext cx="2936720" cy="241271"/>
              <a:chOff x="1251204" y="2841618"/>
              <a:chExt cx="2936720" cy="241271"/>
            </a:xfrm>
          </p:grpSpPr>
          <p:sp>
            <p:nvSpPr>
              <p:cNvPr id="210" name="Oval 39"/>
              <p:cNvSpPr/>
              <p:nvPr/>
            </p:nvSpPr>
            <p:spPr>
              <a:xfrm>
                <a:off x="1251204" y="2966350"/>
                <a:ext cx="1559714" cy="116539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32021"/>
                  <a:gd name="connsiteY0" fmla="*/ 12981 h 212739"/>
                  <a:gd name="connsiteX1" fmla="*/ 996128 w 1832021"/>
                  <a:gd name="connsiteY1" fmla="*/ 209577 h 212739"/>
                  <a:gd name="connsiteX2" fmla="*/ 1832021 w 1832021"/>
                  <a:gd name="connsiteY2" fmla="*/ 145667 h 212739"/>
                  <a:gd name="connsiteX0" fmla="*/ 0 w 1832021"/>
                  <a:gd name="connsiteY0" fmla="*/ 12981 h 214586"/>
                  <a:gd name="connsiteX1" fmla="*/ 996128 w 1832021"/>
                  <a:gd name="connsiteY1" fmla="*/ 209577 h 214586"/>
                  <a:gd name="connsiteX2" fmla="*/ 1832021 w 1832021"/>
                  <a:gd name="connsiteY2" fmla="*/ 145667 h 214586"/>
                  <a:gd name="connsiteX0" fmla="*/ 0 w 1898894"/>
                  <a:gd name="connsiteY0" fmla="*/ 12981 h 213950"/>
                  <a:gd name="connsiteX1" fmla="*/ 996128 w 1898894"/>
                  <a:gd name="connsiteY1" fmla="*/ 209577 h 213950"/>
                  <a:gd name="connsiteX2" fmla="*/ 1898894 w 1898894"/>
                  <a:gd name="connsiteY2" fmla="*/ 129265 h 213950"/>
                  <a:gd name="connsiteX0" fmla="*/ 0 w 1898894"/>
                  <a:gd name="connsiteY0" fmla="*/ 12981 h 215118"/>
                  <a:gd name="connsiteX1" fmla="*/ 996128 w 1898894"/>
                  <a:gd name="connsiteY1" fmla="*/ 209577 h 215118"/>
                  <a:gd name="connsiteX2" fmla="*/ 1898894 w 1898894"/>
                  <a:gd name="connsiteY2" fmla="*/ 129265 h 215118"/>
                  <a:gd name="connsiteX0" fmla="*/ 0 w 1898894"/>
                  <a:gd name="connsiteY0" fmla="*/ 0 h 116284"/>
                  <a:gd name="connsiteX1" fmla="*/ 1898894 w 1898894"/>
                  <a:gd name="connsiteY1" fmla="*/ 116284 h 116284"/>
                  <a:gd name="connsiteX0" fmla="*/ 0 w 1898894"/>
                  <a:gd name="connsiteY0" fmla="*/ 0 h 141599"/>
                  <a:gd name="connsiteX1" fmla="*/ 1898894 w 1898894"/>
                  <a:gd name="connsiteY1" fmla="*/ 116284 h 141599"/>
                  <a:gd name="connsiteX0" fmla="*/ 0 w 1903852"/>
                  <a:gd name="connsiteY0" fmla="*/ 0 h 116027"/>
                  <a:gd name="connsiteX1" fmla="*/ 1903852 w 1903852"/>
                  <a:gd name="connsiteY1" fmla="*/ 87101 h 116027"/>
                  <a:gd name="connsiteX0" fmla="*/ 0 w 1903852"/>
                  <a:gd name="connsiteY0" fmla="*/ 0 h 128259"/>
                  <a:gd name="connsiteX1" fmla="*/ 1903852 w 1903852"/>
                  <a:gd name="connsiteY1" fmla="*/ 87101 h 128259"/>
                  <a:gd name="connsiteX0" fmla="*/ 0 w 1908810"/>
                  <a:gd name="connsiteY0" fmla="*/ 0 h 104334"/>
                  <a:gd name="connsiteX1" fmla="*/ 1908810 w 1908810"/>
                  <a:gd name="connsiteY1" fmla="*/ 57918 h 104334"/>
                  <a:gd name="connsiteX0" fmla="*/ 0 w 1908810"/>
                  <a:gd name="connsiteY0" fmla="*/ 0 h 136462"/>
                  <a:gd name="connsiteX1" fmla="*/ 1908810 w 1908810"/>
                  <a:gd name="connsiteY1" fmla="*/ 57918 h 136462"/>
                  <a:gd name="connsiteX0" fmla="*/ 0 w 1493031"/>
                  <a:gd name="connsiteY0" fmla="*/ 0 h 174740"/>
                  <a:gd name="connsiteX1" fmla="*/ 1493031 w 1493031"/>
                  <a:gd name="connsiteY1" fmla="*/ 105508 h 174740"/>
                  <a:gd name="connsiteX0" fmla="*/ 0 w 1493031"/>
                  <a:gd name="connsiteY0" fmla="*/ 0 h 153057"/>
                  <a:gd name="connsiteX1" fmla="*/ 1493031 w 1493031"/>
                  <a:gd name="connsiteY1" fmla="*/ 105508 h 153057"/>
                  <a:gd name="connsiteX0" fmla="*/ 0 w 1493031"/>
                  <a:gd name="connsiteY0" fmla="*/ 0 h 110774"/>
                  <a:gd name="connsiteX1" fmla="*/ 1493031 w 1493031"/>
                  <a:gd name="connsiteY1" fmla="*/ 53847 h 110774"/>
                  <a:gd name="connsiteX0" fmla="*/ 0 w 1656379"/>
                  <a:gd name="connsiteY0" fmla="*/ 0 h 99845"/>
                  <a:gd name="connsiteX1" fmla="*/ 1656379 w 1656379"/>
                  <a:gd name="connsiteY1" fmla="*/ 39707 h 99845"/>
                  <a:gd name="connsiteX0" fmla="*/ 0 w 1656379"/>
                  <a:gd name="connsiteY0" fmla="*/ 0 h 87300"/>
                  <a:gd name="connsiteX1" fmla="*/ 1656379 w 1656379"/>
                  <a:gd name="connsiteY1" fmla="*/ 39707 h 87300"/>
                  <a:gd name="connsiteX0" fmla="*/ 0 w 1589805"/>
                  <a:gd name="connsiteY0" fmla="*/ 0 h 94897"/>
                  <a:gd name="connsiteX1" fmla="*/ 1589805 w 1589805"/>
                  <a:gd name="connsiteY1" fmla="*/ 49504 h 94897"/>
                  <a:gd name="connsiteX0" fmla="*/ 0 w 1589805"/>
                  <a:gd name="connsiteY0" fmla="*/ 0 h 116539"/>
                  <a:gd name="connsiteX1" fmla="*/ 1589805 w 1589805"/>
                  <a:gd name="connsiteY1" fmla="*/ 49504 h 116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89805" h="116539">
                    <a:moveTo>
                      <a:pt x="0" y="0"/>
                    </a:moveTo>
                    <a:cubicBezTo>
                      <a:pt x="632965" y="38761"/>
                      <a:pt x="826134" y="209057"/>
                      <a:pt x="1589805" y="49504"/>
                    </a:cubicBez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Oval 39"/>
              <p:cNvSpPr/>
              <p:nvPr/>
            </p:nvSpPr>
            <p:spPr>
              <a:xfrm>
                <a:off x="2275585" y="2915987"/>
                <a:ext cx="544842" cy="79086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2392239"/>
                  <a:gd name="connsiteY0" fmla="*/ 19922 h 118396"/>
                  <a:gd name="connsiteX1" fmla="*/ 1154370 w 2392239"/>
                  <a:gd name="connsiteY1" fmla="*/ 114736 h 118396"/>
                  <a:gd name="connsiteX2" fmla="*/ 2392239 w 2392239"/>
                  <a:gd name="connsiteY2" fmla="*/ 74786 h 118396"/>
                  <a:gd name="connsiteX0" fmla="*/ 0 w 2392239"/>
                  <a:gd name="connsiteY0" fmla="*/ 12580 h 126480"/>
                  <a:gd name="connsiteX1" fmla="*/ 1154370 w 2392239"/>
                  <a:gd name="connsiteY1" fmla="*/ 107394 h 126480"/>
                  <a:gd name="connsiteX2" fmla="*/ 2392239 w 2392239"/>
                  <a:gd name="connsiteY2" fmla="*/ 67444 h 126480"/>
                  <a:gd name="connsiteX0" fmla="*/ 0 w 2392239"/>
                  <a:gd name="connsiteY0" fmla="*/ 12289 h 128606"/>
                  <a:gd name="connsiteX1" fmla="*/ 1154370 w 2392239"/>
                  <a:gd name="connsiteY1" fmla="*/ 107103 h 128606"/>
                  <a:gd name="connsiteX2" fmla="*/ 2392239 w 2392239"/>
                  <a:gd name="connsiteY2" fmla="*/ 67153 h 128606"/>
                  <a:gd name="connsiteX0" fmla="*/ 0 w 1682954"/>
                  <a:gd name="connsiteY0" fmla="*/ 12289 h 128606"/>
                  <a:gd name="connsiteX1" fmla="*/ 1154370 w 1682954"/>
                  <a:gd name="connsiteY1" fmla="*/ 107103 h 128606"/>
                  <a:gd name="connsiteX2" fmla="*/ 1680590 w 1682954"/>
                  <a:gd name="connsiteY2" fmla="*/ 79306 h 128606"/>
                  <a:gd name="connsiteX0" fmla="*/ 0 w 1652559"/>
                  <a:gd name="connsiteY0" fmla="*/ 12289 h 128606"/>
                  <a:gd name="connsiteX1" fmla="*/ 1154370 w 1652559"/>
                  <a:gd name="connsiteY1" fmla="*/ 107103 h 128606"/>
                  <a:gd name="connsiteX2" fmla="*/ 1645751 w 1652559"/>
                  <a:gd name="connsiteY2" fmla="*/ 51767 h 128606"/>
                  <a:gd name="connsiteX0" fmla="*/ 0 w 1613568"/>
                  <a:gd name="connsiteY0" fmla="*/ 12289 h 128606"/>
                  <a:gd name="connsiteX1" fmla="*/ 1154370 w 1613568"/>
                  <a:gd name="connsiteY1" fmla="*/ 107103 h 128606"/>
                  <a:gd name="connsiteX2" fmla="*/ 1595980 w 1613568"/>
                  <a:gd name="connsiteY2" fmla="*/ 60947 h 128606"/>
                  <a:gd name="connsiteX0" fmla="*/ 0 w 1579452"/>
                  <a:gd name="connsiteY0" fmla="*/ 12289 h 128606"/>
                  <a:gd name="connsiteX1" fmla="*/ 1154370 w 1579452"/>
                  <a:gd name="connsiteY1" fmla="*/ 107103 h 128606"/>
                  <a:gd name="connsiteX2" fmla="*/ 1546210 w 1579452"/>
                  <a:gd name="connsiteY2" fmla="*/ 60947 h 128606"/>
                  <a:gd name="connsiteX0" fmla="*/ 0 w 1664247"/>
                  <a:gd name="connsiteY0" fmla="*/ 12289 h 128606"/>
                  <a:gd name="connsiteX1" fmla="*/ 1154370 w 1664247"/>
                  <a:gd name="connsiteY1" fmla="*/ 107103 h 128606"/>
                  <a:gd name="connsiteX2" fmla="*/ 1659499 w 1664247"/>
                  <a:gd name="connsiteY2" fmla="*/ 60947 h 128606"/>
                  <a:gd name="connsiteX0" fmla="*/ 0 w 1647453"/>
                  <a:gd name="connsiteY0" fmla="*/ 19540 h 135857"/>
                  <a:gd name="connsiteX1" fmla="*/ 1154370 w 1647453"/>
                  <a:gd name="connsiteY1" fmla="*/ 114354 h 135857"/>
                  <a:gd name="connsiteX2" fmla="*/ 1639591 w 1647453"/>
                  <a:gd name="connsiteY2" fmla="*/ 31479 h 135857"/>
                  <a:gd name="connsiteX0" fmla="*/ 0 w 1655745"/>
                  <a:gd name="connsiteY0" fmla="*/ 12289 h 128606"/>
                  <a:gd name="connsiteX1" fmla="*/ 1154370 w 1655745"/>
                  <a:gd name="connsiteY1" fmla="*/ 107103 h 128606"/>
                  <a:gd name="connsiteX2" fmla="*/ 1649546 w 1655745"/>
                  <a:gd name="connsiteY2" fmla="*/ 70126 h 128606"/>
                  <a:gd name="connsiteX0" fmla="*/ 0 w 1154370"/>
                  <a:gd name="connsiteY0" fmla="*/ 12289 h 128606"/>
                  <a:gd name="connsiteX1" fmla="*/ 1154370 w 1154370"/>
                  <a:gd name="connsiteY1" fmla="*/ 107103 h 128606"/>
                  <a:gd name="connsiteX0" fmla="*/ 0 w 1662030"/>
                  <a:gd name="connsiteY0" fmla="*/ 16986 h 58280"/>
                  <a:gd name="connsiteX1" fmla="*/ 1662030 w 1662030"/>
                  <a:gd name="connsiteY1" fmla="*/ 29186 h 58280"/>
                  <a:gd name="connsiteX0" fmla="*/ 0 w 1662030"/>
                  <a:gd name="connsiteY0" fmla="*/ 9565 h 125302"/>
                  <a:gd name="connsiteX1" fmla="*/ 1662030 w 1662030"/>
                  <a:gd name="connsiteY1" fmla="*/ 21765 h 125302"/>
                  <a:gd name="connsiteX0" fmla="*/ 0 w 1272450"/>
                  <a:gd name="connsiteY0" fmla="*/ 8825 h 150678"/>
                  <a:gd name="connsiteX1" fmla="*/ 1272450 w 1272450"/>
                  <a:gd name="connsiteY1" fmla="*/ 53101 h 150678"/>
                  <a:gd name="connsiteX0" fmla="*/ 0 w 1272450"/>
                  <a:gd name="connsiteY0" fmla="*/ 62970 h 120924"/>
                  <a:gd name="connsiteX1" fmla="*/ 1272450 w 1272450"/>
                  <a:gd name="connsiteY1" fmla="*/ 0 h 120924"/>
                  <a:gd name="connsiteX0" fmla="*/ 83295 w 463467"/>
                  <a:gd name="connsiteY0" fmla="*/ 62970 h 120924"/>
                  <a:gd name="connsiteX1" fmla="*/ 463467 w 463467"/>
                  <a:gd name="connsiteY1" fmla="*/ 0 h 120924"/>
                  <a:gd name="connsiteX0" fmla="*/ 26225 w 551090"/>
                  <a:gd name="connsiteY0" fmla="*/ 80759 h 125959"/>
                  <a:gd name="connsiteX1" fmla="*/ 551091 w 551090"/>
                  <a:gd name="connsiteY1" fmla="*/ 0 h 125959"/>
                  <a:gd name="connsiteX0" fmla="*/ 0 w 524866"/>
                  <a:gd name="connsiteY0" fmla="*/ 80759 h 80759"/>
                  <a:gd name="connsiteX1" fmla="*/ 524866 w 524866"/>
                  <a:gd name="connsiteY1" fmla="*/ 0 h 80759"/>
                  <a:gd name="connsiteX0" fmla="*/ 0 w 524866"/>
                  <a:gd name="connsiteY0" fmla="*/ 80759 h 80759"/>
                  <a:gd name="connsiteX1" fmla="*/ 524866 w 524866"/>
                  <a:gd name="connsiteY1" fmla="*/ 0 h 80759"/>
                  <a:gd name="connsiteX0" fmla="*/ 0 w 544158"/>
                  <a:gd name="connsiteY0" fmla="*/ 62970 h 62970"/>
                  <a:gd name="connsiteX1" fmla="*/ 544158 w 544158"/>
                  <a:gd name="connsiteY1" fmla="*/ 0 h 62970"/>
                  <a:gd name="connsiteX0" fmla="*/ 0 w 614334"/>
                  <a:gd name="connsiteY0" fmla="*/ 180070 h 180070"/>
                  <a:gd name="connsiteX1" fmla="*/ 614334 w 614334"/>
                  <a:gd name="connsiteY1" fmla="*/ 0 h 180070"/>
                  <a:gd name="connsiteX0" fmla="*/ 0 w 557525"/>
                  <a:gd name="connsiteY0" fmla="*/ 149255 h 149255"/>
                  <a:gd name="connsiteX1" fmla="*/ 557525 w 557525"/>
                  <a:gd name="connsiteY1" fmla="*/ 0 h 149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7525" h="149255">
                    <a:moveTo>
                      <a:pt x="0" y="149255"/>
                    </a:moveTo>
                    <a:cubicBezTo>
                      <a:pt x="163985" y="131924"/>
                      <a:pt x="354582" y="65973"/>
                      <a:pt x="557525" y="0"/>
                    </a:cubicBez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Oval 39"/>
              <p:cNvSpPr/>
              <p:nvPr/>
            </p:nvSpPr>
            <p:spPr>
              <a:xfrm>
                <a:off x="2834772" y="2841618"/>
                <a:ext cx="1353152" cy="175555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2392239"/>
                  <a:gd name="connsiteY0" fmla="*/ 19922 h 118396"/>
                  <a:gd name="connsiteX1" fmla="*/ 1154370 w 2392239"/>
                  <a:gd name="connsiteY1" fmla="*/ 114736 h 118396"/>
                  <a:gd name="connsiteX2" fmla="*/ 2392239 w 2392239"/>
                  <a:gd name="connsiteY2" fmla="*/ 74786 h 118396"/>
                  <a:gd name="connsiteX0" fmla="*/ 0 w 2392239"/>
                  <a:gd name="connsiteY0" fmla="*/ 12580 h 126480"/>
                  <a:gd name="connsiteX1" fmla="*/ 1154370 w 2392239"/>
                  <a:gd name="connsiteY1" fmla="*/ 107394 h 126480"/>
                  <a:gd name="connsiteX2" fmla="*/ 2392239 w 2392239"/>
                  <a:gd name="connsiteY2" fmla="*/ 67444 h 126480"/>
                  <a:gd name="connsiteX0" fmla="*/ 0 w 2392239"/>
                  <a:gd name="connsiteY0" fmla="*/ 12289 h 128606"/>
                  <a:gd name="connsiteX1" fmla="*/ 1154370 w 2392239"/>
                  <a:gd name="connsiteY1" fmla="*/ 107103 h 128606"/>
                  <a:gd name="connsiteX2" fmla="*/ 2392239 w 2392239"/>
                  <a:gd name="connsiteY2" fmla="*/ 67153 h 128606"/>
                  <a:gd name="connsiteX0" fmla="*/ 0 w 1682954"/>
                  <a:gd name="connsiteY0" fmla="*/ 12289 h 128606"/>
                  <a:gd name="connsiteX1" fmla="*/ 1154370 w 1682954"/>
                  <a:gd name="connsiteY1" fmla="*/ 107103 h 128606"/>
                  <a:gd name="connsiteX2" fmla="*/ 1680590 w 1682954"/>
                  <a:gd name="connsiteY2" fmla="*/ 79306 h 128606"/>
                  <a:gd name="connsiteX0" fmla="*/ 0 w 1440398"/>
                  <a:gd name="connsiteY0" fmla="*/ 235510 h 351827"/>
                  <a:gd name="connsiteX1" fmla="*/ 1154370 w 1440398"/>
                  <a:gd name="connsiteY1" fmla="*/ 330324 h 351827"/>
                  <a:gd name="connsiteX2" fmla="*/ 1232516 w 1440398"/>
                  <a:gd name="connsiteY2" fmla="*/ 10859 h 351827"/>
                  <a:gd name="connsiteX0" fmla="*/ 0 w 1154370"/>
                  <a:gd name="connsiteY0" fmla="*/ 12289 h 128606"/>
                  <a:gd name="connsiteX1" fmla="*/ 1154370 w 1154370"/>
                  <a:gd name="connsiteY1" fmla="*/ 107103 h 128606"/>
                  <a:gd name="connsiteX0" fmla="*/ 0 w 759010"/>
                  <a:gd name="connsiteY0" fmla="*/ 17183 h 56332"/>
                  <a:gd name="connsiteX1" fmla="*/ 759010 w 759010"/>
                  <a:gd name="connsiteY1" fmla="*/ 26928 h 56332"/>
                  <a:gd name="connsiteX0" fmla="*/ 0 w 759010"/>
                  <a:gd name="connsiteY0" fmla="*/ 93389 h 103135"/>
                  <a:gd name="connsiteX1" fmla="*/ 759010 w 759010"/>
                  <a:gd name="connsiteY1" fmla="*/ 103134 h 103135"/>
                  <a:gd name="connsiteX0" fmla="*/ 0 w 759010"/>
                  <a:gd name="connsiteY0" fmla="*/ 63263 h 73007"/>
                  <a:gd name="connsiteX1" fmla="*/ 759010 w 759010"/>
                  <a:gd name="connsiteY1" fmla="*/ 73008 h 73007"/>
                  <a:gd name="connsiteX0" fmla="*/ 0 w 459868"/>
                  <a:gd name="connsiteY0" fmla="*/ 105095 h 105095"/>
                  <a:gd name="connsiteX1" fmla="*/ 459868 w 459868"/>
                  <a:gd name="connsiteY1" fmla="*/ 50691 h 105095"/>
                  <a:gd name="connsiteX0" fmla="*/ 0 w 459868"/>
                  <a:gd name="connsiteY0" fmla="*/ 68036 h 68036"/>
                  <a:gd name="connsiteX1" fmla="*/ 459868 w 459868"/>
                  <a:gd name="connsiteY1" fmla="*/ 13632 h 68036"/>
                  <a:gd name="connsiteX0" fmla="*/ 0 w 459868"/>
                  <a:gd name="connsiteY0" fmla="*/ 76708 h 76708"/>
                  <a:gd name="connsiteX1" fmla="*/ 459868 w 459868"/>
                  <a:gd name="connsiteY1" fmla="*/ 22304 h 76708"/>
                  <a:gd name="connsiteX0" fmla="*/ 0 w 658137"/>
                  <a:gd name="connsiteY0" fmla="*/ 126478 h 126478"/>
                  <a:gd name="connsiteX1" fmla="*/ 658137 w 658137"/>
                  <a:gd name="connsiteY1" fmla="*/ 7923 h 126478"/>
                  <a:gd name="connsiteX0" fmla="*/ 0 w 658137"/>
                  <a:gd name="connsiteY0" fmla="*/ 144844 h 144844"/>
                  <a:gd name="connsiteX1" fmla="*/ 658137 w 658137"/>
                  <a:gd name="connsiteY1" fmla="*/ 26289 h 144844"/>
                  <a:gd name="connsiteX0" fmla="*/ 0 w 658137"/>
                  <a:gd name="connsiteY0" fmla="*/ 136763 h 136763"/>
                  <a:gd name="connsiteX1" fmla="*/ 658137 w 658137"/>
                  <a:gd name="connsiteY1" fmla="*/ 18208 h 136763"/>
                  <a:gd name="connsiteX0" fmla="*/ 0 w 658137"/>
                  <a:gd name="connsiteY0" fmla="*/ 234529 h 234529"/>
                  <a:gd name="connsiteX1" fmla="*/ 658137 w 658137"/>
                  <a:gd name="connsiteY1" fmla="*/ 115974 h 234529"/>
                  <a:gd name="connsiteX0" fmla="*/ 0 w 663423"/>
                  <a:gd name="connsiteY0" fmla="*/ 169879 h 169878"/>
                  <a:gd name="connsiteX1" fmla="*/ 663423 w 663423"/>
                  <a:gd name="connsiteY1" fmla="*/ 139070 h 169878"/>
                  <a:gd name="connsiteX0" fmla="*/ 0 w 663423"/>
                  <a:gd name="connsiteY0" fmla="*/ 162557 h 162557"/>
                  <a:gd name="connsiteX1" fmla="*/ 663423 w 663423"/>
                  <a:gd name="connsiteY1" fmla="*/ 131748 h 162557"/>
                  <a:gd name="connsiteX0" fmla="*/ 0 w 663423"/>
                  <a:gd name="connsiteY0" fmla="*/ 132322 h 132322"/>
                  <a:gd name="connsiteX1" fmla="*/ 663423 w 663423"/>
                  <a:gd name="connsiteY1" fmla="*/ 101513 h 132322"/>
                  <a:gd name="connsiteX0" fmla="*/ 0 w 1574994"/>
                  <a:gd name="connsiteY0" fmla="*/ 49485 h 169895"/>
                  <a:gd name="connsiteX1" fmla="*/ 1574994 w 1574994"/>
                  <a:gd name="connsiteY1" fmla="*/ 169895 h 169895"/>
                  <a:gd name="connsiteX0" fmla="*/ 0 w 1444769"/>
                  <a:gd name="connsiteY0" fmla="*/ 43636 h 181837"/>
                  <a:gd name="connsiteX1" fmla="*/ 1444769 w 1444769"/>
                  <a:gd name="connsiteY1" fmla="*/ 181837 h 181837"/>
                  <a:gd name="connsiteX0" fmla="*/ 0 w 1401361"/>
                  <a:gd name="connsiteY0" fmla="*/ 43636 h 181837"/>
                  <a:gd name="connsiteX1" fmla="*/ 1401361 w 1401361"/>
                  <a:gd name="connsiteY1" fmla="*/ 181837 h 181837"/>
                  <a:gd name="connsiteX0" fmla="*/ 0 w 1448145"/>
                  <a:gd name="connsiteY0" fmla="*/ 56773 h 157994"/>
                  <a:gd name="connsiteX1" fmla="*/ 1448145 w 1448145"/>
                  <a:gd name="connsiteY1" fmla="*/ 157994 h 157994"/>
                  <a:gd name="connsiteX0" fmla="*/ 0 w 1404702"/>
                  <a:gd name="connsiteY0" fmla="*/ 29233 h 229063"/>
                  <a:gd name="connsiteX1" fmla="*/ 1404702 w 1404702"/>
                  <a:gd name="connsiteY1" fmla="*/ 229063 h 229063"/>
                  <a:gd name="connsiteX0" fmla="*/ 0 w 1384652"/>
                  <a:gd name="connsiteY0" fmla="*/ 30329 h 223996"/>
                  <a:gd name="connsiteX1" fmla="*/ 1384652 w 1384652"/>
                  <a:gd name="connsiteY1" fmla="*/ 223995 h 223996"/>
                  <a:gd name="connsiteX0" fmla="*/ 0 w 1384652"/>
                  <a:gd name="connsiteY0" fmla="*/ 96886 h 290551"/>
                  <a:gd name="connsiteX1" fmla="*/ 1384652 w 1384652"/>
                  <a:gd name="connsiteY1" fmla="*/ 290552 h 290551"/>
                  <a:gd name="connsiteX0" fmla="*/ 0 w 1384652"/>
                  <a:gd name="connsiteY0" fmla="*/ 137644 h 331311"/>
                  <a:gd name="connsiteX1" fmla="*/ 1384652 w 1384652"/>
                  <a:gd name="connsiteY1" fmla="*/ 331310 h 331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84652" h="331311">
                    <a:moveTo>
                      <a:pt x="0" y="137644"/>
                    </a:moveTo>
                    <a:cubicBezTo>
                      <a:pt x="514974" y="-87408"/>
                      <a:pt x="633011" y="-45743"/>
                      <a:pt x="1384652" y="331310"/>
                    </a:cubicBezTo>
                  </a:path>
                </a:pathLst>
              </a:custGeom>
              <a:noFill/>
              <a:ln w="19050">
                <a:solidFill>
                  <a:srgbClr val="BFBFBF">
                    <a:alpha val="25098"/>
                  </a:srgb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3" name="Oval 39"/>
              <p:cNvSpPr/>
              <p:nvPr/>
            </p:nvSpPr>
            <p:spPr>
              <a:xfrm>
                <a:off x="2820633" y="2978539"/>
                <a:ext cx="381285" cy="37830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76641"/>
                  <a:gd name="connsiteY0" fmla="*/ 0 h 122958"/>
                  <a:gd name="connsiteX1" fmla="*/ 1876641 w 1876641"/>
                  <a:gd name="connsiteY1" fmla="*/ 122958 h 122958"/>
                  <a:gd name="connsiteX0" fmla="*/ 0 w 1876641"/>
                  <a:gd name="connsiteY0" fmla="*/ 1706 h 124664"/>
                  <a:gd name="connsiteX1" fmla="*/ 1360482 w 1876641"/>
                  <a:gd name="connsiteY1" fmla="*/ 5533 h 124664"/>
                  <a:gd name="connsiteX2" fmla="*/ 1876641 w 1876641"/>
                  <a:gd name="connsiteY2" fmla="*/ 124664 h 124664"/>
                  <a:gd name="connsiteX0" fmla="*/ 0 w 2248465"/>
                  <a:gd name="connsiteY0" fmla="*/ 139688 h 145221"/>
                  <a:gd name="connsiteX1" fmla="*/ 1360482 w 2248465"/>
                  <a:gd name="connsiteY1" fmla="*/ 143515 h 145221"/>
                  <a:gd name="connsiteX2" fmla="*/ 2248465 w 2248465"/>
                  <a:gd name="connsiteY2" fmla="*/ 0 h 145221"/>
                  <a:gd name="connsiteX0" fmla="*/ 0 w 2248465"/>
                  <a:gd name="connsiteY0" fmla="*/ 139688 h 139688"/>
                  <a:gd name="connsiteX1" fmla="*/ 2248465 w 2248465"/>
                  <a:gd name="connsiteY1" fmla="*/ 0 h 139688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97521 h 97521"/>
                  <a:gd name="connsiteX1" fmla="*/ 493452 w 493452"/>
                  <a:gd name="connsiteY1" fmla="*/ 11335 h 97521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49316 h 49316"/>
                  <a:gd name="connsiteX1" fmla="*/ 493452 w 493452"/>
                  <a:gd name="connsiteY1" fmla="*/ 6904 h 49316"/>
                  <a:gd name="connsiteX0" fmla="*/ 0 w 493452"/>
                  <a:gd name="connsiteY0" fmla="*/ 42412 h 42412"/>
                  <a:gd name="connsiteX1" fmla="*/ 493452 w 493452"/>
                  <a:gd name="connsiteY1" fmla="*/ 0 h 42412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80608"/>
                  <a:gd name="connsiteY0" fmla="*/ 65355 h 65355"/>
                  <a:gd name="connsiteX1" fmla="*/ 480608 w 480608"/>
                  <a:gd name="connsiteY1" fmla="*/ 0 h 65355"/>
                  <a:gd name="connsiteX0" fmla="*/ 0 w 322065"/>
                  <a:gd name="connsiteY0" fmla="*/ 51215 h 51215"/>
                  <a:gd name="connsiteX1" fmla="*/ 322065 w 322065"/>
                  <a:gd name="connsiteY1" fmla="*/ 0 h 51215"/>
                  <a:gd name="connsiteX0" fmla="*/ 0 w 342038"/>
                  <a:gd name="connsiteY0" fmla="*/ 18558 h 18558"/>
                  <a:gd name="connsiteX1" fmla="*/ 342038 w 342038"/>
                  <a:gd name="connsiteY1" fmla="*/ 0 h 18558"/>
                  <a:gd name="connsiteX0" fmla="*/ 0 w 388640"/>
                  <a:gd name="connsiteY0" fmla="*/ 28355 h 28355"/>
                  <a:gd name="connsiteX1" fmla="*/ 388640 w 388640"/>
                  <a:gd name="connsiteY1" fmla="*/ 0 h 28355"/>
                  <a:gd name="connsiteX0" fmla="*/ 0 w 388640"/>
                  <a:gd name="connsiteY0" fmla="*/ 28355 h 28355"/>
                  <a:gd name="connsiteX1" fmla="*/ 388640 w 388640"/>
                  <a:gd name="connsiteY1" fmla="*/ 0 h 28355"/>
                  <a:gd name="connsiteX0" fmla="*/ 0 w 388640"/>
                  <a:gd name="connsiteY0" fmla="*/ 37830 h 37830"/>
                  <a:gd name="connsiteX1" fmla="*/ 388640 w 388640"/>
                  <a:gd name="connsiteY1" fmla="*/ 9475 h 37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8640" h="37830">
                    <a:moveTo>
                      <a:pt x="0" y="37830"/>
                    </a:moveTo>
                    <a:cubicBezTo>
                      <a:pt x="136204" y="-4279"/>
                      <a:pt x="262421" y="-7199"/>
                      <a:pt x="388640" y="9475"/>
                    </a:cubicBezTo>
                  </a:path>
                </a:pathLst>
              </a:custGeom>
              <a:noFill/>
              <a:ln w="19050">
                <a:solidFill>
                  <a:srgbClr val="BFBFBF">
                    <a:alpha val="25098"/>
                  </a:srgb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5" name="Group 204"/>
            <p:cNvGrpSpPr/>
            <p:nvPr/>
          </p:nvGrpSpPr>
          <p:grpSpPr>
            <a:xfrm>
              <a:off x="4530880" y="2306125"/>
              <a:ext cx="2936720" cy="257229"/>
              <a:chOff x="1251204" y="2874414"/>
              <a:chExt cx="2936720" cy="257229"/>
            </a:xfrm>
          </p:grpSpPr>
          <p:sp>
            <p:nvSpPr>
              <p:cNvPr id="206" name="Oval 39"/>
              <p:cNvSpPr/>
              <p:nvPr/>
            </p:nvSpPr>
            <p:spPr>
              <a:xfrm>
                <a:off x="1251204" y="2966351"/>
                <a:ext cx="1547682" cy="165292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32021"/>
                  <a:gd name="connsiteY0" fmla="*/ 12981 h 212739"/>
                  <a:gd name="connsiteX1" fmla="*/ 996128 w 1832021"/>
                  <a:gd name="connsiteY1" fmla="*/ 209577 h 212739"/>
                  <a:gd name="connsiteX2" fmla="*/ 1832021 w 1832021"/>
                  <a:gd name="connsiteY2" fmla="*/ 145667 h 212739"/>
                  <a:gd name="connsiteX0" fmla="*/ 0 w 1832021"/>
                  <a:gd name="connsiteY0" fmla="*/ 12981 h 214586"/>
                  <a:gd name="connsiteX1" fmla="*/ 996128 w 1832021"/>
                  <a:gd name="connsiteY1" fmla="*/ 209577 h 214586"/>
                  <a:gd name="connsiteX2" fmla="*/ 1832021 w 1832021"/>
                  <a:gd name="connsiteY2" fmla="*/ 145667 h 214586"/>
                  <a:gd name="connsiteX0" fmla="*/ 0 w 1898894"/>
                  <a:gd name="connsiteY0" fmla="*/ 12981 h 213950"/>
                  <a:gd name="connsiteX1" fmla="*/ 996128 w 1898894"/>
                  <a:gd name="connsiteY1" fmla="*/ 209577 h 213950"/>
                  <a:gd name="connsiteX2" fmla="*/ 1898894 w 1898894"/>
                  <a:gd name="connsiteY2" fmla="*/ 129265 h 213950"/>
                  <a:gd name="connsiteX0" fmla="*/ 0 w 1898894"/>
                  <a:gd name="connsiteY0" fmla="*/ 12981 h 215118"/>
                  <a:gd name="connsiteX1" fmla="*/ 996128 w 1898894"/>
                  <a:gd name="connsiteY1" fmla="*/ 209577 h 215118"/>
                  <a:gd name="connsiteX2" fmla="*/ 1898894 w 1898894"/>
                  <a:gd name="connsiteY2" fmla="*/ 129265 h 215118"/>
                  <a:gd name="connsiteX0" fmla="*/ 0 w 1898894"/>
                  <a:gd name="connsiteY0" fmla="*/ 0 h 116284"/>
                  <a:gd name="connsiteX1" fmla="*/ 1898894 w 1898894"/>
                  <a:gd name="connsiteY1" fmla="*/ 116284 h 116284"/>
                  <a:gd name="connsiteX0" fmla="*/ 0 w 1898894"/>
                  <a:gd name="connsiteY0" fmla="*/ 0 h 141599"/>
                  <a:gd name="connsiteX1" fmla="*/ 1898894 w 1898894"/>
                  <a:gd name="connsiteY1" fmla="*/ 116284 h 141599"/>
                  <a:gd name="connsiteX0" fmla="*/ 0 w 1903852"/>
                  <a:gd name="connsiteY0" fmla="*/ 0 h 116027"/>
                  <a:gd name="connsiteX1" fmla="*/ 1903852 w 1903852"/>
                  <a:gd name="connsiteY1" fmla="*/ 87101 h 116027"/>
                  <a:gd name="connsiteX0" fmla="*/ 0 w 1903852"/>
                  <a:gd name="connsiteY0" fmla="*/ 0 h 128259"/>
                  <a:gd name="connsiteX1" fmla="*/ 1903852 w 1903852"/>
                  <a:gd name="connsiteY1" fmla="*/ 87101 h 128259"/>
                  <a:gd name="connsiteX0" fmla="*/ 0 w 1908810"/>
                  <a:gd name="connsiteY0" fmla="*/ 0 h 104334"/>
                  <a:gd name="connsiteX1" fmla="*/ 1908810 w 1908810"/>
                  <a:gd name="connsiteY1" fmla="*/ 57918 h 104334"/>
                  <a:gd name="connsiteX0" fmla="*/ 0 w 1908810"/>
                  <a:gd name="connsiteY0" fmla="*/ 0 h 136462"/>
                  <a:gd name="connsiteX1" fmla="*/ 1908810 w 1908810"/>
                  <a:gd name="connsiteY1" fmla="*/ 57918 h 136462"/>
                  <a:gd name="connsiteX0" fmla="*/ 0 w 1493031"/>
                  <a:gd name="connsiteY0" fmla="*/ 0 h 174740"/>
                  <a:gd name="connsiteX1" fmla="*/ 1493031 w 1493031"/>
                  <a:gd name="connsiteY1" fmla="*/ 105508 h 174740"/>
                  <a:gd name="connsiteX0" fmla="*/ 0 w 1493031"/>
                  <a:gd name="connsiteY0" fmla="*/ 0 h 153057"/>
                  <a:gd name="connsiteX1" fmla="*/ 1493031 w 1493031"/>
                  <a:gd name="connsiteY1" fmla="*/ 105508 h 153057"/>
                  <a:gd name="connsiteX0" fmla="*/ 0 w 1493031"/>
                  <a:gd name="connsiteY0" fmla="*/ 0 h 110774"/>
                  <a:gd name="connsiteX1" fmla="*/ 1493031 w 1493031"/>
                  <a:gd name="connsiteY1" fmla="*/ 53847 h 110774"/>
                  <a:gd name="connsiteX0" fmla="*/ 0 w 1656379"/>
                  <a:gd name="connsiteY0" fmla="*/ 0 h 99845"/>
                  <a:gd name="connsiteX1" fmla="*/ 1656379 w 1656379"/>
                  <a:gd name="connsiteY1" fmla="*/ 39707 h 99845"/>
                  <a:gd name="connsiteX0" fmla="*/ 0 w 1656379"/>
                  <a:gd name="connsiteY0" fmla="*/ 0 h 87300"/>
                  <a:gd name="connsiteX1" fmla="*/ 1656379 w 1656379"/>
                  <a:gd name="connsiteY1" fmla="*/ 39707 h 87300"/>
                  <a:gd name="connsiteX0" fmla="*/ 0 w 1589805"/>
                  <a:gd name="connsiteY0" fmla="*/ 0 h 94897"/>
                  <a:gd name="connsiteX1" fmla="*/ 1589805 w 1589805"/>
                  <a:gd name="connsiteY1" fmla="*/ 49504 h 94897"/>
                  <a:gd name="connsiteX0" fmla="*/ 0 w 1589805"/>
                  <a:gd name="connsiteY0" fmla="*/ 0 h 116539"/>
                  <a:gd name="connsiteX1" fmla="*/ 1589805 w 1589805"/>
                  <a:gd name="connsiteY1" fmla="*/ 49504 h 116539"/>
                  <a:gd name="connsiteX0" fmla="*/ 0 w 1577541"/>
                  <a:gd name="connsiteY0" fmla="*/ 0 h 165292"/>
                  <a:gd name="connsiteX1" fmla="*/ 1577541 w 1577541"/>
                  <a:gd name="connsiteY1" fmla="*/ 109662 h 165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77541" h="165292">
                    <a:moveTo>
                      <a:pt x="0" y="0"/>
                    </a:moveTo>
                    <a:cubicBezTo>
                      <a:pt x="632965" y="38761"/>
                      <a:pt x="813870" y="269215"/>
                      <a:pt x="1577541" y="109662"/>
                    </a:cubicBez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Oval 39"/>
              <p:cNvSpPr/>
              <p:nvPr/>
            </p:nvSpPr>
            <p:spPr>
              <a:xfrm>
                <a:off x="2257216" y="2919735"/>
                <a:ext cx="544842" cy="79086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2392239"/>
                  <a:gd name="connsiteY0" fmla="*/ 19922 h 118396"/>
                  <a:gd name="connsiteX1" fmla="*/ 1154370 w 2392239"/>
                  <a:gd name="connsiteY1" fmla="*/ 114736 h 118396"/>
                  <a:gd name="connsiteX2" fmla="*/ 2392239 w 2392239"/>
                  <a:gd name="connsiteY2" fmla="*/ 74786 h 118396"/>
                  <a:gd name="connsiteX0" fmla="*/ 0 w 2392239"/>
                  <a:gd name="connsiteY0" fmla="*/ 12580 h 126480"/>
                  <a:gd name="connsiteX1" fmla="*/ 1154370 w 2392239"/>
                  <a:gd name="connsiteY1" fmla="*/ 107394 h 126480"/>
                  <a:gd name="connsiteX2" fmla="*/ 2392239 w 2392239"/>
                  <a:gd name="connsiteY2" fmla="*/ 67444 h 126480"/>
                  <a:gd name="connsiteX0" fmla="*/ 0 w 2392239"/>
                  <a:gd name="connsiteY0" fmla="*/ 12289 h 128606"/>
                  <a:gd name="connsiteX1" fmla="*/ 1154370 w 2392239"/>
                  <a:gd name="connsiteY1" fmla="*/ 107103 h 128606"/>
                  <a:gd name="connsiteX2" fmla="*/ 2392239 w 2392239"/>
                  <a:gd name="connsiteY2" fmla="*/ 67153 h 128606"/>
                  <a:gd name="connsiteX0" fmla="*/ 0 w 1682954"/>
                  <a:gd name="connsiteY0" fmla="*/ 12289 h 128606"/>
                  <a:gd name="connsiteX1" fmla="*/ 1154370 w 1682954"/>
                  <a:gd name="connsiteY1" fmla="*/ 107103 h 128606"/>
                  <a:gd name="connsiteX2" fmla="*/ 1680590 w 1682954"/>
                  <a:gd name="connsiteY2" fmla="*/ 79306 h 128606"/>
                  <a:gd name="connsiteX0" fmla="*/ 0 w 1652559"/>
                  <a:gd name="connsiteY0" fmla="*/ 12289 h 128606"/>
                  <a:gd name="connsiteX1" fmla="*/ 1154370 w 1652559"/>
                  <a:gd name="connsiteY1" fmla="*/ 107103 h 128606"/>
                  <a:gd name="connsiteX2" fmla="*/ 1645751 w 1652559"/>
                  <a:gd name="connsiteY2" fmla="*/ 51767 h 128606"/>
                  <a:gd name="connsiteX0" fmla="*/ 0 w 1613568"/>
                  <a:gd name="connsiteY0" fmla="*/ 12289 h 128606"/>
                  <a:gd name="connsiteX1" fmla="*/ 1154370 w 1613568"/>
                  <a:gd name="connsiteY1" fmla="*/ 107103 h 128606"/>
                  <a:gd name="connsiteX2" fmla="*/ 1595980 w 1613568"/>
                  <a:gd name="connsiteY2" fmla="*/ 60947 h 128606"/>
                  <a:gd name="connsiteX0" fmla="*/ 0 w 1579452"/>
                  <a:gd name="connsiteY0" fmla="*/ 12289 h 128606"/>
                  <a:gd name="connsiteX1" fmla="*/ 1154370 w 1579452"/>
                  <a:gd name="connsiteY1" fmla="*/ 107103 h 128606"/>
                  <a:gd name="connsiteX2" fmla="*/ 1546210 w 1579452"/>
                  <a:gd name="connsiteY2" fmla="*/ 60947 h 128606"/>
                  <a:gd name="connsiteX0" fmla="*/ 0 w 1664247"/>
                  <a:gd name="connsiteY0" fmla="*/ 12289 h 128606"/>
                  <a:gd name="connsiteX1" fmla="*/ 1154370 w 1664247"/>
                  <a:gd name="connsiteY1" fmla="*/ 107103 h 128606"/>
                  <a:gd name="connsiteX2" fmla="*/ 1659499 w 1664247"/>
                  <a:gd name="connsiteY2" fmla="*/ 60947 h 128606"/>
                  <a:gd name="connsiteX0" fmla="*/ 0 w 1647453"/>
                  <a:gd name="connsiteY0" fmla="*/ 19540 h 135857"/>
                  <a:gd name="connsiteX1" fmla="*/ 1154370 w 1647453"/>
                  <a:gd name="connsiteY1" fmla="*/ 114354 h 135857"/>
                  <a:gd name="connsiteX2" fmla="*/ 1639591 w 1647453"/>
                  <a:gd name="connsiteY2" fmla="*/ 31479 h 135857"/>
                  <a:gd name="connsiteX0" fmla="*/ 0 w 1655745"/>
                  <a:gd name="connsiteY0" fmla="*/ 12289 h 128606"/>
                  <a:gd name="connsiteX1" fmla="*/ 1154370 w 1655745"/>
                  <a:gd name="connsiteY1" fmla="*/ 107103 h 128606"/>
                  <a:gd name="connsiteX2" fmla="*/ 1649546 w 1655745"/>
                  <a:gd name="connsiteY2" fmla="*/ 70126 h 128606"/>
                  <a:gd name="connsiteX0" fmla="*/ 0 w 1154370"/>
                  <a:gd name="connsiteY0" fmla="*/ 12289 h 128606"/>
                  <a:gd name="connsiteX1" fmla="*/ 1154370 w 1154370"/>
                  <a:gd name="connsiteY1" fmla="*/ 107103 h 128606"/>
                  <a:gd name="connsiteX0" fmla="*/ 0 w 1662030"/>
                  <a:gd name="connsiteY0" fmla="*/ 16986 h 58280"/>
                  <a:gd name="connsiteX1" fmla="*/ 1662030 w 1662030"/>
                  <a:gd name="connsiteY1" fmla="*/ 29186 h 58280"/>
                  <a:gd name="connsiteX0" fmla="*/ 0 w 1662030"/>
                  <a:gd name="connsiteY0" fmla="*/ 9565 h 125302"/>
                  <a:gd name="connsiteX1" fmla="*/ 1662030 w 1662030"/>
                  <a:gd name="connsiteY1" fmla="*/ 21765 h 125302"/>
                  <a:gd name="connsiteX0" fmla="*/ 0 w 1272450"/>
                  <a:gd name="connsiteY0" fmla="*/ 8825 h 150678"/>
                  <a:gd name="connsiteX1" fmla="*/ 1272450 w 1272450"/>
                  <a:gd name="connsiteY1" fmla="*/ 53101 h 150678"/>
                  <a:gd name="connsiteX0" fmla="*/ 0 w 1272450"/>
                  <a:gd name="connsiteY0" fmla="*/ 62970 h 120924"/>
                  <a:gd name="connsiteX1" fmla="*/ 1272450 w 1272450"/>
                  <a:gd name="connsiteY1" fmla="*/ 0 h 120924"/>
                  <a:gd name="connsiteX0" fmla="*/ 83295 w 463467"/>
                  <a:gd name="connsiteY0" fmla="*/ 62970 h 120924"/>
                  <a:gd name="connsiteX1" fmla="*/ 463467 w 463467"/>
                  <a:gd name="connsiteY1" fmla="*/ 0 h 120924"/>
                  <a:gd name="connsiteX0" fmla="*/ 26225 w 551090"/>
                  <a:gd name="connsiteY0" fmla="*/ 80759 h 125959"/>
                  <a:gd name="connsiteX1" fmla="*/ 551091 w 551090"/>
                  <a:gd name="connsiteY1" fmla="*/ 0 h 125959"/>
                  <a:gd name="connsiteX0" fmla="*/ 0 w 524866"/>
                  <a:gd name="connsiteY0" fmla="*/ 80759 h 80759"/>
                  <a:gd name="connsiteX1" fmla="*/ 524866 w 524866"/>
                  <a:gd name="connsiteY1" fmla="*/ 0 h 80759"/>
                  <a:gd name="connsiteX0" fmla="*/ 0 w 524866"/>
                  <a:gd name="connsiteY0" fmla="*/ 80759 h 80759"/>
                  <a:gd name="connsiteX1" fmla="*/ 524866 w 524866"/>
                  <a:gd name="connsiteY1" fmla="*/ 0 h 80759"/>
                  <a:gd name="connsiteX0" fmla="*/ 0 w 544158"/>
                  <a:gd name="connsiteY0" fmla="*/ 62970 h 62970"/>
                  <a:gd name="connsiteX1" fmla="*/ 544158 w 544158"/>
                  <a:gd name="connsiteY1" fmla="*/ 0 h 62970"/>
                  <a:gd name="connsiteX0" fmla="*/ 0 w 614334"/>
                  <a:gd name="connsiteY0" fmla="*/ 180070 h 180070"/>
                  <a:gd name="connsiteX1" fmla="*/ 614334 w 614334"/>
                  <a:gd name="connsiteY1" fmla="*/ 0 h 180070"/>
                  <a:gd name="connsiteX0" fmla="*/ 0 w 557525"/>
                  <a:gd name="connsiteY0" fmla="*/ 149255 h 149255"/>
                  <a:gd name="connsiteX1" fmla="*/ 557525 w 557525"/>
                  <a:gd name="connsiteY1" fmla="*/ 0 h 149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7525" h="149255">
                    <a:moveTo>
                      <a:pt x="0" y="149255"/>
                    </a:moveTo>
                    <a:cubicBezTo>
                      <a:pt x="163985" y="131924"/>
                      <a:pt x="354582" y="65973"/>
                      <a:pt x="557525" y="0"/>
                    </a:cubicBez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Oval 39"/>
              <p:cNvSpPr/>
              <p:nvPr/>
            </p:nvSpPr>
            <p:spPr>
              <a:xfrm>
                <a:off x="2834772" y="2874414"/>
                <a:ext cx="1353152" cy="178854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2392239"/>
                  <a:gd name="connsiteY0" fmla="*/ 19922 h 118396"/>
                  <a:gd name="connsiteX1" fmla="*/ 1154370 w 2392239"/>
                  <a:gd name="connsiteY1" fmla="*/ 114736 h 118396"/>
                  <a:gd name="connsiteX2" fmla="*/ 2392239 w 2392239"/>
                  <a:gd name="connsiteY2" fmla="*/ 74786 h 118396"/>
                  <a:gd name="connsiteX0" fmla="*/ 0 w 2392239"/>
                  <a:gd name="connsiteY0" fmla="*/ 12580 h 126480"/>
                  <a:gd name="connsiteX1" fmla="*/ 1154370 w 2392239"/>
                  <a:gd name="connsiteY1" fmla="*/ 107394 h 126480"/>
                  <a:gd name="connsiteX2" fmla="*/ 2392239 w 2392239"/>
                  <a:gd name="connsiteY2" fmla="*/ 67444 h 126480"/>
                  <a:gd name="connsiteX0" fmla="*/ 0 w 2392239"/>
                  <a:gd name="connsiteY0" fmla="*/ 12289 h 128606"/>
                  <a:gd name="connsiteX1" fmla="*/ 1154370 w 2392239"/>
                  <a:gd name="connsiteY1" fmla="*/ 107103 h 128606"/>
                  <a:gd name="connsiteX2" fmla="*/ 2392239 w 2392239"/>
                  <a:gd name="connsiteY2" fmla="*/ 67153 h 128606"/>
                  <a:gd name="connsiteX0" fmla="*/ 0 w 1682954"/>
                  <a:gd name="connsiteY0" fmla="*/ 12289 h 128606"/>
                  <a:gd name="connsiteX1" fmla="*/ 1154370 w 1682954"/>
                  <a:gd name="connsiteY1" fmla="*/ 107103 h 128606"/>
                  <a:gd name="connsiteX2" fmla="*/ 1680590 w 1682954"/>
                  <a:gd name="connsiteY2" fmla="*/ 79306 h 128606"/>
                  <a:gd name="connsiteX0" fmla="*/ 0 w 1440398"/>
                  <a:gd name="connsiteY0" fmla="*/ 235510 h 351827"/>
                  <a:gd name="connsiteX1" fmla="*/ 1154370 w 1440398"/>
                  <a:gd name="connsiteY1" fmla="*/ 330324 h 351827"/>
                  <a:gd name="connsiteX2" fmla="*/ 1232516 w 1440398"/>
                  <a:gd name="connsiteY2" fmla="*/ 10859 h 351827"/>
                  <a:gd name="connsiteX0" fmla="*/ 0 w 1154370"/>
                  <a:gd name="connsiteY0" fmla="*/ 12289 h 128606"/>
                  <a:gd name="connsiteX1" fmla="*/ 1154370 w 1154370"/>
                  <a:gd name="connsiteY1" fmla="*/ 107103 h 128606"/>
                  <a:gd name="connsiteX0" fmla="*/ 0 w 759010"/>
                  <a:gd name="connsiteY0" fmla="*/ 17183 h 56332"/>
                  <a:gd name="connsiteX1" fmla="*/ 759010 w 759010"/>
                  <a:gd name="connsiteY1" fmla="*/ 26928 h 56332"/>
                  <a:gd name="connsiteX0" fmla="*/ 0 w 759010"/>
                  <a:gd name="connsiteY0" fmla="*/ 93389 h 103135"/>
                  <a:gd name="connsiteX1" fmla="*/ 759010 w 759010"/>
                  <a:gd name="connsiteY1" fmla="*/ 103134 h 103135"/>
                  <a:gd name="connsiteX0" fmla="*/ 0 w 759010"/>
                  <a:gd name="connsiteY0" fmla="*/ 63263 h 73007"/>
                  <a:gd name="connsiteX1" fmla="*/ 759010 w 759010"/>
                  <a:gd name="connsiteY1" fmla="*/ 73008 h 73007"/>
                  <a:gd name="connsiteX0" fmla="*/ 0 w 459868"/>
                  <a:gd name="connsiteY0" fmla="*/ 105095 h 105095"/>
                  <a:gd name="connsiteX1" fmla="*/ 459868 w 459868"/>
                  <a:gd name="connsiteY1" fmla="*/ 50691 h 105095"/>
                  <a:gd name="connsiteX0" fmla="*/ 0 w 459868"/>
                  <a:gd name="connsiteY0" fmla="*/ 68036 h 68036"/>
                  <a:gd name="connsiteX1" fmla="*/ 459868 w 459868"/>
                  <a:gd name="connsiteY1" fmla="*/ 13632 h 68036"/>
                  <a:gd name="connsiteX0" fmla="*/ 0 w 459868"/>
                  <a:gd name="connsiteY0" fmla="*/ 76708 h 76708"/>
                  <a:gd name="connsiteX1" fmla="*/ 459868 w 459868"/>
                  <a:gd name="connsiteY1" fmla="*/ 22304 h 76708"/>
                  <a:gd name="connsiteX0" fmla="*/ 0 w 658137"/>
                  <a:gd name="connsiteY0" fmla="*/ 126478 h 126478"/>
                  <a:gd name="connsiteX1" fmla="*/ 658137 w 658137"/>
                  <a:gd name="connsiteY1" fmla="*/ 7923 h 126478"/>
                  <a:gd name="connsiteX0" fmla="*/ 0 w 658137"/>
                  <a:gd name="connsiteY0" fmla="*/ 144844 h 144844"/>
                  <a:gd name="connsiteX1" fmla="*/ 658137 w 658137"/>
                  <a:gd name="connsiteY1" fmla="*/ 26289 h 144844"/>
                  <a:gd name="connsiteX0" fmla="*/ 0 w 658137"/>
                  <a:gd name="connsiteY0" fmla="*/ 136763 h 136763"/>
                  <a:gd name="connsiteX1" fmla="*/ 658137 w 658137"/>
                  <a:gd name="connsiteY1" fmla="*/ 18208 h 136763"/>
                  <a:gd name="connsiteX0" fmla="*/ 0 w 658137"/>
                  <a:gd name="connsiteY0" fmla="*/ 234529 h 234529"/>
                  <a:gd name="connsiteX1" fmla="*/ 658137 w 658137"/>
                  <a:gd name="connsiteY1" fmla="*/ 115974 h 234529"/>
                  <a:gd name="connsiteX0" fmla="*/ 0 w 663423"/>
                  <a:gd name="connsiteY0" fmla="*/ 169879 h 169878"/>
                  <a:gd name="connsiteX1" fmla="*/ 663423 w 663423"/>
                  <a:gd name="connsiteY1" fmla="*/ 139070 h 169878"/>
                  <a:gd name="connsiteX0" fmla="*/ 0 w 663423"/>
                  <a:gd name="connsiteY0" fmla="*/ 162557 h 162557"/>
                  <a:gd name="connsiteX1" fmla="*/ 663423 w 663423"/>
                  <a:gd name="connsiteY1" fmla="*/ 131748 h 162557"/>
                  <a:gd name="connsiteX0" fmla="*/ 0 w 663423"/>
                  <a:gd name="connsiteY0" fmla="*/ 132322 h 132322"/>
                  <a:gd name="connsiteX1" fmla="*/ 663423 w 663423"/>
                  <a:gd name="connsiteY1" fmla="*/ 101513 h 132322"/>
                  <a:gd name="connsiteX0" fmla="*/ 0 w 1574994"/>
                  <a:gd name="connsiteY0" fmla="*/ 49485 h 169895"/>
                  <a:gd name="connsiteX1" fmla="*/ 1574994 w 1574994"/>
                  <a:gd name="connsiteY1" fmla="*/ 169895 h 169895"/>
                  <a:gd name="connsiteX0" fmla="*/ 0 w 1444769"/>
                  <a:gd name="connsiteY0" fmla="*/ 43636 h 181837"/>
                  <a:gd name="connsiteX1" fmla="*/ 1444769 w 1444769"/>
                  <a:gd name="connsiteY1" fmla="*/ 181837 h 181837"/>
                  <a:gd name="connsiteX0" fmla="*/ 0 w 1401361"/>
                  <a:gd name="connsiteY0" fmla="*/ 43636 h 181837"/>
                  <a:gd name="connsiteX1" fmla="*/ 1401361 w 1401361"/>
                  <a:gd name="connsiteY1" fmla="*/ 181837 h 181837"/>
                  <a:gd name="connsiteX0" fmla="*/ 0 w 1448145"/>
                  <a:gd name="connsiteY0" fmla="*/ 56773 h 157994"/>
                  <a:gd name="connsiteX1" fmla="*/ 1448145 w 1448145"/>
                  <a:gd name="connsiteY1" fmla="*/ 157994 h 157994"/>
                  <a:gd name="connsiteX0" fmla="*/ 0 w 1404702"/>
                  <a:gd name="connsiteY0" fmla="*/ 29233 h 229063"/>
                  <a:gd name="connsiteX1" fmla="*/ 1404702 w 1404702"/>
                  <a:gd name="connsiteY1" fmla="*/ 229063 h 229063"/>
                  <a:gd name="connsiteX0" fmla="*/ 0 w 1384652"/>
                  <a:gd name="connsiteY0" fmla="*/ 30329 h 223996"/>
                  <a:gd name="connsiteX1" fmla="*/ 1384652 w 1384652"/>
                  <a:gd name="connsiteY1" fmla="*/ 223995 h 223996"/>
                  <a:gd name="connsiteX0" fmla="*/ 0 w 1384652"/>
                  <a:gd name="connsiteY0" fmla="*/ 21059 h 282841"/>
                  <a:gd name="connsiteX1" fmla="*/ 1384652 w 1384652"/>
                  <a:gd name="connsiteY1" fmla="*/ 282841 h 282841"/>
                  <a:gd name="connsiteX0" fmla="*/ 0 w 1384652"/>
                  <a:gd name="connsiteY0" fmla="*/ 75754 h 337536"/>
                  <a:gd name="connsiteX1" fmla="*/ 1384652 w 1384652"/>
                  <a:gd name="connsiteY1" fmla="*/ 337536 h 337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84652" h="337536">
                    <a:moveTo>
                      <a:pt x="0" y="75754"/>
                    </a:moveTo>
                    <a:cubicBezTo>
                      <a:pt x="218293" y="2225"/>
                      <a:pt x="788199" y="-132111"/>
                      <a:pt x="1384652" y="337536"/>
                    </a:cubicBezTo>
                  </a:path>
                </a:pathLst>
              </a:custGeom>
              <a:noFill/>
              <a:ln w="19050">
                <a:solidFill>
                  <a:srgbClr val="BFBFBF">
                    <a:alpha val="25098"/>
                  </a:srgb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9" name="Oval 39"/>
              <p:cNvSpPr/>
              <p:nvPr/>
            </p:nvSpPr>
            <p:spPr>
              <a:xfrm>
                <a:off x="2808601" y="3028760"/>
                <a:ext cx="381285" cy="43831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76641"/>
                  <a:gd name="connsiteY0" fmla="*/ 0 h 122958"/>
                  <a:gd name="connsiteX1" fmla="*/ 1876641 w 1876641"/>
                  <a:gd name="connsiteY1" fmla="*/ 122958 h 122958"/>
                  <a:gd name="connsiteX0" fmla="*/ 0 w 1876641"/>
                  <a:gd name="connsiteY0" fmla="*/ 1706 h 124664"/>
                  <a:gd name="connsiteX1" fmla="*/ 1360482 w 1876641"/>
                  <a:gd name="connsiteY1" fmla="*/ 5533 h 124664"/>
                  <a:gd name="connsiteX2" fmla="*/ 1876641 w 1876641"/>
                  <a:gd name="connsiteY2" fmla="*/ 124664 h 124664"/>
                  <a:gd name="connsiteX0" fmla="*/ 0 w 2248465"/>
                  <a:gd name="connsiteY0" fmla="*/ 139688 h 145221"/>
                  <a:gd name="connsiteX1" fmla="*/ 1360482 w 2248465"/>
                  <a:gd name="connsiteY1" fmla="*/ 143515 h 145221"/>
                  <a:gd name="connsiteX2" fmla="*/ 2248465 w 2248465"/>
                  <a:gd name="connsiteY2" fmla="*/ 0 h 145221"/>
                  <a:gd name="connsiteX0" fmla="*/ 0 w 2248465"/>
                  <a:gd name="connsiteY0" fmla="*/ 139688 h 139688"/>
                  <a:gd name="connsiteX1" fmla="*/ 2248465 w 2248465"/>
                  <a:gd name="connsiteY1" fmla="*/ 0 h 139688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97521 h 97521"/>
                  <a:gd name="connsiteX1" fmla="*/ 493452 w 493452"/>
                  <a:gd name="connsiteY1" fmla="*/ 11335 h 97521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49316 h 49316"/>
                  <a:gd name="connsiteX1" fmla="*/ 493452 w 493452"/>
                  <a:gd name="connsiteY1" fmla="*/ 6904 h 49316"/>
                  <a:gd name="connsiteX0" fmla="*/ 0 w 493452"/>
                  <a:gd name="connsiteY0" fmla="*/ 42412 h 42412"/>
                  <a:gd name="connsiteX1" fmla="*/ 493452 w 493452"/>
                  <a:gd name="connsiteY1" fmla="*/ 0 h 42412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80608"/>
                  <a:gd name="connsiteY0" fmla="*/ 65355 h 65355"/>
                  <a:gd name="connsiteX1" fmla="*/ 480608 w 480608"/>
                  <a:gd name="connsiteY1" fmla="*/ 0 h 65355"/>
                  <a:gd name="connsiteX0" fmla="*/ 0 w 322065"/>
                  <a:gd name="connsiteY0" fmla="*/ 51215 h 51215"/>
                  <a:gd name="connsiteX1" fmla="*/ 322065 w 322065"/>
                  <a:gd name="connsiteY1" fmla="*/ 0 h 51215"/>
                  <a:gd name="connsiteX0" fmla="*/ 0 w 342038"/>
                  <a:gd name="connsiteY0" fmla="*/ 18558 h 18558"/>
                  <a:gd name="connsiteX1" fmla="*/ 342038 w 342038"/>
                  <a:gd name="connsiteY1" fmla="*/ 0 h 18558"/>
                  <a:gd name="connsiteX0" fmla="*/ 0 w 388640"/>
                  <a:gd name="connsiteY0" fmla="*/ 28355 h 28355"/>
                  <a:gd name="connsiteX1" fmla="*/ 388640 w 388640"/>
                  <a:gd name="connsiteY1" fmla="*/ 0 h 28355"/>
                  <a:gd name="connsiteX0" fmla="*/ 0 w 388640"/>
                  <a:gd name="connsiteY0" fmla="*/ 28355 h 28355"/>
                  <a:gd name="connsiteX1" fmla="*/ 388640 w 388640"/>
                  <a:gd name="connsiteY1" fmla="*/ 0 h 28355"/>
                  <a:gd name="connsiteX0" fmla="*/ 0 w 388640"/>
                  <a:gd name="connsiteY0" fmla="*/ 37830 h 37830"/>
                  <a:gd name="connsiteX1" fmla="*/ 388640 w 388640"/>
                  <a:gd name="connsiteY1" fmla="*/ 9475 h 37830"/>
                  <a:gd name="connsiteX0" fmla="*/ 0 w 400904"/>
                  <a:gd name="connsiteY0" fmla="*/ 17451 h 37223"/>
                  <a:gd name="connsiteX1" fmla="*/ 400904 w 400904"/>
                  <a:gd name="connsiteY1" fmla="*/ 37223 h 37223"/>
                  <a:gd name="connsiteX0" fmla="*/ 0 w 388640"/>
                  <a:gd name="connsiteY0" fmla="*/ 43831 h 43831"/>
                  <a:gd name="connsiteX1" fmla="*/ 388640 w 388640"/>
                  <a:gd name="connsiteY1" fmla="*/ 7456 h 43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8640" h="43831">
                    <a:moveTo>
                      <a:pt x="0" y="43831"/>
                    </a:moveTo>
                    <a:cubicBezTo>
                      <a:pt x="136204" y="1722"/>
                      <a:pt x="262421" y="-9218"/>
                      <a:pt x="388640" y="7456"/>
                    </a:cubicBezTo>
                  </a:path>
                </a:pathLst>
              </a:custGeom>
              <a:noFill/>
              <a:ln w="19050">
                <a:solidFill>
                  <a:srgbClr val="BFBFBF">
                    <a:alpha val="25098"/>
                  </a:srgb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26" name="Group 225"/>
          <p:cNvGrpSpPr/>
          <p:nvPr/>
        </p:nvGrpSpPr>
        <p:grpSpPr>
          <a:xfrm>
            <a:off x="3076442" y="4340908"/>
            <a:ext cx="4272989" cy="208971"/>
            <a:chOff x="3080554" y="4337544"/>
            <a:chExt cx="4272989" cy="208971"/>
          </a:xfrm>
        </p:grpSpPr>
        <p:sp>
          <p:nvSpPr>
            <p:cNvPr id="227" name="Rectangle 226"/>
            <p:cNvSpPr/>
            <p:nvPr/>
          </p:nvSpPr>
          <p:spPr>
            <a:xfrm>
              <a:off x="3080554" y="4407306"/>
              <a:ext cx="31189" cy="3118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Rectangle 227"/>
            <p:cNvSpPr/>
            <p:nvPr/>
          </p:nvSpPr>
          <p:spPr>
            <a:xfrm>
              <a:off x="3387844" y="4367215"/>
              <a:ext cx="31189" cy="3118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Rectangle 228"/>
            <p:cNvSpPr/>
            <p:nvPr/>
          </p:nvSpPr>
          <p:spPr>
            <a:xfrm>
              <a:off x="4423522" y="4425038"/>
              <a:ext cx="31189" cy="3118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Rectangle 229"/>
            <p:cNvSpPr/>
            <p:nvPr/>
          </p:nvSpPr>
          <p:spPr>
            <a:xfrm>
              <a:off x="4692022" y="4391371"/>
              <a:ext cx="31189" cy="3118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tangle 230"/>
            <p:cNvSpPr/>
            <p:nvPr/>
          </p:nvSpPr>
          <p:spPr>
            <a:xfrm>
              <a:off x="5773682" y="4470909"/>
              <a:ext cx="31189" cy="3118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/>
            <p:cNvSpPr/>
            <p:nvPr/>
          </p:nvSpPr>
          <p:spPr>
            <a:xfrm>
              <a:off x="5841589" y="4434752"/>
              <a:ext cx="31189" cy="3118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ectangle 232"/>
            <p:cNvSpPr/>
            <p:nvPr/>
          </p:nvSpPr>
          <p:spPr>
            <a:xfrm>
              <a:off x="6059026" y="4375822"/>
              <a:ext cx="31189" cy="3118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Rectangle 233"/>
            <p:cNvSpPr/>
            <p:nvPr/>
          </p:nvSpPr>
          <p:spPr>
            <a:xfrm>
              <a:off x="7137821" y="4499732"/>
              <a:ext cx="31189" cy="3118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Rectangle 234"/>
            <p:cNvSpPr/>
            <p:nvPr/>
          </p:nvSpPr>
          <p:spPr>
            <a:xfrm>
              <a:off x="7083234" y="4515326"/>
              <a:ext cx="31189" cy="3118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/>
            <p:cNvSpPr/>
            <p:nvPr/>
          </p:nvSpPr>
          <p:spPr>
            <a:xfrm>
              <a:off x="7322354" y="4452824"/>
              <a:ext cx="31189" cy="3118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7" name="Group 236"/>
            <p:cNvGrpSpPr/>
            <p:nvPr/>
          </p:nvGrpSpPr>
          <p:grpSpPr>
            <a:xfrm>
              <a:off x="3102561" y="4337544"/>
              <a:ext cx="1602652" cy="111264"/>
              <a:chOff x="1053340" y="3372889"/>
              <a:chExt cx="2349277" cy="163099"/>
            </a:xfrm>
          </p:grpSpPr>
          <p:sp>
            <p:nvSpPr>
              <p:cNvPr id="250" name="Oval 39"/>
              <p:cNvSpPr/>
              <p:nvPr/>
            </p:nvSpPr>
            <p:spPr>
              <a:xfrm>
                <a:off x="1053340" y="3494100"/>
                <a:ext cx="1182577" cy="41888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32021"/>
                  <a:gd name="connsiteY0" fmla="*/ 12981 h 212739"/>
                  <a:gd name="connsiteX1" fmla="*/ 996128 w 1832021"/>
                  <a:gd name="connsiteY1" fmla="*/ 209577 h 212739"/>
                  <a:gd name="connsiteX2" fmla="*/ 1832021 w 1832021"/>
                  <a:gd name="connsiteY2" fmla="*/ 145667 h 212739"/>
                  <a:gd name="connsiteX0" fmla="*/ 0 w 1832021"/>
                  <a:gd name="connsiteY0" fmla="*/ 12981 h 214586"/>
                  <a:gd name="connsiteX1" fmla="*/ 996128 w 1832021"/>
                  <a:gd name="connsiteY1" fmla="*/ 209577 h 214586"/>
                  <a:gd name="connsiteX2" fmla="*/ 1832021 w 1832021"/>
                  <a:gd name="connsiteY2" fmla="*/ 145667 h 214586"/>
                  <a:gd name="connsiteX0" fmla="*/ 0 w 1898894"/>
                  <a:gd name="connsiteY0" fmla="*/ 12981 h 213950"/>
                  <a:gd name="connsiteX1" fmla="*/ 996128 w 1898894"/>
                  <a:gd name="connsiteY1" fmla="*/ 209577 h 213950"/>
                  <a:gd name="connsiteX2" fmla="*/ 1898894 w 1898894"/>
                  <a:gd name="connsiteY2" fmla="*/ 129265 h 213950"/>
                  <a:gd name="connsiteX0" fmla="*/ 0 w 1898894"/>
                  <a:gd name="connsiteY0" fmla="*/ 12981 h 215118"/>
                  <a:gd name="connsiteX1" fmla="*/ 996128 w 1898894"/>
                  <a:gd name="connsiteY1" fmla="*/ 209577 h 215118"/>
                  <a:gd name="connsiteX2" fmla="*/ 1898894 w 1898894"/>
                  <a:gd name="connsiteY2" fmla="*/ 129265 h 215118"/>
                  <a:gd name="connsiteX0" fmla="*/ 0 w 1898894"/>
                  <a:gd name="connsiteY0" fmla="*/ 0 h 116284"/>
                  <a:gd name="connsiteX1" fmla="*/ 1898894 w 1898894"/>
                  <a:gd name="connsiteY1" fmla="*/ 116284 h 116284"/>
                  <a:gd name="connsiteX0" fmla="*/ 0 w 1898894"/>
                  <a:gd name="connsiteY0" fmla="*/ 0 h 141599"/>
                  <a:gd name="connsiteX1" fmla="*/ 1898894 w 1898894"/>
                  <a:gd name="connsiteY1" fmla="*/ 116284 h 141599"/>
                  <a:gd name="connsiteX0" fmla="*/ 0 w 1903852"/>
                  <a:gd name="connsiteY0" fmla="*/ 0 h 116027"/>
                  <a:gd name="connsiteX1" fmla="*/ 1903852 w 1903852"/>
                  <a:gd name="connsiteY1" fmla="*/ 87101 h 116027"/>
                  <a:gd name="connsiteX0" fmla="*/ 0 w 1903852"/>
                  <a:gd name="connsiteY0" fmla="*/ 0 h 128259"/>
                  <a:gd name="connsiteX1" fmla="*/ 1903852 w 1903852"/>
                  <a:gd name="connsiteY1" fmla="*/ 87101 h 128259"/>
                  <a:gd name="connsiteX0" fmla="*/ 0 w 1908810"/>
                  <a:gd name="connsiteY0" fmla="*/ 0 h 104334"/>
                  <a:gd name="connsiteX1" fmla="*/ 1908810 w 1908810"/>
                  <a:gd name="connsiteY1" fmla="*/ 57918 h 104334"/>
                  <a:gd name="connsiteX0" fmla="*/ 0 w 1908810"/>
                  <a:gd name="connsiteY0" fmla="*/ 0 h 136462"/>
                  <a:gd name="connsiteX1" fmla="*/ 1908810 w 1908810"/>
                  <a:gd name="connsiteY1" fmla="*/ 57918 h 136462"/>
                  <a:gd name="connsiteX0" fmla="*/ 0 w 1493031"/>
                  <a:gd name="connsiteY0" fmla="*/ 0 h 174740"/>
                  <a:gd name="connsiteX1" fmla="*/ 1493031 w 1493031"/>
                  <a:gd name="connsiteY1" fmla="*/ 105508 h 174740"/>
                  <a:gd name="connsiteX0" fmla="*/ 0 w 1493031"/>
                  <a:gd name="connsiteY0" fmla="*/ 0 h 153057"/>
                  <a:gd name="connsiteX1" fmla="*/ 1493031 w 1493031"/>
                  <a:gd name="connsiteY1" fmla="*/ 105508 h 153057"/>
                  <a:gd name="connsiteX0" fmla="*/ 0 w 1493031"/>
                  <a:gd name="connsiteY0" fmla="*/ 0 h 110774"/>
                  <a:gd name="connsiteX1" fmla="*/ 1493031 w 1493031"/>
                  <a:gd name="connsiteY1" fmla="*/ 53847 h 110774"/>
                  <a:gd name="connsiteX0" fmla="*/ 0 w 1656379"/>
                  <a:gd name="connsiteY0" fmla="*/ 0 h 99845"/>
                  <a:gd name="connsiteX1" fmla="*/ 1656379 w 1656379"/>
                  <a:gd name="connsiteY1" fmla="*/ 39707 h 99845"/>
                  <a:gd name="connsiteX0" fmla="*/ 0 w 1656379"/>
                  <a:gd name="connsiteY0" fmla="*/ 0 h 87300"/>
                  <a:gd name="connsiteX1" fmla="*/ 1656379 w 1656379"/>
                  <a:gd name="connsiteY1" fmla="*/ 39707 h 87300"/>
                  <a:gd name="connsiteX0" fmla="*/ 0 w 1205392"/>
                  <a:gd name="connsiteY0" fmla="*/ 0 h 65792"/>
                  <a:gd name="connsiteX1" fmla="*/ 1205392 w 1205392"/>
                  <a:gd name="connsiteY1" fmla="*/ 10210 h 65792"/>
                  <a:gd name="connsiteX0" fmla="*/ 0 w 1205392"/>
                  <a:gd name="connsiteY0" fmla="*/ 0 h 41888"/>
                  <a:gd name="connsiteX1" fmla="*/ 1205392 w 1205392"/>
                  <a:gd name="connsiteY1" fmla="*/ 10210 h 41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05392" h="41888">
                    <a:moveTo>
                      <a:pt x="0" y="0"/>
                    </a:moveTo>
                    <a:cubicBezTo>
                      <a:pt x="632965" y="38761"/>
                      <a:pt x="532991" y="65998"/>
                      <a:pt x="1205392" y="10210"/>
                    </a:cubicBez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Oval 39"/>
              <p:cNvSpPr/>
              <p:nvPr/>
            </p:nvSpPr>
            <p:spPr>
              <a:xfrm>
                <a:off x="2238660" y="3462225"/>
                <a:ext cx="775277" cy="67232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76641"/>
                  <a:gd name="connsiteY0" fmla="*/ 0 h 122958"/>
                  <a:gd name="connsiteX1" fmla="*/ 1876641 w 1876641"/>
                  <a:gd name="connsiteY1" fmla="*/ 122958 h 122958"/>
                  <a:gd name="connsiteX0" fmla="*/ 0 w 1876641"/>
                  <a:gd name="connsiteY0" fmla="*/ 1706 h 124664"/>
                  <a:gd name="connsiteX1" fmla="*/ 1360482 w 1876641"/>
                  <a:gd name="connsiteY1" fmla="*/ 5533 h 124664"/>
                  <a:gd name="connsiteX2" fmla="*/ 1876641 w 1876641"/>
                  <a:gd name="connsiteY2" fmla="*/ 124664 h 124664"/>
                  <a:gd name="connsiteX0" fmla="*/ 0 w 2248465"/>
                  <a:gd name="connsiteY0" fmla="*/ 139688 h 145221"/>
                  <a:gd name="connsiteX1" fmla="*/ 1360482 w 2248465"/>
                  <a:gd name="connsiteY1" fmla="*/ 143515 h 145221"/>
                  <a:gd name="connsiteX2" fmla="*/ 2248465 w 2248465"/>
                  <a:gd name="connsiteY2" fmla="*/ 0 h 145221"/>
                  <a:gd name="connsiteX0" fmla="*/ 0 w 2248465"/>
                  <a:gd name="connsiteY0" fmla="*/ 139688 h 139688"/>
                  <a:gd name="connsiteX1" fmla="*/ 2248465 w 2248465"/>
                  <a:gd name="connsiteY1" fmla="*/ 0 h 139688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97521 h 97521"/>
                  <a:gd name="connsiteX1" fmla="*/ 493452 w 493452"/>
                  <a:gd name="connsiteY1" fmla="*/ 11335 h 97521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49316 h 49316"/>
                  <a:gd name="connsiteX1" fmla="*/ 493452 w 493452"/>
                  <a:gd name="connsiteY1" fmla="*/ 6904 h 49316"/>
                  <a:gd name="connsiteX0" fmla="*/ 0 w 493452"/>
                  <a:gd name="connsiteY0" fmla="*/ 42412 h 42412"/>
                  <a:gd name="connsiteX1" fmla="*/ 493452 w 493452"/>
                  <a:gd name="connsiteY1" fmla="*/ 0 h 42412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80608"/>
                  <a:gd name="connsiteY0" fmla="*/ 65355 h 65355"/>
                  <a:gd name="connsiteX1" fmla="*/ 480608 w 480608"/>
                  <a:gd name="connsiteY1" fmla="*/ 0 h 65355"/>
                  <a:gd name="connsiteX0" fmla="*/ 0 w 322065"/>
                  <a:gd name="connsiteY0" fmla="*/ 51215 h 51215"/>
                  <a:gd name="connsiteX1" fmla="*/ 322065 w 322065"/>
                  <a:gd name="connsiteY1" fmla="*/ 0 h 51215"/>
                  <a:gd name="connsiteX0" fmla="*/ 0 w 747281"/>
                  <a:gd name="connsiteY0" fmla="*/ 25932 h 25932"/>
                  <a:gd name="connsiteX1" fmla="*/ 747281 w 747281"/>
                  <a:gd name="connsiteY1" fmla="*/ 0 h 25932"/>
                  <a:gd name="connsiteX0" fmla="*/ 0 w 790232"/>
                  <a:gd name="connsiteY0" fmla="*/ 0 h 20420"/>
                  <a:gd name="connsiteX1" fmla="*/ 790232 w 790232"/>
                  <a:gd name="connsiteY1" fmla="*/ 20420 h 20420"/>
                  <a:gd name="connsiteX0" fmla="*/ 0 w 790232"/>
                  <a:gd name="connsiteY0" fmla="*/ 29833 h 50253"/>
                  <a:gd name="connsiteX1" fmla="*/ 790232 w 790232"/>
                  <a:gd name="connsiteY1" fmla="*/ 50253 h 50253"/>
                  <a:gd name="connsiteX0" fmla="*/ 0 w 790232"/>
                  <a:gd name="connsiteY0" fmla="*/ 46812 h 67232"/>
                  <a:gd name="connsiteX1" fmla="*/ 790232 w 790232"/>
                  <a:gd name="connsiteY1" fmla="*/ 67232 h 6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90232" h="67232">
                    <a:moveTo>
                      <a:pt x="0" y="46812"/>
                    </a:moveTo>
                    <a:cubicBezTo>
                      <a:pt x="237640" y="-1161"/>
                      <a:pt x="393673" y="-36493"/>
                      <a:pt x="790232" y="67232"/>
                    </a:cubicBezTo>
                  </a:path>
                </a:pathLst>
              </a:custGeom>
              <a:noFill/>
              <a:ln w="19050">
                <a:solidFill>
                  <a:srgbClr val="BFBFBF">
                    <a:alpha val="25098"/>
                  </a:srgb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Oval 39"/>
              <p:cNvSpPr/>
              <p:nvPr/>
            </p:nvSpPr>
            <p:spPr>
              <a:xfrm>
                <a:off x="1510259" y="3400834"/>
                <a:ext cx="710628" cy="41091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32021"/>
                  <a:gd name="connsiteY0" fmla="*/ 12981 h 212739"/>
                  <a:gd name="connsiteX1" fmla="*/ 996128 w 1832021"/>
                  <a:gd name="connsiteY1" fmla="*/ 209577 h 212739"/>
                  <a:gd name="connsiteX2" fmla="*/ 1832021 w 1832021"/>
                  <a:gd name="connsiteY2" fmla="*/ 145667 h 212739"/>
                  <a:gd name="connsiteX0" fmla="*/ 0 w 1832021"/>
                  <a:gd name="connsiteY0" fmla="*/ 12981 h 214586"/>
                  <a:gd name="connsiteX1" fmla="*/ 996128 w 1832021"/>
                  <a:gd name="connsiteY1" fmla="*/ 209577 h 214586"/>
                  <a:gd name="connsiteX2" fmla="*/ 1832021 w 1832021"/>
                  <a:gd name="connsiteY2" fmla="*/ 145667 h 214586"/>
                  <a:gd name="connsiteX0" fmla="*/ 0 w 1898894"/>
                  <a:gd name="connsiteY0" fmla="*/ 12981 h 213950"/>
                  <a:gd name="connsiteX1" fmla="*/ 996128 w 1898894"/>
                  <a:gd name="connsiteY1" fmla="*/ 209577 h 213950"/>
                  <a:gd name="connsiteX2" fmla="*/ 1898894 w 1898894"/>
                  <a:gd name="connsiteY2" fmla="*/ 129265 h 213950"/>
                  <a:gd name="connsiteX0" fmla="*/ 0 w 1898894"/>
                  <a:gd name="connsiteY0" fmla="*/ 12981 h 215118"/>
                  <a:gd name="connsiteX1" fmla="*/ 996128 w 1898894"/>
                  <a:gd name="connsiteY1" fmla="*/ 209577 h 215118"/>
                  <a:gd name="connsiteX2" fmla="*/ 1898894 w 1898894"/>
                  <a:gd name="connsiteY2" fmla="*/ 129265 h 215118"/>
                  <a:gd name="connsiteX0" fmla="*/ 0 w 1898894"/>
                  <a:gd name="connsiteY0" fmla="*/ 0 h 116284"/>
                  <a:gd name="connsiteX1" fmla="*/ 1898894 w 1898894"/>
                  <a:gd name="connsiteY1" fmla="*/ 116284 h 116284"/>
                  <a:gd name="connsiteX0" fmla="*/ 0 w 1898894"/>
                  <a:gd name="connsiteY0" fmla="*/ 0 h 141599"/>
                  <a:gd name="connsiteX1" fmla="*/ 1898894 w 1898894"/>
                  <a:gd name="connsiteY1" fmla="*/ 116284 h 141599"/>
                  <a:gd name="connsiteX0" fmla="*/ 0 w 1903852"/>
                  <a:gd name="connsiteY0" fmla="*/ 0 h 116027"/>
                  <a:gd name="connsiteX1" fmla="*/ 1903852 w 1903852"/>
                  <a:gd name="connsiteY1" fmla="*/ 87101 h 116027"/>
                  <a:gd name="connsiteX0" fmla="*/ 0 w 1903852"/>
                  <a:gd name="connsiteY0" fmla="*/ 0 h 128259"/>
                  <a:gd name="connsiteX1" fmla="*/ 1903852 w 1903852"/>
                  <a:gd name="connsiteY1" fmla="*/ 87101 h 128259"/>
                  <a:gd name="connsiteX0" fmla="*/ 0 w 1908810"/>
                  <a:gd name="connsiteY0" fmla="*/ 0 h 104334"/>
                  <a:gd name="connsiteX1" fmla="*/ 1908810 w 1908810"/>
                  <a:gd name="connsiteY1" fmla="*/ 57918 h 104334"/>
                  <a:gd name="connsiteX0" fmla="*/ 0 w 1908810"/>
                  <a:gd name="connsiteY0" fmla="*/ 0 h 136462"/>
                  <a:gd name="connsiteX1" fmla="*/ 1908810 w 1908810"/>
                  <a:gd name="connsiteY1" fmla="*/ 57918 h 136462"/>
                  <a:gd name="connsiteX0" fmla="*/ 0 w 1493031"/>
                  <a:gd name="connsiteY0" fmla="*/ 0 h 174740"/>
                  <a:gd name="connsiteX1" fmla="*/ 1493031 w 1493031"/>
                  <a:gd name="connsiteY1" fmla="*/ 105508 h 174740"/>
                  <a:gd name="connsiteX0" fmla="*/ 0 w 1493031"/>
                  <a:gd name="connsiteY0" fmla="*/ 0 h 153057"/>
                  <a:gd name="connsiteX1" fmla="*/ 1493031 w 1493031"/>
                  <a:gd name="connsiteY1" fmla="*/ 105508 h 153057"/>
                  <a:gd name="connsiteX0" fmla="*/ 0 w 1493031"/>
                  <a:gd name="connsiteY0" fmla="*/ 0 h 110774"/>
                  <a:gd name="connsiteX1" fmla="*/ 1493031 w 1493031"/>
                  <a:gd name="connsiteY1" fmla="*/ 53847 h 110774"/>
                  <a:gd name="connsiteX0" fmla="*/ 0 w 1656379"/>
                  <a:gd name="connsiteY0" fmla="*/ 0 h 99845"/>
                  <a:gd name="connsiteX1" fmla="*/ 1656379 w 1656379"/>
                  <a:gd name="connsiteY1" fmla="*/ 39707 h 99845"/>
                  <a:gd name="connsiteX0" fmla="*/ 0 w 1656379"/>
                  <a:gd name="connsiteY0" fmla="*/ 0 h 87300"/>
                  <a:gd name="connsiteX1" fmla="*/ 1656379 w 1656379"/>
                  <a:gd name="connsiteY1" fmla="*/ 39707 h 87300"/>
                  <a:gd name="connsiteX0" fmla="*/ 0 w 1205392"/>
                  <a:gd name="connsiteY0" fmla="*/ 0 h 65792"/>
                  <a:gd name="connsiteX1" fmla="*/ 1205392 w 1205392"/>
                  <a:gd name="connsiteY1" fmla="*/ 10210 h 65792"/>
                  <a:gd name="connsiteX0" fmla="*/ 0 w 1205392"/>
                  <a:gd name="connsiteY0" fmla="*/ 0 h 41888"/>
                  <a:gd name="connsiteX1" fmla="*/ 1205392 w 1205392"/>
                  <a:gd name="connsiteY1" fmla="*/ 10210 h 41888"/>
                  <a:gd name="connsiteX0" fmla="*/ 0 w 724338"/>
                  <a:gd name="connsiteY0" fmla="*/ 31928 h 53570"/>
                  <a:gd name="connsiteX1" fmla="*/ 724338 w 724338"/>
                  <a:gd name="connsiteY1" fmla="*/ 0 h 53570"/>
                  <a:gd name="connsiteX0" fmla="*/ 0 w 724338"/>
                  <a:gd name="connsiteY0" fmla="*/ 38424 h 47252"/>
                  <a:gd name="connsiteX1" fmla="*/ 724338 w 724338"/>
                  <a:gd name="connsiteY1" fmla="*/ 6496 h 47252"/>
                  <a:gd name="connsiteX0" fmla="*/ 0 w 724338"/>
                  <a:gd name="connsiteY0" fmla="*/ 41084 h 41091"/>
                  <a:gd name="connsiteX1" fmla="*/ 724338 w 724338"/>
                  <a:gd name="connsiteY1" fmla="*/ 9156 h 41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4338" h="41091">
                    <a:moveTo>
                      <a:pt x="0" y="41084"/>
                    </a:moveTo>
                    <a:cubicBezTo>
                      <a:pt x="259291" y="41920"/>
                      <a:pt x="172200" y="-23546"/>
                      <a:pt x="724338" y="9156"/>
                    </a:cubicBez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Oval 39"/>
              <p:cNvSpPr/>
              <p:nvPr/>
            </p:nvSpPr>
            <p:spPr>
              <a:xfrm>
                <a:off x="2239669" y="3372889"/>
                <a:ext cx="1162948" cy="100172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76641"/>
                  <a:gd name="connsiteY0" fmla="*/ 0 h 122958"/>
                  <a:gd name="connsiteX1" fmla="*/ 1876641 w 1876641"/>
                  <a:gd name="connsiteY1" fmla="*/ 122958 h 122958"/>
                  <a:gd name="connsiteX0" fmla="*/ 0 w 1876641"/>
                  <a:gd name="connsiteY0" fmla="*/ 1706 h 124664"/>
                  <a:gd name="connsiteX1" fmla="*/ 1360482 w 1876641"/>
                  <a:gd name="connsiteY1" fmla="*/ 5533 h 124664"/>
                  <a:gd name="connsiteX2" fmla="*/ 1876641 w 1876641"/>
                  <a:gd name="connsiteY2" fmla="*/ 124664 h 124664"/>
                  <a:gd name="connsiteX0" fmla="*/ 0 w 2248465"/>
                  <a:gd name="connsiteY0" fmla="*/ 139688 h 145221"/>
                  <a:gd name="connsiteX1" fmla="*/ 1360482 w 2248465"/>
                  <a:gd name="connsiteY1" fmla="*/ 143515 h 145221"/>
                  <a:gd name="connsiteX2" fmla="*/ 2248465 w 2248465"/>
                  <a:gd name="connsiteY2" fmla="*/ 0 h 145221"/>
                  <a:gd name="connsiteX0" fmla="*/ 0 w 2248465"/>
                  <a:gd name="connsiteY0" fmla="*/ 139688 h 139688"/>
                  <a:gd name="connsiteX1" fmla="*/ 2248465 w 2248465"/>
                  <a:gd name="connsiteY1" fmla="*/ 0 h 139688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97521 h 97521"/>
                  <a:gd name="connsiteX1" fmla="*/ 493452 w 493452"/>
                  <a:gd name="connsiteY1" fmla="*/ 11335 h 97521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49316 h 49316"/>
                  <a:gd name="connsiteX1" fmla="*/ 493452 w 493452"/>
                  <a:gd name="connsiteY1" fmla="*/ 6904 h 49316"/>
                  <a:gd name="connsiteX0" fmla="*/ 0 w 493452"/>
                  <a:gd name="connsiteY0" fmla="*/ 42412 h 42412"/>
                  <a:gd name="connsiteX1" fmla="*/ 493452 w 493452"/>
                  <a:gd name="connsiteY1" fmla="*/ 0 h 42412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80608"/>
                  <a:gd name="connsiteY0" fmla="*/ 65355 h 65355"/>
                  <a:gd name="connsiteX1" fmla="*/ 480608 w 480608"/>
                  <a:gd name="connsiteY1" fmla="*/ 0 h 65355"/>
                  <a:gd name="connsiteX0" fmla="*/ 0 w 322065"/>
                  <a:gd name="connsiteY0" fmla="*/ 51215 h 51215"/>
                  <a:gd name="connsiteX1" fmla="*/ 322065 w 322065"/>
                  <a:gd name="connsiteY1" fmla="*/ 0 h 51215"/>
                  <a:gd name="connsiteX0" fmla="*/ 0 w 747281"/>
                  <a:gd name="connsiteY0" fmla="*/ 25932 h 25932"/>
                  <a:gd name="connsiteX1" fmla="*/ 747281 w 747281"/>
                  <a:gd name="connsiteY1" fmla="*/ 0 h 25932"/>
                  <a:gd name="connsiteX0" fmla="*/ 0 w 790232"/>
                  <a:gd name="connsiteY0" fmla="*/ 0 h 20420"/>
                  <a:gd name="connsiteX1" fmla="*/ 790232 w 790232"/>
                  <a:gd name="connsiteY1" fmla="*/ 20420 h 20420"/>
                  <a:gd name="connsiteX0" fmla="*/ 0 w 790232"/>
                  <a:gd name="connsiteY0" fmla="*/ 29833 h 50253"/>
                  <a:gd name="connsiteX1" fmla="*/ 790232 w 790232"/>
                  <a:gd name="connsiteY1" fmla="*/ 50253 h 50253"/>
                  <a:gd name="connsiteX0" fmla="*/ 0 w 790232"/>
                  <a:gd name="connsiteY0" fmla="*/ 46812 h 67232"/>
                  <a:gd name="connsiteX1" fmla="*/ 790232 w 790232"/>
                  <a:gd name="connsiteY1" fmla="*/ 67232 h 67232"/>
                  <a:gd name="connsiteX0" fmla="*/ 0 w 1241218"/>
                  <a:gd name="connsiteY0" fmla="*/ 27314 h 94086"/>
                  <a:gd name="connsiteX1" fmla="*/ 1241218 w 1241218"/>
                  <a:gd name="connsiteY1" fmla="*/ 94086 h 94086"/>
                  <a:gd name="connsiteX0" fmla="*/ 0 w 1241218"/>
                  <a:gd name="connsiteY0" fmla="*/ 8894 h 75666"/>
                  <a:gd name="connsiteX1" fmla="*/ 1241218 w 1241218"/>
                  <a:gd name="connsiteY1" fmla="*/ 75666 h 75666"/>
                  <a:gd name="connsiteX0" fmla="*/ 0 w 1185381"/>
                  <a:gd name="connsiteY0" fmla="*/ 10487 h 73045"/>
                  <a:gd name="connsiteX1" fmla="*/ 1185381 w 1185381"/>
                  <a:gd name="connsiteY1" fmla="*/ 73045 h 73045"/>
                  <a:gd name="connsiteX0" fmla="*/ 0 w 1185381"/>
                  <a:gd name="connsiteY0" fmla="*/ 37614 h 100172"/>
                  <a:gd name="connsiteX1" fmla="*/ 1185381 w 1185381"/>
                  <a:gd name="connsiteY1" fmla="*/ 100172 h 100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85381" h="100172">
                    <a:moveTo>
                      <a:pt x="0" y="37614"/>
                    </a:moveTo>
                    <a:cubicBezTo>
                      <a:pt x="387969" y="31780"/>
                      <a:pt x="526821" y="-75188"/>
                      <a:pt x="1185381" y="100172"/>
                    </a:cubicBezTo>
                  </a:path>
                </a:pathLst>
              </a:custGeom>
              <a:noFill/>
              <a:ln w="19050">
                <a:solidFill>
                  <a:srgbClr val="BFBFBF">
                    <a:alpha val="25098"/>
                  </a:srgb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8" name="Group 237"/>
            <p:cNvGrpSpPr/>
            <p:nvPr/>
          </p:nvGrpSpPr>
          <p:grpSpPr>
            <a:xfrm>
              <a:off x="4464495" y="4359008"/>
              <a:ext cx="1565281" cy="130594"/>
              <a:chOff x="1053340" y="3371736"/>
              <a:chExt cx="2294496" cy="191433"/>
            </a:xfrm>
          </p:grpSpPr>
          <p:sp>
            <p:nvSpPr>
              <p:cNvPr id="246" name="Oval 39"/>
              <p:cNvSpPr/>
              <p:nvPr/>
            </p:nvSpPr>
            <p:spPr>
              <a:xfrm>
                <a:off x="1053340" y="3494100"/>
                <a:ext cx="1123584" cy="56588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32021"/>
                  <a:gd name="connsiteY0" fmla="*/ 12981 h 212739"/>
                  <a:gd name="connsiteX1" fmla="*/ 996128 w 1832021"/>
                  <a:gd name="connsiteY1" fmla="*/ 209577 h 212739"/>
                  <a:gd name="connsiteX2" fmla="*/ 1832021 w 1832021"/>
                  <a:gd name="connsiteY2" fmla="*/ 145667 h 212739"/>
                  <a:gd name="connsiteX0" fmla="*/ 0 w 1832021"/>
                  <a:gd name="connsiteY0" fmla="*/ 12981 h 214586"/>
                  <a:gd name="connsiteX1" fmla="*/ 996128 w 1832021"/>
                  <a:gd name="connsiteY1" fmla="*/ 209577 h 214586"/>
                  <a:gd name="connsiteX2" fmla="*/ 1832021 w 1832021"/>
                  <a:gd name="connsiteY2" fmla="*/ 145667 h 214586"/>
                  <a:gd name="connsiteX0" fmla="*/ 0 w 1898894"/>
                  <a:gd name="connsiteY0" fmla="*/ 12981 h 213950"/>
                  <a:gd name="connsiteX1" fmla="*/ 996128 w 1898894"/>
                  <a:gd name="connsiteY1" fmla="*/ 209577 h 213950"/>
                  <a:gd name="connsiteX2" fmla="*/ 1898894 w 1898894"/>
                  <a:gd name="connsiteY2" fmla="*/ 129265 h 213950"/>
                  <a:gd name="connsiteX0" fmla="*/ 0 w 1898894"/>
                  <a:gd name="connsiteY0" fmla="*/ 12981 h 215118"/>
                  <a:gd name="connsiteX1" fmla="*/ 996128 w 1898894"/>
                  <a:gd name="connsiteY1" fmla="*/ 209577 h 215118"/>
                  <a:gd name="connsiteX2" fmla="*/ 1898894 w 1898894"/>
                  <a:gd name="connsiteY2" fmla="*/ 129265 h 215118"/>
                  <a:gd name="connsiteX0" fmla="*/ 0 w 1898894"/>
                  <a:gd name="connsiteY0" fmla="*/ 0 h 116284"/>
                  <a:gd name="connsiteX1" fmla="*/ 1898894 w 1898894"/>
                  <a:gd name="connsiteY1" fmla="*/ 116284 h 116284"/>
                  <a:gd name="connsiteX0" fmla="*/ 0 w 1898894"/>
                  <a:gd name="connsiteY0" fmla="*/ 0 h 141599"/>
                  <a:gd name="connsiteX1" fmla="*/ 1898894 w 1898894"/>
                  <a:gd name="connsiteY1" fmla="*/ 116284 h 141599"/>
                  <a:gd name="connsiteX0" fmla="*/ 0 w 1903852"/>
                  <a:gd name="connsiteY0" fmla="*/ 0 h 116027"/>
                  <a:gd name="connsiteX1" fmla="*/ 1903852 w 1903852"/>
                  <a:gd name="connsiteY1" fmla="*/ 87101 h 116027"/>
                  <a:gd name="connsiteX0" fmla="*/ 0 w 1903852"/>
                  <a:gd name="connsiteY0" fmla="*/ 0 h 128259"/>
                  <a:gd name="connsiteX1" fmla="*/ 1903852 w 1903852"/>
                  <a:gd name="connsiteY1" fmla="*/ 87101 h 128259"/>
                  <a:gd name="connsiteX0" fmla="*/ 0 w 1908810"/>
                  <a:gd name="connsiteY0" fmla="*/ 0 h 104334"/>
                  <a:gd name="connsiteX1" fmla="*/ 1908810 w 1908810"/>
                  <a:gd name="connsiteY1" fmla="*/ 57918 h 104334"/>
                  <a:gd name="connsiteX0" fmla="*/ 0 w 1908810"/>
                  <a:gd name="connsiteY0" fmla="*/ 0 h 136462"/>
                  <a:gd name="connsiteX1" fmla="*/ 1908810 w 1908810"/>
                  <a:gd name="connsiteY1" fmla="*/ 57918 h 136462"/>
                  <a:gd name="connsiteX0" fmla="*/ 0 w 1493031"/>
                  <a:gd name="connsiteY0" fmla="*/ 0 h 174740"/>
                  <a:gd name="connsiteX1" fmla="*/ 1493031 w 1493031"/>
                  <a:gd name="connsiteY1" fmla="*/ 105508 h 174740"/>
                  <a:gd name="connsiteX0" fmla="*/ 0 w 1493031"/>
                  <a:gd name="connsiteY0" fmla="*/ 0 h 153057"/>
                  <a:gd name="connsiteX1" fmla="*/ 1493031 w 1493031"/>
                  <a:gd name="connsiteY1" fmla="*/ 105508 h 153057"/>
                  <a:gd name="connsiteX0" fmla="*/ 0 w 1493031"/>
                  <a:gd name="connsiteY0" fmla="*/ 0 h 110774"/>
                  <a:gd name="connsiteX1" fmla="*/ 1493031 w 1493031"/>
                  <a:gd name="connsiteY1" fmla="*/ 53847 h 110774"/>
                  <a:gd name="connsiteX0" fmla="*/ 0 w 1656379"/>
                  <a:gd name="connsiteY0" fmla="*/ 0 h 99845"/>
                  <a:gd name="connsiteX1" fmla="*/ 1656379 w 1656379"/>
                  <a:gd name="connsiteY1" fmla="*/ 39707 h 99845"/>
                  <a:gd name="connsiteX0" fmla="*/ 0 w 1656379"/>
                  <a:gd name="connsiteY0" fmla="*/ 0 h 87300"/>
                  <a:gd name="connsiteX1" fmla="*/ 1656379 w 1656379"/>
                  <a:gd name="connsiteY1" fmla="*/ 39707 h 87300"/>
                  <a:gd name="connsiteX0" fmla="*/ 0 w 1205392"/>
                  <a:gd name="connsiteY0" fmla="*/ 0 h 65792"/>
                  <a:gd name="connsiteX1" fmla="*/ 1205392 w 1205392"/>
                  <a:gd name="connsiteY1" fmla="*/ 10210 h 65792"/>
                  <a:gd name="connsiteX0" fmla="*/ 0 w 1205392"/>
                  <a:gd name="connsiteY0" fmla="*/ 0 h 41888"/>
                  <a:gd name="connsiteX1" fmla="*/ 1205392 w 1205392"/>
                  <a:gd name="connsiteY1" fmla="*/ 10210 h 41888"/>
                  <a:gd name="connsiteX0" fmla="*/ 0 w 1145261"/>
                  <a:gd name="connsiteY0" fmla="*/ 0 h 56588"/>
                  <a:gd name="connsiteX1" fmla="*/ 1145261 w 1145261"/>
                  <a:gd name="connsiteY1" fmla="*/ 31279 h 5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5261" h="56588">
                    <a:moveTo>
                      <a:pt x="0" y="0"/>
                    </a:moveTo>
                    <a:cubicBezTo>
                      <a:pt x="632965" y="38761"/>
                      <a:pt x="472860" y="87067"/>
                      <a:pt x="1145261" y="31279"/>
                    </a:cubicBez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Oval 39"/>
              <p:cNvSpPr/>
              <p:nvPr/>
            </p:nvSpPr>
            <p:spPr>
              <a:xfrm>
                <a:off x="2178496" y="3506556"/>
                <a:ext cx="810158" cy="56613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76641"/>
                  <a:gd name="connsiteY0" fmla="*/ 0 h 122958"/>
                  <a:gd name="connsiteX1" fmla="*/ 1876641 w 1876641"/>
                  <a:gd name="connsiteY1" fmla="*/ 122958 h 122958"/>
                  <a:gd name="connsiteX0" fmla="*/ 0 w 1876641"/>
                  <a:gd name="connsiteY0" fmla="*/ 1706 h 124664"/>
                  <a:gd name="connsiteX1" fmla="*/ 1360482 w 1876641"/>
                  <a:gd name="connsiteY1" fmla="*/ 5533 h 124664"/>
                  <a:gd name="connsiteX2" fmla="*/ 1876641 w 1876641"/>
                  <a:gd name="connsiteY2" fmla="*/ 124664 h 124664"/>
                  <a:gd name="connsiteX0" fmla="*/ 0 w 2248465"/>
                  <a:gd name="connsiteY0" fmla="*/ 139688 h 145221"/>
                  <a:gd name="connsiteX1" fmla="*/ 1360482 w 2248465"/>
                  <a:gd name="connsiteY1" fmla="*/ 143515 h 145221"/>
                  <a:gd name="connsiteX2" fmla="*/ 2248465 w 2248465"/>
                  <a:gd name="connsiteY2" fmla="*/ 0 h 145221"/>
                  <a:gd name="connsiteX0" fmla="*/ 0 w 2248465"/>
                  <a:gd name="connsiteY0" fmla="*/ 139688 h 139688"/>
                  <a:gd name="connsiteX1" fmla="*/ 2248465 w 2248465"/>
                  <a:gd name="connsiteY1" fmla="*/ 0 h 139688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97521 h 97521"/>
                  <a:gd name="connsiteX1" fmla="*/ 493452 w 493452"/>
                  <a:gd name="connsiteY1" fmla="*/ 11335 h 97521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49316 h 49316"/>
                  <a:gd name="connsiteX1" fmla="*/ 493452 w 493452"/>
                  <a:gd name="connsiteY1" fmla="*/ 6904 h 49316"/>
                  <a:gd name="connsiteX0" fmla="*/ 0 w 493452"/>
                  <a:gd name="connsiteY0" fmla="*/ 42412 h 42412"/>
                  <a:gd name="connsiteX1" fmla="*/ 493452 w 493452"/>
                  <a:gd name="connsiteY1" fmla="*/ 0 h 42412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80608"/>
                  <a:gd name="connsiteY0" fmla="*/ 65355 h 65355"/>
                  <a:gd name="connsiteX1" fmla="*/ 480608 w 480608"/>
                  <a:gd name="connsiteY1" fmla="*/ 0 h 65355"/>
                  <a:gd name="connsiteX0" fmla="*/ 0 w 322065"/>
                  <a:gd name="connsiteY0" fmla="*/ 51215 h 51215"/>
                  <a:gd name="connsiteX1" fmla="*/ 322065 w 322065"/>
                  <a:gd name="connsiteY1" fmla="*/ 0 h 51215"/>
                  <a:gd name="connsiteX0" fmla="*/ 0 w 747281"/>
                  <a:gd name="connsiteY0" fmla="*/ 25932 h 25932"/>
                  <a:gd name="connsiteX1" fmla="*/ 747281 w 747281"/>
                  <a:gd name="connsiteY1" fmla="*/ 0 h 25932"/>
                  <a:gd name="connsiteX0" fmla="*/ 0 w 790232"/>
                  <a:gd name="connsiteY0" fmla="*/ 0 h 20420"/>
                  <a:gd name="connsiteX1" fmla="*/ 790232 w 790232"/>
                  <a:gd name="connsiteY1" fmla="*/ 20420 h 20420"/>
                  <a:gd name="connsiteX0" fmla="*/ 0 w 790232"/>
                  <a:gd name="connsiteY0" fmla="*/ 29833 h 50253"/>
                  <a:gd name="connsiteX1" fmla="*/ 790232 w 790232"/>
                  <a:gd name="connsiteY1" fmla="*/ 50253 h 50253"/>
                  <a:gd name="connsiteX0" fmla="*/ 0 w 790232"/>
                  <a:gd name="connsiteY0" fmla="*/ 46812 h 67232"/>
                  <a:gd name="connsiteX1" fmla="*/ 790232 w 790232"/>
                  <a:gd name="connsiteY1" fmla="*/ 67232 h 67232"/>
                  <a:gd name="connsiteX0" fmla="*/ 0 w 764461"/>
                  <a:gd name="connsiteY0" fmla="*/ 31566 h 85697"/>
                  <a:gd name="connsiteX1" fmla="*/ 764461 w 764461"/>
                  <a:gd name="connsiteY1" fmla="*/ 85697 h 85697"/>
                  <a:gd name="connsiteX0" fmla="*/ 0 w 833183"/>
                  <a:gd name="connsiteY0" fmla="*/ 36608 h 78098"/>
                  <a:gd name="connsiteX1" fmla="*/ 833183 w 833183"/>
                  <a:gd name="connsiteY1" fmla="*/ 78098 h 78098"/>
                  <a:gd name="connsiteX0" fmla="*/ 0 w 833183"/>
                  <a:gd name="connsiteY0" fmla="*/ 12969 h 54459"/>
                  <a:gd name="connsiteX1" fmla="*/ 833183 w 833183"/>
                  <a:gd name="connsiteY1" fmla="*/ 54459 h 54459"/>
                  <a:gd name="connsiteX0" fmla="*/ 0 w 833183"/>
                  <a:gd name="connsiteY0" fmla="*/ 0 h 41490"/>
                  <a:gd name="connsiteX1" fmla="*/ 833183 w 833183"/>
                  <a:gd name="connsiteY1" fmla="*/ 41490 h 41490"/>
                  <a:gd name="connsiteX0" fmla="*/ 0 w 833183"/>
                  <a:gd name="connsiteY0" fmla="*/ 0 h 41490"/>
                  <a:gd name="connsiteX1" fmla="*/ 833183 w 833183"/>
                  <a:gd name="connsiteY1" fmla="*/ 41490 h 41490"/>
                  <a:gd name="connsiteX0" fmla="*/ 0 w 833183"/>
                  <a:gd name="connsiteY0" fmla="*/ 8309 h 49799"/>
                  <a:gd name="connsiteX1" fmla="*/ 833183 w 833183"/>
                  <a:gd name="connsiteY1" fmla="*/ 49799 h 49799"/>
                  <a:gd name="connsiteX0" fmla="*/ 0 w 833183"/>
                  <a:gd name="connsiteY0" fmla="*/ 18775 h 60265"/>
                  <a:gd name="connsiteX1" fmla="*/ 833183 w 833183"/>
                  <a:gd name="connsiteY1" fmla="*/ 60265 h 60265"/>
                  <a:gd name="connsiteX0" fmla="*/ 0 w 825786"/>
                  <a:gd name="connsiteY0" fmla="*/ 22380 h 56613"/>
                  <a:gd name="connsiteX1" fmla="*/ 825786 w 825786"/>
                  <a:gd name="connsiteY1" fmla="*/ 56613 h 56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5786" h="56613">
                    <a:moveTo>
                      <a:pt x="0" y="22380"/>
                    </a:moveTo>
                    <a:cubicBezTo>
                      <a:pt x="259235" y="7182"/>
                      <a:pt x="392718" y="-33417"/>
                      <a:pt x="825786" y="56613"/>
                    </a:cubicBezTo>
                  </a:path>
                </a:pathLst>
              </a:custGeom>
              <a:noFill/>
              <a:ln w="19050">
                <a:solidFill>
                  <a:srgbClr val="BFBFBF">
                    <a:alpha val="25098"/>
                  </a:srgb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Oval 39"/>
              <p:cNvSpPr/>
              <p:nvPr/>
            </p:nvSpPr>
            <p:spPr>
              <a:xfrm>
                <a:off x="1421768" y="3404077"/>
                <a:ext cx="748552" cy="33636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32021"/>
                  <a:gd name="connsiteY0" fmla="*/ 12981 h 212739"/>
                  <a:gd name="connsiteX1" fmla="*/ 996128 w 1832021"/>
                  <a:gd name="connsiteY1" fmla="*/ 209577 h 212739"/>
                  <a:gd name="connsiteX2" fmla="*/ 1832021 w 1832021"/>
                  <a:gd name="connsiteY2" fmla="*/ 145667 h 212739"/>
                  <a:gd name="connsiteX0" fmla="*/ 0 w 1832021"/>
                  <a:gd name="connsiteY0" fmla="*/ 12981 h 214586"/>
                  <a:gd name="connsiteX1" fmla="*/ 996128 w 1832021"/>
                  <a:gd name="connsiteY1" fmla="*/ 209577 h 214586"/>
                  <a:gd name="connsiteX2" fmla="*/ 1832021 w 1832021"/>
                  <a:gd name="connsiteY2" fmla="*/ 145667 h 214586"/>
                  <a:gd name="connsiteX0" fmla="*/ 0 w 1898894"/>
                  <a:gd name="connsiteY0" fmla="*/ 12981 h 213950"/>
                  <a:gd name="connsiteX1" fmla="*/ 996128 w 1898894"/>
                  <a:gd name="connsiteY1" fmla="*/ 209577 h 213950"/>
                  <a:gd name="connsiteX2" fmla="*/ 1898894 w 1898894"/>
                  <a:gd name="connsiteY2" fmla="*/ 129265 h 213950"/>
                  <a:gd name="connsiteX0" fmla="*/ 0 w 1898894"/>
                  <a:gd name="connsiteY0" fmla="*/ 12981 h 215118"/>
                  <a:gd name="connsiteX1" fmla="*/ 996128 w 1898894"/>
                  <a:gd name="connsiteY1" fmla="*/ 209577 h 215118"/>
                  <a:gd name="connsiteX2" fmla="*/ 1898894 w 1898894"/>
                  <a:gd name="connsiteY2" fmla="*/ 129265 h 215118"/>
                  <a:gd name="connsiteX0" fmla="*/ 0 w 1898894"/>
                  <a:gd name="connsiteY0" fmla="*/ 0 h 116284"/>
                  <a:gd name="connsiteX1" fmla="*/ 1898894 w 1898894"/>
                  <a:gd name="connsiteY1" fmla="*/ 116284 h 116284"/>
                  <a:gd name="connsiteX0" fmla="*/ 0 w 1898894"/>
                  <a:gd name="connsiteY0" fmla="*/ 0 h 141599"/>
                  <a:gd name="connsiteX1" fmla="*/ 1898894 w 1898894"/>
                  <a:gd name="connsiteY1" fmla="*/ 116284 h 141599"/>
                  <a:gd name="connsiteX0" fmla="*/ 0 w 1903852"/>
                  <a:gd name="connsiteY0" fmla="*/ 0 h 116027"/>
                  <a:gd name="connsiteX1" fmla="*/ 1903852 w 1903852"/>
                  <a:gd name="connsiteY1" fmla="*/ 87101 h 116027"/>
                  <a:gd name="connsiteX0" fmla="*/ 0 w 1903852"/>
                  <a:gd name="connsiteY0" fmla="*/ 0 h 128259"/>
                  <a:gd name="connsiteX1" fmla="*/ 1903852 w 1903852"/>
                  <a:gd name="connsiteY1" fmla="*/ 87101 h 128259"/>
                  <a:gd name="connsiteX0" fmla="*/ 0 w 1908810"/>
                  <a:gd name="connsiteY0" fmla="*/ 0 h 104334"/>
                  <a:gd name="connsiteX1" fmla="*/ 1908810 w 1908810"/>
                  <a:gd name="connsiteY1" fmla="*/ 57918 h 104334"/>
                  <a:gd name="connsiteX0" fmla="*/ 0 w 1908810"/>
                  <a:gd name="connsiteY0" fmla="*/ 0 h 136462"/>
                  <a:gd name="connsiteX1" fmla="*/ 1908810 w 1908810"/>
                  <a:gd name="connsiteY1" fmla="*/ 57918 h 136462"/>
                  <a:gd name="connsiteX0" fmla="*/ 0 w 1493031"/>
                  <a:gd name="connsiteY0" fmla="*/ 0 h 174740"/>
                  <a:gd name="connsiteX1" fmla="*/ 1493031 w 1493031"/>
                  <a:gd name="connsiteY1" fmla="*/ 105508 h 174740"/>
                  <a:gd name="connsiteX0" fmla="*/ 0 w 1493031"/>
                  <a:gd name="connsiteY0" fmla="*/ 0 h 153057"/>
                  <a:gd name="connsiteX1" fmla="*/ 1493031 w 1493031"/>
                  <a:gd name="connsiteY1" fmla="*/ 105508 h 153057"/>
                  <a:gd name="connsiteX0" fmla="*/ 0 w 1493031"/>
                  <a:gd name="connsiteY0" fmla="*/ 0 h 110774"/>
                  <a:gd name="connsiteX1" fmla="*/ 1493031 w 1493031"/>
                  <a:gd name="connsiteY1" fmla="*/ 53847 h 110774"/>
                  <a:gd name="connsiteX0" fmla="*/ 0 w 1656379"/>
                  <a:gd name="connsiteY0" fmla="*/ 0 h 99845"/>
                  <a:gd name="connsiteX1" fmla="*/ 1656379 w 1656379"/>
                  <a:gd name="connsiteY1" fmla="*/ 39707 h 99845"/>
                  <a:gd name="connsiteX0" fmla="*/ 0 w 1656379"/>
                  <a:gd name="connsiteY0" fmla="*/ 0 h 87300"/>
                  <a:gd name="connsiteX1" fmla="*/ 1656379 w 1656379"/>
                  <a:gd name="connsiteY1" fmla="*/ 39707 h 87300"/>
                  <a:gd name="connsiteX0" fmla="*/ 0 w 1205392"/>
                  <a:gd name="connsiteY0" fmla="*/ 0 h 65792"/>
                  <a:gd name="connsiteX1" fmla="*/ 1205392 w 1205392"/>
                  <a:gd name="connsiteY1" fmla="*/ 10210 h 65792"/>
                  <a:gd name="connsiteX0" fmla="*/ 0 w 1205392"/>
                  <a:gd name="connsiteY0" fmla="*/ 0 h 41888"/>
                  <a:gd name="connsiteX1" fmla="*/ 1205392 w 1205392"/>
                  <a:gd name="connsiteY1" fmla="*/ 10210 h 41888"/>
                  <a:gd name="connsiteX0" fmla="*/ 0 w 724338"/>
                  <a:gd name="connsiteY0" fmla="*/ 31928 h 53570"/>
                  <a:gd name="connsiteX1" fmla="*/ 724338 w 724338"/>
                  <a:gd name="connsiteY1" fmla="*/ 0 h 53570"/>
                  <a:gd name="connsiteX0" fmla="*/ 0 w 724338"/>
                  <a:gd name="connsiteY0" fmla="*/ 38424 h 47252"/>
                  <a:gd name="connsiteX1" fmla="*/ 724338 w 724338"/>
                  <a:gd name="connsiteY1" fmla="*/ 6496 h 47252"/>
                  <a:gd name="connsiteX0" fmla="*/ 0 w 724338"/>
                  <a:gd name="connsiteY0" fmla="*/ 41084 h 41091"/>
                  <a:gd name="connsiteX1" fmla="*/ 724338 w 724338"/>
                  <a:gd name="connsiteY1" fmla="*/ 9156 h 41091"/>
                  <a:gd name="connsiteX0" fmla="*/ 0 w 814535"/>
                  <a:gd name="connsiteY0" fmla="*/ 37331 h 37339"/>
                  <a:gd name="connsiteX1" fmla="*/ 814535 w 814535"/>
                  <a:gd name="connsiteY1" fmla="*/ 9617 h 37339"/>
                  <a:gd name="connsiteX0" fmla="*/ 0 w 793060"/>
                  <a:gd name="connsiteY0" fmla="*/ 37331 h 37339"/>
                  <a:gd name="connsiteX1" fmla="*/ 793060 w 793060"/>
                  <a:gd name="connsiteY1" fmla="*/ 9617 h 37339"/>
                  <a:gd name="connsiteX0" fmla="*/ 0 w 762994"/>
                  <a:gd name="connsiteY0" fmla="*/ 33627 h 33636"/>
                  <a:gd name="connsiteX1" fmla="*/ 762994 w 762994"/>
                  <a:gd name="connsiteY1" fmla="*/ 10127 h 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62994" h="33636">
                    <a:moveTo>
                      <a:pt x="0" y="33627"/>
                    </a:moveTo>
                    <a:cubicBezTo>
                      <a:pt x="259291" y="34463"/>
                      <a:pt x="210856" y="-22575"/>
                      <a:pt x="762994" y="10127"/>
                    </a:cubicBez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Oval 39"/>
              <p:cNvSpPr/>
              <p:nvPr/>
            </p:nvSpPr>
            <p:spPr>
              <a:xfrm>
                <a:off x="2172247" y="3371736"/>
                <a:ext cx="1175589" cy="46545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76641"/>
                  <a:gd name="connsiteY0" fmla="*/ 0 h 122958"/>
                  <a:gd name="connsiteX1" fmla="*/ 1876641 w 1876641"/>
                  <a:gd name="connsiteY1" fmla="*/ 122958 h 122958"/>
                  <a:gd name="connsiteX0" fmla="*/ 0 w 1876641"/>
                  <a:gd name="connsiteY0" fmla="*/ 1706 h 124664"/>
                  <a:gd name="connsiteX1" fmla="*/ 1360482 w 1876641"/>
                  <a:gd name="connsiteY1" fmla="*/ 5533 h 124664"/>
                  <a:gd name="connsiteX2" fmla="*/ 1876641 w 1876641"/>
                  <a:gd name="connsiteY2" fmla="*/ 124664 h 124664"/>
                  <a:gd name="connsiteX0" fmla="*/ 0 w 2248465"/>
                  <a:gd name="connsiteY0" fmla="*/ 139688 h 145221"/>
                  <a:gd name="connsiteX1" fmla="*/ 1360482 w 2248465"/>
                  <a:gd name="connsiteY1" fmla="*/ 143515 h 145221"/>
                  <a:gd name="connsiteX2" fmla="*/ 2248465 w 2248465"/>
                  <a:gd name="connsiteY2" fmla="*/ 0 h 145221"/>
                  <a:gd name="connsiteX0" fmla="*/ 0 w 2248465"/>
                  <a:gd name="connsiteY0" fmla="*/ 139688 h 139688"/>
                  <a:gd name="connsiteX1" fmla="*/ 2248465 w 2248465"/>
                  <a:gd name="connsiteY1" fmla="*/ 0 h 139688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97521 h 97521"/>
                  <a:gd name="connsiteX1" fmla="*/ 493452 w 493452"/>
                  <a:gd name="connsiteY1" fmla="*/ 11335 h 97521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49316 h 49316"/>
                  <a:gd name="connsiteX1" fmla="*/ 493452 w 493452"/>
                  <a:gd name="connsiteY1" fmla="*/ 6904 h 49316"/>
                  <a:gd name="connsiteX0" fmla="*/ 0 w 493452"/>
                  <a:gd name="connsiteY0" fmla="*/ 42412 h 42412"/>
                  <a:gd name="connsiteX1" fmla="*/ 493452 w 493452"/>
                  <a:gd name="connsiteY1" fmla="*/ 0 h 42412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80608"/>
                  <a:gd name="connsiteY0" fmla="*/ 65355 h 65355"/>
                  <a:gd name="connsiteX1" fmla="*/ 480608 w 480608"/>
                  <a:gd name="connsiteY1" fmla="*/ 0 h 65355"/>
                  <a:gd name="connsiteX0" fmla="*/ 0 w 322065"/>
                  <a:gd name="connsiteY0" fmla="*/ 51215 h 51215"/>
                  <a:gd name="connsiteX1" fmla="*/ 322065 w 322065"/>
                  <a:gd name="connsiteY1" fmla="*/ 0 h 51215"/>
                  <a:gd name="connsiteX0" fmla="*/ 0 w 747281"/>
                  <a:gd name="connsiteY0" fmla="*/ 25932 h 25932"/>
                  <a:gd name="connsiteX1" fmla="*/ 747281 w 747281"/>
                  <a:gd name="connsiteY1" fmla="*/ 0 h 25932"/>
                  <a:gd name="connsiteX0" fmla="*/ 0 w 790232"/>
                  <a:gd name="connsiteY0" fmla="*/ 0 h 20420"/>
                  <a:gd name="connsiteX1" fmla="*/ 790232 w 790232"/>
                  <a:gd name="connsiteY1" fmla="*/ 20420 h 20420"/>
                  <a:gd name="connsiteX0" fmla="*/ 0 w 790232"/>
                  <a:gd name="connsiteY0" fmla="*/ 29833 h 50253"/>
                  <a:gd name="connsiteX1" fmla="*/ 790232 w 790232"/>
                  <a:gd name="connsiteY1" fmla="*/ 50253 h 50253"/>
                  <a:gd name="connsiteX0" fmla="*/ 0 w 790232"/>
                  <a:gd name="connsiteY0" fmla="*/ 46812 h 67232"/>
                  <a:gd name="connsiteX1" fmla="*/ 790232 w 790232"/>
                  <a:gd name="connsiteY1" fmla="*/ 67232 h 67232"/>
                  <a:gd name="connsiteX0" fmla="*/ 0 w 1241218"/>
                  <a:gd name="connsiteY0" fmla="*/ 27314 h 94086"/>
                  <a:gd name="connsiteX1" fmla="*/ 1241218 w 1241218"/>
                  <a:gd name="connsiteY1" fmla="*/ 94086 h 94086"/>
                  <a:gd name="connsiteX0" fmla="*/ 0 w 1241218"/>
                  <a:gd name="connsiteY0" fmla="*/ 8894 h 75666"/>
                  <a:gd name="connsiteX1" fmla="*/ 1241218 w 1241218"/>
                  <a:gd name="connsiteY1" fmla="*/ 75666 h 75666"/>
                  <a:gd name="connsiteX0" fmla="*/ 0 w 1185381"/>
                  <a:gd name="connsiteY0" fmla="*/ 10487 h 73045"/>
                  <a:gd name="connsiteX1" fmla="*/ 1185381 w 1185381"/>
                  <a:gd name="connsiteY1" fmla="*/ 73045 h 73045"/>
                  <a:gd name="connsiteX0" fmla="*/ 0 w 1185381"/>
                  <a:gd name="connsiteY0" fmla="*/ 37614 h 100172"/>
                  <a:gd name="connsiteX1" fmla="*/ 1185381 w 1185381"/>
                  <a:gd name="connsiteY1" fmla="*/ 100172 h 100172"/>
                  <a:gd name="connsiteX0" fmla="*/ 0 w 1254103"/>
                  <a:gd name="connsiteY0" fmla="*/ 40096 h 98440"/>
                  <a:gd name="connsiteX1" fmla="*/ 1254103 w 1254103"/>
                  <a:gd name="connsiteY1" fmla="*/ 98440 h 98440"/>
                  <a:gd name="connsiteX0" fmla="*/ 0 w 1198266"/>
                  <a:gd name="connsiteY0" fmla="*/ 76647 h 80212"/>
                  <a:gd name="connsiteX1" fmla="*/ 1198266 w 1198266"/>
                  <a:gd name="connsiteY1" fmla="*/ 80212 h 80212"/>
                  <a:gd name="connsiteX0" fmla="*/ 0 w 1198266"/>
                  <a:gd name="connsiteY0" fmla="*/ 42980 h 46545"/>
                  <a:gd name="connsiteX1" fmla="*/ 1198266 w 1198266"/>
                  <a:gd name="connsiteY1" fmla="*/ 46545 h 46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8266" h="46545">
                    <a:moveTo>
                      <a:pt x="0" y="42980"/>
                    </a:moveTo>
                    <a:cubicBezTo>
                      <a:pt x="387969" y="37146"/>
                      <a:pt x="544001" y="-52966"/>
                      <a:pt x="1198266" y="46545"/>
                    </a:cubicBezTo>
                  </a:path>
                </a:pathLst>
              </a:custGeom>
              <a:noFill/>
              <a:ln w="19050">
                <a:solidFill>
                  <a:srgbClr val="BFBFBF">
                    <a:alpha val="25098"/>
                  </a:srgb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9" name="Group 238"/>
            <p:cNvGrpSpPr/>
            <p:nvPr/>
          </p:nvGrpSpPr>
          <p:grpSpPr>
            <a:xfrm>
              <a:off x="5771551" y="4370623"/>
              <a:ext cx="1565817" cy="170649"/>
              <a:chOff x="1027356" y="3313020"/>
              <a:chExt cx="2295281" cy="250149"/>
            </a:xfrm>
          </p:grpSpPr>
          <p:sp>
            <p:nvSpPr>
              <p:cNvPr id="242" name="Oval 39"/>
              <p:cNvSpPr/>
              <p:nvPr/>
            </p:nvSpPr>
            <p:spPr>
              <a:xfrm>
                <a:off x="1027356" y="3483570"/>
                <a:ext cx="1123584" cy="56588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32021"/>
                  <a:gd name="connsiteY0" fmla="*/ 12981 h 212739"/>
                  <a:gd name="connsiteX1" fmla="*/ 996128 w 1832021"/>
                  <a:gd name="connsiteY1" fmla="*/ 209577 h 212739"/>
                  <a:gd name="connsiteX2" fmla="*/ 1832021 w 1832021"/>
                  <a:gd name="connsiteY2" fmla="*/ 145667 h 212739"/>
                  <a:gd name="connsiteX0" fmla="*/ 0 w 1832021"/>
                  <a:gd name="connsiteY0" fmla="*/ 12981 h 214586"/>
                  <a:gd name="connsiteX1" fmla="*/ 996128 w 1832021"/>
                  <a:gd name="connsiteY1" fmla="*/ 209577 h 214586"/>
                  <a:gd name="connsiteX2" fmla="*/ 1832021 w 1832021"/>
                  <a:gd name="connsiteY2" fmla="*/ 145667 h 214586"/>
                  <a:gd name="connsiteX0" fmla="*/ 0 w 1898894"/>
                  <a:gd name="connsiteY0" fmla="*/ 12981 h 213950"/>
                  <a:gd name="connsiteX1" fmla="*/ 996128 w 1898894"/>
                  <a:gd name="connsiteY1" fmla="*/ 209577 h 213950"/>
                  <a:gd name="connsiteX2" fmla="*/ 1898894 w 1898894"/>
                  <a:gd name="connsiteY2" fmla="*/ 129265 h 213950"/>
                  <a:gd name="connsiteX0" fmla="*/ 0 w 1898894"/>
                  <a:gd name="connsiteY0" fmla="*/ 12981 h 215118"/>
                  <a:gd name="connsiteX1" fmla="*/ 996128 w 1898894"/>
                  <a:gd name="connsiteY1" fmla="*/ 209577 h 215118"/>
                  <a:gd name="connsiteX2" fmla="*/ 1898894 w 1898894"/>
                  <a:gd name="connsiteY2" fmla="*/ 129265 h 215118"/>
                  <a:gd name="connsiteX0" fmla="*/ 0 w 1898894"/>
                  <a:gd name="connsiteY0" fmla="*/ 0 h 116284"/>
                  <a:gd name="connsiteX1" fmla="*/ 1898894 w 1898894"/>
                  <a:gd name="connsiteY1" fmla="*/ 116284 h 116284"/>
                  <a:gd name="connsiteX0" fmla="*/ 0 w 1898894"/>
                  <a:gd name="connsiteY0" fmla="*/ 0 h 141599"/>
                  <a:gd name="connsiteX1" fmla="*/ 1898894 w 1898894"/>
                  <a:gd name="connsiteY1" fmla="*/ 116284 h 141599"/>
                  <a:gd name="connsiteX0" fmla="*/ 0 w 1903852"/>
                  <a:gd name="connsiteY0" fmla="*/ 0 h 116027"/>
                  <a:gd name="connsiteX1" fmla="*/ 1903852 w 1903852"/>
                  <a:gd name="connsiteY1" fmla="*/ 87101 h 116027"/>
                  <a:gd name="connsiteX0" fmla="*/ 0 w 1903852"/>
                  <a:gd name="connsiteY0" fmla="*/ 0 h 128259"/>
                  <a:gd name="connsiteX1" fmla="*/ 1903852 w 1903852"/>
                  <a:gd name="connsiteY1" fmla="*/ 87101 h 128259"/>
                  <a:gd name="connsiteX0" fmla="*/ 0 w 1908810"/>
                  <a:gd name="connsiteY0" fmla="*/ 0 h 104334"/>
                  <a:gd name="connsiteX1" fmla="*/ 1908810 w 1908810"/>
                  <a:gd name="connsiteY1" fmla="*/ 57918 h 104334"/>
                  <a:gd name="connsiteX0" fmla="*/ 0 w 1908810"/>
                  <a:gd name="connsiteY0" fmla="*/ 0 h 136462"/>
                  <a:gd name="connsiteX1" fmla="*/ 1908810 w 1908810"/>
                  <a:gd name="connsiteY1" fmla="*/ 57918 h 136462"/>
                  <a:gd name="connsiteX0" fmla="*/ 0 w 1493031"/>
                  <a:gd name="connsiteY0" fmla="*/ 0 h 174740"/>
                  <a:gd name="connsiteX1" fmla="*/ 1493031 w 1493031"/>
                  <a:gd name="connsiteY1" fmla="*/ 105508 h 174740"/>
                  <a:gd name="connsiteX0" fmla="*/ 0 w 1493031"/>
                  <a:gd name="connsiteY0" fmla="*/ 0 h 153057"/>
                  <a:gd name="connsiteX1" fmla="*/ 1493031 w 1493031"/>
                  <a:gd name="connsiteY1" fmla="*/ 105508 h 153057"/>
                  <a:gd name="connsiteX0" fmla="*/ 0 w 1493031"/>
                  <a:gd name="connsiteY0" fmla="*/ 0 h 110774"/>
                  <a:gd name="connsiteX1" fmla="*/ 1493031 w 1493031"/>
                  <a:gd name="connsiteY1" fmla="*/ 53847 h 110774"/>
                  <a:gd name="connsiteX0" fmla="*/ 0 w 1656379"/>
                  <a:gd name="connsiteY0" fmla="*/ 0 h 99845"/>
                  <a:gd name="connsiteX1" fmla="*/ 1656379 w 1656379"/>
                  <a:gd name="connsiteY1" fmla="*/ 39707 h 99845"/>
                  <a:gd name="connsiteX0" fmla="*/ 0 w 1656379"/>
                  <a:gd name="connsiteY0" fmla="*/ 0 h 87300"/>
                  <a:gd name="connsiteX1" fmla="*/ 1656379 w 1656379"/>
                  <a:gd name="connsiteY1" fmla="*/ 39707 h 87300"/>
                  <a:gd name="connsiteX0" fmla="*/ 0 w 1205392"/>
                  <a:gd name="connsiteY0" fmla="*/ 0 h 65792"/>
                  <a:gd name="connsiteX1" fmla="*/ 1205392 w 1205392"/>
                  <a:gd name="connsiteY1" fmla="*/ 10210 h 65792"/>
                  <a:gd name="connsiteX0" fmla="*/ 0 w 1205392"/>
                  <a:gd name="connsiteY0" fmla="*/ 0 h 41888"/>
                  <a:gd name="connsiteX1" fmla="*/ 1205392 w 1205392"/>
                  <a:gd name="connsiteY1" fmla="*/ 10210 h 41888"/>
                  <a:gd name="connsiteX0" fmla="*/ 0 w 1145261"/>
                  <a:gd name="connsiteY0" fmla="*/ 0 h 56588"/>
                  <a:gd name="connsiteX1" fmla="*/ 1145261 w 1145261"/>
                  <a:gd name="connsiteY1" fmla="*/ 31279 h 5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5261" h="56588">
                    <a:moveTo>
                      <a:pt x="0" y="0"/>
                    </a:moveTo>
                    <a:cubicBezTo>
                      <a:pt x="632965" y="38761"/>
                      <a:pt x="472860" y="87067"/>
                      <a:pt x="1145261" y="31279"/>
                    </a:cubicBez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Oval 39"/>
              <p:cNvSpPr/>
              <p:nvPr/>
            </p:nvSpPr>
            <p:spPr>
              <a:xfrm>
                <a:off x="2167610" y="3496674"/>
                <a:ext cx="821044" cy="66495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76641"/>
                  <a:gd name="connsiteY0" fmla="*/ 0 h 122958"/>
                  <a:gd name="connsiteX1" fmla="*/ 1876641 w 1876641"/>
                  <a:gd name="connsiteY1" fmla="*/ 122958 h 122958"/>
                  <a:gd name="connsiteX0" fmla="*/ 0 w 1876641"/>
                  <a:gd name="connsiteY0" fmla="*/ 1706 h 124664"/>
                  <a:gd name="connsiteX1" fmla="*/ 1360482 w 1876641"/>
                  <a:gd name="connsiteY1" fmla="*/ 5533 h 124664"/>
                  <a:gd name="connsiteX2" fmla="*/ 1876641 w 1876641"/>
                  <a:gd name="connsiteY2" fmla="*/ 124664 h 124664"/>
                  <a:gd name="connsiteX0" fmla="*/ 0 w 2248465"/>
                  <a:gd name="connsiteY0" fmla="*/ 139688 h 145221"/>
                  <a:gd name="connsiteX1" fmla="*/ 1360482 w 2248465"/>
                  <a:gd name="connsiteY1" fmla="*/ 143515 h 145221"/>
                  <a:gd name="connsiteX2" fmla="*/ 2248465 w 2248465"/>
                  <a:gd name="connsiteY2" fmla="*/ 0 h 145221"/>
                  <a:gd name="connsiteX0" fmla="*/ 0 w 2248465"/>
                  <a:gd name="connsiteY0" fmla="*/ 139688 h 139688"/>
                  <a:gd name="connsiteX1" fmla="*/ 2248465 w 2248465"/>
                  <a:gd name="connsiteY1" fmla="*/ 0 h 139688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97521 h 97521"/>
                  <a:gd name="connsiteX1" fmla="*/ 493452 w 493452"/>
                  <a:gd name="connsiteY1" fmla="*/ 11335 h 97521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49316 h 49316"/>
                  <a:gd name="connsiteX1" fmla="*/ 493452 w 493452"/>
                  <a:gd name="connsiteY1" fmla="*/ 6904 h 49316"/>
                  <a:gd name="connsiteX0" fmla="*/ 0 w 493452"/>
                  <a:gd name="connsiteY0" fmla="*/ 42412 h 42412"/>
                  <a:gd name="connsiteX1" fmla="*/ 493452 w 493452"/>
                  <a:gd name="connsiteY1" fmla="*/ 0 h 42412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80608"/>
                  <a:gd name="connsiteY0" fmla="*/ 65355 h 65355"/>
                  <a:gd name="connsiteX1" fmla="*/ 480608 w 480608"/>
                  <a:gd name="connsiteY1" fmla="*/ 0 h 65355"/>
                  <a:gd name="connsiteX0" fmla="*/ 0 w 322065"/>
                  <a:gd name="connsiteY0" fmla="*/ 51215 h 51215"/>
                  <a:gd name="connsiteX1" fmla="*/ 322065 w 322065"/>
                  <a:gd name="connsiteY1" fmla="*/ 0 h 51215"/>
                  <a:gd name="connsiteX0" fmla="*/ 0 w 747281"/>
                  <a:gd name="connsiteY0" fmla="*/ 25932 h 25932"/>
                  <a:gd name="connsiteX1" fmla="*/ 747281 w 747281"/>
                  <a:gd name="connsiteY1" fmla="*/ 0 h 25932"/>
                  <a:gd name="connsiteX0" fmla="*/ 0 w 790232"/>
                  <a:gd name="connsiteY0" fmla="*/ 0 h 20420"/>
                  <a:gd name="connsiteX1" fmla="*/ 790232 w 790232"/>
                  <a:gd name="connsiteY1" fmla="*/ 20420 h 20420"/>
                  <a:gd name="connsiteX0" fmla="*/ 0 w 790232"/>
                  <a:gd name="connsiteY0" fmla="*/ 29833 h 50253"/>
                  <a:gd name="connsiteX1" fmla="*/ 790232 w 790232"/>
                  <a:gd name="connsiteY1" fmla="*/ 50253 h 50253"/>
                  <a:gd name="connsiteX0" fmla="*/ 0 w 790232"/>
                  <a:gd name="connsiteY0" fmla="*/ 46812 h 67232"/>
                  <a:gd name="connsiteX1" fmla="*/ 790232 w 790232"/>
                  <a:gd name="connsiteY1" fmla="*/ 67232 h 67232"/>
                  <a:gd name="connsiteX0" fmla="*/ 0 w 764461"/>
                  <a:gd name="connsiteY0" fmla="*/ 31566 h 85697"/>
                  <a:gd name="connsiteX1" fmla="*/ 764461 w 764461"/>
                  <a:gd name="connsiteY1" fmla="*/ 85697 h 85697"/>
                  <a:gd name="connsiteX0" fmla="*/ 0 w 833183"/>
                  <a:gd name="connsiteY0" fmla="*/ 36608 h 78098"/>
                  <a:gd name="connsiteX1" fmla="*/ 833183 w 833183"/>
                  <a:gd name="connsiteY1" fmla="*/ 78098 h 78098"/>
                  <a:gd name="connsiteX0" fmla="*/ 0 w 833183"/>
                  <a:gd name="connsiteY0" fmla="*/ 12969 h 54459"/>
                  <a:gd name="connsiteX1" fmla="*/ 833183 w 833183"/>
                  <a:gd name="connsiteY1" fmla="*/ 54459 h 54459"/>
                  <a:gd name="connsiteX0" fmla="*/ 0 w 833183"/>
                  <a:gd name="connsiteY0" fmla="*/ 0 h 41490"/>
                  <a:gd name="connsiteX1" fmla="*/ 833183 w 833183"/>
                  <a:gd name="connsiteY1" fmla="*/ 41490 h 41490"/>
                  <a:gd name="connsiteX0" fmla="*/ 0 w 833183"/>
                  <a:gd name="connsiteY0" fmla="*/ 0 h 41490"/>
                  <a:gd name="connsiteX1" fmla="*/ 833183 w 833183"/>
                  <a:gd name="connsiteY1" fmla="*/ 41490 h 41490"/>
                  <a:gd name="connsiteX0" fmla="*/ 0 w 833183"/>
                  <a:gd name="connsiteY0" fmla="*/ 8309 h 49799"/>
                  <a:gd name="connsiteX1" fmla="*/ 833183 w 833183"/>
                  <a:gd name="connsiteY1" fmla="*/ 49799 h 49799"/>
                  <a:gd name="connsiteX0" fmla="*/ 0 w 833183"/>
                  <a:gd name="connsiteY0" fmla="*/ 18775 h 60265"/>
                  <a:gd name="connsiteX1" fmla="*/ 833183 w 833183"/>
                  <a:gd name="connsiteY1" fmla="*/ 60265 h 60265"/>
                  <a:gd name="connsiteX0" fmla="*/ 0 w 825786"/>
                  <a:gd name="connsiteY0" fmla="*/ 22380 h 56613"/>
                  <a:gd name="connsiteX1" fmla="*/ 825786 w 825786"/>
                  <a:gd name="connsiteY1" fmla="*/ 56613 h 56613"/>
                  <a:gd name="connsiteX0" fmla="*/ 0 w 836882"/>
                  <a:gd name="connsiteY0" fmla="*/ 14119 h 66495"/>
                  <a:gd name="connsiteX1" fmla="*/ 836882 w 836882"/>
                  <a:gd name="connsiteY1" fmla="*/ 66495 h 66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6882" h="66495">
                    <a:moveTo>
                      <a:pt x="0" y="14119"/>
                    </a:moveTo>
                    <a:cubicBezTo>
                      <a:pt x="259235" y="-1079"/>
                      <a:pt x="403814" y="-23535"/>
                      <a:pt x="836882" y="66495"/>
                    </a:cubicBezTo>
                  </a:path>
                </a:pathLst>
              </a:custGeom>
              <a:noFill/>
              <a:ln w="19050">
                <a:solidFill>
                  <a:srgbClr val="BFBFBF">
                    <a:alpha val="25098"/>
                  </a:srgb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Oval 39"/>
              <p:cNvSpPr/>
              <p:nvPr/>
            </p:nvSpPr>
            <p:spPr>
              <a:xfrm>
                <a:off x="1392421" y="3313020"/>
                <a:ext cx="748552" cy="33636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32021"/>
                  <a:gd name="connsiteY0" fmla="*/ 12981 h 212739"/>
                  <a:gd name="connsiteX1" fmla="*/ 996128 w 1832021"/>
                  <a:gd name="connsiteY1" fmla="*/ 209577 h 212739"/>
                  <a:gd name="connsiteX2" fmla="*/ 1832021 w 1832021"/>
                  <a:gd name="connsiteY2" fmla="*/ 145667 h 212739"/>
                  <a:gd name="connsiteX0" fmla="*/ 0 w 1832021"/>
                  <a:gd name="connsiteY0" fmla="*/ 12981 h 214586"/>
                  <a:gd name="connsiteX1" fmla="*/ 996128 w 1832021"/>
                  <a:gd name="connsiteY1" fmla="*/ 209577 h 214586"/>
                  <a:gd name="connsiteX2" fmla="*/ 1832021 w 1832021"/>
                  <a:gd name="connsiteY2" fmla="*/ 145667 h 214586"/>
                  <a:gd name="connsiteX0" fmla="*/ 0 w 1898894"/>
                  <a:gd name="connsiteY0" fmla="*/ 12981 h 213950"/>
                  <a:gd name="connsiteX1" fmla="*/ 996128 w 1898894"/>
                  <a:gd name="connsiteY1" fmla="*/ 209577 h 213950"/>
                  <a:gd name="connsiteX2" fmla="*/ 1898894 w 1898894"/>
                  <a:gd name="connsiteY2" fmla="*/ 129265 h 213950"/>
                  <a:gd name="connsiteX0" fmla="*/ 0 w 1898894"/>
                  <a:gd name="connsiteY0" fmla="*/ 12981 h 215118"/>
                  <a:gd name="connsiteX1" fmla="*/ 996128 w 1898894"/>
                  <a:gd name="connsiteY1" fmla="*/ 209577 h 215118"/>
                  <a:gd name="connsiteX2" fmla="*/ 1898894 w 1898894"/>
                  <a:gd name="connsiteY2" fmla="*/ 129265 h 215118"/>
                  <a:gd name="connsiteX0" fmla="*/ 0 w 1898894"/>
                  <a:gd name="connsiteY0" fmla="*/ 0 h 116284"/>
                  <a:gd name="connsiteX1" fmla="*/ 1898894 w 1898894"/>
                  <a:gd name="connsiteY1" fmla="*/ 116284 h 116284"/>
                  <a:gd name="connsiteX0" fmla="*/ 0 w 1898894"/>
                  <a:gd name="connsiteY0" fmla="*/ 0 h 141599"/>
                  <a:gd name="connsiteX1" fmla="*/ 1898894 w 1898894"/>
                  <a:gd name="connsiteY1" fmla="*/ 116284 h 141599"/>
                  <a:gd name="connsiteX0" fmla="*/ 0 w 1903852"/>
                  <a:gd name="connsiteY0" fmla="*/ 0 h 116027"/>
                  <a:gd name="connsiteX1" fmla="*/ 1903852 w 1903852"/>
                  <a:gd name="connsiteY1" fmla="*/ 87101 h 116027"/>
                  <a:gd name="connsiteX0" fmla="*/ 0 w 1903852"/>
                  <a:gd name="connsiteY0" fmla="*/ 0 h 128259"/>
                  <a:gd name="connsiteX1" fmla="*/ 1903852 w 1903852"/>
                  <a:gd name="connsiteY1" fmla="*/ 87101 h 128259"/>
                  <a:gd name="connsiteX0" fmla="*/ 0 w 1908810"/>
                  <a:gd name="connsiteY0" fmla="*/ 0 h 104334"/>
                  <a:gd name="connsiteX1" fmla="*/ 1908810 w 1908810"/>
                  <a:gd name="connsiteY1" fmla="*/ 57918 h 104334"/>
                  <a:gd name="connsiteX0" fmla="*/ 0 w 1908810"/>
                  <a:gd name="connsiteY0" fmla="*/ 0 h 136462"/>
                  <a:gd name="connsiteX1" fmla="*/ 1908810 w 1908810"/>
                  <a:gd name="connsiteY1" fmla="*/ 57918 h 136462"/>
                  <a:gd name="connsiteX0" fmla="*/ 0 w 1493031"/>
                  <a:gd name="connsiteY0" fmla="*/ 0 h 174740"/>
                  <a:gd name="connsiteX1" fmla="*/ 1493031 w 1493031"/>
                  <a:gd name="connsiteY1" fmla="*/ 105508 h 174740"/>
                  <a:gd name="connsiteX0" fmla="*/ 0 w 1493031"/>
                  <a:gd name="connsiteY0" fmla="*/ 0 h 153057"/>
                  <a:gd name="connsiteX1" fmla="*/ 1493031 w 1493031"/>
                  <a:gd name="connsiteY1" fmla="*/ 105508 h 153057"/>
                  <a:gd name="connsiteX0" fmla="*/ 0 w 1493031"/>
                  <a:gd name="connsiteY0" fmla="*/ 0 h 110774"/>
                  <a:gd name="connsiteX1" fmla="*/ 1493031 w 1493031"/>
                  <a:gd name="connsiteY1" fmla="*/ 53847 h 110774"/>
                  <a:gd name="connsiteX0" fmla="*/ 0 w 1656379"/>
                  <a:gd name="connsiteY0" fmla="*/ 0 h 99845"/>
                  <a:gd name="connsiteX1" fmla="*/ 1656379 w 1656379"/>
                  <a:gd name="connsiteY1" fmla="*/ 39707 h 99845"/>
                  <a:gd name="connsiteX0" fmla="*/ 0 w 1656379"/>
                  <a:gd name="connsiteY0" fmla="*/ 0 h 87300"/>
                  <a:gd name="connsiteX1" fmla="*/ 1656379 w 1656379"/>
                  <a:gd name="connsiteY1" fmla="*/ 39707 h 87300"/>
                  <a:gd name="connsiteX0" fmla="*/ 0 w 1205392"/>
                  <a:gd name="connsiteY0" fmla="*/ 0 h 65792"/>
                  <a:gd name="connsiteX1" fmla="*/ 1205392 w 1205392"/>
                  <a:gd name="connsiteY1" fmla="*/ 10210 h 65792"/>
                  <a:gd name="connsiteX0" fmla="*/ 0 w 1205392"/>
                  <a:gd name="connsiteY0" fmla="*/ 0 h 41888"/>
                  <a:gd name="connsiteX1" fmla="*/ 1205392 w 1205392"/>
                  <a:gd name="connsiteY1" fmla="*/ 10210 h 41888"/>
                  <a:gd name="connsiteX0" fmla="*/ 0 w 724338"/>
                  <a:gd name="connsiteY0" fmla="*/ 31928 h 53570"/>
                  <a:gd name="connsiteX1" fmla="*/ 724338 w 724338"/>
                  <a:gd name="connsiteY1" fmla="*/ 0 h 53570"/>
                  <a:gd name="connsiteX0" fmla="*/ 0 w 724338"/>
                  <a:gd name="connsiteY0" fmla="*/ 38424 h 47252"/>
                  <a:gd name="connsiteX1" fmla="*/ 724338 w 724338"/>
                  <a:gd name="connsiteY1" fmla="*/ 6496 h 47252"/>
                  <a:gd name="connsiteX0" fmla="*/ 0 w 724338"/>
                  <a:gd name="connsiteY0" fmla="*/ 41084 h 41091"/>
                  <a:gd name="connsiteX1" fmla="*/ 724338 w 724338"/>
                  <a:gd name="connsiteY1" fmla="*/ 9156 h 41091"/>
                  <a:gd name="connsiteX0" fmla="*/ 0 w 814535"/>
                  <a:gd name="connsiteY0" fmla="*/ 37331 h 37339"/>
                  <a:gd name="connsiteX1" fmla="*/ 814535 w 814535"/>
                  <a:gd name="connsiteY1" fmla="*/ 9617 h 37339"/>
                  <a:gd name="connsiteX0" fmla="*/ 0 w 793060"/>
                  <a:gd name="connsiteY0" fmla="*/ 37331 h 37339"/>
                  <a:gd name="connsiteX1" fmla="*/ 793060 w 793060"/>
                  <a:gd name="connsiteY1" fmla="*/ 9617 h 37339"/>
                  <a:gd name="connsiteX0" fmla="*/ 0 w 762994"/>
                  <a:gd name="connsiteY0" fmla="*/ 33627 h 33636"/>
                  <a:gd name="connsiteX1" fmla="*/ 762994 w 762994"/>
                  <a:gd name="connsiteY1" fmla="*/ 10127 h 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62994" h="33636">
                    <a:moveTo>
                      <a:pt x="0" y="33627"/>
                    </a:moveTo>
                    <a:cubicBezTo>
                      <a:pt x="259291" y="34463"/>
                      <a:pt x="210856" y="-22575"/>
                      <a:pt x="762994" y="10127"/>
                    </a:cubicBez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Oval 39"/>
              <p:cNvSpPr/>
              <p:nvPr/>
            </p:nvSpPr>
            <p:spPr>
              <a:xfrm>
                <a:off x="2176076" y="3322374"/>
                <a:ext cx="1146561" cy="132960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76641"/>
                  <a:gd name="connsiteY0" fmla="*/ 0 h 122958"/>
                  <a:gd name="connsiteX1" fmla="*/ 1876641 w 1876641"/>
                  <a:gd name="connsiteY1" fmla="*/ 122958 h 122958"/>
                  <a:gd name="connsiteX0" fmla="*/ 0 w 1876641"/>
                  <a:gd name="connsiteY0" fmla="*/ 1706 h 124664"/>
                  <a:gd name="connsiteX1" fmla="*/ 1360482 w 1876641"/>
                  <a:gd name="connsiteY1" fmla="*/ 5533 h 124664"/>
                  <a:gd name="connsiteX2" fmla="*/ 1876641 w 1876641"/>
                  <a:gd name="connsiteY2" fmla="*/ 124664 h 124664"/>
                  <a:gd name="connsiteX0" fmla="*/ 0 w 2248465"/>
                  <a:gd name="connsiteY0" fmla="*/ 139688 h 145221"/>
                  <a:gd name="connsiteX1" fmla="*/ 1360482 w 2248465"/>
                  <a:gd name="connsiteY1" fmla="*/ 143515 h 145221"/>
                  <a:gd name="connsiteX2" fmla="*/ 2248465 w 2248465"/>
                  <a:gd name="connsiteY2" fmla="*/ 0 h 145221"/>
                  <a:gd name="connsiteX0" fmla="*/ 0 w 2248465"/>
                  <a:gd name="connsiteY0" fmla="*/ 139688 h 139688"/>
                  <a:gd name="connsiteX1" fmla="*/ 2248465 w 2248465"/>
                  <a:gd name="connsiteY1" fmla="*/ 0 h 139688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97521 h 97521"/>
                  <a:gd name="connsiteX1" fmla="*/ 493452 w 493452"/>
                  <a:gd name="connsiteY1" fmla="*/ 11335 h 97521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49316 h 49316"/>
                  <a:gd name="connsiteX1" fmla="*/ 493452 w 493452"/>
                  <a:gd name="connsiteY1" fmla="*/ 6904 h 49316"/>
                  <a:gd name="connsiteX0" fmla="*/ 0 w 493452"/>
                  <a:gd name="connsiteY0" fmla="*/ 42412 h 42412"/>
                  <a:gd name="connsiteX1" fmla="*/ 493452 w 493452"/>
                  <a:gd name="connsiteY1" fmla="*/ 0 h 42412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80608"/>
                  <a:gd name="connsiteY0" fmla="*/ 65355 h 65355"/>
                  <a:gd name="connsiteX1" fmla="*/ 480608 w 480608"/>
                  <a:gd name="connsiteY1" fmla="*/ 0 h 65355"/>
                  <a:gd name="connsiteX0" fmla="*/ 0 w 322065"/>
                  <a:gd name="connsiteY0" fmla="*/ 51215 h 51215"/>
                  <a:gd name="connsiteX1" fmla="*/ 322065 w 322065"/>
                  <a:gd name="connsiteY1" fmla="*/ 0 h 51215"/>
                  <a:gd name="connsiteX0" fmla="*/ 0 w 747281"/>
                  <a:gd name="connsiteY0" fmla="*/ 25932 h 25932"/>
                  <a:gd name="connsiteX1" fmla="*/ 747281 w 747281"/>
                  <a:gd name="connsiteY1" fmla="*/ 0 h 25932"/>
                  <a:gd name="connsiteX0" fmla="*/ 0 w 790232"/>
                  <a:gd name="connsiteY0" fmla="*/ 0 h 20420"/>
                  <a:gd name="connsiteX1" fmla="*/ 790232 w 790232"/>
                  <a:gd name="connsiteY1" fmla="*/ 20420 h 20420"/>
                  <a:gd name="connsiteX0" fmla="*/ 0 w 790232"/>
                  <a:gd name="connsiteY0" fmla="*/ 29833 h 50253"/>
                  <a:gd name="connsiteX1" fmla="*/ 790232 w 790232"/>
                  <a:gd name="connsiteY1" fmla="*/ 50253 h 50253"/>
                  <a:gd name="connsiteX0" fmla="*/ 0 w 790232"/>
                  <a:gd name="connsiteY0" fmla="*/ 46812 h 67232"/>
                  <a:gd name="connsiteX1" fmla="*/ 790232 w 790232"/>
                  <a:gd name="connsiteY1" fmla="*/ 67232 h 67232"/>
                  <a:gd name="connsiteX0" fmla="*/ 0 w 1241218"/>
                  <a:gd name="connsiteY0" fmla="*/ 27314 h 94086"/>
                  <a:gd name="connsiteX1" fmla="*/ 1241218 w 1241218"/>
                  <a:gd name="connsiteY1" fmla="*/ 94086 h 94086"/>
                  <a:gd name="connsiteX0" fmla="*/ 0 w 1241218"/>
                  <a:gd name="connsiteY0" fmla="*/ 8894 h 75666"/>
                  <a:gd name="connsiteX1" fmla="*/ 1241218 w 1241218"/>
                  <a:gd name="connsiteY1" fmla="*/ 75666 h 75666"/>
                  <a:gd name="connsiteX0" fmla="*/ 0 w 1185381"/>
                  <a:gd name="connsiteY0" fmla="*/ 10487 h 73045"/>
                  <a:gd name="connsiteX1" fmla="*/ 1185381 w 1185381"/>
                  <a:gd name="connsiteY1" fmla="*/ 73045 h 73045"/>
                  <a:gd name="connsiteX0" fmla="*/ 0 w 1185381"/>
                  <a:gd name="connsiteY0" fmla="*/ 37614 h 100172"/>
                  <a:gd name="connsiteX1" fmla="*/ 1185381 w 1185381"/>
                  <a:gd name="connsiteY1" fmla="*/ 100172 h 100172"/>
                  <a:gd name="connsiteX0" fmla="*/ 0 w 1254103"/>
                  <a:gd name="connsiteY0" fmla="*/ 40096 h 98440"/>
                  <a:gd name="connsiteX1" fmla="*/ 1254103 w 1254103"/>
                  <a:gd name="connsiteY1" fmla="*/ 98440 h 98440"/>
                  <a:gd name="connsiteX0" fmla="*/ 0 w 1198266"/>
                  <a:gd name="connsiteY0" fmla="*/ 76647 h 80212"/>
                  <a:gd name="connsiteX1" fmla="*/ 1198266 w 1198266"/>
                  <a:gd name="connsiteY1" fmla="*/ 80212 h 80212"/>
                  <a:gd name="connsiteX0" fmla="*/ 0 w 1198266"/>
                  <a:gd name="connsiteY0" fmla="*/ 42980 h 46545"/>
                  <a:gd name="connsiteX1" fmla="*/ 1198266 w 1198266"/>
                  <a:gd name="connsiteY1" fmla="*/ 46545 h 46545"/>
                  <a:gd name="connsiteX0" fmla="*/ 0 w 1168678"/>
                  <a:gd name="connsiteY0" fmla="*/ 592 h 131157"/>
                  <a:gd name="connsiteX1" fmla="*/ 1168678 w 1168678"/>
                  <a:gd name="connsiteY1" fmla="*/ 131157 h 131157"/>
                  <a:gd name="connsiteX0" fmla="*/ 0 w 1168678"/>
                  <a:gd name="connsiteY0" fmla="*/ 2395 h 132960"/>
                  <a:gd name="connsiteX1" fmla="*/ 1168678 w 1168678"/>
                  <a:gd name="connsiteY1" fmla="*/ 132960 h 132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8678" h="132960">
                    <a:moveTo>
                      <a:pt x="0" y="2395"/>
                    </a:moveTo>
                    <a:cubicBezTo>
                      <a:pt x="387969" y="-3439"/>
                      <a:pt x="558796" y="-10094"/>
                      <a:pt x="1168678" y="132960"/>
                    </a:cubicBezTo>
                  </a:path>
                </a:pathLst>
              </a:custGeom>
              <a:noFill/>
              <a:ln w="19050">
                <a:solidFill>
                  <a:srgbClr val="BFBFBF">
                    <a:alpha val="25098"/>
                  </a:srgb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0" name="Oval 39"/>
            <p:cNvSpPr/>
            <p:nvPr/>
          </p:nvSpPr>
          <p:spPr>
            <a:xfrm>
              <a:off x="5866834" y="4450745"/>
              <a:ext cx="671554" cy="19451"/>
            </a:xfrm>
            <a:custGeom>
              <a:avLst/>
              <a:gdLst>
                <a:gd name="connsiteX0" fmla="*/ 0 w 381000"/>
                <a:gd name="connsiteY0" fmla="*/ 128016 h 256032"/>
                <a:gd name="connsiteX1" fmla="*/ 190500 w 381000"/>
                <a:gd name="connsiteY1" fmla="*/ 0 h 256032"/>
                <a:gd name="connsiteX2" fmla="*/ 381000 w 381000"/>
                <a:gd name="connsiteY2" fmla="*/ 128016 h 256032"/>
                <a:gd name="connsiteX3" fmla="*/ 190500 w 381000"/>
                <a:gd name="connsiteY3" fmla="*/ 256032 h 256032"/>
                <a:gd name="connsiteX4" fmla="*/ 0 w 381000"/>
                <a:gd name="connsiteY4" fmla="*/ 128016 h 256032"/>
                <a:gd name="connsiteX0" fmla="*/ 0 w 381000"/>
                <a:gd name="connsiteY0" fmla="*/ 128016 h 347472"/>
                <a:gd name="connsiteX1" fmla="*/ 190500 w 381000"/>
                <a:gd name="connsiteY1" fmla="*/ 0 h 347472"/>
                <a:gd name="connsiteX2" fmla="*/ 381000 w 381000"/>
                <a:gd name="connsiteY2" fmla="*/ 128016 h 347472"/>
                <a:gd name="connsiteX3" fmla="*/ 281940 w 381000"/>
                <a:gd name="connsiteY3" fmla="*/ 347472 h 347472"/>
                <a:gd name="connsiteX0" fmla="*/ 0 w 381000"/>
                <a:gd name="connsiteY0" fmla="*/ 128016 h 128016"/>
                <a:gd name="connsiteX1" fmla="*/ 190500 w 381000"/>
                <a:gd name="connsiteY1" fmla="*/ 0 h 128016"/>
                <a:gd name="connsiteX2" fmla="*/ 381000 w 381000"/>
                <a:gd name="connsiteY2" fmla="*/ 128016 h 128016"/>
                <a:gd name="connsiteX0" fmla="*/ 0 w 381000"/>
                <a:gd name="connsiteY0" fmla="*/ 13039 h 182203"/>
                <a:gd name="connsiteX1" fmla="*/ 204216 w 381000"/>
                <a:gd name="connsiteY1" fmla="*/ 182203 h 182203"/>
                <a:gd name="connsiteX2" fmla="*/ 381000 w 381000"/>
                <a:gd name="connsiteY2" fmla="*/ 13039 h 182203"/>
                <a:gd name="connsiteX0" fmla="*/ 0 w 1673974"/>
                <a:gd name="connsiteY0" fmla="*/ 10404 h 267032"/>
                <a:gd name="connsiteX1" fmla="*/ 1479804 w 1673974"/>
                <a:gd name="connsiteY1" fmla="*/ 266436 h 267032"/>
                <a:gd name="connsiteX2" fmla="*/ 1656588 w 1673974"/>
                <a:gd name="connsiteY2" fmla="*/ 97272 h 267032"/>
                <a:gd name="connsiteX0" fmla="*/ 0 w 2392680"/>
                <a:gd name="connsiteY0" fmla="*/ 10279 h 266570"/>
                <a:gd name="connsiteX1" fmla="*/ 1479804 w 2392680"/>
                <a:gd name="connsiteY1" fmla="*/ 266311 h 266570"/>
                <a:gd name="connsiteX2" fmla="*/ 2392680 w 2392680"/>
                <a:gd name="connsiteY2" fmla="*/ 69715 h 266570"/>
                <a:gd name="connsiteX0" fmla="*/ 0 w 2392680"/>
                <a:gd name="connsiteY0" fmla="*/ 13935 h 174348"/>
                <a:gd name="connsiteX1" fmla="*/ 1164336 w 2392680"/>
                <a:gd name="connsiteY1" fmla="*/ 173955 h 174348"/>
                <a:gd name="connsiteX2" fmla="*/ 2392680 w 2392680"/>
                <a:gd name="connsiteY2" fmla="*/ 73371 h 174348"/>
                <a:gd name="connsiteX0" fmla="*/ 0 w 2415540"/>
                <a:gd name="connsiteY0" fmla="*/ 12839 h 201099"/>
                <a:gd name="connsiteX1" fmla="*/ 1187196 w 2415540"/>
                <a:gd name="connsiteY1" fmla="*/ 200291 h 201099"/>
                <a:gd name="connsiteX2" fmla="*/ 2415540 w 2415540"/>
                <a:gd name="connsiteY2" fmla="*/ 99707 h 201099"/>
                <a:gd name="connsiteX0" fmla="*/ 0 w 2401559"/>
                <a:gd name="connsiteY0" fmla="*/ 12498 h 200070"/>
                <a:gd name="connsiteX1" fmla="*/ 1187196 w 2401559"/>
                <a:gd name="connsiteY1" fmla="*/ 199950 h 200070"/>
                <a:gd name="connsiteX2" fmla="*/ 2401559 w 2401559"/>
                <a:gd name="connsiteY2" fmla="*/ 49074 h 200070"/>
                <a:gd name="connsiteX0" fmla="*/ 0 w 2392239"/>
                <a:gd name="connsiteY0" fmla="*/ 11890 h 217895"/>
                <a:gd name="connsiteX1" fmla="*/ 1177876 w 2392239"/>
                <a:gd name="connsiteY1" fmla="*/ 217630 h 217895"/>
                <a:gd name="connsiteX2" fmla="*/ 2392239 w 2392239"/>
                <a:gd name="connsiteY2" fmla="*/ 66754 h 217895"/>
                <a:gd name="connsiteX0" fmla="*/ 0 w 2392239"/>
                <a:gd name="connsiteY0" fmla="*/ 12244 h 209116"/>
                <a:gd name="connsiteX1" fmla="*/ 996128 w 2392239"/>
                <a:gd name="connsiteY1" fmla="*/ 208840 h 209116"/>
                <a:gd name="connsiteX2" fmla="*/ 2392239 w 2392239"/>
                <a:gd name="connsiteY2" fmla="*/ 67108 h 209116"/>
                <a:gd name="connsiteX0" fmla="*/ 0 w 2392239"/>
                <a:gd name="connsiteY0" fmla="*/ 12981 h 211773"/>
                <a:gd name="connsiteX1" fmla="*/ 996128 w 2392239"/>
                <a:gd name="connsiteY1" fmla="*/ 209577 h 211773"/>
                <a:gd name="connsiteX2" fmla="*/ 2392239 w 2392239"/>
                <a:gd name="connsiteY2" fmla="*/ 67845 h 211773"/>
                <a:gd name="connsiteX0" fmla="*/ 0 w 1876641"/>
                <a:gd name="connsiteY0" fmla="*/ 12981 h 212573"/>
                <a:gd name="connsiteX1" fmla="*/ 996128 w 1876641"/>
                <a:gd name="connsiteY1" fmla="*/ 209577 h 212573"/>
                <a:gd name="connsiteX2" fmla="*/ 1876641 w 1876641"/>
                <a:gd name="connsiteY2" fmla="*/ 135939 h 212573"/>
                <a:gd name="connsiteX0" fmla="*/ 0 w 1832021"/>
                <a:gd name="connsiteY0" fmla="*/ 12981 h 212739"/>
                <a:gd name="connsiteX1" fmla="*/ 996128 w 1832021"/>
                <a:gd name="connsiteY1" fmla="*/ 209577 h 212739"/>
                <a:gd name="connsiteX2" fmla="*/ 1832021 w 1832021"/>
                <a:gd name="connsiteY2" fmla="*/ 145667 h 212739"/>
                <a:gd name="connsiteX0" fmla="*/ 0 w 1832021"/>
                <a:gd name="connsiteY0" fmla="*/ 12981 h 214586"/>
                <a:gd name="connsiteX1" fmla="*/ 996128 w 1832021"/>
                <a:gd name="connsiteY1" fmla="*/ 209577 h 214586"/>
                <a:gd name="connsiteX2" fmla="*/ 1832021 w 1832021"/>
                <a:gd name="connsiteY2" fmla="*/ 145667 h 214586"/>
                <a:gd name="connsiteX0" fmla="*/ 0 w 1898894"/>
                <a:gd name="connsiteY0" fmla="*/ 12981 h 213950"/>
                <a:gd name="connsiteX1" fmla="*/ 996128 w 1898894"/>
                <a:gd name="connsiteY1" fmla="*/ 209577 h 213950"/>
                <a:gd name="connsiteX2" fmla="*/ 1898894 w 1898894"/>
                <a:gd name="connsiteY2" fmla="*/ 129265 h 213950"/>
                <a:gd name="connsiteX0" fmla="*/ 0 w 1898894"/>
                <a:gd name="connsiteY0" fmla="*/ 12981 h 215118"/>
                <a:gd name="connsiteX1" fmla="*/ 996128 w 1898894"/>
                <a:gd name="connsiteY1" fmla="*/ 209577 h 215118"/>
                <a:gd name="connsiteX2" fmla="*/ 1898894 w 1898894"/>
                <a:gd name="connsiteY2" fmla="*/ 129265 h 215118"/>
                <a:gd name="connsiteX0" fmla="*/ 0 w 1898894"/>
                <a:gd name="connsiteY0" fmla="*/ 0 h 116284"/>
                <a:gd name="connsiteX1" fmla="*/ 1898894 w 1898894"/>
                <a:gd name="connsiteY1" fmla="*/ 116284 h 116284"/>
                <a:gd name="connsiteX0" fmla="*/ 0 w 1898894"/>
                <a:gd name="connsiteY0" fmla="*/ 0 h 141599"/>
                <a:gd name="connsiteX1" fmla="*/ 1898894 w 1898894"/>
                <a:gd name="connsiteY1" fmla="*/ 116284 h 141599"/>
                <a:gd name="connsiteX0" fmla="*/ 0 w 1903852"/>
                <a:gd name="connsiteY0" fmla="*/ 0 h 116027"/>
                <a:gd name="connsiteX1" fmla="*/ 1903852 w 1903852"/>
                <a:gd name="connsiteY1" fmla="*/ 87101 h 116027"/>
                <a:gd name="connsiteX0" fmla="*/ 0 w 1903852"/>
                <a:gd name="connsiteY0" fmla="*/ 0 h 128259"/>
                <a:gd name="connsiteX1" fmla="*/ 1903852 w 1903852"/>
                <a:gd name="connsiteY1" fmla="*/ 87101 h 128259"/>
                <a:gd name="connsiteX0" fmla="*/ 0 w 1908810"/>
                <a:gd name="connsiteY0" fmla="*/ 0 h 104334"/>
                <a:gd name="connsiteX1" fmla="*/ 1908810 w 1908810"/>
                <a:gd name="connsiteY1" fmla="*/ 57918 h 104334"/>
                <a:gd name="connsiteX0" fmla="*/ 0 w 1908810"/>
                <a:gd name="connsiteY0" fmla="*/ 0 h 136462"/>
                <a:gd name="connsiteX1" fmla="*/ 1908810 w 1908810"/>
                <a:gd name="connsiteY1" fmla="*/ 57918 h 136462"/>
                <a:gd name="connsiteX0" fmla="*/ 0 w 1493031"/>
                <a:gd name="connsiteY0" fmla="*/ 0 h 174740"/>
                <a:gd name="connsiteX1" fmla="*/ 1493031 w 1493031"/>
                <a:gd name="connsiteY1" fmla="*/ 105508 h 174740"/>
                <a:gd name="connsiteX0" fmla="*/ 0 w 1493031"/>
                <a:gd name="connsiteY0" fmla="*/ 0 h 153057"/>
                <a:gd name="connsiteX1" fmla="*/ 1493031 w 1493031"/>
                <a:gd name="connsiteY1" fmla="*/ 105508 h 153057"/>
                <a:gd name="connsiteX0" fmla="*/ 0 w 1493031"/>
                <a:gd name="connsiteY0" fmla="*/ 0 h 110774"/>
                <a:gd name="connsiteX1" fmla="*/ 1493031 w 1493031"/>
                <a:gd name="connsiteY1" fmla="*/ 53847 h 110774"/>
                <a:gd name="connsiteX0" fmla="*/ 0 w 1656379"/>
                <a:gd name="connsiteY0" fmla="*/ 0 h 99845"/>
                <a:gd name="connsiteX1" fmla="*/ 1656379 w 1656379"/>
                <a:gd name="connsiteY1" fmla="*/ 39707 h 99845"/>
                <a:gd name="connsiteX0" fmla="*/ 0 w 1656379"/>
                <a:gd name="connsiteY0" fmla="*/ 0 h 87300"/>
                <a:gd name="connsiteX1" fmla="*/ 1656379 w 1656379"/>
                <a:gd name="connsiteY1" fmla="*/ 39707 h 87300"/>
                <a:gd name="connsiteX0" fmla="*/ 0 w 1205392"/>
                <a:gd name="connsiteY0" fmla="*/ 0 h 65792"/>
                <a:gd name="connsiteX1" fmla="*/ 1205392 w 1205392"/>
                <a:gd name="connsiteY1" fmla="*/ 10210 h 65792"/>
                <a:gd name="connsiteX0" fmla="*/ 0 w 1205392"/>
                <a:gd name="connsiteY0" fmla="*/ 0 h 41888"/>
                <a:gd name="connsiteX1" fmla="*/ 1205392 w 1205392"/>
                <a:gd name="connsiteY1" fmla="*/ 10210 h 41888"/>
                <a:gd name="connsiteX0" fmla="*/ 0 w 724338"/>
                <a:gd name="connsiteY0" fmla="*/ 31928 h 53570"/>
                <a:gd name="connsiteX1" fmla="*/ 724338 w 724338"/>
                <a:gd name="connsiteY1" fmla="*/ 0 h 53570"/>
                <a:gd name="connsiteX0" fmla="*/ 0 w 724338"/>
                <a:gd name="connsiteY0" fmla="*/ 38424 h 47252"/>
                <a:gd name="connsiteX1" fmla="*/ 724338 w 724338"/>
                <a:gd name="connsiteY1" fmla="*/ 6496 h 47252"/>
                <a:gd name="connsiteX0" fmla="*/ 0 w 724338"/>
                <a:gd name="connsiteY0" fmla="*/ 41084 h 41091"/>
                <a:gd name="connsiteX1" fmla="*/ 724338 w 724338"/>
                <a:gd name="connsiteY1" fmla="*/ 9156 h 41091"/>
                <a:gd name="connsiteX0" fmla="*/ 0 w 814535"/>
                <a:gd name="connsiteY0" fmla="*/ 37331 h 37339"/>
                <a:gd name="connsiteX1" fmla="*/ 814535 w 814535"/>
                <a:gd name="connsiteY1" fmla="*/ 9617 h 37339"/>
                <a:gd name="connsiteX0" fmla="*/ 0 w 793060"/>
                <a:gd name="connsiteY0" fmla="*/ 37331 h 37339"/>
                <a:gd name="connsiteX1" fmla="*/ 793060 w 793060"/>
                <a:gd name="connsiteY1" fmla="*/ 9617 h 37339"/>
                <a:gd name="connsiteX0" fmla="*/ 0 w 762994"/>
                <a:gd name="connsiteY0" fmla="*/ 33627 h 33636"/>
                <a:gd name="connsiteX1" fmla="*/ 762994 w 762994"/>
                <a:gd name="connsiteY1" fmla="*/ 10127 h 33636"/>
                <a:gd name="connsiteX0" fmla="*/ 0 w 1003401"/>
                <a:gd name="connsiteY0" fmla="*/ 10373 h 15902"/>
                <a:gd name="connsiteX1" fmla="*/ 1003401 w 1003401"/>
                <a:gd name="connsiteY1" fmla="*/ 15902 h 15902"/>
                <a:gd name="connsiteX0" fmla="*/ 0 w 1003401"/>
                <a:gd name="connsiteY0" fmla="*/ 0 h 28513"/>
                <a:gd name="connsiteX1" fmla="*/ 1003401 w 1003401"/>
                <a:gd name="connsiteY1" fmla="*/ 5529 h 2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3401" h="28513">
                  <a:moveTo>
                    <a:pt x="0" y="0"/>
                  </a:moveTo>
                  <a:cubicBezTo>
                    <a:pt x="259291" y="836"/>
                    <a:pt x="447564" y="59912"/>
                    <a:pt x="1003401" y="5529"/>
                  </a:cubicBezTo>
                </a:path>
              </a:pathLst>
            </a:custGeom>
            <a:noFill/>
            <a:ln w="1905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39"/>
            <p:cNvSpPr/>
            <p:nvPr/>
          </p:nvSpPr>
          <p:spPr>
            <a:xfrm>
              <a:off x="6547483" y="4434092"/>
              <a:ext cx="616322" cy="85848"/>
            </a:xfrm>
            <a:custGeom>
              <a:avLst/>
              <a:gdLst>
                <a:gd name="connsiteX0" fmla="*/ 0 w 381000"/>
                <a:gd name="connsiteY0" fmla="*/ 128016 h 256032"/>
                <a:gd name="connsiteX1" fmla="*/ 190500 w 381000"/>
                <a:gd name="connsiteY1" fmla="*/ 0 h 256032"/>
                <a:gd name="connsiteX2" fmla="*/ 381000 w 381000"/>
                <a:gd name="connsiteY2" fmla="*/ 128016 h 256032"/>
                <a:gd name="connsiteX3" fmla="*/ 190500 w 381000"/>
                <a:gd name="connsiteY3" fmla="*/ 256032 h 256032"/>
                <a:gd name="connsiteX4" fmla="*/ 0 w 381000"/>
                <a:gd name="connsiteY4" fmla="*/ 128016 h 256032"/>
                <a:gd name="connsiteX0" fmla="*/ 0 w 381000"/>
                <a:gd name="connsiteY0" fmla="*/ 128016 h 347472"/>
                <a:gd name="connsiteX1" fmla="*/ 190500 w 381000"/>
                <a:gd name="connsiteY1" fmla="*/ 0 h 347472"/>
                <a:gd name="connsiteX2" fmla="*/ 381000 w 381000"/>
                <a:gd name="connsiteY2" fmla="*/ 128016 h 347472"/>
                <a:gd name="connsiteX3" fmla="*/ 281940 w 381000"/>
                <a:gd name="connsiteY3" fmla="*/ 347472 h 347472"/>
                <a:gd name="connsiteX0" fmla="*/ 0 w 381000"/>
                <a:gd name="connsiteY0" fmla="*/ 128016 h 128016"/>
                <a:gd name="connsiteX1" fmla="*/ 190500 w 381000"/>
                <a:gd name="connsiteY1" fmla="*/ 0 h 128016"/>
                <a:gd name="connsiteX2" fmla="*/ 381000 w 381000"/>
                <a:gd name="connsiteY2" fmla="*/ 128016 h 128016"/>
                <a:gd name="connsiteX0" fmla="*/ 0 w 381000"/>
                <a:gd name="connsiteY0" fmla="*/ 13039 h 182203"/>
                <a:gd name="connsiteX1" fmla="*/ 204216 w 381000"/>
                <a:gd name="connsiteY1" fmla="*/ 182203 h 182203"/>
                <a:gd name="connsiteX2" fmla="*/ 381000 w 381000"/>
                <a:gd name="connsiteY2" fmla="*/ 13039 h 182203"/>
                <a:gd name="connsiteX0" fmla="*/ 0 w 1673974"/>
                <a:gd name="connsiteY0" fmla="*/ 10404 h 267032"/>
                <a:gd name="connsiteX1" fmla="*/ 1479804 w 1673974"/>
                <a:gd name="connsiteY1" fmla="*/ 266436 h 267032"/>
                <a:gd name="connsiteX2" fmla="*/ 1656588 w 1673974"/>
                <a:gd name="connsiteY2" fmla="*/ 97272 h 267032"/>
                <a:gd name="connsiteX0" fmla="*/ 0 w 2392680"/>
                <a:gd name="connsiteY0" fmla="*/ 10279 h 266570"/>
                <a:gd name="connsiteX1" fmla="*/ 1479804 w 2392680"/>
                <a:gd name="connsiteY1" fmla="*/ 266311 h 266570"/>
                <a:gd name="connsiteX2" fmla="*/ 2392680 w 2392680"/>
                <a:gd name="connsiteY2" fmla="*/ 69715 h 266570"/>
                <a:gd name="connsiteX0" fmla="*/ 0 w 2392680"/>
                <a:gd name="connsiteY0" fmla="*/ 13935 h 174348"/>
                <a:gd name="connsiteX1" fmla="*/ 1164336 w 2392680"/>
                <a:gd name="connsiteY1" fmla="*/ 173955 h 174348"/>
                <a:gd name="connsiteX2" fmla="*/ 2392680 w 2392680"/>
                <a:gd name="connsiteY2" fmla="*/ 73371 h 174348"/>
                <a:gd name="connsiteX0" fmla="*/ 0 w 2415540"/>
                <a:gd name="connsiteY0" fmla="*/ 12839 h 201099"/>
                <a:gd name="connsiteX1" fmla="*/ 1187196 w 2415540"/>
                <a:gd name="connsiteY1" fmla="*/ 200291 h 201099"/>
                <a:gd name="connsiteX2" fmla="*/ 2415540 w 2415540"/>
                <a:gd name="connsiteY2" fmla="*/ 99707 h 201099"/>
                <a:gd name="connsiteX0" fmla="*/ 0 w 2401559"/>
                <a:gd name="connsiteY0" fmla="*/ 12498 h 200070"/>
                <a:gd name="connsiteX1" fmla="*/ 1187196 w 2401559"/>
                <a:gd name="connsiteY1" fmla="*/ 199950 h 200070"/>
                <a:gd name="connsiteX2" fmla="*/ 2401559 w 2401559"/>
                <a:gd name="connsiteY2" fmla="*/ 49074 h 200070"/>
                <a:gd name="connsiteX0" fmla="*/ 0 w 2392239"/>
                <a:gd name="connsiteY0" fmla="*/ 11890 h 217895"/>
                <a:gd name="connsiteX1" fmla="*/ 1177876 w 2392239"/>
                <a:gd name="connsiteY1" fmla="*/ 217630 h 217895"/>
                <a:gd name="connsiteX2" fmla="*/ 2392239 w 2392239"/>
                <a:gd name="connsiteY2" fmla="*/ 66754 h 217895"/>
                <a:gd name="connsiteX0" fmla="*/ 0 w 2392239"/>
                <a:gd name="connsiteY0" fmla="*/ 12244 h 209116"/>
                <a:gd name="connsiteX1" fmla="*/ 996128 w 2392239"/>
                <a:gd name="connsiteY1" fmla="*/ 208840 h 209116"/>
                <a:gd name="connsiteX2" fmla="*/ 2392239 w 2392239"/>
                <a:gd name="connsiteY2" fmla="*/ 67108 h 209116"/>
                <a:gd name="connsiteX0" fmla="*/ 0 w 2392239"/>
                <a:gd name="connsiteY0" fmla="*/ 12981 h 211773"/>
                <a:gd name="connsiteX1" fmla="*/ 996128 w 2392239"/>
                <a:gd name="connsiteY1" fmla="*/ 209577 h 211773"/>
                <a:gd name="connsiteX2" fmla="*/ 2392239 w 2392239"/>
                <a:gd name="connsiteY2" fmla="*/ 67845 h 211773"/>
                <a:gd name="connsiteX0" fmla="*/ 0 w 1876641"/>
                <a:gd name="connsiteY0" fmla="*/ 12981 h 212573"/>
                <a:gd name="connsiteX1" fmla="*/ 996128 w 1876641"/>
                <a:gd name="connsiteY1" fmla="*/ 209577 h 212573"/>
                <a:gd name="connsiteX2" fmla="*/ 1876641 w 1876641"/>
                <a:gd name="connsiteY2" fmla="*/ 135939 h 212573"/>
                <a:gd name="connsiteX0" fmla="*/ 0 w 1876641"/>
                <a:gd name="connsiteY0" fmla="*/ 0 h 122958"/>
                <a:gd name="connsiteX1" fmla="*/ 1876641 w 1876641"/>
                <a:gd name="connsiteY1" fmla="*/ 122958 h 122958"/>
                <a:gd name="connsiteX0" fmla="*/ 0 w 1876641"/>
                <a:gd name="connsiteY0" fmla="*/ 1706 h 124664"/>
                <a:gd name="connsiteX1" fmla="*/ 1360482 w 1876641"/>
                <a:gd name="connsiteY1" fmla="*/ 5533 h 124664"/>
                <a:gd name="connsiteX2" fmla="*/ 1876641 w 1876641"/>
                <a:gd name="connsiteY2" fmla="*/ 124664 h 124664"/>
                <a:gd name="connsiteX0" fmla="*/ 0 w 2248465"/>
                <a:gd name="connsiteY0" fmla="*/ 139688 h 145221"/>
                <a:gd name="connsiteX1" fmla="*/ 1360482 w 2248465"/>
                <a:gd name="connsiteY1" fmla="*/ 143515 h 145221"/>
                <a:gd name="connsiteX2" fmla="*/ 2248465 w 2248465"/>
                <a:gd name="connsiteY2" fmla="*/ 0 h 145221"/>
                <a:gd name="connsiteX0" fmla="*/ 0 w 2248465"/>
                <a:gd name="connsiteY0" fmla="*/ 139688 h 139688"/>
                <a:gd name="connsiteX1" fmla="*/ 2248465 w 2248465"/>
                <a:gd name="connsiteY1" fmla="*/ 0 h 139688"/>
                <a:gd name="connsiteX0" fmla="*/ 0 w 493452"/>
                <a:gd name="connsiteY0" fmla="*/ 86186 h 86186"/>
                <a:gd name="connsiteX1" fmla="*/ 493452 w 493452"/>
                <a:gd name="connsiteY1" fmla="*/ 0 h 86186"/>
                <a:gd name="connsiteX0" fmla="*/ 0 w 493452"/>
                <a:gd name="connsiteY0" fmla="*/ 86186 h 86186"/>
                <a:gd name="connsiteX1" fmla="*/ 493452 w 493452"/>
                <a:gd name="connsiteY1" fmla="*/ 0 h 86186"/>
                <a:gd name="connsiteX0" fmla="*/ 0 w 493452"/>
                <a:gd name="connsiteY0" fmla="*/ 97521 h 97521"/>
                <a:gd name="connsiteX1" fmla="*/ 493452 w 493452"/>
                <a:gd name="connsiteY1" fmla="*/ 11335 h 97521"/>
                <a:gd name="connsiteX0" fmla="*/ 0 w 493452"/>
                <a:gd name="connsiteY0" fmla="*/ 86186 h 86186"/>
                <a:gd name="connsiteX1" fmla="*/ 493452 w 493452"/>
                <a:gd name="connsiteY1" fmla="*/ 0 h 86186"/>
                <a:gd name="connsiteX0" fmla="*/ 0 w 493452"/>
                <a:gd name="connsiteY0" fmla="*/ 86186 h 86186"/>
                <a:gd name="connsiteX1" fmla="*/ 493452 w 493452"/>
                <a:gd name="connsiteY1" fmla="*/ 0 h 86186"/>
                <a:gd name="connsiteX0" fmla="*/ 0 w 493452"/>
                <a:gd name="connsiteY0" fmla="*/ 49316 h 49316"/>
                <a:gd name="connsiteX1" fmla="*/ 493452 w 493452"/>
                <a:gd name="connsiteY1" fmla="*/ 6904 h 49316"/>
                <a:gd name="connsiteX0" fmla="*/ 0 w 493452"/>
                <a:gd name="connsiteY0" fmla="*/ 42412 h 42412"/>
                <a:gd name="connsiteX1" fmla="*/ 493452 w 493452"/>
                <a:gd name="connsiteY1" fmla="*/ 0 h 42412"/>
                <a:gd name="connsiteX0" fmla="*/ 0 w 465733"/>
                <a:gd name="connsiteY0" fmla="*/ 144390 h 144390"/>
                <a:gd name="connsiteX1" fmla="*/ 465733 w 465733"/>
                <a:gd name="connsiteY1" fmla="*/ 0 h 144390"/>
                <a:gd name="connsiteX0" fmla="*/ 0 w 465733"/>
                <a:gd name="connsiteY0" fmla="*/ 144390 h 144390"/>
                <a:gd name="connsiteX1" fmla="*/ 465733 w 465733"/>
                <a:gd name="connsiteY1" fmla="*/ 0 h 144390"/>
                <a:gd name="connsiteX0" fmla="*/ 0 w 465733"/>
                <a:gd name="connsiteY0" fmla="*/ 87563 h 87563"/>
                <a:gd name="connsiteX1" fmla="*/ 465733 w 465733"/>
                <a:gd name="connsiteY1" fmla="*/ 0 h 87563"/>
                <a:gd name="connsiteX0" fmla="*/ 0 w 465733"/>
                <a:gd name="connsiteY0" fmla="*/ 87563 h 87563"/>
                <a:gd name="connsiteX1" fmla="*/ 465733 w 465733"/>
                <a:gd name="connsiteY1" fmla="*/ 0 h 87563"/>
                <a:gd name="connsiteX0" fmla="*/ 0 w 465733"/>
                <a:gd name="connsiteY0" fmla="*/ 87563 h 87563"/>
                <a:gd name="connsiteX1" fmla="*/ 465733 w 465733"/>
                <a:gd name="connsiteY1" fmla="*/ 0 h 87563"/>
                <a:gd name="connsiteX0" fmla="*/ 0 w 470999"/>
                <a:gd name="connsiteY0" fmla="*/ 103062 h 103062"/>
                <a:gd name="connsiteX1" fmla="*/ 470999 w 470999"/>
                <a:gd name="connsiteY1" fmla="*/ 0 h 103062"/>
                <a:gd name="connsiteX0" fmla="*/ 0 w 470999"/>
                <a:gd name="connsiteY0" fmla="*/ 103062 h 103062"/>
                <a:gd name="connsiteX1" fmla="*/ 470999 w 470999"/>
                <a:gd name="connsiteY1" fmla="*/ 0 h 103062"/>
                <a:gd name="connsiteX0" fmla="*/ 0 w 480608"/>
                <a:gd name="connsiteY0" fmla="*/ 65355 h 65355"/>
                <a:gd name="connsiteX1" fmla="*/ 480608 w 480608"/>
                <a:gd name="connsiteY1" fmla="*/ 0 h 65355"/>
                <a:gd name="connsiteX0" fmla="*/ 0 w 322065"/>
                <a:gd name="connsiteY0" fmla="*/ 51215 h 51215"/>
                <a:gd name="connsiteX1" fmla="*/ 322065 w 322065"/>
                <a:gd name="connsiteY1" fmla="*/ 0 h 51215"/>
                <a:gd name="connsiteX0" fmla="*/ 0 w 747281"/>
                <a:gd name="connsiteY0" fmla="*/ 25932 h 25932"/>
                <a:gd name="connsiteX1" fmla="*/ 747281 w 747281"/>
                <a:gd name="connsiteY1" fmla="*/ 0 h 25932"/>
                <a:gd name="connsiteX0" fmla="*/ 0 w 790232"/>
                <a:gd name="connsiteY0" fmla="*/ 0 h 20420"/>
                <a:gd name="connsiteX1" fmla="*/ 790232 w 790232"/>
                <a:gd name="connsiteY1" fmla="*/ 20420 h 20420"/>
                <a:gd name="connsiteX0" fmla="*/ 0 w 790232"/>
                <a:gd name="connsiteY0" fmla="*/ 29833 h 50253"/>
                <a:gd name="connsiteX1" fmla="*/ 790232 w 790232"/>
                <a:gd name="connsiteY1" fmla="*/ 50253 h 50253"/>
                <a:gd name="connsiteX0" fmla="*/ 0 w 790232"/>
                <a:gd name="connsiteY0" fmla="*/ 46812 h 67232"/>
                <a:gd name="connsiteX1" fmla="*/ 790232 w 790232"/>
                <a:gd name="connsiteY1" fmla="*/ 67232 h 67232"/>
                <a:gd name="connsiteX0" fmla="*/ 0 w 1241218"/>
                <a:gd name="connsiteY0" fmla="*/ 27314 h 94086"/>
                <a:gd name="connsiteX1" fmla="*/ 1241218 w 1241218"/>
                <a:gd name="connsiteY1" fmla="*/ 94086 h 94086"/>
                <a:gd name="connsiteX0" fmla="*/ 0 w 1241218"/>
                <a:gd name="connsiteY0" fmla="*/ 8894 h 75666"/>
                <a:gd name="connsiteX1" fmla="*/ 1241218 w 1241218"/>
                <a:gd name="connsiteY1" fmla="*/ 75666 h 75666"/>
                <a:gd name="connsiteX0" fmla="*/ 0 w 1185381"/>
                <a:gd name="connsiteY0" fmla="*/ 10487 h 73045"/>
                <a:gd name="connsiteX1" fmla="*/ 1185381 w 1185381"/>
                <a:gd name="connsiteY1" fmla="*/ 73045 h 73045"/>
                <a:gd name="connsiteX0" fmla="*/ 0 w 1185381"/>
                <a:gd name="connsiteY0" fmla="*/ 37614 h 100172"/>
                <a:gd name="connsiteX1" fmla="*/ 1185381 w 1185381"/>
                <a:gd name="connsiteY1" fmla="*/ 100172 h 100172"/>
                <a:gd name="connsiteX0" fmla="*/ 0 w 1254103"/>
                <a:gd name="connsiteY0" fmla="*/ 40096 h 98440"/>
                <a:gd name="connsiteX1" fmla="*/ 1254103 w 1254103"/>
                <a:gd name="connsiteY1" fmla="*/ 98440 h 98440"/>
                <a:gd name="connsiteX0" fmla="*/ 0 w 1198266"/>
                <a:gd name="connsiteY0" fmla="*/ 76647 h 80212"/>
                <a:gd name="connsiteX1" fmla="*/ 1198266 w 1198266"/>
                <a:gd name="connsiteY1" fmla="*/ 80212 h 80212"/>
                <a:gd name="connsiteX0" fmla="*/ 0 w 1198266"/>
                <a:gd name="connsiteY0" fmla="*/ 42980 h 46545"/>
                <a:gd name="connsiteX1" fmla="*/ 1198266 w 1198266"/>
                <a:gd name="connsiteY1" fmla="*/ 46545 h 46545"/>
                <a:gd name="connsiteX0" fmla="*/ 0 w 1168678"/>
                <a:gd name="connsiteY0" fmla="*/ 592 h 131157"/>
                <a:gd name="connsiteX1" fmla="*/ 1168678 w 1168678"/>
                <a:gd name="connsiteY1" fmla="*/ 131157 h 131157"/>
                <a:gd name="connsiteX0" fmla="*/ 0 w 1168678"/>
                <a:gd name="connsiteY0" fmla="*/ 2395 h 132960"/>
                <a:gd name="connsiteX1" fmla="*/ 1168678 w 1168678"/>
                <a:gd name="connsiteY1" fmla="*/ 132960 h 132960"/>
                <a:gd name="connsiteX0" fmla="*/ 0 w 968955"/>
                <a:gd name="connsiteY0" fmla="*/ 6186 h 114979"/>
                <a:gd name="connsiteX1" fmla="*/ 968955 w 968955"/>
                <a:gd name="connsiteY1" fmla="*/ 114979 h 114979"/>
                <a:gd name="connsiteX0" fmla="*/ 0 w 950462"/>
                <a:gd name="connsiteY0" fmla="*/ 9311 h 107218"/>
                <a:gd name="connsiteX1" fmla="*/ 950462 w 950462"/>
                <a:gd name="connsiteY1" fmla="*/ 107218 h 107218"/>
                <a:gd name="connsiteX0" fmla="*/ 0 w 950462"/>
                <a:gd name="connsiteY0" fmla="*/ 25298 h 123205"/>
                <a:gd name="connsiteX1" fmla="*/ 950462 w 950462"/>
                <a:gd name="connsiteY1" fmla="*/ 123205 h 123205"/>
                <a:gd name="connsiteX0" fmla="*/ 0 w 920873"/>
                <a:gd name="connsiteY0" fmla="*/ 27559 h 118209"/>
                <a:gd name="connsiteX1" fmla="*/ 920873 w 920873"/>
                <a:gd name="connsiteY1" fmla="*/ 118209 h 118209"/>
                <a:gd name="connsiteX0" fmla="*/ 0 w 920873"/>
                <a:gd name="connsiteY0" fmla="*/ 0 h 90650"/>
                <a:gd name="connsiteX1" fmla="*/ 920873 w 920873"/>
                <a:gd name="connsiteY1" fmla="*/ 90650 h 90650"/>
                <a:gd name="connsiteX0" fmla="*/ 0 w 920873"/>
                <a:gd name="connsiteY0" fmla="*/ 13860 h 104510"/>
                <a:gd name="connsiteX1" fmla="*/ 920873 w 920873"/>
                <a:gd name="connsiteY1" fmla="*/ 104510 h 104510"/>
                <a:gd name="connsiteX0" fmla="*/ 0 w 920873"/>
                <a:gd name="connsiteY0" fmla="*/ 35192 h 125842"/>
                <a:gd name="connsiteX1" fmla="*/ 920873 w 920873"/>
                <a:gd name="connsiteY1" fmla="*/ 125842 h 125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20873" h="125842">
                  <a:moveTo>
                    <a:pt x="0" y="35192"/>
                  </a:moveTo>
                  <a:cubicBezTo>
                    <a:pt x="310657" y="7352"/>
                    <a:pt x="643504" y="-60403"/>
                    <a:pt x="920873" y="125842"/>
                  </a:cubicBezTo>
                </a:path>
              </a:pathLst>
            </a:custGeom>
            <a:noFill/>
            <a:ln w="19050">
              <a:solidFill>
                <a:srgbClr val="BFBFBF">
                  <a:alpha val="25098"/>
                </a:srgb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4" name="Group 253"/>
          <p:cNvGrpSpPr/>
          <p:nvPr/>
        </p:nvGrpSpPr>
        <p:grpSpPr>
          <a:xfrm>
            <a:off x="3336356" y="4859875"/>
            <a:ext cx="3971488" cy="80369"/>
            <a:chOff x="1402081" y="4133626"/>
            <a:chExt cx="5821678" cy="117810"/>
          </a:xfrm>
        </p:grpSpPr>
        <p:sp>
          <p:nvSpPr>
            <p:cNvPr id="255" name="Rectangle 254"/>
            <p:cNvSpPr/>
            <p:nvPr/>
          </p:nvSpPr>
          <p:spPr>
            <a:xfrm>
              <a:off x="1402081" y="4179345"/>
              <a:ext cx="45719" cy="45719"/>
            </a:xfrm>
            <a:prstGeom prst="rect">
              <a:avLst/>
            </a:prstGeom>
            <a:solidFill>
              <a:schemeClr val="accent5"/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Rectangle 255"/>
            <p:cNvSpPr/>
            <p:nvPr/>
          </p:nvSpPr>
          <p:spPr>
            <a:xfrm>
              <a:off x="1531621" y="4133626"/>
              <a:ext cx="45719" cy="45719"/>
            </a:xfrm>
            <a:prstGeom prst="rect">
              <a:avLst/>
            </a:prstGeom>
            <a:solidFill>
              <a:schemeClr val="accent5"/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Rectangle 256"/>
            <p:cNvSpPr/>
            <p:nvPr/>
          </p:nvSpPr>
          <p:spPr>
            <a:xfrm>
              <a:off x="3324468" y="4156485"/>
              <a:ext cx="45719" cy="45719"/>
            </a:xfrm>
            <a:prstGeom prst="rect">
              <a:avLst/>
            </a:prstGeom>
            <a:solidFill>
              <a:schemeClr val="accent5"/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Rectangle 257"/>
            <p:cNvSpPr/>
            <p:nvPr/>
          </p:nvSpPr>
          <p:spPr>
            <a:xfrm>
              <a:off x="5248656" y="4156484"/>
              <a:ext cx="45719" cy="45719"/>
            </a:xfrm>
            <a:prstGeom prst="rect">
              <a:avLst/>
            </a:prstGeom>
            <a:solidFill>
              <a:schemeClr val="accent5"/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Rectangle 258"/>
            <p:cNvSpPr/>
            <p:nvPr/>
          </p:nvSpPr>
          <p:spPr>
            <a:xfrm>
              <a:off x="7178040" y="4179345"/>
              <a:ext cx="45719" cy="45719"/>
            </a:xfrm>
            <a:prstGeom prst="rect">
              <a:avLst/>
            </a:prstGeom>
            <a:solidFill>
              <a:schemeClr val="accent5"/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0" name="Group 259"/>
            <p:cNvGrpSpPr/>
            <p:nvPr/>
          </p:nvGrpSpPr>
          <p:grpSpPr>
            <a:xfrm>
              <a:off x="1454056" y="4181579"/>
              <a:ext cx="1893944" cy="69857"/>
              <a:chOff x="1454056" y="4181579"/>
              <a:chExt cx="1893944" cy="69857"/>
            </a:xfrm>
          </p:grpSpPr>
          <p:sp>
            <p:nvSpPr>
              <p:cNvPr id="267" name="Oval 39"/>
              <p:cNvSpPr/>
              <p:nvPr/>
            </p:nvSpPr>
            <p:spPr>
              <a:xfrm>
                <a:off x="1454056" y="4215207"/>
                <a:ext cx="784850" cy="36229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32021"/>
                  <a:gd name="connsiteY0" fmla="*/ 12981 h 212739"/>
                  <a:gd name="connsiteX1" fmla="*/ 996128 w 1832021"/>
                  <a:gd name="connsiteY1" fmla="*/ 209577 h 212739"/>
                  <a:gd name="connsiteX2" fmla="*/ 1832021 w 1832021"/>
                  <a:gd name="connsiteY2" fmla="*/ 145667 h 212739"/>
                  <a:gd name="connsiteX0" fmla="*/ 0 w 1832021"/>
                  <a:gd name="connsiteY0" fmla="*/ 12981 h 214586"/>
                  <a:gd name="connsiteX1" fmla="*/ 996128 w 1832021"/>
                  <a:gd name="connsiteY1" fmla="*/ 209577 h 214586"/>
                  <a:gd name="connsiteX2" fmla="*/ 1832021 w 1832021"/>
                  <a:gd name="connsiteY2" fmla="*/ 145667 h 214586"/>
                  <a:gd name="connsiteX0" fmla="*/ 0 w 1898894"/>
                  <a:gd name="connsiteY0" fmla="*/ 12981 h 213950"/>
                  <a:gd name="connsiteX1" fmla="*/ 996128 w 1898894"/>
                  <a:gd name="connsiteY1" fmla="*/ 209577 h 213950"/>
                  <a:gd name="connsiteX2" fmla="*/ 1898894 w 1898894"/>
                  <a:gd name="connsiteY2" fmla="*/ 129265 h 213950"/>
                  <a:gd name="connsiteX0" fmla="*/ 0 w 1898894"/>
                  <a:gd name="connsiteY0" fmla="*/ 12981 h 215118"/>
                  <a:gd name="connsiteX1" fmla="*/ 996128 w 1898894"/>
                  <a:gd name="connsiteY1" fmla="*/ 209577 h 215118"/>
                  <a:gd name="connsiteX2" fmla="*/ 1898894 w 1898894"/>
                  <a:gd name="connsiteY2" fmla="*/ 129265 h 215118"/>
                  <a:gd name="connsiteX0" fmla="*/ 0 w 1898894"/>
                  <a:gd name="connsiteY0" fmla="*/ 0 h 116284"/>
                  <a:gd name="connsiteX1" fmla="*/ 1898894 w 1898894"/>
                  <a:gd name="connsiteY1" fmla="*/ 116284 h 116284"/>
                  <a:gd name="connsiteX0" fmla="*/ 0 w 1898894"/>
                  <a:gd name="connsiteY0" fmla="*/ 0 h 141599"/>
                  <a:gd name="connsiteX1" fmla="*/ 1898894 w 1898894"/>
                  <a:gd name="connsiteY1" fmla="*/ 116284 h 141599"/>
                  <a:gd name="connsiteX0" fmla="*/ 0 w 1903852"/>
                  <a:gd name="connsiteY0" fmla="*/ 0 h 116027"/>
                  <a:gd name="connsiteX1" fmla="*/ 1903852 w 1903852"/>
                  <a:gd name="connsiteY1" fmla="*/ 87101 h 116027"/>
                  <a:gd name="connsiteX0" fmla="*/ 0 w 1903852"/>
                  <a:gd name="connsiteY0" fmla="*/ 0 h 128259"/>
                  <a:gd name="connsiteX1" fmla="*/ 1903852 w 1903852"/>
                  <a:gd name="connsiteY1" fmla="*/ 87101 h 128259"/>
                  <a:gd name="connsiteX0" fmla="*/ 0 w 1908810"/>
                  <a:gd name="connsiteY0" fmla="*/ 0 h 104334"/>
                  <a:gd name="connsiteX1" fmla="*/ 1908810 w 1908810"/>
                  <a:gd name="connsiteY1" fmla="*/ 57918 h 104334"/>
                  <a:gd name="connsiteX0" fmla="*/ 0 w 1908810"/>
                  <a:gd name="connsiteY0" fmla="*/ 0 h 136462"/>
                  <a:gd name="connsiteX1" fmla="*/ 1908810 w 1908810"/>
                  <a:gd name="connsiteY1" fmla="*/ 57918 h 136462"/>
                  <a:gd name="connsiteX0" fmla="*/ 0 w 1493031"/>
                  <a:gd name="connsiteY0" fmla="*/ 0 h 174740"/>
                  <a:gd name="connsiteX1" fmla="*/ 1493031 w 1493031"/>
                  <a:gd name="connsiteY1" fmla="*/ 105508 h 174740"/>
                  <a:gd name="connsiteX0" fmla="*/ 0 w 1493031"/>
                  <a:gd name="connsiteY0" fmla="*/ 0 h 153057"/>
                  <a:gd name="connsiteX1" fmla="*/ 1493031 w 1493031"/>
                  <a:gd name="connsiteY1" fmla="*/ 105508 h 153057"/>
                  <a:gd name="connsiteX0" fmla="*/ 0 w 1493031"/>
                  <a:gd name="connsiteY0" fmla="*/ 0 h 110774"/>
                  <a:gd name="connsiteX1" fmla="*/ 1493031 w 1493031"/>
                  <a:gd name="connsiteY1" fmla="*/ 53847 h 110774"/>
                  <a:gd name="connsiteX0" fmla="*/ 0 w 1656379"/>
                  <a:gd name="connsiteY0" fmla="*/ 0 h 99845"/>
                  <a:gd name="connsiteX1" fmla="*/ 1656379 w 1656379"/>
                  <a:gd name="connsiteY1" fmla="*/ 39707 h 99845"/>
                  <a:gd name="connsiteX0" fmla="*/ 0 w 1656379"/>
                  <a:gd name="connsiteY0" fmla="*/ 0 h 87300"/>
                  <a:gd name="connsiteX1" fmla="*/ 1656379 w 1656379"/>
                  <a:gd name="connsiteY1" fmla="*/ 39707 h 87300"/>
                  <a:gd name="connsiteX0" fmla="*/ 0 w 1205392"/>
                  <a:gd name="connsiteY0" fmla="*/ 0 h 65792"/>
                  <a:gd name="connsiteX1" fmla="*/ 1205392 w 1205392"/>
                  <a:gd name="connsiteY1" fmla="*/ 10210 h 65792"/>
                  <a:gd name="connsiteX0" fmla="*/ 0 w 1205392"/>
                  <a:gd name="connsiteY0" fmla="*/ 0 h 41888"/>
                  <a:gd name="connsiteX1" fmla="*/ 1205392 w 1205392"/>
                  <a:gd name="connsiteY1" fmla="*/ 10210 h 41888"/>
                  <a:gd name="connsiteX0" fmla="*/ 0 w 1205392"/>
                  <a:gd name="connsiteY0" fmla="*/ 0 h 66143"/>
                  <a:gd name="connsiteX1" fmla="*/ 1205392 w 1205392"/>
                  <a:gd name="connsiteY1" fmla="*/ 10210 h 66143"/>
                  <a:gd name="connsiteX0" fmla="*/ 0 w 799992"/>
                  <a:gd name="connsiteY0" fmla="*/ 0 h 78960"/>
                  <a:gd name="connsiteX1" fmla="*/ 799992 w 799992"/>
                  <a:gd name="connsiteY1" fmla="*/ 36229 h 78960"/>
                  <a:gd name="connsiteX0" fmla="*/ 0 w 799992"/>
                  <a:gd name="connsiteY0" fmla="*/ 0 h 59830"/>
                  <a:gd name="connsiteX1" fmla="*/ 799992 w 799992"/>
                  <a:gd name="connsiteY1" fmla="*/ 36229 h 59830"/>
                  <a:gd name="connsiteX0" fmla="*/ 0 w 799992"/>
                  <a:gd name="connsiteY0" fmla="*/ 0 h 39607"/>
                  <a:gd name="connsiteX1" fmla="*/ 799992 w 799992"/>
                  <a:gd name="connsiteY1" fmla="*/ 36229 h 39607"/>
                  <a:gd name="connsiteX0" fmla="*/ 0 w 799992"/>
                  <a:gd name="connsiteY0" fmla="*/ 0 h 36229"/>
                  <a:gd name="connsiteX1" fmla="*/ 799992 w 799992"/>
                  <a:gd name="connsiteY1" fmla="*/ 36229 h 36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99992" h="36229">
                    <a:moveTo>
                      <a:pt x="0" y="0"/>
                    </a:moveTo>
                    <a:lnTo>
                      <a:pt x="799992" y="36229"/>
                    </a:ln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Oval 39"/>
              <p:cNvSpPr/>
              <p:nvPr/>
            </p:nvSpPr>
            <p:spPr>
              <a:xfrm>
                <a:off x="2230752" y="4181579"/>
                <a:ext cx="1117248" cy="68268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76641"/>
                  <a:gd name="connsiteY0" fmla="*/ 0 h 122958"/>
                  <a:gd name="connsiteX1" fmla="*/ 1876641 w 1876641"/>
                  <a:gd name="connsiteY1" fmla="*/ 122958 h 122958"/>
                  <a:gd name="connsiteX0" fmla="*/ 0 w 1876641"/>
                  <a:gd name="connsiteY0" fmla="*/ 1706 h 124664"/>
                  <a:gd name="connsiteX1" fmla="*/ 1360482 w 1876641"/>
                  <a:gd name="connsiteY1" fmla="*/ 5533 h 124664"/>
                  <a:gd name="connsiteX2" fmla="*/ 1876641 w 1876641"/>
                  <a:gd name="connsiteY2" fmla="*/ 124664 h 124664"/>
                  <a:gd name="connsiteX0" fmla="*/ 0 w 2248465"/>
                  <a:gd name="connsiteY0" fmla="*/ 139688 h 145221"/>
                  <a:gd name="connsiteX1" fmla="*/ 1360482 w 2248465"/>
                  <a:gd name="connsiteY1" fmla="*/ 143515 h 145221"/>
                  <a:gd name="connsiteX2" fmla="*/ 2248465 w 2248465"/>
                  <a:gd name="connsiteY2" fmla="*/ 0 h 145221"/>
                  <a:gd name="connsiteX0" fmla="*/ 0 w 2248465"/>
                  <a:gd name="connsiteY0" fmla="*/ 139688 h 139688"/>
                  <a:gd name="connsiteX1" fmla="*/ 2248465 w 2248465"/>
                  <a:gd name="connsiteY1" fmla="*/ 0 h 139688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97521 h 97521"/>
                  <a:gd name="connsiteX1" fmla="*/ 493452 w 493452"/>
                  <a:gd name="connsiteY1" fmla="*/ 11335 h 97521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49316 h 49316"/>
                  <a:gd name="connsiteX1" fmla="*/ 493452 w 493452"/>
                  <a:gd name="connsiteY1" fmla="*/ 6904 h 49316"/>
                  <a:gd name="connsiteX0" fmla="*/ 0 w 493452"/>
                  <a:gd name="connsiteY0" fmla="*/ 42412 h 42412"/>
                  <a:gd name="connsiteX1" fmla="*/ 493452 w 493452"/>
                  <a:gd name="connsiteY1" fmla="*/ 0 h 42412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80608"/>
                  <a:gd name="connsiteY0" fmla="*/ 65355 h 65355"/>
                  <a:gd name="connsiteX1" fmla="*/ 480608 w 480608"/>
                  <a:gd name="connsiteY1" fmla="*/ 0 h 65355"/>
                  <a:gd name="connsiteX0" fmla="*/ 0 w 322065"/>
                  <a:gd name="connsiteY0" fmla="*/ 51215 h 51215"/>
                  <a:gd name="connsiteX1" fmla="*/ 322065 w 322065"/>
                  <a:gd name="connsiteY1" fmla="*/ 0 h 51215"/>
                  <a:gd name="connsiteX0" fmla="*/ 0 w 747281"/>
                  <a:gd name="connsiteY0" fmla="*/ 25932 h 25932"/>
                  <a:gd name="connsiteX1" fmla="*/ 747281 w 747281"/>
                  <a:gd name="connsiteY1" fmla="*/ 0 h 25932"/>
                  <a:gd name="connsiteX0" fmla="*/ 0 w 790232"/>
                  <a:gd name="connsiteY0" fmla="*/ 0 h 20420"/>
                  <a:gd name="connsiteX1" fmla="*/ 790232 w 790232"/>
                  <a:gd name="connsiteY1" fmla="*/ 20420 h 20420"/>
                  <a:gd name="connsiteX0" fmla="*/ 0 w 790232"/>
                  <a:gd name="connsiteY0" fmla="*/ 29833 h 50253"/>
                  <a:gd name="connsiteX1" fmla="*/ 790232 w 790232"/>
                  <a:gd name="connsiteY1" fmla="*/ 50253 h 50253"/>
                  <a:gd name="connsiteX0" fmla="*/ 0 w 790232"/>
                  <a:gd name="connsiteY0" fmla="*/ 46812 h 67232"/>
                  <a:gd name="connsiteX1" fmla="*/ 790232 w 790232"/>
                  <a:gd name="connsiteY1" fmla="*/ 67232 h 67232"/>
                  <a:gd name="connsiteX0" fmla="*/ 0 w 1138800"/>
                  <a:gd name="connsiteY0" fmla="*/ 97085 h 97085"/>
                  <a:gd name="connsiteX1" fmla="*/ 1138800 w 1138800"/>
                  <a:gd name="connsiteY1" fmla="*/ 43163 h 97085"/>
                  <a:gd name="connsiteX0" fmla="*/ 0 w 1138800"/>
                  <a:gd name="connsiteY0" fmla="*/ 53922 h 53922"/>
                  <a:gd name="connsiteX1" fmla="*/ 1138800 w 1138800"/>
                  <a:gd name="connsiteY1" fmla="*/ 0 h 53922"/>
                  <a:gd name="connsiteX0" fmla="*/ 0 w 1138800"/>
                  <a:gd name="connsiteY0" fmla="*/ 53922 h 71840"/>
                  <a:gd name="connsiteX1" fmla="*/ 1138800 w 1138800"/>
                  <a:gd name="connsiteY1" fmla="*/ 0 h 71840"/>
                  <a:gd name="connsiteX0" fmla="*/ 0 w 1138800"/>
                  <a:gd name="connsiteY0" fmla="*/ 53922 h 74075"/>
                  <a:gd name="connsiteX1" fmla="*/ 14637 w 1138800"/>
                  <a:gd name="connsiteY1" fmla="*/ 59601 h 74075"/>
                  <a:gd name="connsiteX2" fmla="*/ 1138800 w 1138800"/>
                  <a:gd name="connsiteY2" fmla="*/ 0 h 74075"/>
                  <a:gd name="connsiteX0" fmla="*/ 0 w 1138800"/>
                  <a:gd name="connsiteY0" fmla="*/ 53922 h 79065"/>
                  <a:gd name="connsiteX1" fmla="*/ 14637 w 1138800"/>
                  <a:gd name="connsiteY1" fmla="*/ 68268 h 79065"/>
                  <a:gd name="connsiteX2" fmla="*/ 1138800 w 1138800"/>
                  <a:gd name="connsiteY2" fmla="*/ 0 h 79065"/>
                  <a:gd name="connsiteX0" fmla="*/ 0 w 1138800"/>
                  <a:gd name="connsiteY0" fmla="*/ 53922 h 68268"/>
                  <a:gd name="connsiteX1" fmla="*/ 14637 w 1138800"/>
                  <a:gd name="connsiteY1" fmla="*/ 68268 h 68268"/>
                  <a:gd name="connsiteX2" fmla="*/ 1138800 w 1138800"/>
                  <a:gd name="connsiteY2" fmla="*/ 0 h 68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38800" h="68268">
                    <a:moveTo>
                      <a:pt x="0" y="53922"/>
                    </a:moveTo>
                    <a:cubicBezTo>
                      <a:pt x="2440" y="54249"/>
                      <a:pt x="11588" y="67859"/>
                      <a:pt x="14637" y="68268"/>
                    </a:cubicBezTo>
                    <a:lnTo>
                      <a:pt x="1138800" y="0"/>
                    </a:lnTo>
                  </a:path>
                </a:pathLst>
              </a:custGeom>
              <a:noFill/>
              <a:ln w="19050">
                <a:solidFill>
                  <a:srgbClr val="BFBFBF">
                    <a:alpha val="25098"/>
                  </a:srgb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1" name="Group 260"/>
            <p:cNvGrpSpPr/>
            <p:nvPr/>
          </p:nvGrpSpPr>
          <p:grpSpPr>
            <a:xfrm>
              <a:off x="3349425" y="4177110"/>
              <a:ext cx="1919964" cy="33309"/>
              <a:chOff x="1454056" y="4202204"/>
              <a:chExt cx="1919964" cy="33309"/>
            </a:xfrm>
          </p:grpSpPr>
          <p:sp>
            <p:nvSpPr>
              <p:cNvPr id="265" name="Oval 39"/>
              <p:cNvSpPr/>
              <p:nvPr/>
            </p:nvSpPr>
            <p:spPr>
              <a:xfrm>
                <a:off x="1454056" y="4202204"/>
                <a:ext cx="822021" cy="28795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32021"/>
                  <a:gd name="connsiteY0" fmla="*/ 12981 h 212739"/>
                  <a:gd name="connsiteX1" fmla="*/ 996128 w 1832021"/>
                  <a:gd name="connsiteY1" fmla="*/ 209577 h 212739"/>
                  <a:gd name="connsiteX2" fmla="*/ 1832021 w 1832021"/>
                  <a:gd name="connsiteY2" fmla="*/ 145667 h 212739"/>
                  <a:gd name="connsiteX0" fmla="*/ 0 w 1832021"/>
                  <a:gd name="connsiteY0" fmla="*/ 12981 h 214586"/>
                  <a:gd name="connsiteX1" fmla="*/ 996128 w 1832021"/>
                  <a:gd name="connsiteY1" fmla="*/ 209577 h 214586"/>
                  <a:gd name="connsiteX2" fmla="*/ 1832021 w 1832021"/>
                  <a:gd name="connsiteY2" fmla="*/ 145667 h 214586"/>
                  <a:gd name="connsiteX0" fmla="*/ 0 w 1898894"/>
                  <a:gd name="connsiteY0" fmla="*/ 12981 h 213950"/>
                  <a:gd name="connsiteX1" fmla="*/ 996128 w 1898894"/>
                  <a:gd name="connsiteY1" fmla="*/ 209577 h 213950"/>
                  <a:gd name="connsiteX2" fmla="*/ 1898894 w 1898894"/>
                  <a:gd name="connsiteY2" fmla="*/ 129265 h 213950"/>
                  <a:gd name="connsiteX0" fmla="*/ 0 w 1898894"/>
                  <a:gd name="connsiteY0" fmla="*/ 12981 h 215118"/>
                  <a:gd name="connsiteX1" fmla="*/ 996128 w 1898894"/>
                  <a:gd name="connsiteY1" fmla="*/ 209577 h 215118"/>
                  <a:gd name="connsiteX2" fmla="*/ 1898894 w 1898894"/>
                  <a:gd name="connsiteY2" fmla="*/ 129265 h 215118"/>
                  <a:gd name="connsiteX0" fmla="*/ 0 w 1898894"/>
                  <a:gd name="connsiteY0" fmla="*/ 0 h 116284"/>
                  <a:gd name="connsiteX1" fmla="*/ 1898894 w 1898894"/>
                  <a:gd name="connsiteY1" fmla="*/ 116284 h 116284"/>
                  <a:gd name="connsiteX0" fmla="*/ 0 w 1898894"/>
                  <a:gd name="connsiteY0" fmla="*/ 0 h 141599"/>
                  <a:gd name="connsiteX1" fmla="*/ 1898894 w 1898894"/>
                  <a:gd name="connsiteY1" fmla="*/ 116284 h 141599"/>
                  <a:gd name="connsiteX0" fmla="*/ 0 w 1903852"/>
                  <a:gd name="connsiteY0" fmla="*/ 0 h 116027"/>
                  <a:gd name="connsiteX1" fmla="*/ 1903852 w 1903852"/>
                  <a:gd name="connsiteY1" fmla="*/ 87101 h 116027"/>
                  <a:gd name="connsiteX0" fmla="*/ 0 w 1903852"/>
                  <a:gd name="connsiteY0" fmla="*/ 0 h 128259"/>
                  <a:gd name="connsiteX1" fmla="*/ 1903852 w 1903852"/>
                  <a:gd name="connsiteY1" fmla="*/ 87101 h 128259"/>
                  <a:gd name="connsiteX0" fmla="*/ 0 w 1908810"/>
                  <a:gd name="connsiteY0" fmla="*/ 0 h 104334"/>
                  <a:gd name="connsiteX1" fmla="*/ 1908810 w 1908810"/>
                  <a:gd name="connsiteY1" fmla="*/ 57918 h 104334"/>
                  <a:gd name="connsiteX0" fmla="*/ 0 w 1908810"/>
                  <a:gd name="connsiteY0" fmla="*/ 0 h 136462"/>
                  <a:gd name="connsiteX1" fmla="*/ 1908810 w 1908810"/>
                  <a:gd name="connsiteY1" fmla="*/ 57918 h 136462"/>
                  <a:gd name="connsiteX0" fmla="*/ 0 w 1493031"/>
                  <a:gd name="connsiteY0" fmla="*/ 0 h 174740"/>
                  <a:gd name="connsiteX1" fmla="*/ 1493031 w 1493031"/>
                  <a:gd name="connsiteY1" fmla="*/ 105508 h 174740"/>
                  <a:gd name="connsiteX0" fmla="*/ 0 w 1493031"/>
                  <a:gd name="connsiteY0" fmla="*/ 0 h 153057"/>
                  <a:gd name="connsiteX1" fmla="*/ 1493031 w 1493031"/>
                  <a:gd name="connsiteY1" fmla="*/ 105508 h 153057"/>
                  <a:gd name="connsiteX0" fmla="*/ 0 w 1493031"/>
                  <a:gd name="connsiteY0" fmla="*/ 0 h 110774"/>
                  <a:gd name="connsiteX1" fmla="*/ 1493031 w 1493031"/>
                  <a:gd name="connsiteY1" fmla="*/ 53847 h 110774"/>
                  <a:gd name="connsiteX0" fmla="*/ 0 w 1656379"/>
                  <a:gd name="connsiteY0" fmla="*/ 0 h 99845"/>
                  <a:gd name="connsiteX1" fmla="*/ 1656379 w 1656379"/>
                  <a:gd name="connsiteY1" fmla="*/ 39707 h 99845"/>
                  <a:gd name="connsiteX0" fmla="*/ 0 w 1656379"/>
                  <a:gd name="connsiteY0" fmla="*/ 0 h 87300"/>
                  <a:gd name="connsiteX1" fmla="*/ 1656379 w 1656379"/>
                  <a:gd name="connsiteY1" fmla="*/ 39707 h 87300"/>
                  <a:gd name="connsiteX0" fmla="*/ 0 w 1205392"/>
                  <a:gd name="connsiteY0" fmla="*/ 0 h 65792"/>
                  <a:gd name="connsiteX1" fmla="*/ 1205392 w 1205392"/>
                  <a:gd name="connsiteY1" fmla="*/ 10210 h 65792"/>
                  <a:gd name="connsiteX0" fmla="*/ 0 w 1205392"/>
                  <a:gd name="connsiteY0" fmla="*/ 0 h 41888"/>
                  <a:gd name="connsiteX1" fmla="*/ 1205392 w 1205392"/>
                  <a:gd name="connsiteY1" fmla="*/ 10210 h 41888"/>
                  <a:gd name="connsiteX0" fmla="*/ 0 w 1205392"/>
                  <a:gd name="connsiteY0" fmla="*/ 0 h 66143"/>
                  <a:gd name="connsiteX1" fmla="*/ 1205392 w 1205392"/>
                  <a:gd name="connsiteY1" fmla="*/ 10210 h 66143"/>
                  <a:gd name="connsiteX0" fmla="*/ 0 w 799992"/>
                  <a:gd name="connsiteY0" fmla="*/ 0 h 78960"/>
                  <a:gd name="connsiteX1" fmla="*/ 799992 w 799992"/>
                  <a:gd name="connsiteY1" fmla="*/ 36229 h 78960"/>
                  <a:gd name="connsiteX0" fmla="*/ 0 w 799992"/>
                  <a:gd name="connsiteY0" fmla="*/ 0 h 59830"/>
                  <a:gd name="connsiteX1" fmla="*/ 799992 w 799992"/>
                  <a:gd name="connsiteY1" fmla="*/ 36229 h 59830"/>
                  <a:gd name="connsiteX0" fmla="*/ 0 w 799992"/>
                  <a:gd name="connsiteY0" fmla="*/ 0 h 39607"/>
                  <a:gd name="connsiteX1" fmla="*/ 799992 w 799992"/>
                  <a:gd name="connsiteY1" fmla="*/ 36229 h 39607"/>
                  <a:gd name="connsiteX0" fmla="*/ 0 w 837880"/>
                  <a:gd name="connsiteY0" fmla="*/ 0 h 34762"/>
                  <a:gd name="connsiteX1" fmla="*/ 837880 w 837880"/>
                  <a:gd name="connsiteY1" fmla="*/ 28795 h 34762"/>
                  <a:gd name="connsiteX0" fmla="*/ 0 w 837880"/>
                  <a:gd name="connsiteY0" fmla="*/ 0 h 28795"/>
                  <a:gd name="connsiteX1" fmla="*/ 837880 w 837880"/>
                  <a:gd name="connsiteY1" fmla="*/ 28795 h 28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7880" h="28795">
                    <a:moveTo>
                      <a:pt x="0" y="0"/>
                    </a:moveTo>
                    <a:lnTo>
                      <a:pt x="837880" y="28795"/>
                    </a:ln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Oval 39"/>
              <p:cNvSpPr/>
              <p:nvPr/>
            </p:nvSpPr>
            <p:spPr>
              <a:xfrm>
                <a:off x="2230752" y="4207598"/>
                <a:ext cx="1143268" cy="27915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76641"/>
                  <a:gd name="connsiteY0" fmla="*/ 0 h 122958"/>
                  <a:gd name="connsiteX1" fmla="*/ 1876641 w 1876641"/>
                  <a:gd name="connsiteY1" fmla="*/ 122958 h 122958"/>
                  <a:gd name="connsiteX0" fmla="*/ 0 w 1876641"/>
                  <a:gd name="connsiteY0" fmla="*/ 1706 h 124664"/>
                  <a:gd name="connsiteX1" fmla="*/ 1360482 w 1876641"/>
                  <a:gd name="connsiteY1" fmla="*/ 5533 h 124664"/>
                  <a:gd name="connsiteX2" fmla="*/ 1876641 w 1876641"/>
                  <a:gd name="connsiteY2" fmla="*/ 124664 h 124664"/>
                  <a:gd name="connsiteX0" fmla="*/ 0 w 2248465"/>
                  <a:gd name="connsiteY0" fmla="*/ 139688 h 145221"/>
                  <a:gd name="connsiteX1" fmla="*/ 1360482 w 2248465"/>
                  <a:gd name="connsiteY1" fmla="*/ 143515 h 145221"/>
                  <a:gd name="connsiteX2" fmla="*/ 2248465 w 2248465"/>
                  <a:gd name="connsiteY2" fmla="*/ 0 h 145221"/>
                  <a:gd name="connsiteX0" fmla="*/ 0 w 2248465"/>
                  <a:gd name="connsiteY0" fmla="*/ 139688 h 139688"/>
                  <a:gd name="connsiteX1" fmla="*/ 2248465 w 2248465"/>
                  <a:gd name="connsiteY1" fmla="*/ 0 h 139688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97521 h 97521"/>
                  <a:gd name="connsiteX1" fmla="*/ 493452 w 493452"/>
                  <a:gd name="connsiteY1" fmla="*/ 11335 h 97521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49316 h 49316"/>
                  <a:gd name="connsiteX1" fmla="*/ 493452 w 493452"/>
                  <a:gd name="connsiteY1" fmla="*/ 6904 h 49316"/>
                  <a:gd name="connsiteX0" fmla="*/ 0 w 493452"/>
                  <a:gd name="connsiteY0" fmla="*/ 42412 h 42412"/>
                  <a:gd name="connsiteX1" fmla="*/ 493452 w 493452"/>
                  <a:gd name="connsiteY1" fmla="*/ 0 h 42412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80608"/>
                  <a:gd name="connsiteY0" fmla="*/ 65355 h 65355"/>
                  <a:gd name="connsiteX1" fmla="*/ 480608 w 480608"/>
                  <a:gd name="connsiteY1" fmla="*/ 0 h 65355"/>
                  <a:gd name="connsiteX0" fmla="*/ 0 w 322065"/>
                  <a:gd name="connsiteY0" fmla="*/ 51215 h 51215"/>
                  <a:gd name="connsiteX1" fmla="*/ 322065 w 322065"/>
                  <a:gd name="connsiteY1" fmla="*/ 0 h 51215"/>
                  <a:gd name="connsiteX0" fmla="*/ 0 w 747281"/>
                  <a:gd name="connsiteY0" fmla="*/ 25932 h 25932"/>
                  <a:gd name="connsiteX1" fmla="*/ 747281 w 747281"/>
                  <a:gd name="connsiteY1" fmla="*/ 0 h 25932"/>
                  <a:gd name="connsiteX0" fmla="*/ 0 w 790232"/>
                  <a:gd name="connsiteY0" fmla="*/ 0 h 20420"/>
                  <a:gd name="connsiteX1" fmla="*/ 790232 w 790232"/>
                  <a:gd name="connsiteY1" fmla="*/ 20420 h 20420"/>
                  <a:gd name="connsiteX0" fmla="*/ 0 w 790232"/>
                  <a:gd name="connsiteY0" fmla="*/ 29833 h 50253"/>
                  <a:gd name="connsiteX1" fmla="*/ 790232 w 790232"/>
                  <a:gd name="connsiteY1" fmla="*/ 50253 h 50253"/>
                  <a:gd name="connsiteX0" fmla="*/ 0 w 790232"/>
                  <a:gd name="connsiteY0" fmla="*/ 46812 h 67232"/>
                  <a:gd name="connsiteX1" fmla="*/ 790232 w 790232"/>
                  <a:gd name="connsiteY1" fmla="*/ 67232 h 67232"/>
                  <a:gd name="connsiteX0" fmla="*/ 0 w 1138800"/>
                  <a:gd name="connsiteY0" fmla="*/ 97085 h 97085"/>
                  <a:gd name="connsiteX1" fmla="*/ 1138800 w 1138800"/>
                  <a:gd name="connsiteY1" fmla="*/ 43163 h 97085"/>
                  <a:gd name="connsiteX0" fmla="*/ 0 w 1138800"/>
                  <a:gd name="connsiteY0" fmla="*/ 53922 h 53922"/>
                  <a:gd name="connsiteX1" fmla="*/ 1138800 w 1138800"/>
                  <a:gd name="connsiteY1" fmla="*/ 0 h 53922"/>
                  <a:gd name="connsiteX0" fmla="*/ 0 w 1138800"/>
                  <a:gd name="connsiteY0" fmla="*/ 53922 h 71840"/>
                  <a:gd name="connsiteX1" fmla="*/ 1138800 w 1138800"/>
                  <a:gd name="connsiteY1" fmla="*/ 0 h 71840"/>
                  <a:gd name="connsiteX0" fmla="*/ 0 w 1138800"/>
                  <a:gd name="connsiteY0" fmla="*/ 53922 h 74075"/>
                  <a:gd name="connsiteX1" fmla="*/ 14637 w 1138800"/>
                  <a:gd name="connsiteY1" fmla="*/ 59601 h 74075"/>
                  <a:gd name="connsiteX2" fmla="*/ 1138800 w 1138800"/>
                  <a:gd name="connsiteY2" fmla="*/ 0 h 74075"/>
                  <a:gd name="connsiteX0" fmla="*/ 0 w 1138800"/>
                  <a:gd name="connsiteY0" fmla="*/ 53922 h 68422"/>
                  <a:gd name="connsiteX1" fmla="*/ 52524 w 1138800"/>
                  <a:gd name="connsiteY1" fmla="*/ 48450 h 68422"/>
                  <a:gd name="connsiteX2" fmla="*/ 1138800 w 1138800"/>
                  <a:gd name="connsiteY2" fmla="*/ 0 h 68422"/>
                  <a:gd name="connsiteX0" fmla="*/ 0 w 1165322"/>
                  <a:gd name="connsiteY0" fmla="*/ 27903 h 57903"/>
                  <a:gd name="connsiteX1" fmla="*/ 52524 w 1165322"/>
                  <a:gd name="connsiteY1" fmla="*/ 22431 h 57903"/>
                  <a:gd name="connsiteX2" fmla="*/ 1165322 w 1165322"/>
                  <a:gd name="connsiteY2" fmla="*/ 0 h 57903"/>
                  <a:gd name="connsiteX0" fmla="*/ 0 w 1165322"/>
                  <a:gd name="connsiteY0" fmla="*/ 27903 h 27915"/>
                  <a:gd name="connsiteX1" fmla="*/ 52524 w 1165322"/>
                  <a:gd name="connsiteY1" fmla="*/ 22431 h 27915"/>
                  <a:gd name="connsiteX2" fmla="*/ 1165322 w 1165322"/>
                  <a:gd name="connsiteY2" fmla="*/ 0 h 27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5322" h="27915">
                    <a:moveTo>
                      <a:pt x="0" y="27903"/>
                    </a:moveTo>
                    <a:cubicBezTo>
                      <a:pt x="2440" y="28230"/>
                      <a:pt x="49475" y="22022"/>
                      <a:pt x="52524" y="22431"/>
                    </a:cubicBezTo>
                    <a:lnTo>
                      <a:pt x="1165322" y="0"/>
                    </a:lnTo>
                  </a:path>
                </a:pathLst>
              </a:custGeom>
              <a:noFill/>
              <a:ln w="19050">
                <a:solidFill>
                  <a:srgbClr val="BFBFBF">
                    <a:alpha val="25098"/>
                  </a:srgb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2" name="Group 261"/>
            <p:cNvGrpSpPr/>
            <p:nvPr/>
          </p:nvGrpSpPr>
          <p:grpSpPr>
            <a:xfrm>
              <a:off x="5266661" y="4177110"/>
              <a:ext cx="1931115" cy="33310"/>
              <a:chOff x="1454056" y="4202204"/>
              <a:chExt cx="1931115" cy="33310"/>
            </a:xfrm>
          </p:grpSpPr>
          <p:sp>
            <p:nvSpPr>
              <p:cNvPr id="263" name="Oval 39"/>
              <p:cNvSpPr/>
              <p:nvPr/>
            </p:nvSpPr>
            <p:spPr>
              <a:xfrm>
                <a:off x="1454056" y="4202204"/>
                <a:ext cx="822021" cy="28795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32021"/>
                  <a:gd name="connsiteY0" fmla="*/ 12981 h 212739"/>
                  <a:gd name="connsiteX1" fmla="*/ 996128 w 1832021"/>
                  <a:gd name="connsiteY1" fmla="*/ 209577 h 212739"/>
                  <a:gd name="connsiteX2" fmla="*/ 1832021 w 1832021"/>
                  <a:gd name="connsiteY2" fmla="*/ 145667 h 212739"/>
                  <a:gd name="connsiteX0" fmla="*/ 0 w 1832021"/>
                  <a:gd name="connsiteY0" fmla="*/ 12981 h 214586"/>
                  <a:gd name="connsiteX1" fmla="*/ 996128 w 1832021"/>
                  <a:gd name="connsiteY1" fmla="*/ 209577 h 214586"/>
                  <a:gd name="connsiteX2" fmla="*/ 1832021 w 1832021"/>
                  <a:gd name="connsiteY2" fmla="*/ 145667 h 214586"/>
                  <a:gd name="connsiteX0" fmla="*/ 0 w 1898894"/>
                  <a:gd name="connsiteY0" fmla="*/ 12981 h 213950"/>
                  <a:gd name="connsiteX1" fmla="*/ 996128 w 1898894"/>
                  <a:gd name="connsiteY1" fmla="*/ 209577 h 213950"/>
                  <a:gd name="connsiteX2" fmla="*/ 1898894 w 1898894"/>
                  <a:gd name="connsiteY2" fmla="*/ 129265 h 213950"/>
                  <a:gd name="connsiteX0" fmla="*/ 0 w 1898894"/>
                  <a:gd name="connsiteY0" fmla="*/ 12981 h 215118"/>
                  <a:gd name="connsiteX1" fmla="*/ 996128 w 1898894"/>
                  <a:gd name="connsiteY1" fmla="*/ 209577 h 215118"/>
                  <a:gd name="connsiteX2" fmla="*/ 1898894 w 1898894"/>
                  <a:gd name="connsiteY2" fmla="*/ 129265 h 215118"/>
                  <a:gd name="connsiteX0" fmla="*/ 0 w 1898894"/>
                  <a:gd name="connsiteY0" fmla="*/ 0 h 116284"/>
                  <a:gd name="connsiteX1" fmla="*/ 1898894 w 1898894"/>
                  <a:gd name="connsiteY1" fmla="*/ 116284 h 116284"/>
                  <a:gd name="connsiteX0" fmla="*/ 0 w 1898894"/>
                  <a:gd name="connsiteY0" fmla="*/ 0 h 141599"/>
                  <a:gd name="connsiteX1" fmla="*/ 1898894 w 1898894"/>
                  <a:gd name="connsiteY1" fmla="*/ 116284 h 141599"/>
                  <a:gd name="connsiteX0" fmla="*/ 0 w 1903852"/>
                  <a:gd name="connsiteY0" fmla="*/ 0 h 116027"/>
                  <a:gd name="connsiteX1" fmla="*/ 1903852 w 1903852"/>
                  <a:gd name="connsiteY1" fmla="*/ 87101 h 116027"/>
                  <a:gd name="connsiteX0" fmla="*/ 0 w 1903852"/>
                  <a:gd name="connsiteY0" fmla="*/ 0 h 128259"/>
                  <a:gd name="connsiteX1" fmla="*/ 1903852 w 1903852"/>
                  <a:gd name="connsiteY1" fmla="*/ 87101 h 128259"/>
                  <a:gd name="connsiteX0" fmla="*/ 0 w 1908810"/>
                  <a:gd name="connsiteY0" fmla="*/ 0 h 104334"/>
                  <a:gd name="connsiteX1" fmla="*/ 1908810 w 1908810"/>
                  <a:gd name="connsiteY1" fmla="*/ 57918 h 104334"/>
                  <a:gd name="connsiteX0" fmla="*/ 0 w 1908810"/>
                  <a:gd name="connsiteY0" fmla="*/ 0 h 136462"/>
                  <a:gd name="connsiteX1" fmla="*/ 1908810 w 1908810"/>
                  <a:gd name="connsiteY1" fmla="*/ 57918 h 136462"/>
                  <a:gd name="connsiteX0" fmla="*/ 0 w 1493031"/>
                  <a:gd name="connsiteY0" fmla="*/ 0 h 174740"/>
                  <a:gd name="connsiteX1" fmla="*/ 1493031 w 1493031"/>
                  <a:gd name="connsiteY1" fmla="*/ 105508 h 174740"/>
                  <a:gd name="connsiteX0" fmla="*/ 0 w 1493031"/>
                  <a:gd name="connsiteY0" fmla="*/ 0 h 153057"/>
                  <a:gd name="connsiteX1" fmla="*/ 1493031 w 1493031"/>
                  <a:gd name="connsiteY1" fmla="*/ 105508 h 153057"/>
                  <a:gd name="connsiteX0" fmla="*/ 0 w 1493031"/>
                  <a:gd name="connsiteY0" fmla="*/ 0 h 110774"/>
                  <a:gd name="connsiteX1" fmla="*/ 1493031 w 1493031"/>
                  <a:gd name="connsiteY1" fmla="*/ 53847 h 110774"/>
                  <a:gd name="connsiteX0" fmla="*/ 0 w 1656379"/>
                  <a:gd name="connsiteY0" fmla="*/ 0 h 99845"/>
                  <a:gd name="connsiteX1" fmla="*/ 1656379 w 1656379"/>
                  <a:gd name="connsiteY1" fmla="*/ 39707 h 99845"/>
                  <a:gd name="connsiteX0" fmla="*/ 0 w 1656379"/>
                  <a:gd name="connsiteY0" fmla="*/ 0 h 87300"/>
                  <a:gd name="connsiteX1" fmla="*/ 1656379 w 1656379"/>
                  <a:gd name="connsiteY1" fmla="*/ 39707 h 87300"/>
                  <a:gd name="connsiteX0" fmla="*/ 0 w 1205392"/>
                  <a:gd name="connsiteY0" fmla="*/ 0 h 65792"/>
                  <a:gd name="connsiteX1" fmla="*/ 1205392 w 1205392"/>
                  <a:gd name="connsiteY1" fmla="*/ 10210 h 65792"/>
                  <a:gd name="connsiteX0" fmla="*/ 0 w 1205392"/>
                  <a:gd name="connsiteY0" fmla="*/ 0 h 41888"/>
                  <a:gd name="connsiteX1" fmla="*/ 1205392 w 1205392"/>
                  <a:gd name="connsiteY1" fmla="*/ 10210 h 41888"/>
                  <a:gd name="connsiteX0" fmla="*/ 0 w 1205392"/>
                  <a:gd name="connsiteY0" fmla="*/ 0 h 66143"/>
                  <a:gd name="connsiteX1" fmla="*/ 1205392 w 1205392"/>
                  <a:gd name="connsiteY1" fmla="*/ 10210 h 66143"/>
                  <a:gd name="connsiteX0" fmla="*/ 0 w 799992"/>
                  <a:gd name="connsiteY0" fmla="*/ 0 h 78960"/>
                  <a:gd name="connsiteX1" fmla="*/ 799992 w 799992"/>
                  <a:gd name="connsiteY1" fmla="*/ 36229 h 78960"/>
                  <a:gd name="connsiteX0" fmla="*/ 0 w 799992"/>
                  <a:gd name="connsiteY0" fmla="*/ 0 h 59830"/>
                  <a:gd name="connsiteX1" fmla="*/ 799992 w 799992"/>
                  <a:gd name="connsiteY1" fmla="*/ 36229 h 59830"/>
                  <a:gd name="connsiteX0" fmla="*/ 0 w 799992"/>
                  <a:gd name="connsiteY0" fmla="*/ 0 h 39607"/>
                  <a:gd name="connsiteX1" fmla="*/ 799992 w 799992"/>
                  <a:gd name="connsiteY1" fmla="*/ 36229 h 39607"/>
                  <a:gd name="connsiteX0" fmla="*/ 0 w 837880"/>
                  <a:gd name="connsiteY0" fmla="*/ 0 h 34762"/>
                  <a:gd name="connsiteX1" fmla="*/ 837880 w 837880"/>
                  <a:gd name="connsiteY1" fmla="*/ 28795 h 34762"/>
                  <a:gd name="connsiteX0" fmla="*/ 0 w 837880"/>
                  <a:gd name="connsiteY0" fmla="*/ 0 h 28795"/>
                  <a:gd name="connsiteX1" fmla="*/ 837880 w 837880"/>
                  <a:gd name="connsiteY1" fmla="*/ 28795 h 28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7880" h="28795">
                    <a:moveTo>
                      <a:pt x="0" y="0"/>
                    </a:moveTo>
                    <a:lnTo>
                      <a:pt x="837880" y="28795"/>
                    </a:ln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Oval 39"/>
              <p:cNvSpPr/>
              <p:nvPr/>
            </p:nvSpPr>
            <p:spPr>
              <a:xfrm>
                <a:off x="2230752" y="4229902"/>
                <a:ext cx="1154419" cy="5612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76641"/>
                  <a:gd name="connsiteY0" fmla="*/ 0 h 122958"/>
                  <a:gd name="connsiteX1" fmla="*/ 1876641 w 1876641"/>
                  <a:gd name="connsiteY1" fmla="*/ 122958 h 122958"/>
                  <a:gd name="connsiteX0" fmla="*/ 0 w 1876641"/>
                  <a:gd name="connsiteY0" fmla="*/ 1706 h 124664"/>
                  <a:gd name="connsiteX1" fmla="*/ 1360482 w 1876641"/>
                  <a:gd name="connsiteY1" fmla="*/ 5533 h 124664"/>
                  <a:gd name="connsiteX2" fmla="*/ 1876641 w 1876641"/>
                  <a:gd name="connsiteY2" fmla="*/ 124664 h 124664"/>
                  <a:gd name="connsiteX0" fmla="*/ 0 w 2248465"/>
                  <a:gd name="connsiteY0" fmla="*/ 139688 h 145221"/>
                  <a:gd name="connsiteX1" fmla="*/ 1360482 w 2248465"/>
                  <a:gd name="connsiteY1" fmla="*/ 143515 h 145221"/>
                  <a:gd name="connsiteX2" fmla="*/ 2248465 w 2248465"/>
                  <a:gd name="connsiteY2" fmla="*/ 0 h 145221"/>
                  <a:gd name="connsiteX0" fmla="*/ 0 w 2248465"/>
                  <a:gd name="connsiteY0" fmla="*/ 139688 h 139688"/>
                  <a:gd name="connsiteX1" fmla="*/ 2248465 w 2248465"/>
                  <a:gd name="connsiteY1" fmla="*/ 0 h 139688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97521 h 97521"/>
                  <a:gd name="connsiteX1" fmla="*/ 493452 w 493452"/>
                  <a:gd name="connsiteY1" fmla="*/ 11335 h 97521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49316 h 49316"/>
                  <a:gd name="connsiteX1" fmla="*/ 493452 w 493452"/>
                  <a:gd name="connsiteY1" fmla="*/ 6904 h 49316"/>
                  <a:gd name="connsiteX0" fmla="*/ 0 w 493452"/>
                  <a:gd name="connsiteY0" fmla="*/ 42412 h 42412"/>
                  <a:gd name="connsiteX1" fmla="*/ 493452 w 493452"/>
                  <a:gd name="connsiteY1" fmla="*/ 0 h 42412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80608"/>
                  <a:gd name="connsiteY0" fmla="*/ 65355 h 65355"/>
                  <a:gd name="connsiteX1" fmla="*/ 480608 w 480608"/>
                  <a:gd name="connsiteY1" fmla="*/ 0 h 65355"/>
                  <a:gd name="connsiteX0" fmla="*/ 0 w 322065"/>
                  <a:gd name="connsiteY0" fmla="*/ 51215 h 51215"/>
                  <a:gd name="connsiteX1" fmla="*/ 322065 w 322065"/>
                  <a:gd name="connsiteY1" fmla="*/ 0 h 51215"/>
                  <a:gd name="connsiteX0" fmla="*/ 0 w 747281"/>
                  <a:gd name="connsiteY0" fmla="*/ 25932 h 25932"/>
                  <a:gd name="connsiteX1" fmla="*/ 747281 w 747281"/>
                  <a:gd name="connsiteY1" fmla="*/ 0 h 25932"/>
                  <a:gd name="connsiteX0" fmla="*/ 0 w 790232"/>
                  <a:gd name="connsiteY0" fmla="*/ 0 h 20420"/>
                  <a:gd name="connsiteX1" fmla="*/ 790232 w 790232"/>
                  <a:gd name="connsiteY1" fmla="*/ 20420 h 20420"/>
                  <a:gd name="connsiteX0" fmla="*/ 0 w 790232"/>
                  <a:gd name="connsiteY0" fmla="*/ 29833 h 50253"/>
                  <a:gd name="connsiteX1" fmla="*/ 790232 w 790232"/>
                  <a:gd name="connsiteY1" fmla="*/ 50253 h 50253"/>
                  <a:gd name="connsiteX0" fmla="*/ 0 w 790232"/>
                  <a:gd name="connsiteY0" fmla="*/ 46812 h 67232"/>
                  <a:gd name="connsiteX1" fmla="*/ 790232 w 790232"/>
                  <a:gd name="connsiteY1" fmla="*/ 67232 h 67232"/>
                  <a:gd name="connsiteX0" fmla="*/ 0 w 1138800"/>
                  <a:gd name="connsiteY0" fmla="*/ 97085 h 97085"/>
                  <a:gd name="connsiteX1" fmla="*/ 1138800 w 1138800"/>
                  <a:gd name="connsiteY1" fmla="*/ 43163 h 97085"/>
                  <a:gd name="connsiteX0" fmla="*/ 0 w 1138800"/>
                  <a:gd name="connsiteY0" fmla="*/ 53922 h 53922"/>
                  <a:gd name="connsiteX1" fmla="*/ 1138800 w 1138800"/>
                  <a:gd name="connsiteY1" fmla="*/ 0 h 53922"/>
                  <a:gd name="connsiteX0" fmla="*/ 0 w 1138800"/>
                  <a:gd name="connsiteY0" fmla="*/ 53922 h 71840"/>
                  <a:gd name="connsiteX1" fmla="*/ 1138800 w 1138800"/>
                  <a:gd name="connsiteY1" fmla="*/ 0 h 71840"/>
                  <a:gd name="connsiteX0" fmla="*/ 0 w 1138800"/>
                  <a:gd name="connsiteY0" fmla="*/ 53922 h 74075"/>
                  <a:gd name="connsiteX1" fmla="*/ 14637 w 1138800"/>
                  <a:gd name="connsiteY1" fmla="*/ 59601 h 74075"/>
                  <a:gd name="connsiteX2" fmla="*/ 1138800 w 1138800"/>
                  <a:gd name="connsiteY2" fmla="*/ 0 h 74075"/>
                  <a:gd name="connsiteX0" fmla="*/ 0 w 1138800"/>
                  <a:gd name="connsiteY0" fmla="*/ 53922 h 68422"/>
                  <a:gd name="connsiteX1" fmla="*/ 52524 w 1138800"/>
                  <a:gd name="connsiteY1" fmla="*/ 48450 h 68422"/>
                  <a:gd name="connsiteX2" fmla="*/ 1138800 w 1138800"/>
                  <a:gd name="connsiteY2" fmla="*/ 0 h 68422"/>
                  <a:gd name="connsiteX0" fmla="*/ 0 w 1165322"/>
                  <a:gd name="connsiteY0" fmla="*/ 27903 h 57903"/>
                  <a:gd name="connsiteX1" fmla="*/ 52524 w 1165322"/>
                  <a:gd name="connsiteY1" fmla="*/ 22431 h 57903"/>
                  <a:gd name="connsiteX2" fmla="*/ 1165322 w 1165322"/>
                  <a:gd name="connsiteY2" fmla="*/ 0 h 57903"/>
                  <a:gd name="connsiteX0" fmla="*/ 0 w 1165322"/>
                  <a:gd name="connsiteY0" fmla="*/ 27903 h 27915"/>
                  <a:gd name="connsiteX1" fmla="*/ 52524 w 1165322"/>
                  <a:gd name="connsiteY1" fmla="*/ 22431 h 27915"/>
                  <a:gd name="connsiteX2" fmla="*/ 1165322 w 1165322"/>
                  <a:gd name="connsiteY2" fmla="*/ 0 h 27915"/>
                  <a:gd name="connsiteX0" fmla="*/ 0 w 1176688"/>
                  <a:gd name="connsiteY0" fmla="*/ 5600 h 5612"/>
                  <a:gd name="connsiteX1" fmla="*/ 52524 w 1176688"/>
                  <a:gd name="connsiteY1" fmla="*/ 128 h 5612"/>
                  <a:gd name="connsiteX2" fmla="*/ 1176688 w 1176688"/>
                  <a:gd name="connsiteY2" fmla="*/ 0 h 5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76688" h="5612">
                    <a:moveTo>
                      <a:pt x="0" y="5600"/>
                    </a:moveTo>
                    <a:cubicBezTo>
                      <a:pt x="2440" y="5927"/>
                      <a:pt x="49475" y="-281"/>
                      <a:pt x="52524" y="128"/>
                    </a:cubicBezTo>
                    <a:lnTo>
                      <a:pt x="1176688" y="0"/>
                    </a:lnTo>
                  </a:path>
                </a:pathLst>
              </a:custGeom>
              <a:noFill/>
              <a:ln w="19050">
                <a:solidFill>
                  <a:srgbClr val="BFBFBF">
                    <a:alpha val="25098"/>
                  </a:srgb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69" name="Group 268"/>
          <p:cNvGrpSpPr/>
          <p:nvPr/>
        </p:nvGrpSpPr>
        <p:grpSpPr>
          <a:xfrm>
            <a:off x="2878906" y="3919753"/>
            <a:ext cx="4563041" cy="222657"/>
            <a:chOff x="2883018" y="3916389"/>
            <a:chExt cx="4563041" cy="222657"/>
          </a:xfrm>
        </p:grpSpPr>
        <p:grpSp>
          <p:nvGrpSpPr>
            <p:cNvPr id="270" name="Group 269"/>
            <p:cNvGrpSpPr/>
            <p:nvPr/>
          </p:nvGrpSpPr>
          <p:grpSpPr>
            <a:xfrm>
              <a:off x="2883018" y="3916389"/>
              <a:ext cx="4563041" cy="222657"/>
              <a:chOff x="2883018" y="3916389"/>
              <a:chExt cx="4563041" cy="222657"/>
            </a:xfrm>
          </p:grpSpPr>
          <p:grpSp>
            <p:nvGrpSpPr>
              <p:cNvPr id="272" name="Group 271"/>
              <p:cNvGrpSpPr/>
              <p:nvPr/>
            </p:nvGrpSpPr>
            <p:grpSpPr>
              <a:xfrm>
                <a:off x="2883018" y="3934231"/>
                <a:ext cx="4563041" cy="129687"/>
                <a:chOff x="2883018" y="3934231"/>
                <a:chExt cx="4563041" cy="129687"/>
              </a:xfrm>
            </p:grpSpPr>
            <p:sp>
              <p:nvSpPr>
                <p:cNvPr id="360" name="Rectangle 359"/>
                <p:cNvSpPr/>
                <p:nvPr/>
              </p:nvSpPr>
              <p:spPr>
                <a:xfrm>
                  <a:off x="2883018" y="4032729"/>
                  <a:ext cx="31189" cy="31189"/>
                </a:xfrm>
                <a:prstGeom prst="rect">
                  <a:avLst/>
                </a:prstGeom>
                <a:solidFill>
                  <a:srgbClr val="C00000"/>
                </a:solidFill>
                <a:ln w="381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361" name="Rectangle 360"/>
                <p:cNvSpPr/>
                <p:nvPr/>
              </p:nvSpPr>
              <p:spPr>
                <a:xfrm>
                  <a:off x="3444434" y="3983630"/>
                  <a:ext cx="31189" cy="31189"/>
                </a:xfrm>
                <a:prstGeom prst="rect">
                  <a:avLst/>
                </a:prstGeom>
                <a:solidFill>
                  <a:srgbClr val="C00000"/>
                </a:solidFill>
                <a:ln w="381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362" name="Rectangle 361"/>
                <p:cNvSpPr/>
                <p:nvPr/>
              </p:nvSpPr>
              <p:spPr>
                <a:xfrm>
                  <a:off x="4192988" y="4021198"/>
                  <a:ext cx="31189" cy="31189"/>
                </a:xfrm>
                <a:prstGeom prst="rect">
                  <a:avLst/>
                </a:prstGeom>
                <a:solidFill>
                  <a:srgbClr val="C00000"/>
                </a:solidFill>
                <a:ln w="381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363" name="Rectangle 362"/>
                <p:cNvSpPr/>
                <p:nvPr/>
              </p:nvSpPr>
              <p:spPr>
                <a:xfrm>
                  <a:off x="4340911" y="3985025"/>
                  <a:ext cx="31189" cy="31189"/>
                </a:xfrm>
                <a:prstGeom prst="rect">
                  <a:avLst/>
                </a:prstGeom>
                <a:solidFill>
                  <a:srgbClr val="C00000"/>
                </a:solidFill>
                <a:ln w="381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364" name="Rectangle 363"/>
                <p:cNvSpPr/>
                <p:nvPr/>
              </p:nvSpPr>
              <p:spPr>
                <a:xfrm>
                  <a:off x="4779557" y="3934231"/>
                  <a:ext cx="31189" cy="31189"/>
                </a:xfrm>
                <a:prstGeom prst="rect">
                  <a:avLst/>
                </a:prstGeom>
                <a:solidFill>
                  <a:srgbClr val="C00000"/>
                </a:solidFill>
                <a:ln w="381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365" name="Rectangle 364"/>
                <p:cNvSpPr/>
                <p:nvPr/>
              </p:nvSpPr>
              <p:spPr>
                <a:xfrm>
                  <a:off x="5591325" y="4010404"/>
                  <a:ext cx="31189" cy="31189"/>
                </a:xfrm>
                <a:prstGeom prst="rect">
                  <a:avLst/>
                </a:prstGeom>
                <a:solidFill>
                  <a:srgbClr val="C00000"/>
                </a:solidFill>
                <a:ln w="381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366" name="Rectangle 365"/>
                <p:cNvSpPr/>
                <p:nvPr/>
              </p:nvSpPr>
              <p:spPr>
                <a:xfrm>
                  <a:off x="6090215" y="3965420"/>
                  <a:ext cx="31189" cy="31189"/>
                </a:xfrm>
                <a:prstGeom prst="rect">
                  <a:avLst/>
                </a:prstGeom>
                <a:solidFill>
                  <a:srgbClr val="C00000"/>
                </a:solidFill>
                <a:ln w="381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367" name="Rectangle 366"/>
                <p:cNvSpPr/>
                <p:nvPr/>
              </p:nvSpPr>
              <p:spPr>
                <a:xfrm>
                  <a:off x="7414870" y="3968285"/>
                  <a:ext cx="31189" cy="31189"/>
                </a:xfrm>
                <a:prstGeom prst="rect">
                  <a:avLst/>
                </a:prstGeom>
                <a:solidFill>
                  <a:srgbClr val="C00000"/>
                </a:solidFill>
                <a:ln w="381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368" name="Rectangle 367"/>
                <p:cNvSpPr/>
                <p:nvPr/>
              </p:nvSpPr>
              <p:spPr>
                <a:xfrm>
                  <a:off x="6903371" y="4032729"/>
                  <a:ext cx="31189" cy="31189"/>
                </a:xfrm>
                <a:prstGeom prst="rect">
                  <a:avLst/>
                </a:prstGeom>
                <a:solidFill>
                  <a:srgbClr val="C00000"/>
                </a:solidFill>
                <a:ln w="381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</p:grpSp>
          <p:grpSp>
            <p:nvGrpSpPr>
              <p:cNvPr id="273" name="Group 272"/>
              <p:cNvGrpSpPr/>
              <p:nvPr/>
            </p:nvGrpSpPr>
            <p:grpSpPr>
              <a:xfrm>
                <a:off x="2910050" y="3931299"/>
                <a:ext cx="1884494" cy="207747"/>
                <a:chOff x="1251204" y="2772595"/>
                <a:chExt cx="2762420" cy="304530"/>
              </a:xfrm>
            </p:grpSpPr>
            <p:sp>
              <p:nvSpPr>
                <p:cNvPr id="284" name="Oval 39"/>
                <p:cNvSpPr/>
                <p:nvPr/>
              </p:nvSpPr>
              <p:spPr>
                <a:xfrm>
                  <a:off x="1251204" y="2966351"/>
                  <a:ext cx="1464772" cy="110774"/>
                </a:xfrm>
                <a:custGeom>
                  <a:avLst/>
                  <a:gdLst>
                    <a:gd name="connsiteX0" fmla="*/ 0 w 381000"/>
                    <a:gd name="connsiteY0" fmla="*/ 128016 h 256032"/>
                    <a:gd name="connsiteX1" fmla="*/ 190500 w 381000"/>
                    <a:gd name="connsiteY1" fmla="*/ 0 h 256032"/>
                    <a:gd name="connsiteX2" fmla="*/ 381000 w 381000"/>
                    <a:gd name="connsiteY2" fmla="*/ 128016 h 256032"/>
                    <a:gd name="connsiteX3" fmla="*/ 190500 w 381000"/>
                    <a:gd name="connsiteY3" fmla="*/ 256032 h 256032"/>
                    <a:gd name="connsiteX4" fmla="*/ 0 w 381000"/>
                    <a:gd name="connsiteY4" fmla="*/ 128016 h 256032"/>
                    <a:gd name="connsiteX0" fmla="*/ 0 w 381000"/>
                    <a:gd name="connsiteY0" fmla="*/ 128016 h 347472"/>
                    <a:gd name="connsiteX1" fmla="*/ 190500 w 381000"/>
                    <a:gd name="connsiteY1" fmla="*/ 0 h 347472"/>
                    <a:gd name="connsiteX2" fmla="*/ 381000 w 381000"/>
                    <a:gd name="connsiteY2" fmla="*/ 128016 h 347472"/>
                    <a:gd name="connsiteX3" fmla="*/ 281940 w 381000"/>
                    <a:gd name="connsiteY3" fmla="*/ 347472 h 347472"/>
                    <a:gd name="connsiteX0" fmla="*/ 0 w 381000"/>
                    <a:gd name="connsiteY0" fmla="*/ 128016 h 128016"/>
                    <a:gd name="connsiteX1" fmla="*/ 190500 w 381000"/>
                    <a:gd name="connsiteY1" fmla="*/ 0 h 128016"/>
                    <a:gd name="connsiteX2" fmla="*/ 381000 w 381000"/>
                    <a:gd name="connsiteY2" fmla="*/ 128016 h 128016"/>
                    <a:gd name="connsiteX0" fmla="*/ 0 w 381000"/>
                    <a:gd name="connsiteY0" fmla="*/ 13039 h 182203"/>
                    <a:gd name="connsiteX1" fmla="*/ 204216 w 381000"/>
                    <a:gd name="connsiteY1" fmla="*/ 182203 h 182203"/>
                    <a:gd name="connsiteX2" fmla="*/ 381000 w 381000"/>
                    <a:gd name="connsiteY2" fmla="*/ 13039 h 182203"/>
                    <a:gd name="connsiteX0" fmla="*/ 0 w 1673974"/>
                    <a:gd name="connsiteY0" fmla="*/ 10404 h 267032"/>
                    <a:gd name="connsiteX1" fmla="*/ 1479804 w 1673974"/>
                    <a:gd name="connsiteY1" fmla="*/ 266436 h 267032"/>
                    <a:gd name="connsiteX2" fmla="*/ 1656588 w 1673974"/>
                    <a:gd name="connsiteY2" fmla="*/ 97272 h 267032"/>
                    <a:gd name="connsiteX0" fmla="*/ 0 w 2392680"/>
                    <a:gd name="connsiteY0" fmla="*/ 10279 h 266570"/>
                    <a:gd name="connsiteX1" fmla="*/ 1479804 w 2392680"/>
                    <a:gd name="connsiteY1" fmla="*/ 266311 h 266570"/>
                    <a:gd name="connsiteX2" fmla="*/ 2392680 w 2392680"/>
                    <a:gd name="connsiteY2" fmla="*/ 69715 h 266570"/>
                    <a:gd name="connsiteX0" fmla="*/ 0 w 2392680"/>
                    <a:gd name="connsiteY0" fmla="*/ 13935 h 174348"/>
                    <a:gd name="connsiteX1" fmla="*/ 1164336 w 2392680"/>
                    <a:gd name="connsiteY1" fmla="*/ 173955 h 174348"/>
                    <a:gd name="connsiteX2" fmla="*/ 2392680 w 2392680"/>
                    <a:gd name="connsiteY2" fmla="*/ 73371 h 174348"/>
                    <a:gd name="connsiteX0" fmla="*/ 0 w 2415540"/>
                    <a:gd name="connsiteY0" fmla="*/ 12839 h 201099"/>
                    <a:gd name="connsiteX1" fmla="*/ 1187196 w 2415540"/>
                    <a:gd name="connsiteY1" fmla="*/ 200291 h 201099"/>
                    <a:gd name="connsiteX2" fmla="*/ 2415540 w 2415540"/>
                    <a:gd name="connsiteY2" fmla="*/ 99707 h 201099"/>
                    <a:gd name="connsiteX0" fmla="*/ 0 w 2401559"/>
                    <a:gd name="connsiteY0" fmla="*/ 12498 h 200070"/>
                    <a:gd name="connsiteX1" fmla="*/ 1187196 w 2401559"/>
                    <a:gd name="connsiteY1" fmla="*/ 199950 h 200070"/>
                    <a:gd name="connsiteX2" fmla="*/ 2401559 w 2401559"/>
                    <a:gd name="connsiteY2" fmla="*/ 49074 h 200070"/>
                    <a:gd name="connsiteX0" fmla="*/ 0 w 2392239"/>
                    <a:gd name="connsiteY0" fmla="*/ 11890 h 217895"/>
                    <a:gd name="connsiteX1" fmla="*/ 1177876 w 2392239"/>
                    <a:gd name="connsiteY1" fmla="*/ 217630 h 217895"/>
                    <a:gd name="connsiteX2" fmla="*/ 2392239 w 2392239"/>
                    <a:gd name="connsiteY2" fmla="*/ 66754 h 217895"/>
                    <a:gd name="connsiteX0" fmla="*/ 0 w 2392239"/>
                    <a:gd name="connsiteY0" fmla="*/ 12244 h 209116"/>
                    <a:gd name="connsiteX1" fmla="*/ 996128 w 2392239"/>
                    <a:gd name="connsiteY1" fmla="*/ 208840 h 209116"/>
                    <a:gd name="connsiteX2" fmla="*/ 2392239 w 2392239"/>
                    <a:gd name="connsiteY2" fmla="*/ 67108 h 209116"/>
                    <a:gd name="connsiteX0" fmla="*/ 0 w 2392239"/>
                    <a:gd name="connsiteY0" fmla="*/ 12981 h 211773"/>
                    <a:gd name="connsiteX1" fmla="*/ 996128 w 2392239"/>
                    <a:gd name="connsiteY1" fmla="*/ 209577 h 211773"/>
                    <a:gd name="connsiteX2" fmla="*/ 2392239 w 2392239"/>
                    <a:gd name="connsiteY2" fmla="*/ 67845 h 211773"/>
                    <a:gd name="connsiteX0" fmla="*/ 0 w 1876641"/>
                    <a:gd name="connsiteY0" fmla="*/ 12981 h 212573"/>
                    <a:gd name="connsiteX1" fmla="*/ 996128 w 1876641"/>
                    <a:gd name="connsiteY1" fmla="*/ 209577 h 212573"/>
                    <a:gd name="connsiteX2" fmla="*/ 1876641 w 1876641"/>
                    <a:gd name="connsiteY2" fmla="*/ 135939 h 212573"/>
                    <a:gd name="connsiteX0" fmla="*/ 0 w 1832021"/>
                    <a:gd name="connsiteY0" fmla="*/ 12981 h 212739"/>
                    <a:gd name="connsiteX1" fmla="*/ 996128 w 1832021"/>
                    <a:gd name="connsiteY1" fmla="*/ 209577 h 212739"/>
                    <a:gd name="connsiteX2" fmla="*/ 1832021 w 1832021"/>
                    <a:gd name="connsiteY2" fmla="*/ 145667 h 212739"/>
                    <a:gd name="connsiteX0" fmla="*/ 0 w 1832021"/>
                    <a:gd name="connsiteY0" fmla="*/ 12981 h 214586"/>
                    <a:gd name="connsiteX1" fmla="*/ 996128 w 1832021"/>
                    <a:gd name="connsiteY1" fmla="*/ 209577 h 214586"/>
                    <a:gd name="connsiteX2" fmla="*/ 1832021 w 1832021"/>
                    <a:gd name="connsiteY2" fmla="*/ 145667 h 214586"/>
                    <a:gd name="connsiteX0" fmla="*/ 0 w 1898894"/>
                    <a:gd name="connsiteY0" fmla="*/ 12981 h 213950"/>
                    <a:gd name="connsiteX1" fmla="*/ 996128 w 1898894"/>
                    <a:gd name="connsiteY1" fmla="*/ 209577 h 213950"/>
                    <a:gd name="connsiteX2" fmla="*/ 1898894 w 1898894"/>
                    <a:gd name="connsiteY2" fmla="*/ 129265 h 213950"/>
                    <a:gd name="connsiteX0" fmla="*/ 0 w 1898894"/>
                    <a:gd name="connsiteY0" fmla="*/ 12981 h 215118"/>
                    <a:gd name="connsiteX1" fmla="*/ 996128 w 1898894"/>
                    <a:gd name="connsiteY1" fmla="*/ 209577 h 215118"/>
                    <a:gd name="connsiteX2" fmla="*/ 1898894 w 1898894"/>
                    <a:gd name="connsiteY2" fmla="*/ 129265 h 215118"/>
                    <a:gd name="connsiteX0" fmla="*/ 0 w 1898894"/>
                    <a:gd name="connsiteY0" fmla="*/ 0 h 116284"/>
                    <a:gd name="connsiteX1" fmla="*/ 1898894 w 1898894"/>
                    <a:gd name="connsiteY1" fmla="*/ 116284 h 116284"/>
                    <a:gd name="connsiteX0" fmla="*/ 0 w 1898894"/>
                    <a:gd name="connsiteY0" fmla="*/ 0 h 141599"/>
                    <a:gd name="connsiteX1" fmla="*/ 1898894 w 1898894"/>
                    <a:gd name="connsiteY1" fmla="*/ 116284 h 141599"/>
                    <a:gd name="connsiteX0" fmla="*/ 0 w 1903852"/>
                    <a:gd name="connsiteY0" fmla="*/ 0 h 116027"/>
                    <a:gd name="connsiteX1" fmla="*/ 1903852 w 1903852"/>
                    <a:gd name="connsiteY1" fmla="*/ 87101 h 116027"/>
                    <a:gd name="connsiteX0" fmla="*/ 0 w 1903852"/>
                    <a:gd name="connsiteY0" fmla="*/ 0 h 128259"/>
                    <a:gd name="connsiteX1" fmla="*/ 1903852 w 1903852"/>
                    <a:gd name="connsiteY1" fmla="*/ 87101 h 128259"/>
                    <a:gd name="connsiteX0" fmla="*/ 0 w 1908810"/>
                    <a:gd name="connsiteY0" fmla="*/ 0 h 104334"/>
                    <a:gd name="connsiteX1" fmla="*/ 1908810 w 1908810"/>
                    <a:gd name="connsiteY1" fmla="*/ 57918 h 104334"/>
                    <a:gd name="connsiteX0" fmla="*/ 0 w 1908810"/>
                    <a:gd name="connsiteY0" fmla="*/ 0 h 136462"/>
                    <a:gd name="connsiteX1" fmla="*/ 1908810 w 1908810"/>
                    <a:gd name="connsiteY1" fmla="*/ 57918 h 136462"/>
                    <a:gd name="connsiteX0" fmla="*/ 0 w 1493031"/>
                    <a:gd name="connsiteY0" fmla="*/ 0 h 174740"/>
                    <a:gd name="connsiteX1" fmla="*/ 1493031 w 1493031"/>
                    <a:gd name="connsiteY1" fmla="*/ 105508 h 174740"/>
                    <a:gd name="connsiteX0" fmla="*/ 0 w 1493031"/>
                    <a:gd name="connsiteY0" fmla="*/ 0 h 153057"/>
                    <a:gd name="connsiteX1" fmla="*/ 1493031 w 1493031"/>
                    <a:gd name="connsiteY1" fmla="*/ 105508 h 153057"/>
                    <a:gd name="connsiteX0" fmla="*/ 0 w 1493031"/>
                    <a:gd name="connsiteY0" fmla="*/ 0 h 110774"/>
                    <a:gd name="connsiteX1" fmla="*/ 1493031 w 1493031"/>
                    <a:gd name="connsiteY1" fmla="*/ 53847 h 1107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3031" h="110774">
                      <a:moveTo>
                        <a:pt x="0" y="0"/>
                      </a:moveTo>
                      <a:cubicBezTo>
                        <a:pt x="632965" y="38761"/>
                        <a:pt x="542334" y="192696"/>
                        <a:pt x="1493031" y="53847"/>
                      </a:cubicBezTo>
                    </a:path>
                  </a:pathLst>
                </a:custGeom>
                <a:noFill/>
                <a:ln w="190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85" name="Oval 39"/>
                <p:cNvSpPr/>
                <p:nvPr/>
              </p:nvSpPr>
              <p:spPr>
                <a:xfrm>
                  <a:off x="1472185" y="2899659"/>
                  <a:ext cx="1243502" cy="64074"/>
                </a:xfrm>
                <a:custGeom>
                  <a:avLst/>
                  <a:gdLst>
                    <a:gd name="connsiteX0" fmla="*/ 0 w 381000"/>
                    <a:gd name="connsiteY0" fmla="*/ 128016 h 256032"/>
                    <a:gd name="connsiteX1" fmla="*/ 190500 w 381000"/>
                    <a:gd name="connsiteY1" fmla="*/ 0 h 256032"/>
                    <a:gd name="connsiteX2" fmla="*/ 381000 w 381000"/>
                    <a:gd name="connsiteY2" fmla="*/ 128016 h 256032"/>
                    <a:gd name="connsiteX3" fmla="*/ 190500 w 381000"/>
                    <a:gd name="connsiteY3" fmla="*/ 256032 h 256032"/>
                    <a:gd name="connsiteX4" fmla="*/ 0 w 381000"/>
                    <a:gd name="connsiteY4" fmla="*/ 128016 h 256032"/>
                    <a:gd name="connsiteX0" fmla="*/ 0 w 381000"/>
                    <a:gd name="connsiteY0" fmla="*/ 128016 h 347472"/>
                    <a:gd name="connsiteX1" fmla="*/ 190500 w 381000"/>
                    <a:gd name="connsiteY1" fmla="*/ 0 h 347472"/>
                    <a:gd name="connsiteX2" fmla="*/ 381000 w 381000"/>
                    <a:gd name="connsiteY2" fmla="*/ 128016 h 347472"/>
                    <a:gd name="connsiteX3" fmla="*/ 281940 w 381000"/>
                    <a:gd name="connsiteY3" fmla="*/ 347472 h 347472"/>
                    <a:gd name="connsiteX0" fmla="*/ 0 w 381000"/>
                    <a:gd name="connsiteY0" fmla="*/ 128016 h 128016"/>
                    <a:gd name="connsiteX1" fmla="*/ 190500 w 381000"/>
                    <a:gd name="connsiteY1" fmla="*/ 0 h 128016"/>
                    <a:gd name="connsiteX2" fmla="*/ 381000 w 381000"/>
                    <a:gd name="connsiteY2" fmla="*/ 128016 h 128016"/>
                    <a:gd name="connsiteX0" fmla="*/ 0 w 381000"/>
                    <a:gd name="connsiteY0" fmla="*/ 13039 h 182203"/>
                    <a:gd name="connsiteX1" fmla="*/ 204216 w 381000"/>
                    <a:gd name="connsiteY1" fmla="*/ 182203 h 182203"/>
                    <a:gd name="connsiteX2" fmla="*/ 381000 w 381000"/>
                    <a:gd name="connsiteY2" fmla="*/ 13039 h 182203"/>
                    <a:gd name="connsiteX0" fmla="*/ 0 w 1673974"/>
                    <a:gd name="connsiteY0" fmla="*/ 10404 h 267032"/>
                    <a:gd name="connsiteX1" fmla="*/ 1479804 w 1673974"/>
                    <a:gd name="connsiteY1" fmla="*/ 266436 h 267032"/>
                    <a:gd name="connsiteX2" fmla="*/ 1656588 w 1673974"/>
                    <a:gd name="connsiteY2" fmla="*/ 97272 h 267032"/>
                    <a:gd name="connsiteX0" fmla="*/ 0 w 2392680"/>
                    <a:gd name="connsiteY0" fmla="*/ 10279 h 266570"/>
                    <a:gd name="connsiteX1" fmla="*/ 1479804 w 2392680"/>
                    <a:gd name="connsiteY1" fmla="*/ 266311 h 266570"/>
                    <a:gd name="connsiteX2" fmla="*/ 2392680 w 2392680"/>
                    <a:gd name="connsiteY2" fmla="*/ 69715 h 266570"/>
                    <a:gd name="connsiteX0" fmla="*/ 0 w 2392680"/>
                    <a:gd name="connsiteY0" fmla="*/ 13935 h 174348"/>
                    <a:gd name="connsiteX1" fmla="*/ 1164336 w 2392680"/>
                    <a:gd name="connsiteY1" fmla="*/ 173955 h 174348"/>
                    <a:gd name="connsiteX2" fmla="*/ 2392680 w 2392680"/>
                    <a:gd name="connsiteY2" fmla="*/ 73371 h 174348"/>
                    <a:gd name="connsiteX0" fmla="*/ 0 w 2415540"/>
                    <a:gd name="connsiteY0" fmla="*/ 12839 h 201099"/>
                    <a:gd name="connsiteX1" fmla="*/ 1187196 w 2415540"/>
                    <a:gd name="connsiteY1" fmla="*/ 200291 h 201099"/>
                    <a:gd name="connsiteX2" fmla="*/ 2415540 w 2415540"/>
                    <a:gd name="connsiteY2" fmla="*/ 99707 h 201099"/>
                    <a:gd name="connsiteX0" fmla="*/ 0 w 2401559"/>
                    <a:gd name="connsiteY0" fmla="*/ 12498 h 200070"/>
                    <a:gd name="connsiteX1" fmla="*/ 1187196 w 2401559"/>
                    <a:gd name="connsiteY1" fmla="*/ 199950 h 200070"/>
                    <a:gd name="connsiteX2" fmla="*/ 2401559 w 2401559"/>
                    <a:gd name="connsiteY2" fmla="*/ 49074 h 200070"/>
                    <a:gd name="connsiteX0" fmla="*/ 0 w 2392239"/>
                    <a:gd name="connsiteY0" fmla="*/ 11890 h 217895"/>
                    <a:gd name="connsiteX1" fmla="*/ 1177876 w 2392239"/>
                    <a:gd name="connsiteY1" fmla="*/ 217630 h 217895"/>
                    <a:gd name="connsiteX2" fmla="*/ 2392239 w 2392239"/>
                    <a:gd name="connsiteY2" fmla="*/ 66754 h 217895"/>
                    <a:gd name="connsiteX0" fmla="*/ 0 w 2392239"/>
                    <a:gd name="connsiteY0" fmla="*/ 12244 h 209116"/>
                    <a:gd name="connsiteX1" fmla="*/ 996128 w 2392239"/>
                    <a:gd name="connsiteY1" fmla="*/ 208840 h 209116"/>
                    <a:gd name="connsiteX2" fmla="*/ 2392239 w 2392239"/>
                    <a:gd name="connsiteY2" fmla="*/ 67108 h 209116"/>
                    <a:gd name="connsiteX0" fmla="*/ 0 w 2392239"/>
                    <a:gd name="connsiteY0" fmla="*/ 12981 h 211773"/>
                    <a:gd name="connsiteX1" fmla="*/ 996128 w 2392239"/>
                    <a:gd name="connsiteY1" fmla="*/ 209577 h 211773"/>
                    <a:gd name="connsiteX2" fmla="*/ 2392239 w 2392239"/>
                    <a:gd name="connsiteY2" fmla="*/ 67845 h 211773"/>
                    <a:gd name="connsiteX0" fmla="*/ 0 w 2392239"/>
                    <a:gd name="connsiteY0" fmla="*/ 19922 h 118396"/>
                    <a:gd name="connsiteX1" fmla="*/ 1154370 w 2392239"/>
                    <a:gd name="connsiteY1" fmla="*/ 114736 h 118396"/>
                    <a:gd name="connsiteX2" fmla="*/ 2392239 w 2392239"/>
                    <a:gd name="connsiteY2" fmla="*/ 74786 h 118396"/>
                    <a:gd name="connsiteX0" fmla="*/ 0 w 2392239"/>
                    <a:gd name="connsiteY0" fmla="*/ 12580 h 126480"/>
                    <a:gd name="connsiteX1" fmla="*/ 1154370 w 2392239"/>
                    <a:gd name="connsiteY1" fmla="*/ 107394 h 126480"/>
                    <a:gd name="connsiteX2" fmla="*/ 2392239 w 2392239"/>
                    <a:gd name="connsiteY2" fmla="*/ 67444 h 126480"/>
                    <a:gd name="connsiteX0" fmla="*/ 0 w 2392239"/>
                    <a:gd name="connsiteY0" fmla="*/ 12289 h 128606"/>
                    <a:gd name="connsiteX1" fmla="*/ 1154370 w 2392239"/>
                    <a:gd name="connsiteY1" fmla="*/ 107103 h 128606"/>
                    <a:gd name="connsiteX2" fmla="*/ 2392239 w 2392239"/>
                    <a:gd name="connsiteY2" fmla="*/ 67153 h 128606"/>
                    <a:gd name="connsiteX0" fmla="*/ 0 w 1682954"/>
                    <a:gd name="connsiteY0" fmla="*/ 12289 h 128606"/>
                    <a:gd name="connsiteX1" fmla="*/ 1154370 w 1682954"/>
                    <a:gd name="connsiteY1" fmla="*/ 107103 h 128606"/>
                    <a:gd name="connsiteX2" fmla="*/ 1680590 w 1682954"/>
                    <a:gd name="connsiteY2" fmla="*/ 79306 h 128606"/>
                    <a:gd name="connsiteX0" fmla="*/ 0 w 1652559"/>
                    <a:gd name="connsiteY0" fmla="*/ 12289 h 128606"/>
                    <a:gd name="connsiteX1" fmla="*/ 1154370 w 1652559"/>
                    <a:gd name="connsiteY1" fmla="*/ 107103 h 128606"/>
                    <a:gd name="connsiteX2" fmla="*/ 1645751 w 1652559"/>
                    <a:gd name="connsiteY2" fmla="*/ 51767 h 128606"/>
                    <a:gd name="connsiteX0" fmla="*/ 0 w 1613568"/>
                    <a:gd name="connsiteY0" fmla="*/ 12289 h 128606"/>
                    <a:gd name="connsiteX1" fmla="*/ 1154370 w 1613568"/>
                    <a:gd name="connsiteY1" fmla="*/ 107103 h 128606"/>
                    <a:gd name="connsiteX2" fmla="*/ 1595980 w 1613568"/>
                    <a:gd name="connsiteY2" fmla="*/ 60947 h 128606"/>
                    <a:gd name="connsiteX0" fmla="*/ 0 w 1579452"/>
                    <a:gd name="connsiteY0" fmla="*/ 12289 h 128606"/>
                    <a:gd name="connsiteX1" fmla="*/ 1154370 w 1579452"/>
                    <a:gd name="connsiteY1" fmla="*/ 107103 h 128606"/>
                    <a:gd name="connsiteX2" fmla="*/ 1546210 w 1579452"/>
                    <a:gd name="connsiteY2" fmla="*/ 60947 h 128606"/>
                    <a:gd name="connsiteX0" fmla="*/ 0 w 1664247"/>
                    <a:gd name="connsiteY0" fmla="*/ 12289 h 128606"/>
                    <a:gd name="connsiteX1" fmla="*/ 1154370 w 1664247"/>
                    <a:gd name="connsiteY1" fmla="*/ 107103 h 128606"/>
                    <a:gd name="connsiteX2" fmla="*/ 1659499 w 1664247"/>
                    <a:gd name="connsiteY2" fmla="*/ 60947 h 128606"/>
                    <a:gd name="connsiteX0" fmla="*/ 0 w 1647453"/>
                    <a:gd name="connsiteY0" fmla="*/ 19540 h 135857"/>
                    <a:gd name="connsiteX1" fmla="*/ 1154370 w 1647453"/>
                    <a:gd name="connsiteY1" fmla="*/ 114354 h 135857"/>
                    <a:gd name="connsiteX2" fmla="*/ 1639591 w 1647453"/>
                    <a:gd name="connsiteY2" fmla="*/ 31479 h 135857"/>
                    <a:gd name="connsiteX0" fmla="*/ 0 w 1655745"/>
                    <a:gd name="connsiteY0" fmla="*/ 12289 h 128606"/>
                    <a:gd name="connsiteX1" fmla="*/ 1154370 w 1655745"/>
                    <a:gd name="connsiteY1" fmla="*/ 107103 h 128606"/>
                    <a:gd name="connsiteX2" fmla="*/ 1649546 w 1655745"/>
                    <a:gd name="connsiteY2" fmla="*/ 70126 h 128606"/>
                    <a:gd name="connsiteX0" fmla="*/ 0 w 1154370"/>
                    <a:gd name="connsiteY0" fmla="*/ 12289 h 128606"/>
                    <a:gd name="connsiteX1" fmla="*/ 1154370 w 1154370"/>
                    <a:gd name="connsiteY1" fmla="*/ 107103 h 128606"/>
                    <a:gd name="connsiteX0" fmla="*/ 0 w 1662030"/>
                    <a:gd name="connsiteY0" fmla="*/ 16986 h 58280"/>
                    <a:gd name="connsiteX1" fmla="*/ 1662030 w 1662030"/>
                    <a:gd name="connsiteY1" fmla="*/ 29186 h 58280"/>
                    <a:gd name="connsiteX0" fmla="*/ 0 w 1662030"/>
                    <a:gd name="connsiteY0" fmla="*/ 9565 h 125302"/>
                    <a:gd name="connsiteX1" fmla="*/ 1662030 w 1662030"/>
                    <a:gd name="connsiteY1" fmla="*/ 21765 h 125302"/>
                    <a:gd name="connsiteX0" fmla="*/ 0 w 1272450"/>
                    <a:gd name="connsiteY0" fmla="*/ 8825 h 150678"/>
                    <a:gd name="connsiteX1" fmla="*/ 1272450 w 1272450"/>
                    <a:gd name="connsiteY1" fmla="*/ 53101 h 150678"/>
                    <a:gd name="connsiteX0" fmla="*/ 0 w 1272450"/>
                    <a:gd name="connsiteY0" fmla="*/ 62970 h 120924"/>
                    <a:gd name="connsiteX1" fmla="*/ 1272450 w 1272450"/>
                    <a:gd name="connsiteY1" fmla="*/ 0 h 120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72450" h="120924">
                      <a:moveTo>
                        <a:pt x="0" y="62970"/>
                      </a:moveTo>
                      <a:cubicBezTo>
                        <a:pt x="0" y="-7731"/>
                        <a:pt x="543786" y="270565"/>
                        <a:pt x="1272450" y="0"/>
                      </a:cubicBezTo>
                    </a:path>
                  </a:pathLst>
                </a:custGeom>
                <a:noFill/>
                <a:ln w="190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86" name="Oval 39"/>
                <p:cNvSpPr/>
                <p:nvPr/>
              </p:nvSpPr>
              <p:spPr>
                <a:xfrm flipV="1">
                  <a:off x="2054023" y="2810235"/>
                  <a:ext cx="660786" cy="71880"/>
                </a:xfrm>
                <a:custGeom>
                  <a:avLst/>
                  <a:gdLst>
                    <a:gd name="connsiteX0" fmla="*/ 0 w 381000"/>
                    <a:gd name="connsiteY0" fmla="*/ 128016 h 256032"/>
                    <a:gd name="connsiteX1" fmla="*/ 190500 w 381000"/>
                    <a:gd name="connsiteY1" fmla="*/ 0 h 256032"/>
                    <a:gd name="connsiteX2" fmla="*/ 381000 w 381000"/>
                    <a:gd name="connsiteY2" fmla="*/ 128016 h 256032"/>
                    <a:gd name="connsiteX3" fmla="*/ 190500 w 381000"/>
                    <a:gd name="connsiteY3" fmla="*/ 256032 h 256032"/>
                    <a:gd name="connsiteX4" fmla="*/ 0 w 381000"/>
                    <a:gd name="connsiteY4" fmla="*/ 128016 h 256032"/>
                    <a:gd name="connsiteX0" fmla="*/ 0 w 381000"/>
                    <a:gd name="connsiteY0" fmla="*/ 128016 h 347472"/>
                    <a:gd name="connsiteX1" fmla="*/ 190500 w 381000"/>
                    <a:gd name="connsiteY1" fmla="*/ 0 h 347472"/>
                    <a:gd name="connsiteX2" fmla="*/ 381000 w 381000"/>
                    <a:gd name="connsiteY2" fmla="*/ 128016 h 347472"/>
                    <a:gd name="connsiteX3" fmla="*/ 281940 w 381000"/>
                    <a:gd name="connsiteY3" fmla="*/ 347472 h 347472"/>
                    <a:gd name="connsiteX0" fmla="*/ 0 w 381000"/>
                    <a:gd name="connsiteY0" fmla="*/ 128016 h 128016"/>
                    <a:gd name="connsiteX1" fmla="*/ 190500 w 381000"/>
                    <a:gd name="connsiteY1" fmla="*/ 0 h 128016"/>
                    <a:gd name="connsiteX2" fmla="*/ 381000 w 381000"/>
                    <a:gd name="connsiteY2" fmla="*/ 128016 h 128016"/>
                    <a:gd name="connsiteX0" fmla="*/ 0 w 381000"/>
                    <a:gd name="connsiteY0" fmla="*/ 13039 h 182203"/>
                    <a:gd name="connsiteX1" fmla="*/ 204216 w 381000"/>
                    <a:gd name="connsiteY1" fmla="*/ 182203 h 182203"/>
                    <a:gd name="connsiteX2" fmla="*/ 381000 w 381000"/>
                    <a:gd name="connsiteY2" fmla="*/ 13039 h 182203"/>
                    <a:gd name="connsiteX0" fmla="*/ 0 w 1673974"/>
                    <a:gd name="connsiteY0" fmla="*/ 10404 h 267032"/>
                    <a:gd name="connsiteX1" fmla="*/ 1479804 w 1673974"/>
                    <a:gd name="connsiteY1" fmla="*/ 266436 h 267032"/>
                    <a:gd name="connsiteX2" fmla="*/ 1656588 w 1673974"/>
                    <a:gd name="connsiteY2" fmla="*/ 97272 h 267032"/>
                    <a:gd name="connsiteX0" fmla="*/ 0 w 2392680"/>
                    <a:gd name="connsiteY0" fmla="*/ 10279 h 266570"/>
                    <a:gd name="connsiteX1" fmla="*/ 1479804 w 2392680"/>
                    <a:gd name="connsiteY1" fmla="*/ 266311 h 266570"/>
                    <a:gd name="connsiteX2" fmla="*/ 2392680 w 2392680"/>
                    <a:gd name="connsiteY2" fmla="*/ 69715 h 266570"/>
                    <a:gd name="connsiteX0" fmla="*/ 0 w 2392680"/>
                    <a:gd name="connsiteY0" fmla="*/ 13935 h 174348"/>
                    <a:gd name="connsiteX1" fmla="*/ 1164336 w 2392680"/>
                    <a:gd name="connsiteY1" fmla="*/ 173955 h 174348"/>
                    <a:gd name="connsiteX2" fmla="*/ 2392680 w 2392680"/>
                    <a:gd name="connsiteY2" fmla="*/ 73371 h 174348"/>
                    <a:gd name="connsiteX0" fmla="*/ 0 w 2415540"/>
                    <a:gd name="connsiteY0" fmla="*/ 12839 h 201099"/>
                    <a:gd name="connsiteX1" fmla="*/ 1187196 w 2415540"/>
                    <a:gd name="connsiteY1" fmla="*/ 200291 h 201099"/>
                    <a:gd name="connsiteX2" fmla="*/ 2415540 w 2415540"/>
                    <a:gd name="connsiteY2" fmla="*/ 99707 h 201099"/>
                    <a:gd name="connsiteX0" fmla="*/ 0 w 2401559"/>
                    <a:gd name="connsiteY0" fmla="*/ 12498 h 200070"/>
                    <a:gd name="connsiteX1" fmla="*/ 1187196 w 2401559"/>
                    <a:gd name="connsiteY1" fmla="*/ 199950 h 200070"/>
                    <a:gd name="connsiteX2" fmla="*/ 2401559 w 2401559"/>
                    <a:gd name="connsiteY2" fmla="*/ 49074 h 200070"/>
                    <a:gd name="connsiteX0" fmla="*/ 0 w 2392239"/>
                    <a:gd name="connsiteY0" fmla="*/ 11890 h 217895"/>
                    <a:gd name="connsiteX1" fmla="*/ 1177876 w 2392239"/>
                    <a:gd name="connsiteY1" fmla="*/ 217630 h 217895"/>
                    <a:gd name="connsiteX2" fmla="*/ 2392239 w 2392239"/>
                    <a:gd name="connsiteY2" fmla="*/ 66754 h 217895"/>
                    <a:gd name="connsiteX0" fmla="*/ 0 w 2392239"/>
                    <a:gd name="connsiteY0" fmla="*/ 12244 h 209116"/>
                    <a:gd name="connsiteX1" fmla="*/ 996128 w 2392239"/>
                    <a:gd name="connsiteY1" fmla="*/ 208840 h 209116"/>
                    <a:gd name="connsiteX2" fmla="*/ 2392239 w 2392239"/>
                    <a:gd name="connsiteY2" fmla="*/ 67108 h 209116"/>
                    <a:gd name="connsiteX0" fmla="*/ 0 w 2392239"/>
                    <a:gd name="connsiteY0" fmla="*/ 12981 h 211773"/>
                    <a:gd name="connsiteX1" fmla="*/ 996128 w 2392239"/>
                    <a:gd name="connsiteY1" fmla="*/ 209577 h 211773"/>
                    <a:gd name="connsiteX2" fmla="*/ 2392239 w 2392239"/>
                    <a:gd name="connsiteY2" fmla="*/ 67845 h 211773"/>
                    <a:gd name="connsiteX0" fmla="*/ 0 w 2382919"/>
                    <a:gd name="connsiteY0" fmla="*/ 98026 h 157846"/>
                    <a:gd name="connsiteX1" fmla="*/ 986808 w 2382919"/>
                    <a:gd name="connsiteY1" fmla="*/ 156901 h 157846"/>
                    <a:gd name="connsiteX2" fmla="*/ 2382919 w 2382919"/>
                    <a:gd name="connsiteY2" fmla="*/ 15169 h 157846"/>
                    <a:gd name="connsiteX0" fmla="*/ 0 w 2364278"/>
                    <a:gd name="connsiteY0" fmla="*/ 98026 h 157844"/>
                    <a:gd name="connsiteX1" fmla="*/ 986808 w 2364278"/>
                    <a:gd name="connsiteY1" fmla="*/ 156901 h 157844"/>
                    <a:gd name="connsiteX2" fmla="*/ 2364278 w 2364278"/>
                    <a:gd name="connsiteY2" fmla="*/ 15168 h 157844"/>
                    <a:gd name="connsiteX0" fmla="*/ 0 w 986808"/>
                    <a:gd name="connsiteY0" fmla="*/ 19701 h 79521"/>
                    <a:gd name="connsiteX1" fmla="*/ 986808 w 986808"/>
                    <a:gd name="connsiteY1" fmla="*/ 78576 h 79521"/>
                    <a:gd name="connsiteX0" fmla="*/ 0 w 888354"/>
                    <a:gd name="connsiteY0" fmla="*/ 20760 h 70945"/>
                    <a:gd name="connsiteX1" fmla="*/ 888354 w 888354"/>
                    <a:gd name="connsiteY1" fmla="*/ 69936 h 70945"/>
                    <a:gd name="connsiteX0" fmla="*/ 0 w 1071990"/>
                    <a:gd name="connsiteY0" fmla="*/ 15484 h 126800"/>
                    <a:gd name="connsiteX1" fmla="*/ 1071990 w 1071990"/>
                    <a:gd name="connsiteY1" fmla="*/ 126098 h 126800"/>
                    <a:gd name="connsiteX0" fmla="*/ 0 w 673534"/>
                    <a:gd name="connsiteY0" fmla="*/ 18642 h 89178"/>
                    <a:gd name="connsiteX1" fmla="*/ 673534 w 673534"/>
                    <a:gd name="connsiteY1" fmla="*/ 88298 h 89178"/>
                    <a:gd name="connsiteX0" fmla="*/ 0 w 673534"/>
                    <a:gd name="connsiteY0" fmla="*/ 20571 h 90228"/>
                    <a:gd name="connsiteX1" fmla="*/ 673534 w 673534"/>
                    <a:gd name="connsiteY1" fmla="*/ 90227 h 90228"/>
                    <a:gd name="connsiteX0" fmla="*/ 0 w 673534"/>
                    <a:gd name="connsiteY0" fmla="*/ 17590 h 118370"/>
                    <a:gd name="connsiteX1" fmla="*/ 673534 w 673534"/>
                    <a:gd name="connsiteY1" fmla="*/ 118370 h 118370"/>
                    <a:gd name="connsiteX0" fmla="*/ 0 w 673534"/>
                    <a:gd name="connsiteY0" fmla="*/ 21095 h 121875"/>
                    <a:gd name="connsiteX1" fmla="*/ 673534 w 673534"/>
                    <a:gd name="connsiteY1" fmla="*/ 121875 h 121875"/>
                    <a:gd name="connsiteX0" fmla="*/ 0 w 673534"/>
                    <a:gd name="connsiteY0" fmla="*/ 23042 h 108261"/>
                    <a:gd name="connsiteX1" fmla="*/ 673534 w 673534"/>
                    <a:gd name="connsiteY1" fmla="*/ 108261 h 108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73534" h="108261">
                      <a:moveTo>
                        <a:pt x="0" y="23042"/>
                      </a:moveTo>
                      <a:cubicBezTo>
                        <a:pt x="0" y="-47659"/>
                        <a:pt x="321203" y="62687"/>
                        <a:pt x="673534" y="108261"/>
                      </a:cubicBezTo>
                    </a:path>
                  </a:pathLst>
                </a:custGeom>
                <a:noFill/>
                <a:ln w="190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327" name="Oval 39"/>
                <p:cNvSpPr/>
                <p:nvPr/>
              </p:nvSpPr>
              <p:spPr>
                <a:xfrm flipV="1">
                  <a:off x="2705844" y="2772595"/>
                  <a:ext cx="1307780" cy="37617"/>
                </a:xfrm>
                <a:custGeom>
                  <a:avLst/>
                  <a:gdLst>
                    <a:gd name="connsiteX0" fmla="*/ 0 w 381000"/>
                    <a:gd name="connsiteY0" fmla="*/ 128016 h 256032"/>
                    <a:gd name="connsiteX1" fmla="*/ 190500 w 381000"/>
                    <a:gd name="connsiteY1" fmla="*/ 0 h 256032"/>
                    <a:gd name="connsiteX2" fmla="*/ 381000 w 381000"/>
                    <a:gd name="connsiteY2" fmla="*/ 128016 h 256032"/>
                    <a:gd name="connsiteX3" fmla="*/ 190500 w 381000"/>
                    <a:gd name="connsiteY3" fmla="*/ 256032 h 256032"/>
                    <a:gd name="connsiteX4" fmla="*/ 0 w 381000"/>
                    <a:gd name="connsiteY4" fmla="*/ 128016 h 256032"/>
                    <a:gd name="connsiteX0" fmla="*/ 0 w 381000"/>
                    <a:gd name="connsiteY0" fmla="*/ 128016 h 347472"/>
                    <a:gd name="connsiteX1" fmla="*/ 190500 w 381000"/>
                    <a:gd name="connsiteY1" fmla="*/ 0 h 347472"/>
                    <a:gd name="connsiteX2" fmla="*/ 381000 w 381000"/>
                    <a:gd name="connsiteY2" fmla="*/ 128016 h 347472"/>
                    <a:gd name="connsiteX3" fmla="*/ 281940 w 381000"/>
                    <a:gd name="connsiteY3" fmla="*/ 347472 h 347472"/>
                    <a:gd name="connsiteX0" fmla="*/ 0 w 381000"/>
                    <a:gd name="connsiteY0" fmla="*/ 128016 h 128016"/>
                    <a:gd name="connsiteX1" fmla="*/ 190500 w 381000"/>
                    <a:gd name="connsiteY1" fmla="*/ 0 h 128016"/>
                    <a:gd name="connsiteX2" fmla="*/ 381000 w 381000"/>
                    <a:gd name="connsiteY2" fmla="*/ 128016 h 128016"/>
                    <a:gd name="connsiteX0" fmla="*/ 0 w 381000"/>
                    <a:gd name="connsiteY0" fmla="*/ 13039 h 182203"/>
                    <a:gd name="connsiteX1" fmla="*/ 204216 w 381000"/>
                    <a:gd name="connsiteY1" fmla="*/ 182203 h 182203"/>
                    <a:gd name="connsiteX2" fmla="*/ 381000 w 381000"/>
                    <a:gd name="connsiteY2" fmla="*/ 13039 h 182203"/>
                    <a:gd name="connsiteX0" fmla="*/ 0 w 1673974"/>
                    <a:gd name="connsiteY0" fmla="*/ 10404 h 267032"/>
                    <a:gd name="connsiteX1" fmla="*/ 1479804 w 1673974"/>
                    <a:gd name="connsiteY1" fmla="*/ 266436 h 267032"/>
                    <a:gd name="connsiteX2" fmla="*/ 1656588 w 1673974"/>
                    <a:gd name="connsiteY2" fmla="*/ 97272 h 267032"/>
                    <a:gd name="connsiteX0" fmla="*/ 0 w 2392680"/>
                    <a:gd name="connsiteY0" fmla="*/ 10279 h 266570"/>
                    <a:gd name="connsiteX1" fmla="*/ 1479804 w 2392680"/>
                    <a:gd name="connsiteY1" fmla="*/ 266311 h 266570"/>
                    <a:gd name="connsiteX2" fmla="*/ 2392680 w 2392680"/>
                    <a:gd name="connsiteY2" fmla="*/ 69715 h 266570"/>
                    <a:gd name="connsiteX0" fmla="*/ 0 w 2392680"/>
                    <a:gd name="connsiteY0" fmla="*/ 13935 h 174348"/>
                    <a:gd name="connsiteX1" fmla="*/ 1164336 w 2392680"/>
                    <a:gd name="connsiteY1" fmla="*/ 173955 h 174348"/>
                    <a:gd name="connsiteX2" fmla="*/ 2392680 w 2392680"/>
                    <a:gd name="connsiteY2" fmla="*/ 73371 h 174348"/>
                    <a:gd name="connsiteX0" fmla="*/ 0 w 2415540"/>
                    <a:gd name="connsiteY0" fmla="*/ 12839 h 201099"/>
                    <a:gd name="connsiteX1" fmla="*/ 1187196 w 2415540"/>
                    <a:gd name="connsiteY1" fmla="*/ 200291 h 201099"/>
                    <a:gd name="connsiteX2" fmla="*/ 2415540 w 2415540"/>
                    <a:gd name="connsiteY2" fmla="*/ 99707 h 201099"/>
                    <a:gd name="connsiteX0" fmla="*/ 0 w 2401559"/>
                    <a:gd name="connsiteY0" fmla="*/ 12498 h 200070"/>
                    <a:gd name="connsiteX1" fmla="*/ 1187196 w 2401559"/>
                    <a:gd name="connsiteY1" fmla="*/ 199950 h 200070"/>
                    <a:gd name="connsiteX2" fmla="*/ 2401559 w 2401559"/>
                    <a:gd name="connsiteY2" fmla="*/ 49074 h 200070"/>
                    <a:gd name="connsiteX0" fmla="*/ 0 w 2392239"/>
                    <a:gd name="connsiteY0" fmla="*/ 11890 h 217895"/>
                    <a:gd name="connsiteX1" fmla="*/ 1177876 w 2392239"/>
                    <a:gd name="connsiteY1" fmla="*/ 217630 h 217895"/>
                    <a:gd name="connsiteX2" fmla="*/ 2392239 w 2392239"/>
                    <a:gd name="connsiteY2" fmla="*/ 66754 h 217895"/>
                    <a:gd name="connsiteX0" fmla="*/ 0 w 2392239"/>
                    <a:gd name="connsiteY0" fmla="*/ 12244 h 209116"/>
                    <a:gd name="connsiteX1" fmla="*/ 996128 w 2392239"/>
                    <a:gd name="connsiteY1" fmla="*/ 208840 h 209116"/>
                    <a:gd name="connsiteX2" fmla="*/ 2392239 w 2392239"/>
                    <a:gd name="connsiteY2" fmla="*/ 67108 h 209116"/>
                    <a:gd name="connsiteX0" fmla="*/ 0 w 2392239"/>
                    <a:gd name="connsiteY0" fmla="*/ 12981 h 211773"/>
                    <a:gd name="connsiteX1" fmla="*/ 996128 w 2392239"/>
                    <a:gd name="connsiteY1" fmla="*/ 209577 h 211773"/>
                    <a:gd name="connsiteX2" fmla="*/ 2392239 w 2392239"/>
                    <a:gd name="connsiteY2" fmla="*/ 67845 h 211773"/>
                    <a:gd name="connsiteX0" fmla="*/ 0 w 2382919"/>
                    <a:gd name="connsiteY0" fmla="*/ 98026 h 157846"/>
                    <a:gd name="connsiteX1" fmla="*/ 986808 w 2382919"/>
                    <a:gd name="connsiteY1" fmla="*/ 156901 h 157846"/>
                    <a:gd name="connsiteX2" fmla="*/ 2382919 w 2382919"/>
                    <a:gd name="connsiteY2" fmla="*/ 15169 h 157846"/>
                    <a:gd name="connsiteX0" fmla="*/ 0 w 2364278"/>
                    <a:gd name="connsiteY0" fmla="*/ 98026 h 157844"/>
                    <a:gd name="connsiteX1" fmla="*/ 986808 w 2364278"/>
                    <a:gd name="connsiteY1" fmla="*/ 156901 h 157844"/>
                    <a:gd name="connsiteX2" fmla="*/ 2364278 w 2364278"/>
                    <a:gd name="connsiteY2" fmla="*/ 15168 h 157844"/>
                    <a:gd name="connsiteX0" fmla="*/ 0 w 986808"/>
                    <a:gd name="connsiteY0" fmla="*/ 19701 h 79521"/>
                    <a:gd name="connsiteX1" fmla="*/ 986808 w 986808"/>
                    <a:gd name="connsiteY1" fmla="*/ 78576 h 79521"/>
                    <a:gd name="connsiteX0" fmla="*/ 0 w 888354"/>
                    <a:gd name="connsiteY0" fmla="*/ 20760 h 70945"/>
                    <a:gd name="connsiteX1" fmla="*/ 888354 w 888354"/>
                    <a:gd name="connsiteY1" fmla="*/ 69936 h 70945"/>
                    <a:gd name="connsiteX0" fmla="*/ 2100 w 345670"/>
                    <a:gd name="connsiteY0" fmla="*/ 154496 h 154496"/>
                    <a:gd name="connsiteX1" fmla="*/ 345670 w 345670"/>
                    <a:gd name="connsiteY1" fmla="*/ 0 h 154496"/>
                    <a:gd name="connsiteX0" fmla="*/ 0 w 402642"/>
                    <a:gd name="connsiteY0" fmla="*/ 144797 h 144797"/>
                    <a:gd name="connsiteX1" fmla="*/ 402642 w 402642"/>
                    <a:gd name="connsiteY1" fmla="*/ 0 h 144797"/>
                    <a:gd name="connsiteX0" fmla="*/ 0 w 402642"/>
                    <a:gd name="connsiteY0" fmla="*/ 144797 h 144797"/>
                    <a:gd name="connsiteX1" fmla="*/ 402642 w 402642"/>
                    <a:gd name="connsiteY1" fmla="*/ 0 h 144797"/>
                    <a:gd name="connsiteX0" fmla="*/ 0 w 402642"/>
                    <a:gd name="connsiteY0" fmla="*/ 144797 h 144797"/>
                    <a:gd name="connsiteX1" fmla="*/ 402642 w 402642"/>
                    <a:gd name="connsiteY1" fmla="*/ 0 h 144797"/>
                    <a:gd name="connsiteX0" fmla="*/ 0 w 317315"/>
                    <a:gd name="connsiteY0" fmla="*/ 47811 h 47811"/>
                    <a:gd name="connsiteX1" fmla="*/ 317315 w 317315"/>
                    <a:gd name="connsiteY1" fmla="*/ 0 h 47811"/>
                    <a:gd name="connsiteX0" fmla="*/ 0 w 1498776"/>
                    <a:gd name="connsiteY0" fmla="*/ 115702 h 115702"/>
                    <a:gd name="connsiteX1" fmla="*/ 1498776 w 1498776"/>
                    <a:gd name="connsiteY1" fmla="*/ 0 h 115702"/>
                    <a:gd name="connsiteX0" fmla="*/ 0 w 1498776"/>
                    <a:gd name="connsiteY0" fmla="*/ 115702 h 115702"/>
                    <a:gd name="connsiteX1" fmla="*/ 1498776 w 1498776"/>
                    <a:gd name="connsiteY1" fmla="*/ 0 h 115702"/>
                    <a:gd name="connsiteX0" fmla="*/ 0 w 1498776"/>
                    <a:gd name="connsiteY0" fmla="*/ 115702 h 120745"/>
                    <a:gd name="connsiteX1" fmla="*/ 1498776 w 1498776"/>
                    <a:gd name="connsiteY1" fmla="*/ 0 h 120745"/>
                    <a:gd name="connsiteX0" fmla="*/ 0 w 1290885"/>
                    <a:gd name="connsiteY0" fmla="*/ 0 h 26728"/>
                    <a:gd name="connsiteX1" fmla="*/ 1290885 w 1290885"/>
                    <a:gd name="connsiteY1" fmla="*/ 2053 h 26728"/>
                    <a:gd name="connsiteX0" fmla="*/ 0 w 1311948"/>
                    <a:gd name="connsiteY0" fmla="*/ 0 h 48596"/>
                    <a:gd name="connsiteX1" fmla="*/ 1311948 w 1311948"/>
                    <a:gd name="connsiteY1" fmla="*/ 33177 h 48596"/>
                    <a:gd name="connsiteX0" fmla="*/ 0 w 1311948"/>
                    <a:gd name="connsiteY0" fmla="*/ 0 h 58854"/>
                    <a:gd name="connsiteX1" fmla="*/ 1311948 w 1311948"/>
                    <a:gd name="connsiteY1" fmla="*/ 33177 h 58854"/>
                    <a:gd name="connsiteX0" fmla="*/ 0 w 1311948"/>
                    <a:gd name="connsiteY0" fmla="*/ 0 h 70143"/>
                    <a:gd name="connsiteX1" fmla="*/ 1311948 w 1311948"/>
                    <a:gd name="connsiteY1" fmla="*/ 33177 h 70143"/>
                    <a:gd name="connsiteX0" fmla="*/ 0 w 1311948"/>
                    <a:gd name="connsiteY0" fmla="*/ 0 h 70143"/>
                    <a:gd name="connsiteX1" fmla="*/ 1311948 w 1311948"/>
                    <a:gd name="connsiteY1" fmla="*/ 33177 h 70143"/>
                    <a:gd name="connsiteX0" fmla="*/ 0 w 964407"/>
                    <a:gd name="connsiteY0" fmla="*/ 0 h 283816"/>
                    <a:gd name="connsiteX1" fmla="*/ 964407 w 964407"/>
                    <a:gd name="connsiteY1" fmla="*/ 274386 h 283816"/>
                    <a:gd name="connsiteX0" fmla="*/ 0 w 1333011"/>
                    <a:gd name="connsiteY0" fmla="*/ 0 h 56657"/>
                    <a:gd name="connsiteX1" fmla="*/ 1333011 w 1333011"/>
                    <a:gd name="connsiteY1" fmla="*/ 9834 h 56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33011" h="56657">
                      <a:moveTo>
                        <a:pt x="0" y="0"/>
                      </a:moveTo>
                      <a:cubicBezTo>
                        <a:pt x="326675" y="76009"/>
                        <a:pt x="422689" y="71743"/>
                        <a:pt x="1333011" y="9834"/>
                      </a:cubicBezTo>
                    </a:path>
                  </a:pathLst>
                </a:custGeom>
                <a:noFill/>
                <a:ln w="19050">
                  <a:solidFill>
                    <a:srgbClr val="BFBFBF">
                      <a:alpha val="25098"/>
                    </a:srgb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8" name="Oval 39"/>
                <p:cNvSpPr/>
                <p:nvPr/>
              </p:nvSpPr>
              <p:spPr>
                <a:xfrm>
                  <a:off x="2710810" y="2834270"/>
                  <a:ext cx="648330" cy="70115"/>
                </a:xfrm>
                <a:custGeom>
                  <a:avLst/>
                  <a:gdLst>
                    <a:gd name="connsiteX0" fmla="*/ 0 w 381000"/>
                    <a:gd name="connsiteY0" fmla="*/ 128016 h 256032"/>
                    <a:gd name="connsiteX1" fmla="*/ 190500 w 381000"/>
                    <a:gd name="connsiteY1" fmla="*/ 0 h 256032"/>
                    <a:gd name="connsiteX2" fmla="*/ 381000 w 381000"/>
                    <a:gd name="connsiteY2" fmla="*/ 128016 h 256032"/>
                    <a:gd name="connsiteX3" fmla="*/ 190500 w 381000"/>
                    <a:gd name="connsiteY3" fmla="*/ 256032 h 256032"/>
                    <a:gd name="connsiteX4" fmla="*/ 0 w 381000"/>
                    <a:gd name="connsiteY4" fmla="*/ 128016 h 256032"/>
                    <a:gd name="connsiteX0" fmla="*/ 0 w 381000"/>
                    <a:gd name="connsiteY0" fmla="*/ 128016 h 347472"/>
                    <a:gd name="connsiteX1" fmla="*/ 190500 w 381000"/>
                    <a:gd name="connsiteY1" fmla="*/ 0 h 347472"/>
                    <a:gd name="connsiteX2" fmla="*/ 381000 w 381000"/>
                    <a:gd name="connsiteY2" fmla="*/ 128016 h 347472"/>
                    <a:gd name="connsiteX3" fmla="*/ 281940 w 381000"/>
                    <a:gd name="connsiteY3" fmla="*/ 347472 h 347472"/>
                    <a:gd name="connsiteX0" fmla="*/ 0 w 381000"/>
                    <a:gd name="connsiteY0" fmla="*/ 128016 h 128016"/>
                    <a:gd name="connsiteX1" fmla="*/ 190500 w 381000"/>
                    <a:gd name="connsiteY1" fmla="*/ 0 h 128016"/>
                    <a:gd name="connsiteX2" fmla="*/ 381000 w 381000"/>
                    <a:gd name="connsiteY2" fmla="*/ 128016 h 128016"/>
                    <a:gd name="connsiteX0" fmla="*/ 0 w 381000"/>
                    <a:gd name="connsiteY0" fmla="*/ 13039 h 182203"/>
                    <a:gd name="connsiteX1" fmla="*/ 204216 w 381000"/>
                    <a:gd name="connsiteY1" fmla="*/ 182203 h 182203"/>
                    <a:gd name="connsiteX2" fmla="*/ 381000 w 381000"/>
                    <a:gd name="connsiteY2" fmla="*/ 13039 h 182203"/>
                    <a:gd name="connsiteX0" fmla="*/ 0 w 1673974"/>
                    <a:gd name="connsiteY0" fmla="*/ 10404 h 267032"/>
                    <a:gd name="connsiteX1" fmla="*/ 1479804 w 1673974"/>
                    <a:gd name="connsiteY1" fmla="*/ 266436 h 267032"/>
                    <a:gd name="connsiteX2" fmla="*/ 1656588 w 1673974"/>
                    <a:gd name="connsiteY2" fmla="*/ 97272 h 267032"/>
                    <a:gd name="connsiteX0" fmla="*/ 0 w 2392680"/>
                    <a:gd name="connsiteY0" fmla="*/ 10279 h 266570"/>
                    <a:gd name="connsiteX1" fmla="*/ 1479804 w 2392680"/>
                    <a:gd name="connsiteY1" fmla="*/ 266311 h 266570"/>
                    <a:gd name="connsiteX2" fmla="*/ 2392680 w 2392680"/>
                    <a:gd name="connsiteY2" fmla="*/ 69715 h 266570"/>
                    <a:gd name="connsiteX0" fmla="*/ 0 w 2392680"/>
                    <a:gd name="connsiteY0" fmla="*/ 13935 h 174348"/>
                    <a:gd name="connsiteX1" fmla="*/ 1164336 w 2392680"/>
                    <a:gd name="connsiteY1" fmla="*/ 173955 h 174348"/>
                    <a:gd name="connsiteX2" fmla="*/ 2392680 w 2392680"/>
                    <a:gd name="connsiteY2" fmla="*/ 73371 h 174348"/>
                    <a:gd name="connsiteX0" fmla="*/ 0 w 2415540"/>
                    <a:gd name="connsiteY0" fmla="*/ 12839 h 201099"/>
                    <a:gd name="connsiteX1" fmla="*/ 1187196 w 2415540"/>
                    <a:gd name="connsiteY1" fmla="*/ 200291 h 201099"/>
                    <a:gd name="connsiteX2" fmla="*/ 2415540 w 2415540"/>
                    <a:gd name="connsiteY2" fmla="*/ 99707 h 201099"/>
                    <a:gd name="connsiteX0" fmla="*/ 0 w 2401559"/>
                    <a:gd name="connsiteY0" fmla="*/ 12498 h 200070"/>
                    <a:gd name="connsiteX1" fmla="*/ 1187196 w 2401559"/>
                    <a:gd name="connsiteY1" fmla="*/ 199950 h 200070"/>
                    <a:gd name="connsiteX2" fmla="*/ 2401559 w 2401559"/>
                    <a:gd name="connsiteY2" fmla="*/ 49074 h 200070"/>
                    <a:gd name="connsiteX0" fmla="*/ 0 w 2392239"/>
                    <a:gd name="connsiteY0" fmla="*/ 11890 h 217895"/>
                    <a:gd name="connsiteX1" fmla="*/ 1177876 w 2392239"/>
                    <a:gd name="connsiteY1" fmla="*/ 217630 h 217895"/>
                    <a:gd name="connsiteX2" fmla="*/ 2392239 w 2392239"/>
                    <a:gd name="connsiteY2" fmla="*/ 66754 h 217895"/>
                    <a:gd name="connsiteX0" fmla="*/ 0 w 2392239"/>
                    <a:gd name="connsiteY0" fmla="*/ 12244 h 209116"/>
                    <a:gd name="connsiteX1" fmla="*/ 996128 w 2392239"/>
                    <a:gd name="connsiteY1" fmla="*/ 208840 h 209116"/>
                    <a:gd name="connsiteX2" fmla="*/ 2392239 w 2392239"/>
                    <a:gd name="connsiteY2" fmla="*/ 67108 h 209116"/>
                    <a:gd name="connsiteX0" fmla="*/ 0 w 2392239"/>
                    <a:gd name="connsiteY0" fmla="*/ 12981 h 211773"/>
                    <a:gd name="connsiteX1" fmla="*/ 996128 w 2392239"/>
                    <a:gd name="connsiteY1" fmla="*/ 209577 h 211773"/>
                    <a:gd name="connsiteX2" fmla="*/ 2392239 w 2392239"/>
                    <a:gd name="connsiteY2" fmla="*/ 67845 h 211773"/>
                    <a:gd name="connsiteX0" fmla="*/ 0 w 2392239"/>
                    <a:gd name="connsiteY0" fmla="*/ 19922 h 118396"/>
                    <a:gd name="connsiteX1" fmla="*/ 1154370 w 2392239"/>
                    <a:gd name="connsiteY1" fmla="*/ 114736 h 118396"/>
                    <a:gd name="connsiteX2" fmla="*/ 2392239 w 2392239"/>
                    <a:gd name="connsiteY2" fmla="*/ 74786 h 118396"/>
                    <a:gd name="connsiteX0" fmla="*/ 0 w 2392239"/>
                    <a:gd name="connsiteY0" fmla="*/ 12580 h 126480"/>
                    <a:gd name="connsiteX1" fmla="*/ 1154370 w 2392239"/>
                    <a:gd name="connsiteY1" fmla="*/ 107394 h 126480"/>
                    <a:gd name="connsiteX2" fmla="*/ 2392239 w 2392239"/>
                    <a:gd name="connsiteY2" fmla="*/ 67444 h 126480"/>
                    <a:gd name="connsiteX0" fmla="*/ 0 w 2392239"/>
                    <a:gd name="connsiteY0" fmla="*/ 12289 h 128606"/>
                    <a:gd name="connsiteX1" fmla="*/ 1154370 w 2392239"/>
                    <a:gd name="connsiteY1" fmla="*/ 107103 h 128606"/>
                    <a:gd name="connsiteX2" fmla="*/ 2392239 w 2392239"/>
                    <a:gd name="connsiteY2" fmla="*/ 67153 h 128606"/>
                    <a:gd name="connsiteX0" fmla="*/ 0 w 1682954"/>
                    <a:gd name="connsiteY0" fmla="*/ 12289 h 128606"/>
                    <a:gd name="connsiteX1" fmla="*/ 1154370 w 1682954"/>
                    <a:gd name="connsiteY1" fmla="*/ 107103 h 128606"/>
                    <a:gd name="connsiteX2" fmla="*/ 1680590 w 1682954"/>
                    <a:gd name="connsiteY2" fmla="*/ 79306 h 128606"/>
                    <a:gd name="connsiteX0" fmla="*/ 0 w 1440398"/>
                    <a:gd name="connsiteY0" fmla="*/ 235510 h 351827"/>
                    <a:gd name="connsiteX1" fmla="*/ 1154370 w 1440398"/>
                    <a:gd name="connsiteY1" fmla="*/ 330324 h 351827"/>
                    <a:gd name="connsiteX2" fmla="*/ 1232516 w 1440398"/>
                    <a:gd name="connsiteY2" fmla="*/ 10859 h 351827"/>
                    <a:gd name="connsiteX0" fmla="*/ 0 w 1154370"/>
                    <a:gd name="connsiteY0" fmla="*/ 12289 h 128606"/>
                    <a:gd name="connsiteX1" fmla="*/ 1154370 w 1154370"/>
                    <a:gd name="connsiteY1" fmla="*/ 107103 h 128606"/>
                    <a:gd name="connsiteX0" fmla="*/ 0 w 759010"/>
                    <a:gd name="connsiteY0" fmla="*/ 17183 h 56332"/>
                    <a:gd name="connsiteX1" fmla="*/ 759010 w 759010"/>
                    <a:gd name="connsiteY1" fmla="*/ 26928 h 56332"/>
                    <a:gd name="connsiteX0" fmla="*/ 0 w 759010"/>
                    <a:gd name="connsiteY0" fmla="*/ 93389 h 103135"/>
                    <a:gd name="connsiteX1" fmla="*/ 759010 w 759010"/>
                    <a:gd name="connsiteY1" fmla="*/ 103134 h 103135"/>
                    <a:gd name="connsiteX0" fmla="*/ 0 w 759010"/>
                    <a:gd name="connsiteY0" fmla="*/ 63263 h 73007"/>
                    <a:gd name="connsiteX1" fmla="*/ 759010 w 759010"/>
                    <a:gd name="connsiteY1" fmla="*/ 73008 h 73007"/>
                    <a:gd name="connsiteX0" fmla="*/ 0 w 459868"/>
                    <a:gd name="connsiteY0" fmla="*/ 105095 h 105095"/>
                    <a:gd name="connsiteX1" fmla="*/ 459868 w 459868"/>
                    <a:gd name="connsiteY1" fmla="*/ 50691 h 105095"/>
                    <a:gd name="connsiteX0" fmla="*/ 0 w 459868"/>
                    <a:gd name="connsiteY0" fmla="*/ 68036 h 68036"/>
                    <a:gd name="connsiteX1" fmla="*/ 459868 w 459868"/>
                    <a:gd name="connsiteY1" fmla="*/ 13632 h 68036"/>
                    <a:gd name="connsiteX0" fmla="*/ 0 w 459868"/>
                    <a:gd name="connsiteY0" fmla="*/ 76708 h 76708"/>
                    <a:gd name="connsiteX1" fmla="*/ 459868 w 459868"/>
                    <a:gd name="connsiteY1" fmla="*/ 22304 h 76708"/>
                    <a:gd name="connsiteX0" fmla="*/ 0 w 658137"/>
                    <a:gd name="connsiteY0" fmla="*/ 126478 h 126478"/>
                    <a:gd name="connsiteX1" fmla="*/ 658137 w 658137"/>
                    <a:gd name="connsiteY1" fmla="*/ 7923 h 126478"/>
                    <a:gd name="connsiteX0" fmla="*/ 0 w 658137"/>
                    <a:gd name="connsiteY0" fmla="*/ 144844 h 144844"/>
                    <a:gd name="connsiteX1" fmla="*/ 658137 w 658137"/>
                    <a:gd name="connsiteY1" fmla="*/ 26289 h 144844"/>
                    <a:gd name="connsiteX0" fmla="*/ 0 w 658137"/>
                    <a:gd name="connsiteY0" fmla="*/ 136763 h 136763"/>
                    <a:gd name="connsiteX1" fmla="*/ 658137 w 658137"/>
                    <a:gd name="connsiteY1" fmla="*/ 18208 h 136763"/>
                    <a:gd name="connsiteX0" fmla="*/ 0 w 658137"/>
                    <a:gd name="connsiteY0" fmla="*/ 234529 h 234529"/>
                    <a:gd name="connsiteX1" fmla="*/ 658137 w 658137"/>
                    <a:gd name="connsiteY1" fmla="*/ 115974 h 234529"/>
                    <a:gd name="connsiteX0" fmla="*/ 0 w 663423"/>
                    <a:gd name="connsiteY0" fmla="*/ 169879 h 169878"/>
                    <a:gd name="connsiteX1" fmla="*/ 663423 w 663423"/>
                    <a:gd name="connsiteY1" fmla="*/ 139070 h 169878"/>
                    <a:gd name="connsiteX0" fmla="*/ 0 w 663423"/>
                    <a:gd name="connsiteY0" fmla="*/ 162557 h 162557"/>
                    <a:gd name="connsiteX1" fmla="*/ 663423 w 663423"/>
                    <a:gd name="connsiteY1" fmla="*/ 131748 h 162557"/>
                    <a:gd name="connsiteX0" fmla="*/ 0 w 663423"/>
                    <a:gd name="connsiteY0" fmla="*/ 132322 h 132322"/>
                    <a:gd name="connsiteX1" fmla="*/ 663423 w 663423"/>
                    <a:gd name="connsiteY1" fmla="*/ 101513 h 132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3423" h="132322">
                      <a:moveTo>
                        <a:pt x="0" y="132322"/>
                      </a:moveTo>
                      <a:cubicBezTo>
                        <a:pt x="218293" y="58793"/>
                        <a:pt x="418422" y="-107180"/>
                        <a:pt x="663423" y="101513"/>
                      </a:cubicBezTo>
                    </a:path>
                  </a:pathLst>
                </a:custGeom>
                <a:noFill/>
                <a:ln w="19050">
                  <a:solidFill>
                    <a:srgbClr val="BFBFBF">
                      <a:alpha val="25098"/>
                    </a:srgb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9" name="Oval 39"/>
                <p:cNvSpPr/>
                <p:nvPr/>
              </p:nvSpPr>
              <p:spPr>
                <a:xfrm>
                  <a:off x="2710810" y="2917649"/>
                  <a:ext cx="462085" cy="103062"/>
                </a:xfrm>
                <a:custGeom>
                  <a:avLst/>
                  <a:gdLst>
                    <a:gd name="connsiteX0" fmla="*/ 0 w 381000"/>
                    <a:gd name="connsiteY0" fmla="*/ 128016 h 256032"/>
                    <a:gd name="connsiteX1" fmla="*/ 190500 w 381000"/>
                    <a:gd name="connsiteY1" fmla="*/ 0 h 256032"/>
                    <a:gd name="connsiteX2" fmla="*/ 381000 w 381000"/>
                    <a:gd name="connsiteY2" fmla="*/ 128016 h 256032"/>
                    <a:gd name="connsiteX3" fmla="*/ 190500 w 381000"/>
                    <a:gd name="connsiteY3" fmla="*/ 256032 h 256032"/>
                    <a:gd name="connsiteX4" fmla="*/ 0 w 381000"/>
                    <a:gd name="connsiteY4" fmla="*/ 128016 h 256032"/>
                    <a:gd name="connsiteX0" fmla="*/ 0 w 381000"/>
                    <a:gd name="connsiteY0" fmla="*/ 128016 h 347472"/>
                    <a:gd name="connsiteX1" fmla="*/ 190500 w 381000"/>
                    <a:gd name="connsiteY1" fmla="*/ 0 h 347472"/>
                    <a:gd name="connsiteX2" fmla="*/ 381000 w 381000"/>
                    <a:gd name="connsiteY2" fmla="*/ 128016 h 347472"/>
                    <a:gd name="connsiteX3" fmla="*/ 281940 w 381000"/>
                    <a:gd name="connsiteY3" fmla="*/ 347472 h 347472"/>
                    <a:gd name="connsiteX0" fmla="*/ 0 w 381000"/>
                    <a:gd name="connsiteY0" fmla="*/ 128016 h 128016"/>
                    <a:gd name="connsiteX1" fmla="*/ 190500 w 381000"/>
                    <a:gd name="connsiteY1" fmla="*/ 0 h 128016"/>
                    <a:gd name="connsiteX2" fmla="*/ 381000 w 381000"/>
                    <a:gd name="connsiteY2" fmla="*/ 128016 h 128016"/>
                    <a:gd name="connsiteX0" fmla="*/ 0 w 381000"/>
                    <a:gd name="connsiteY0" fmla="*/ 13039 h 182203"/>
                    <a:gd name="connsiteX1" fmla="*/ 204216 w 381000"/>
                    <a:gd name="connsiteY1" fmla="*/ 182203 h 182203"/>
                    <a:gd name="connsiteX2" fmla="*/ 381000 w 381000"/>
                    <a:gd name="connsiteY2" fmla="*/ 13039 h 182203"/>
                    <a:gd name="connsiteX0" fmla="*/ 0 w 1673974"/>
                    <a:gd name="connsiteY0" fmla="*/ 10404 h 267032"/>
                    <a:gd name="connsiteX1" fmla="*/ 1479804 w 1673974"/>
                    <a:gd name="connsiteY1" fmla="*/ 266436 h 267032"/>
                    <a:gd name="connsiteX2" fmla="*/ 1656588 w 1673974"/>
                    <a:gd name="connsiteY2" fmla="*/ 97272 h 267032"/>
                    <a:gd name="connsiteX0" fmla="*/ 0 w 2392680"/>
                    <a:gd name="connsiteY0" fmla="*/ 10279 h 266570"/>
                    <a:gd name="connsiteX1" fmla="*/ 1479804 w 2392680"/>
                    <a:gd name="connsiteY1" fmla="*/ 266311 h 266570"/>
                    <a:gd name="connsiteX2" fmla="*/ 2392680 w 2392680"/>
                    <a:gd name="connsiteY2" fmla="*/ 69715 h 266570"/>
                    <a:gd name="connsiteX0" fmla="*/ 0 w 2392680"/>
                    <a:gd name="connsiteY0" fmla="*/ 13935 h 174348"/>
                    <a:gd name="connsiteX1" fmla="*/ 1164336 w 2392680"/>
                    <a:gd name="connsiteY1" fmla="*/ 173955 h 174348"/>
                    <a:gd name="connsiteX2" fmla="*/ 2392680 w 2392680"/>
                    <a:gd name="connsiteY2" fmla="*/ 73371 h 174348"/>
                    <a:gd name="connsiteX0" fmla="*/ 0 w 2415540"/>
                    <a:gd name="connsiteY0" fmla="*/ 12839 h 201099"/>
                    <a:gd name="connsiteX1" fmla="*/ 1187196 w 2415540"/>
                    <a:gd name="connsiteY1" fmla="*/ 200291 h 201099"/>
                    <a:gd name="connsiteX2" fmla="*/ 2415540 w 2415540"/>
                    <a:gd name="connsiteY2" fmla="*/ 99707 h 201099"/>
                    <a:gd name="connsiteX0" fmla="*/ 0 w 2401559"/>
                    <a:gd name="connsiteY0" fmla="*/ 12498 h 200070"/>
                    <a:gd name="connsiteX1" fmla="*/ 1187196 w 2401559"/>
                    <a:gd name="connsiteY1" fmla="*/ 199950 h 200070"/>
                    <a:gd name="connsiteX2" fmla="*/ 2401559 w 2401559"/>
                    <a:gd name="connsiteY2" fmla="*/ 49074 h 200070"/>
                    <a:gd name="connsiteX0" fmla="*/ 0 w 2392239"/>
                    <a:gd name="connsiteY0" fmla="*/ 11890 h 217895"/>
                    <a:gd name="connsiteX1" fmla="*/ 1177876 w 2392239"/>
                    <a:gd name="connsiteY1" fmla="*/ 217630 h 217895"/>
                    <a:gd name="connsiteX2" fmla="*/ 2392239 w 2392239"/>
                    <a:gd name="connsiteY2" fmla="*/ 66754 h 217895"/>
                    <a:gd name="connsiteX0" fmla="*/ 0 w 2392239"/>
                    <a:gd name="connsiteY0" fmla="*/ 12244 h 209116"/>
                    <a:gd name="connsiteX1" fmla="*/ 996128 w 2392239"/>
                    <a:gd name="connsiteY1" fmla="*/ 208840 h 209116"/>
                    <a:gd name="connsiteX2" fmla="*/ 2392239 w 2392239"/>
                    <a:gd name="connsiteY2" fmla="*/ 67108 h 209116"/>
                    <a:gd name="connsiteX0" fmla="*/ 0 w 2392239"/>
                    <a:gd name="connsiteY0" fmla="*/ 12981 h 211773"/>
                    <a:gd name="connsiteX1" fmla="*/ 996128 w 2392239"/>
                    <a:gd name="connsiteY1" fmla="*/ 209577 h 211773"/>
                    <a:gd name="connsiteX2" fmla="*/ 2392239 w 2392239"/>
                    <a:gd name="connsiteY2" fmla="*/ 67845 h 211773"/>
                    <a:gd name="connsiteX0" fmla="*/ 0 w 1876641"/>
                    <a:gd name="connsiteY0" fmla="*/ 12981 h 212573"/>
                    <a:gd name="connsiteX1" fmla="*/ 996128 w 1876641"/>
                    <a:gd name="connsiteY1" fmla="*/ 209577 h 212573"/>
                    <a:gd name="connsiteX2" fmla="*/ 1876641 w 1876641"/>
                    <a:gd name="connsiteY2" fmla="*/ 135939 h 212573"/>
                    <a:gd name="connsiteX0" fmla="*/ 0 w 1876641"/>
                    <a:gd name="connsiteY0" fmla="*/ 0 h 122958"/>
                    <a:gd name="connsiteX1" fmla="*/ 1876641 w 1876641"/>
                    <a:gd name="connsiteY1" fmla="*/ 122958 h 122958"/>
                    <a:gd name="connsiteX0" fmla="*/ 0 w 1876641"/>
                    <a:gd name="connsiteY0" fmla="*/ 1706 h 124664"/>
                    <a:gd name="connsiteX1" fmla="*/ 1360482 w 1876641"/>
                    <a:gd name="connsiteY1" fmla="*/ 5533 h 124664"/>
                    <a:gd name="connsiteX2" fmla="*/ 1876641 w 1876641"/>
                    <a:gd name="connsiteY2" fmla="*/ 124664 h 124664"/>
                    <a:gd name="connsiteX0" fmla="*/ 0 w 2248465"/>
                    <a:gd name="connsiteY0" fmla="*/ 139688 h 145221"/>
                    <a:gd name="connsiteX1" fmla="*/ 1360482 w 2248465"/>
                    <a:gd name="connsiteY1" fmla="*/ 143515 h 145221"/>
                    <a:gd name="connsiteX2" fmla="*/ 2248465 w 2248465"/>
                    <a:gd name="connsiteY2" fmla="*/ 0 h 145221"/>
                    <a:gd name="connsiteX0" fmla="*/ 0 w 2248465"/>
                    <a:gd name="connsiteY0" fmla="*/ 139688 h 139688"/>
                    <a:gd name="connsiteX1" fmla="*/ 2248465 w 2248465"/>
                    <a:gd name="connsiteY1" fmla="*/ 0 h 139688"/>
                    <a:gd name="connsiteX0" fmla="*/ 0 w 493452"/>
                    <a:gd name="connsiteY0" fmla="*/ 86186 h 86186"/>
                    <a:gd name="connsiteX1" fmla="*/ 493452 w 493452"/>
                    <a:gd name="connsiteY1" fmla="*/ 0 h 86186"/>
                    <a:gd name="connsiteX0" fmla="*/ 0 w 493452"/>
                    <a:gd name="connsiteY0" fmla="*/ 86186 h 86186"/>
                    <a:gd name="connsiteX1" fmla="*/ 493452 w 493452"/>
                    <a:gd name="connsiteY1" fmla="*/ 0 h 86186"/>
                    <a:gd name="connsiteX0" fmla="*/ 0 w 493452"/>
                    <a:gd name="connsiteY0" fmla="*/ 97521 h 97521"/>
                    <a:gd name="connsiteX1" fmla="*/ 493452 w 493452"/>
                    <a:gd name="connsiteY1" fmla="*/ 11335 h 97521"/>
                    <a:gd name="connsiteX0" fmla="*/ 0 w 493452"/>
                    <a:gd name="connsiteY0" fmla="*/ 86186 h 86186"/>
                    <a:gd name="connsiteX1" fmla="*/ 493452 w 493452"/>
                    <a:gd name="connsiteY1" fmla="*/ 0 h 86186"/>
                    <a:gd name="connsiteX0" fmla="*/ 0 w 493452"/>
                    <a:gd name="connsiteY0" fmla="*/ 86186 h 86186"/>
                    <a:gd name="connsiteX1" fmla="*/ 493452 w 493452"/>
                    <a:gd name="connsiteY1" fmla="*/ 0 h 86186"/>
                    <a:gd name="connsiteX0" fmla="*/ 0 w 493452"/>
                    <a:gd name="connsiteY0" fmla="*/ 49316 h 49316"/>
                    <a:gd name="connsiteX1" fmla="*/ 493452 w 493452"/>
                    <a:gd name="connsiteY1" fmla="*/ 6904 h 49316"/>
                    <a:gd name="connsiteX0" fmla="*/ 0 w 493452"/>
                    <a:gd name="connsiteY0" fmla="*/ 42412 h 42412"/>
                    <a:gd name="connsiteX1" fmla="*/ 493452 w 493452"/>
                    <a:gd name="connsiteY1" fmla="*/ 0 h 42412"/>
                    <a:gd name="connsiteX0" fmla="*/ 0 w 465733"/>
                    <a:gd name="connsiteY0" fmla="*/ 144390 h 144390"/>
                    <a:gd name="connsiteX1" fmla="*/ 465733 w 465733"/>
                    <a:gd name="connsiteY1" fmla="*/ 0 h 144390"/>
                    <a:gd name="connsiteX0" fmla="*/ 0 w 465733"/>
                    <a:gd name="connsiteY0" fmla="*/ 144390 h 144390"/>
                    <a:gd name="connsiteX1" fmla="*/ 465733 w 465733"/>
                    <a:gd name="connsiteY1" fmla="*/ 0 h 144390"/>
                    <a:gd name="connsiteX0" fmla="*/ 0 w 465733"/>
                    <a:gd name="connsiteY0" fmla="*/ 87563 h 87563"/>
                    <a:gd name="connsiteX1" fmla="*/ 465733 w 465733"/>
                    <a:gd name="connsiteY1" fmla="*/ 0 h 87563"/>
                    <a:gd name="connsiteX0" fmla="*/ 0 w 465733"/>
                    <a:gd name="connsiteY0" fmla="*/ 87563 h 87563"/>
                    <a:gd name="connsiteX1" fmla="*/ 465733 w 465733"/>
                    <a:gd name="connsiteY1" fmla="*/ 0 h 87563"/>
                    <a:gd name="connsiteX0" fmla="*/ 0 w 465733"/>
                    <a:gd name="connsiteY0" fmla="*/ 87563 h 87563"/>
                    <a:gd name="connsiteX1" fmla="*/ 465733 w 465733"/>
                    <a:gd name="connsiteY1" fmla="*/ 0 h 87563"/>
                    <a:gd name="connsiteX0" fmla="*/ 0 w 470999"/>
                    <a:gd name="connsiteY0" fmla="*/ 103062 h 103062"/>
                    <a:gd name="connsiteX1" fmla="*/ 470999 w 470999"/>
                    <a:gd name="connsiteY1" fmla="*/ 0 h 103062"/>
                    <a:gd name="connsiteX0" fmla="*/ 0 w 470999"/>
                    <a:gd name="connsiteY0" fmla="*/ 103062 h 103062"/>
                    <a:gd name="connsiteX1" fmla="*/ 470999 w 470999"/>
                    <a:gd name="connsiteY1" fmla="*/ 0 h 103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0999" h="103062">
                      <a:moveTo>
                        <a:pt x="0" y="103062"/>
                      </a:moveTo>
                      <a:lnTo>
                        <a:pt x="470999" y="0"/>
                      </a:lnTo>
                    </a:path>
                  </a:pathLst>
                </a:custGeom>
                <a:noFill/>
                <a:ln w="19050">
                  <a:solidFill>
                    <a:srgbClr val="BFBFBF">
                      <a:alpha val="25098"/>
                    </a:srgb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74" name="Group 273"/>
              <p:cNvGrpSpPr/>
              <p:nvPr/>
            </p:nvGrpSpPr>
            <p:grpSpPr>
              <a:xfrm>
                <a:off x="4212775" y="3918613"/>
                <a:ext cx="1894395" cy="167371"/>
                <a:chOff x="1251204" y="2796744"/>
                <a:chExt cx="2776934" cy="245344"/>
              </a:xfrm>
            </p:grpSpPr>
            <p:sp>
              <p:nvSpPr>
                <p:cNvPr id="280" name="Oval 39"/>
                <p:cNvSpPr/>
                <p:nvPr/>
              </p:nvSpPr>
              <p:spPr>
                <a:xfrm>
                  <a:off x="1251204" y="2966350"/>
                  <a:ext cx="1468400" cy="75738"/>
                </a:xfrm>
                <a:custGeom>
                  <a:avLst/>
                  <a:gdLst>
                    <a:gd name="connsiteX0" fmla="*/ 0 w 381000"/>
                    <a:gd name="connsiteY0" fmla="*/ 128016 h 256032"/>
                    <a:gd name="connsiteX1" fmla="*/ 190500 w 381000"/>
                    <a:gd name="connsiteY1" fmla="*/ 0 h 256032"/>
                    <a:gd name="connsiteX2" fmla="*/ 381000 w 381000"/>
                    <a:gd name="connsiteY2" fmla="*/ 128016 h 256032"/>
                    <a:gd name="connsiteX3" fmla="*/ 190500 w 381000"/>
                    <a:gd name="connsiteY3" fmla="*/ 256032 h 256032"/>
                    <a:gd name="connsiteX4" fmla="*/ 0 w 381000"/>
                    <a:gd name="connsiteY4" fmla="*/ 128016 h 256032"/>
                    <a:gd name="connsiteX0" fmla="*/ 0 w 381000"/>
                    <a:gd name="connsiteY0" fmla="*/ 128016 h 347472"/>
                    <a:gd name="connsiteX1" fmla="*/ 190500 w 381000"/>
                    <a:gd name="connsiteY1" fmla="*/ 0 h 347472"/>
                    <a:gd name="connsiteX2" fmla="*/ 381000 w 381000"/>
                    <a:gd name="connsiteY2" fmla="*/ 128016 h 347472"/>
                    <a:gd name="connsiteX3" fmla="*/ 281940 w 381000"/>
                    <a:gd name="connsiteY3" fmla="*/ 347472 h 347472"/>
                    <a:gd name="connsiteX0" fmla="*/ 0 w 381000"/>
                    <a:gd name="connsiteY0" fmla="*/ 128016 h 128016"/>
                    <a:gd name="connsiteX1" fmla="*/ 190500 w 381000"/>
                    <a:gd name="connsiteY1" fmla="*/ 0 h 128016"/>
                    <a:gd name="connsiteX2" fmla="*/ 381000 w 381000"/>
                    <a:gd name="connsiteY2" fmla="*/ 128016 h 128016"/>
                    <a:gd name="connsiteX0" fmla="*/ 0 w 381000"/>
                    <a:gd name="connsiteY0" fmla="*/ 13039 h 182203"/>
                    <a:gd name="connsiteX1" fmla="*/ 204216 w 381000"/>
                    <a:gd name="connsiteY1" fmla="*/ 182203 h 182203"/>
                    <a:gd name="connsiteX2" fmla="*/ 381000 w 381000"/>
                    <a:gd name="connsiteY2" fmla="*/ 13039 h 182203"/>
                    <a:gd name="connsiteX0" fmla="*/ 0 w 1673974"/>
                    <a:gd name="connsiteY0" fmla="*/ 10404 h 267032"/>
                    <a:gd name="connsiteX1" fmla="*/ 1479804 w 1673974"/>
                    <a:gd name="connsiteY1" fmla="*/ 266436 h 267032"/>
                    <a:gd name="connsiteX2" fmla="*/ 1656588 w 1673974"/>
                    <a:gd name="connsiteY2" fmla="*/ 97272 h 267032"/>
                    <a:gd name="connsiteX0" fmla="*/ 0 w 2392680"/>
                    <a:gd name="connsiteY0" fmla="*/ 10279 h 266570"/>
                    <a:gd name="connsiteX1" fmla="*/ 1479804 w 2392680"/>
                    <a:gd name="connsiteY1" fmla="*/ 266311 h 266570"/>
                    <a:gd name="connsiteX2" fmla="*/ 2392680 w 2392680"/>
                    <a:gd name="connsiteY2" fmla="*/ 69715 h 266570"/>
                    <a:gd name="connsiteX0" fmla="*/ 0 w 2392680"/>
                    <a:gd name="connsiteY0" fmla="*/ 13935 h 174348"/>
                    <a:gd name="connsiteX1" fmla="*/ 1164336 w 2392680"/>
                    <a:gd name="connsiteY1" fmla="*/ 173955 h 174348"/>
                    <a:gd name="connsiteX2" fmla="*/ 2392680 w 2392680"/>
                    <a:gd name="connsiteY2" fmla="*/ 73371 h 174348"/>
                    <a:gd name="connsiteX0" fmla="*/ 0 w 2415540"/>
                    <a:gd name="connsiteY0" fmla="*/ 12839 h 201099"/>
                    <a:gd name="connsiteX1" fmla="*/ 1187196 w 2415540"/>
                    <a:gd name="connsiteY1" fmla="*/ 200291 h 201099"/>
                    <a:gd name="connsiteX2" fmla="*/ 2415540 w 2415540"/>
                    <a:gd name="connsiteY2" fmla="*/ 99707 h 201099"/>
                    <a:gd name="connsiteX0" fmla="*/ 0 w 2401559"/>
                    <a:gd name="connsiteY0" fmla="*/ 12498 h 200070"/>
                    <a:gd name="connsiteX1" fmla="*/ 1187196 w 2401559"/>
                    <a:gd name="connsiteY1" fmla="*/ 199950 h 200070"/>
                    <a:gd name="connsiteX2" fmla="*/ 2401559 w 2401559"/>
                    <a:gd name="connsiteY2" fmla="*/ 49074 h 200070"/>
                    <a:gd name="connsiteX0" fmla="*/ 0 w 2392239"/>
                    <a:gd name="connsiteY0" fmla="*/ 11890 h 217895"/>
                    <a:gd name="connsiteX1" fmla="*/ 1177876 w 2392239"/>
                    <a:gd name="connsiteY1" fmla="*/ 217630 h 217895"/>
                    <a:gd name="connsiteX2" fmla="*/ 2392239 w 2392239"/>
                    <a:gd name="connsiteY2" fmla="*/ 66754 h 217895"/>
                    <a:gd name="connsiteX0" fmla="*/ 0 w 2392239"/>
                    <a:gd name="connsiteY0" fmla="*/ 12244 h 209116"/>
                    <a:gd name="connsiteX1" fmla="*/ 996128 w 2392239"/>
                    <a:gd name="connsiteY1" fmla="*/ 208840 h 209116"/>
                    <a:gd name="connsiteX2" fmla="*/ 2392239 w 2392239"/>
                    <a:gd name="connsiteY2" fmla="*/ 67108 h 209116"/>
                    <a:gd name="connsiteX0" fmla="*/ 0 w 2392239"/>
                    <a:gd name="connsiteY0" fmla="*/ 12981 h 211773"/>
                    <a:gd name="connsiteX1" fmla="*/ 996128 w 2392239"/>
                    <a:gd name="connsiteY1" fmla="*/ 209577 h 211773"/>
                    <a:gd name="connsiteX2" fmla="*/ 2392239 w 2392239"/>
                    <a:gd name="connsiteY2" fmla="*/ 67845 h 211773"/>
                    <a:gd name="connsiteX0" fmla="*/ 0 w 1876641"/>
                    <a:gd name="connsiteY0" fmla="*/ 12981 h 212573"/>
                    <a:gd name="connsiteX1" fmla="*/ 996128 w 1876641"/>
                    <a:gd name="connsiteY1" fmla="*/ 209577 h 212573"/>
                    <a:gd name="connsiteX2" fmla="*/ 1876641 w 1876641"/>
                    <a:gd name="connsiteY2" fmla="*/ 135939 h 212573"/>
                    <a:gd name="connsiteX0" fmla="*/ 0 w 1832021"/>
                    <a:gd name="connsiteY0" fmla="*/ 12981 h 212739"/>
                    <a:gd name="connsiteX1" fmla="*/ 996128 w 1832021"/>
                    <a:gd name="connsiteY1" fmla="*/ 209577 h 212739"/>
                    <a:gd name="connsiteX2" fmla="*/ 1832021 w 1832021"/>
                    <a:gd name="connsiteY2" fmla="*/ 145667 h 212739"/>
                    <a:gd name="connsiteX0" fmla="*/ 0 w 1832021"/>
                    <a:gd name="connsiteY0" fmla="*/ 12981 h 214586"/>
                    <a:gd name="connsiteX1" fmla="*/ 996128 w 1832021"/>
                    <a:gd name="connsiteY1" fmla="*/ 209577 h 214586"/>
                    <a:gd name="connsiteX2" fmla="*/ 1832021 w 1832021"/>
                    <a:gd name="connsiteY2" fmla="*/ 145667 h 214586"/>
                    <a:gd name="connsiteX0" fmla="*/ 0 w 1898894"/>
                    <a:gd name="connsiteY0" fmla="*/ 12981 h 213950"/>
                    <a:gd name="connsiteX1" fmla="*/ 996128 w 1898894"/>
                    <a:gd name="connsiteY1" fmla="*/ 209577 h 213950"/>
                    <a:gd name="connsiteX2" fmla="*/ 1898894 w 1898894"/>
                    <a:gd name="connsiteY2" fmla="*/ 129265 h 213950"/>
                    <a:gd name="connsiteX0" fmla="*/ 0 w 1898894"/>
                    <a:gd name="connsiteY0" fmla="*/ 12981 h 215118"/>
                    <a:gd name="connsiteX1" fmla="*/ 996128 w 1898894"/>
                    <a:gd name="connsiteY1" fmla="*/ 209577 h 215118"/>
                    <a:gd name="connsiteX2" fmla="*/ 1898894 w 1898894"/>
                    <a:gd name="connsiteY2" fmla="*/ 129265 h 215118"/>
                    <a:gd name="connsiteX0" fmla="*/ 0 w 1898894"/>
                    <a:gd name="connsiteY0" fmla="*/ 0 h 116284"/>
                    <a:gd name="connsiteX1" fmla="*/ 1898894 w 1898894"/>
                    <a:gd name="connsiteY1" fmla="*/ 116284 h 116284"/>
                    <a:gd name="connsiteX0" fmla="*/ 0 w 1898894"/>
                    <a:gd name="connsiteY0" fmla="*/ 0 h 141599"/>
                    <a:gd name="connsiteX1" fmla="*/ 1898894 w 1898894"/>
                    <a:gd name="connsiteY1" fmla="*/ 116284 h 141599"/>
                    <a:gd name="connsiteX0" fmla="*/ 0 w 1903852"/>
                    <a:gd name="connsiteY0" fmla="*/ 0 h 116027"/>
                    <a:gd name="connsiteX1" fmla="*/ 1903852 w 1903852"/>
                    <a:gd name="connsiteY1" fmla="*/ 87101 h 116027"/>
                    <a:gd name="connsiteX0" fmla="*/ 0 w 1903852"/>
                    <a:gd name="connsiteY0" fmla="*/ 0 h 128259"/>
                    <a:gd name="connsiteX1" fmla="*/ 1903852 w 1903852"/>
                    <a:gd name="connsiteY1" fmla="*/ 87101 h 128259"/>
                    <a:gd name="connsiteX0" fmla="*/ 0 w 1908810"/>
                    <a:gd name="connsiteY0" fmla="*/ 0 h 104334"/>
                    <a:gd name="connsiteX1" fmla="*/ 1908810 w 1908810"/>
                    <a:gd name="connsiteY1" fmla="*/ 57918 h 104334"/>
                    <a:gd name="connsiteX0" fmla="*/ 0 w 1908810"/>
                    <a:gd name="connsiteY0" fmla="*/ 0 h 136462"/>
                    <a:gd name="connsiteX1" fmla="*/ 1908810 w 1908810"/>
                    <a:gd name="connsiteY1" fmla="*/ 57918 h 136462"/>
                    <a:gd name="connsiteX0" fmla="*/ 0 w 1493031"/>
                    <a:gd name="connsiteY0" fmla="*/ 0 h 174740"/>
                    <a:gd name="connsiteX1" fmla="*/ 1493031 w 1493031"/>
                    <a:gd name="connsiteY1" fmla="*/ 105508 h 174740"/>
                    <a:gd name="connsiteX0" fmla="*/ 0 w 1493031"/>
                    <a:gd name="connsiteY0" fmla="*/ 0 h 153057"/>
                    <a:gd name="connsiteX1" fmla="*/ 1493031 w 1493031"/>
                    <a:gd name="connsiteY1" fmla="*/ 105508 h 153057"/>
                    <a:gd name="connsiteX0" fmla="*/ 0 w 1493031"/>
                    <a:gd name="connsiteY0" fmla="*/ 0 h 110774"/>
                    <a:gd name="connsiteX1" fmla="*/ 1493031 w 1493031"/>
                    <a:gd name="connsiteY1" fmla="*/ 53847 h 110774"/>
                    <a:gd name="connsiteX0" fmla="*/ 0 w 1518921"/>
                    <a:gd name="connsiteY0" fmla="*/ 0 h 105123"/>
                    <a:gd name="connsiteX1" fmla="*/ 1518921 w 1518921"/>
                    <a:gd name="connsiteY1" fmla="*/ 46590 h 105123"/>
                    <a:gd name="connsiteX0" fmla="*/ 0 w 1518921"/>
                    <a:gd name="connsiteY0" fmla="*/ 0 h 65206"/>
                    <a:gd name="connsiteX1" fmla="*/ 1518921 w 1518921"/>
                    <a:gd name="connsiteY1" fmla="*/ 46590 h 65206"/>
                    <a:gd name="connsiteX0" fmla="*/ 0 w 1518921"/>
                    <a:gd name="connsiteY0" fmla="*/ 0 h 75738"/>
                    <a:gd name="connsiteX1" fmla="*/ 1518921 w 1518921"/>
                    <a:gd name="connsiteY1" fmla="*/ 46590 h 75738"/>
                    <a:gd name="connsiteX0" fmla="*/ 0 w 1496729"/>
                    <a:gd name="connsiteY0" fmla="*/ 0 h 75738"/>
                    <a:gd name="connsiteX1" fmla="*/ 1496729 w 1496729"/>
                    <a:gd name="connsiteY1" fmla="*/ 46590 h 757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6729" h="75738">
                      <a:moveTo>
                        <a:pt x="0" y="0"/>
                      </a:moveTo>
                      <a:cubicBezTo>
                        <a:pt x="588582" y="85933"/>
                        <a:pt x="660688" y="94725"/>
                        <a:pt x="1496729" y="46590"/>
                      </a:cubicBezTo>
                    </a:path>
                  </a:pathLst>
                </a:custGeom>
                <a:noFill/>
                <a:ln w="190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81" name="Oval 39"/>
                <p:cNvSpPr/>
                <p:nvPr/>
              </p:nvSpPr>
              <p:spPr>
                <a:xfrm flipV="1">
                  <a:off x="2100651" y="2813812"/>
                  <a:ext cx="631758" cy="45312"/>
                </a:xfrm>
                <a:custGeom>
                  <a:avLst/>
                  <a:gdLst>
                    <a:gd name="connsiteX0" fmla="*/ 0 w 381000"/>
                    <a:gd name="connsiteY0" fmla="*/ 128016 h 256032"/>
                    <a:gd name="connsiteX1" fmla="*/ 190500 w 381000"/>
                    <a:gd name="connsiteY1" fmla="*/ 0 h 256032"/>
                    <a:gd name="connsiteX2" fmla="*/ 381000 w 381000"/>
                    <a:gd name="connsiteY2" fmla="*/ 128016 h 256032"/>
                    <a:gd name="connsiteX3" fmla="*/ 190500 w 381000"/>
                    <a:gd name="connsiteY3" fmla="*/ 256032 h 256032"/>
                    <a:gd name="connsiteX4" fmla="*/ 0 w 381000"/>
                    <a:gd name="connsiteY4" fmla="*/ 128016 h 256032"/>
                    <a:gd name="connsiteX0" fmla="*/ 0 w 381000"/>
                    <a:gd name="connsiteY0" fmla="*/ 128016 h 347472"/>
                    <a:gd name="connsiteX1" fmla="*/ 190500 w 381000"/>
                    <a:gd name="connsiteY1" fmla="*/ 0 h 347472"/>
                    <a:gd name="connsiteX2" fmla="*/ 381000 w 381000"/>
                    <a:gd name="connsiteY2" fmla="*/ 128016 h 347472"/>
                    <a:gd name="connsiteX3" fmla="*/ 281940 w 381000"/>
                    <a:gd name="connsiteY3" fmla="*/ 347472 h 347472"/>
                    <a:gd name="connsiteX0" fmla="*/ 0 w 381000"/>
                    <a:gd name="connsiteY0" fmla="*/ 128016 h 128016"/>
                    <a:gd name="connsiteX1" fmla="*/ 190500 w 381000"/>
                    <a:gd name="connsiteY1" fmla="*/ 0 h 128016"/>
                    <a:gd name="connsiteX2" fmla="*/ 381000 w 381000"/>
                    <a:gd name="connsiteY2" fmla="*/ 128016 h 128016"/>
                    <a:gd name="connsiteX0" fmla="*/ 0 w 381000"/>
                    <a:gd name="connsiteY0" fmla="*/ 13039 h 182203"/>
                    <a:gd name="connsiteX1" fmla="*/ 204216 w 381000"/>
                    <a:gd name="connsiteY1" fmla="*/ 182203 h 182203"/>
                    <a:gd name="connsiteX2" fmla="*/ 381000 w 381000"/>
                    <a:gd name="connsiteY2" fmla="*/ 13039 h 182203"/>
                    <a:gd name="connsiteX0" fmla="*/ 0 w 1673974"/>
                    <a:gd name="connsiteY0" fmla="*/ 10404 h 267032"/>
                    <a:gd name="connsiteX1" fmla="*/ 1479804 w 1673974"/>
                    <a:gd name="connsiteY1" fmla="*/ 266436 h 267032"/>
                    <a:gd name="connsiteX2" fmla="*/ 1656588 w 1673974"/>
                    <a:gd name="connsiteY2" fmla="*/ 97272 h 267032"/>
                    <a:gd name="connsiteX0" fmla="*/ 0 w 2392680"/>
                    <a:gd name="connsiteY0" fmla="*/ 10279 h 266570"/>
                    <a:gd name="connsiteX1" fmla="*/ 1479804 w 2392680"/>
                    <a:gd name="connsiteY1" fmla="*/ 266311 h 266570"/>
                    <a:gd name="connsiteX2" fmla="*/ 2392680 w 2392680"/>
                    <a:gd name="connsiteY2" fmla="*/ 69715 h 266570"/>
                    <a:gd name="connsiteX0" fmla="*/ 0 w 2392680"/>
                    <a:gd name="connsiteY0" fmla="*/ 13935 h 174348"/>
                    <a:gd name="connsiteX1" fmla="*/ 1164336 w 2392680"/>
                    <a:gd name="connsiteY1" fmla="*/ 173955 h 174348"/>
                    <a:gd name="connsiteX2" fmla="*/ 2392680 w 2392680"/>
                    <a:gd name="connsiteY2" fmla="*/ 73371 h 174348"/>
                    <a:gd name="connsiteX0" fmla="*/ 0 w 2415540"/>
                    <a:gd name="connsiteY0" fmla="*/ 12839 h 201099"/>
                    <a:gd name="connsiteX1" fmla="*/ 1187196 w 2415540"/>
                    <a:gd name="connsiteY1" fmla="*/ 200291 h 201099"/>
                    <a:gd name="connsiteX2" fmla="*/ 2415540 w 2415540"/>
                    <a:gd name="connsiteY2" fmla="*/ 99707 h 201099"/>
                    <a:gd name="connsiteX0" fmla="*/ 0 w 2401559"/>
                    <a:gd name="connsiteY0" fmla="*/ 12498 h 200070"/>
                    <a:gd name="connsiteX1" fmla="*/ 1187196 w 2401559"/>
                    <a:gd name="connsiteY1" fmla="*/ 199950 h 200070"/>
                    <a:gd name="connsiteX2" fmla="*/ 2401559 w 2401559"/>
                    <a:gd name="connsiteY2" fmla="*/ 49074 h 200070"/>
                    <a:gd name="connsiteX0" fmla="*/ 0 w 2392239"/>
                    <a:gd name="connsiteY0" fmla="*/ 11890 h 217895"/>
                    <a:gd name="connsiteX1" fmla="*/ 1177876 w 2392239"/>
                    <a:gd name="connsiteY1" fmla="*/ 217630 h 217895"/>
                    <a:gd name="connsiteX2" fmla="*/ 2392239 w 2392239"/>
                    <a:gd name="connsiteY2" fmla="*/ 66754 h 217895"/>
                    <a:gd name="connsiteX0" fmla="*/ 0 w 2392239"/>
                    <a:gd name="connsiteY0" fmla="*/ 12244 h 209116"/>
                    <a:gd name="connsiteX1" fmla="*/ 996128 w 2392239"/>
                    <a:gd name="connsiteY1" fmla="*/ 208840 h 209116"/>
                    <a:gd name="connsiteX2" fmla="*/ 2392239 w 2392239"/>
                    <a:gd name="connsiteY2" fmla="*/ 67108 h 209116"/>
                    <a:gd name="connsiteX0" fmla="*/ 0 w 2392239"/>
                    <a:gd name="connsiteY0" fmla="*/ 12981 h 211773"/>
                    <a:gd name="connsiteX1" fmla="*/ 996128 w 2392239"/>
                    <a:gd name="connsiteY1" fmla="*/ 209577 h 211773"/>
                    <a:gd name="connsiteX2" fmla="*/ 2392239 w 2392239"/>
                    <a:gd name="connsiteY2" fmla="*/ 67845 h 211773"/>
                    <a:gd name="connsiteX0" fmla="*/ 0 w 2382919"/>
                    <a:gd name="connsiteY0" fmla="*/ 98026 h 157846"/>
                    <a:gd name="connsiteX1" fmla="*/ 986808 w 2382919"/>
                    <a:gd name="connsiteY1" fmla="*/ 156901 h 157846"/>
                    <a:gd name="connsiteX2" fmla="*/ 2382919 w 2382919"/>
                    <a:gd name="connsiteY2" fmla="*/ 15169 h 157846"/>
                    <a:gd name="connsiteX0" fmla="*/ 0 w 2364278"/>
                    <a:gd name="connsiteY0" fmla="*/ 98026 h 157844"/>
                    <a:gd name="connsiteX1" fmla="*/ 986808 w 2364278"/>
                    <a:gd name="connsiteY1" fmla="*/ 156901 h 157844"/>
                    <a:gd name="connsiteX2" fmla="*/ 2364278 w 2364278"/>
                    <a:gd name="connsiteY2" fmla="*/ 15168 h 157844"/>
                    <a:gd name="connsiteX0" fmla="*/ 0 w 986808"/>
                    <a:gd name="connsiteY0" fmla="*/ 19701 h 79521"/>
                    <a:gd name="connsiteX1" fmla="*/ 986808 w 986808"/>
                    <a:gd name="connsiteY1" fmla="*/ 78576 h 79521"/>
                    <a:gd name="connsiteX0" fmla="*/ 0 w 888354"/>
                    <a:gd name="connsiteY0" fmla="*/ 20760 h 70945"/>
                    <a:gd name="connsiteX1" fmla="*/ 888354 w 888354"/>
                    <a:gd name="connsiteY1" fmla="*/ 69936 h 70945"/>
                    <a:gd name="connsiteX0" fmla="*/ 0 w 1071990"/>
                    <a:gd name="connsiteY0" fmla="*/ 15484 h 126800"/>
                    <a:gd name="connsiteX1" fmla="*/ 1071990 w 1071990"/>
                    <a:gd name="connsiteY1" fmla="*/ 126098 h 126800"/>
                    <a:gd name="connsiteX0" fmla="*/ 0 w 673534"/>
                    <a:gd name="connsiteY0" fmla="*/ 18642 h 89178"/>
                    <a:gd name="connsiteX1" fmla="*/ 673534 w 673534"/>
                    <a:gd name="connsiteY1" fmla="*/ 88298 h 89178"/>
                    <a:gd name="connsiteX0" fmla="*/ 0 w 673534"/>
                    <a:gd name="connsiteY0" fmla="*/ 20571 h 90228"/>
                    <a:gd name="connsiteX1" fmla="*/ 673534 w 673534"/>
                    <a:gd name="connsiteY1" fmla="*/ 90227 h 90228"/>
                    <a:gd name="connsiteX0" fmla="*/ 0 w 673534"/>
                    <a:gd name="connsiteY0" fmla="*/ 17590 h 118370"/>
                    <a:gd name="connsiteX1" fmla="*/ 673534 w 673534"/>
                    <a:gd name="connsiteY1" fmla="*/ 118370 h 118370"/>
                    <a:gd name="connsiteX0" fmla="*/ 0 w 673534"/>
                    <a:gd name="connsiteY0" fmla="*/ 21095 h 121875"/>
                    <a:gd name="connsiteX1" fmla="*/ 673534 w 673534"/>
                    <a:gd name="connsiteY1" fmla="*/ 121875 h 121875"/>
                    <a:gd name="connsiteX0" fmla="*/ 0 w 673534"/>
                    <a:gd name="connsiteY0" fmla="*/ 23042 h 108261"/>
                    <a:gd name="connsiteX1" fmla="*/ 673534 w 673534"/>
                    <a:gd name="connsiteY1" fmla="*/ 108261 h 108261"/>
                    <a:gd name="connsiteX0" fmla="*/ 0 w 673534"/>
                    <a:gd name="connsiteY0" fmla="*/ 29649 h 76613"/>
                    <a:gd name="connsiteX1" fmla="*/ 673534 w 673534"/>
                    <a:gd name="connsiteY1" fmla="*/ 76612 h 76613"/>
                    <a:gd name="connsiteX0" fmla="*/ 0 w 643946"/>
                    <a:gd name="connsiteY0" fmla="*/ 32214 h 68246"/>
                    <a:gd name="connsiteX1" fmla="*/ 643946 w 643946"/>
                    <a:gd name="connsiteY1" fmla="*/ 68246 h 682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43946" h="68246">
                      <a:moveTo>
                        <a:pt x="0" y="32214"/>
                      </a:moveTo>
                      <a:cubicBezTo>
                        <a:pt x="0" y="-38487"/>
                        <a:pt x="291615" y="22672"/>
                        <a:pt x="643946" y="68246"/>
                      </a:cubicBezTo>
                    </a:path>
                  </a:pathLst>
                </a:custGeom>
                <a:noFill/>
                <a:ln w="190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82" name="Oval 39"/>
                <p:cNvSpPr/>
                <p:nvPr/>
              </p:nvSpPr>
              <p:spPr>
                <a:xfrm flipV="1">
                  <a:off x="2705844" y="2796744"/>
                  <a:ext cx="1322294" cy="94025"/>
                </a:xfrm>
                <a:custGeom>
                  <a:avLst/>
                  <a:gdLst>
                    <a:gd name="connsiteX0" fmla="*/ 0 w 381000"/>
                    <a:gd name="connsiteY0" fmla="*/ 128016 h 256032"/>
                    <a:gd name="connsiteX1" fmla="*/ 190500 w 381000"/>
                    <a:gd name="connsiteY1" fmla="*/ 0 h 256032"/>
                    <a:gd name="connsiteX2" fmla="*/ 381000 w 381000"/>
                    <a:gd name="connsiteY2" fmla="*/ 128016 h 256032"/>
                    <a:gd name="connsiteX3" fmla="*/ 190500 w 381000"/>
                    <a:gd name="connsiteY3" fmla="*/ 256032 h 256032"/>
                    <a:gd name="connsiteX4" fmla="*/ 0 w 381000"/>
                    <a:gd name="connsiteY4" fmla="*/ 128016 h 256032"/>
                    <a:gd name="connsiteX0" fmla="*/ 0 w 381000"/>
                    <a:gd name="connsiteY0" fmla="*/ 128016 h 347472"/>
                    <a:gd name="connsiteX1" fmla="*/ 190500 w 381000"/>
                    <a:gd name="connsiteY1" fmla="*/ 0 h 347472"/>
                    <a:gd name="connsiteX2" fmla="*/ 381000 w 381000"/>
                    <a:gd name="connsiteY2" fmla="*/ 128016 h 347472"/>
                    <a:gd name="connsiteX3" fmla="*/ 281940 w 381000"/>
                    <a:gd name="connsiteY3" fmla="*/ 347472 h 347472"/>
                    <a:gd name="connsiteX0" fmla="*/ 0 w 381000"/>
                    <a:gd name="connsiteY0" fmla="*/ 128016 h 128016"/>
                    <a:gd name="connsiteX1" fmla="*/ 190500 w 381000"/>
                    <a:gd name="connsiteY1" fmla="*/ 0 h 128016"/>
                    <a:gd name="connsiteX2" fmla="*/ 381000 w 381000"/>
                    <a:gd name="connsiteY2" fmla="*/ 128016 h 128016"/>
                    <a:gd name="connsiteX0" fmla="*/ 0 w 381000"/>
                    <a:gd name="connsiteY0" fmla="*/ 13039 h 182203"/>
                    <a:gd name="connsiteX1" fmla="*/ 204216 w 381000"/>
                    <a:gd name="connsiteY1" fmla="*/ 182203 h 182203"/>
                    <a:gd name="connsiteX2" fmla="*/ 381000 w 381000"/>
                    <a:gd name="connsiteY2" fmla="*/ 13039 h 182203"/>
                    <a:gd name="connsiteX0" fmla="*/ 0 w 1673974"/>
                    <a:gd name="connsiteY0" fmla="*/ 10404 h 267032"/>
                    <a:gd name="connsiteX1" fmla="*/ 1479804 w 1673974"/>
                    <a:gd name="connsiteY1" fmla="*/ 266436 h 267032"/>
                    <a:gd name="connsiteX2" fmla="*/ 1656588 w 1673974"/>
                    <a:gd name="connsiteY2" fmla="*/ 97272 h 267032"/>
                    <a:gd name="connsiteX0" fmla="*/ 0 w 2392680"/>
                    <a:gd name="connsiteY0" fmla="*/ 10279 h 266570"/>
                    <a:gd name="connsiteX1" fmla="*/ 1479804 w 2392680"/>
                    <a:gd name="connsiteY1" fmla="*/ 266311 h 266570"/>
                    <a:gd name="connsiteX2" fmla="*/ 2392680 w 2392680"/>
                    <a:gd name="connsiteY2" fmla="*/ 69715 h 266570"/>
                    <a:gd name="connsiteX0" fmla="*/ 0 w 2392680"/>
                    <a:gd name="connsiteY0" fmla="*/ 13935 h 174348"/>
                    <a:gd name="connsiteX1" fmla="*/ 1164336 w 2392680"/>
                    <a:gd name="connsiteY1" fmla="*/ 173955 h 174348"/>
                    <a:gd name="connsiteX2" fmla="*/ 2392680 w 2392680"/>
                    <a:gd name="connsiteY2" fmla="*/ 73371 h 174348"/>
                    <a:gd name="connsiteX0" fmla="*/ 0 w 2415540"/>
                    <a:gd name="connsiteY0" fmla="*/ 12839 h 201099"/>
                    <a:gd name="connsiteX1" fmla="*/ 1187196 w 2415540"/>
                    <a:gd name="connsiteY1" fmla="*/ 200291 h 201099"/>
                    <a:gd name="connsiteX2" fmla="*/ 2415540 w 2415540"/>
                    <a:gd name="connsiteY2" fmla="*/ 99707 h 201099"/>
                    <a:gd name="connsiteX0" fmla="*/ 0 w 2401559"/>
                    <a:gd name="connsiteY0" fmla="*/ 12498 h 200070"/>
                    <a:gd name="connsiteX1" fmla="*/ 1187196 w 2401559"/>
                    <a:gd name="connsiteY1" fmla="*/ 199950 h 200070"/>
                    <a:gd name="connsiteX2" fmla="*/ 2401559 w 2401559"/>
                    <a:gd name="connsiteY2" fmla="*/ 49074 h 200070"/>
                    <a:gd name="connsiteX0" fmla="*/ 0 w 2392239"/>
                    <a:gd name="connsiteY0" fmla="*/ 11890 h 217895"/>
                    <a:gd name="connsiteX1" fmla="*/ 1177876 w 2392239"/>
                    <a:gd name="connsiteY1" fmla="*/ 217630 h 217895"/>
                    <a:gd name="connsiteX2" fmla="*/ 2392239 w 2392239"/>
                    <a:gd name="connsiteY2" fmla="*/ 66754 h 217895"/>
                    <a:gd name="connsiteX0" fmla="*/ 0 w 2392239"/>
                    <a:gd name="connsiteY0" fmla="*/ 12244 h 209116"/>
                    <a:gd name="connsiteX1" fmla="*/ 996128 w 2392239"/>
                    <a:gd name="connsiteY1" fmla="*/ 208840 h 209116"/>
                    <a:gd name="connsiteX2" fmla="*/ 2392239 w 2392239"/>
                    <a:gd name="connsiteY2" fmla="*/ 67108 h 209116"/>
                    <a:gd name="connsiteX0" fmla="*/ 0 w 2392239"/>
                    <a:gd name="connsiteY0" fmla="*/ 12981 h 211773"/>
                    <a:gd name="connsiteX1" fmla="*/ 996128 w 2392239"/>
                    <a:gd name="connsiteY1" fmla="*/ 209577 h 211773"/>
                    <a:gd name="connsiteX2" fmla="*/ 2392239 w 2392239"/>
                    <a:gd name="connsiteY2" fmla="*/ 67845 h 211773"/>
                    <a:gd name="connsiteX0" fmla="*/ 0 w 2382919"/>
                    <a:gd name="connsiteY0" fmla="*/ 98026 h 157846"/>
                    <a:gd name="connsiteX1" fmla="*/ 986808 w 2382919"/>
                    <a:gd name="connsiteY1" fmla="*/ 156901 h 157846"/>
                    <a:gd name="connsiteX2" fmla="*/ 2382919 w 2382919"/>
                    <a:gd name="connsiteY2" fmla="*/ 15169 h 157846"/>
                    <a:gd name="connsiteX0" fmla="*/ 0 w 2364278"/>
                    <a:gd name="connsiteY0" fmla="*/ 98026 h 157844"/>
                    <a:gd name="connsiteX1" fmla="*/ 986808 w 2364278"/>
                    <a:gd name="connsiteY1" fmla="*/ 156901 h 157844"/>
                    <a:gd name="connsiteX2" fmla="*/ 2364278 w 2364278"/>
                    <a:gd name="connsiteY2" fmla="*/ 15168 h 157844"/>
                    <a:gd name="connsiteX0" fmla="*/ 0 w 986808"/>
                    <a:gd name="connsiteY0" fmla="*/ 19701 h 79521"/>
                    <a:gd name="connsiteX1" fmla="*/ 986808 w 986808"/>
                    <a:gd name="connsiteY1" fmla="*/ 78576 h 79521"/>
                    <a:gd name="connsiteX0" fmla="*/ 0 w 888354"/>
                    <a:gd name="connsiteY0" fmla="*/ 20760 h 70945"/>
                    <a:gd name="connsiteX1" fmla="*/ 888354 w 888354"/>
                    <a:gd name="connsiteY1" fmla="*/ 69936 h 70945"/>
                    <a:gd name="connsiteX0" fmla="*/ 2100 w 345670"/>
                    <a:gd name="connsiteY0" fmla="*/ 154496 h 154496"/>
                    <a:gd name="connsiteX1" fmla="*/ 345670 w 345670"/>
                    <a:gd name="connsiteY1" fmla="*/ 0 h 154496"/>
                    <a:gd name="connsiteX0" fmla="*/ 0 w 402642"/>
                    <a:gd name="connsiteY0" fmla="*/ 144797 h 144797"/>
                    <a:gd name="connsiteX1" fmla="*/ 402642 w 402642"/>
                    <a:gd name="connsiteY1" fmla="*/ 0 h 144797"/>
                    <a:gd name="connsiteX0" fmla="*/ 0 w 402642"/>
                    <a:gd name="connsiteY0" fmla="*/ 144797 h 144797"/>
                    <a:gd name="connsiteX1" fmla="*/ 402642 w 402642"/>
                    <a:gd name="connsiteY1" fmla="*/ 0 h 144797"/>
                    <a:gd name="connsiteX0" fmla="*/ 0 w 402642"/>
                    <a:gd name="connsiteY0" fmla="*/ 144797 h 144797"/>
                    <a:gd name="connsiteX1" fmla="*/ 402642 w 402642"/>
                    <a:gd name="connsiteY1" fmla="*/ 0 h 144797"/>
                    <a:gd name="connsiteX0" fmla="*/ 0 w 317315"/>
                    <a:gd name="connsiteY0" fmla="*/ 47811 h 47811"/>
                    <a:gd name="connsiteX1" fmla="*/ 317315 w 317315"/>
                    <a:gd name="connsiteY1" fmla="*/ 0 h 47811"/>
                    <a:gd name="connsiteX0" fmla="*/ 0 w 1498776"/>
                    <a:gd name="connsiteY0" fmla="*/ 115702 h 115702"/>
                    <a:gd name="connsiteX1" fmla="*/ 1498776 w 1498776"/>
                    <a:gd name="connsiteY1" fmla="*/ 0 h 115702"/>
                    <a:gd name="connsiteX0" fmla="*/ 0 w 1498776"/>
                    <a:gd name="connsiteY0" fmla="*/ 115702 h 115702"/>
                    <a:gd name="connsiteX1" fmla="*/ 1498776 w 1498776"/>
                    <a:gd name="connsiteY1" fmla="*/ 0 h 115702"/>
                    <a:gd name="connsiteX0" fmla="*/ 0 w 1498776"/>
                    <a:gd name="connsiteY0" fmla="*/ 115702 h 120745"/>
                    <a:gd name="connsiteX1" fmla="*/ 1498776 w 1498776"/>
                    <a:gd name="connsiteY1" fmla="*/ 0 h 120745"/>
                    <a:gd name="connsiteX0" fmla="*/ 0 w 1290885"/>
                    <a:gd name="connsiteY0" fmla="*/ 0 h 26728"/>
                    <a:gd name="connsiteX1" fmla="*/ 1290885 w 1290885"/>
                    <a:gd name="connsiteY1" fmla="*/ 2053 h 26728"/>
                    <a:gd name="connsiteX0" fmla="*/ 0 w 1311948"/>
                    <a:gd name="connsiteY0" fmla="*/ 0 h 48596"/>
                    <a:gd name="connsiteX1" fmla="*/ 1311948 w 1311948"/>
                    <a:gd name="connsiteY1" fmla="*/ 33177 h 48596"/>
                    <a:gd name="connsiteX0" fmla="*/ 0 w 1311948"/>
                    <a:gd name="connsiteY0" fmla="*/ 0 h 58854"/>
                    <a:gd name="connsiteX1" fmla="*/ 1311948 w 1311948"/>
                    <a:gd name="connsiteY1" fmla="*/ 33177 h 58854"/>
                    <a:gd name="connsiteX0" fmla="*/ 0 w 1311948"/>
                    <a:gd name="connsiteY0" fmla="*/ 0 h 70143"/>
                    <a:gd name="connsiteX1" fmla="*/ 1311948 w 1311948"/>
                    <a:gd name="connsiteY1" fmla="*/ 33177 h 70143"/>
                    <a:gd name="connsiteX0" fmla="*/ 0 w 1311948"/>
                    <a:gd name="connsiteY0" fmla="*/ 0 h 70143"/>
                    <a:gd name="connsiteX1" fmla="*/ 1311948 w 1311948"/>
                    <a:gd name="connsiteY1" fmla="*/ 33177 h 70143"/>
                    <a:gd name="connsiteX0" fmla="*/ 0 w 964407"/>
                    <a:gd name="connsiteY0" fmla="*/ 0 h 283816"/>
                    <a:gd name="connsiteX1" fmla="*/ 964407 w 964407"/>
                    <a:gd name="connsiteY1" fmla="*/ 274386 h 283816"/>
                    <a:gd name="connsiteX0" fmla="*/ 0 w 1333011"/>
                    <a:gd name="connsiteY0" fmla="*/ 0 h 56657"/>
                    <a:gd name="connsiteX1" fmla="*/ 1333011 w 1333011"/>
                    <a:gd name="connsiteY1" fmla="*/ 9834 h 56657"/>
                    <a:gd name="connsiteX0" fmla="*/ 0 w 1347805"/>
                    <a:gd name="connsiteY0" fmla="*/ 121331 h 143883"/>
                    <a:gd name="connsiteX1" fmla="*/ 1347805 w 1347805"/>
                    <a:gd name="connsiteY1" fmla="*/ 0 h 143883"/>
                    <a:gd name="connsiteX0" fmla="*/ 0 w 1347805"/>
                    <a:gd name="connsiteY0" fmla="*/ 121331 h 150991"/>
                    <a:gd name="connsiteX1" fmla="*/ 1347805 w 1347805"/>
                    <a:gd name="connsiteY1" fmla="*/ 0 h 150991"/>
                    <a:gd name="connsiteX0" fmla="*/ 0 w 1347805"/>
                    <a:gd name="connsiteY0" fmla="*/ 121331 h 141617"/>
                    <a:gd name="connsiteX1" fmla="*/ 1347805 w 1347805"/>
                    <a:gd name="connsiteY1" fmla="*/ 0 h 1416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7805" h="141617">
                      <a:moveTo>
                        <a:pt x="0" y="121331"/>
                      </a:moveTo>
                      <a:cubicBezTo>
                        <a:pt x="345168" y="175480"/>
                        <a:pt x="688986" y="116561"/>
                        <a:pt x="1347805" y="0"/>
                      </a:cubicBezTo>
                    </a:path>
                  </a:pathLst>
                </a:custGeom>
                <a:noFill/>
                <a:ln w="19050">
                  <a:solidFill>
                    <a:srgbClr val="BFBFBF">
                      <a:alpha val="25098"/>
                    </a:srgb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3" name="Oval 39"/>
                <p:cNvSpPr/>
                <p:nvPr/>
              </p:nvSpPr>
              <p:spPr>
                <a:xfrm>
                  <a:off x="2710810" y="2957563"/>
                  <a:ext cx="589085" cy="63148"/>
                </a:xfrm>
                <a:custGeom>
                  <a:avLst/>
                  <a:gdLst>
                    <a:gd name="connsiteX0" fmla="*/ 0 w 381000"/>
                    <a:gd name="connsiteY0" fmla="*/ 128016 h 256032"/>
                    <a:gd name="connsiteX1" fmla="*/ 190500 w 381000"/>
                    <a:gd name="connsiteY1" fmla="*/ 0 h 256032"/>
                    <a:gd name="connsiteX2" fmla="*/ 381000 w 381000"/>
                    <a:gd name="connsiteY2" fmla="*/ 128016 h 256032"/>
                    <a:gd name="connsiteX3" fmla="*/ 190500 w 381000"/>
                    <a:gd name="connsiteY3" fmla="*/ 256032 h 256032"/>
                    <a:gd name="connsiteX4" fmla="*/ 0 w 381000"/>
                    <a:gd name="connsiteY4" fmla="*/ 128016 h 256032"/>
                    <a:gd name="connsiteX0" fmla="*/ 0 w 381000"/>
                    <a:gd name="connsiteY0" fmla="*/ 128016 h 347472"/>
                    <a:gd name="connsiteX1" fmla="*/ 190500 w 381000"/>
                    <a:gd name="connsiteY1" fmla="*/ 0 h 347472"/>
                    <a:gd name="connsiteX2" fmla="*/ 381000 w 381000"/>
                    <a:gd name="connsiteY2" fmla="*/ 128016 h 347472"/>
                    <a:gd name="connsiteX3" fmla="*/ 281940 w 381000"/>
                    <a:gd name="connsiteY3" fmla="*/ 347472 h 347472"/>
                    <a:gd name="connsiteX0" fmla="*/ 0 w 381000"/>
                    <a:gd name="connsiteY0" fmla="*/ 128016 h 128016"/>
                    <a:gd name="connsiteX1" fmla="*/ 190500 w 381000"/>
                    <a:gd name="connsiteY1" fmla="*/ 0 h 128016"/>
                    <a:gd name="connsiteX2" fmla="*/ 381000 w 381000"/>
                    <a:gd name="connsiteY2" fmla="*/ 128016 h 128016"/>
                    <a:gd name="connsiteX0" fmla="*/ 0 w 381000"/>
                    <a:gd name="connsiteY0" fmla="*/ 13039 h 182203"/>
                    <a:gd name="connsiteX1" fmla="*/ 204216 w 381000"/>
                    <a:gd name="connsiteY1" fmla="*/ 182203 h 182203"/>
                    <a:gd name="connsiteX2" fmla="*/ 381000 w 381000"/>
                    <a:gd name="connsiteY2" fmla="*/ 13039 h 182203"/>
                    <a:gd name="connsiteX0" fmla="*/ 0 w 1673974"/>
                    <a:gd name="connsiteY0" fmla="*/ 10404 h 267032"/>
                    <a:gd name="connsiteX1" fmla="*/ 1479804 w 1673974"/>
                    <a:gd name="connsiteY1" fmla="*/ 266436 h 267032"/>
                    <a:gd name="connsiteX2" fmla="*/ 1656588 w 1673974"/>
                    <a:gd name="connsiteY2" fmla="*/ 97272 h 267032"/>
                    <a:gd name="connsiteX0" fmla="*/ 0 w 2392680"/>
                    <a:gd name="connsiteY0" fmla="*/ 10279 h 266570"/>
                    <a:gd name="connsiteX1" fmla="*/ 1479804 w 2392680"/>
                    <a:gd name="connsiteY1" fmla="*/ 266311 h 266570"/>
                    <a:gd name="connsiteX2" fmla="*/ 2392680 w 2392680"/>
                    <a:gd name="connsiteY2" fmla="*/ 69715 h 266570"/>
                    <a:gd name="connsiteX0" fmla="*/ 0 w 2392680"/>
                    <a:gd name="connsiteY0" fmla="*/ 13935 h 174348"/>
                    <a:gd name="connsiteX1" fmla="*/ 1164336 w 2392680"/>
                    <a:gd name="connsiteY1" fmla="*/ 173955 h 174348"/>
                    <a:gd name="connsiteX2" fmla="*/ 2392680 w 2392680"/>
                    <a:gd name="connsiteY2" fmla="*/ 73371 h 174348"/>
                    <a:gd name="connsiteX0" fmla="*/ 0 w 2415540"/>
                    <a:gd name="connsiteY0" fmla="*/ 12839 h 201099"/>
                    <a:gd name="connsiteX1" fmla="*/ 1187196 w 2415540"/>
                    <a:gd name="connsiteY1" fmla="*/ 200291 h 201099"/>
                    <a:gd name="connsiteX2" fmla="*/ 2415540 w 2415540"/>
                    <a:gd name="connsiteY2" fmla="*/ 99707 h 201099"/>
                    <a:gd name="connsiteX0" fmla="*/ 0 w 2401559"/>
                    <a:gd name="connsiteY0" fmla="*/ 12498 h 200070"/>
                    <a:gd name="connsiteX1" fmla="*/ 1187196 w 2401559"/>
                    <a:gd name="connsiteY1" fmla="*/ 199950 h 200070"/>
                    <a:gd name="connsiteX2" fmla="*/ 2401559 w 2401559"/>
                    <a:gd name="connsiteY2" fmla="*/ 49074 h 200070"/>
                    <a:gd name="connsiteX0" fmla="*/ 0 w 2392239"/>
                    <a:gd name="connsiteY0" fmla="*/ 11890 h 217895"/>
                    <a:gd name="connsiteX1" fmla="*/ 1177876 w 2392239"/>
                    <a:gd name="connsiteY1" fmla="*/ 217630 h 217895"/>
                    <a:gd name="connsiteX2" fmla="*/ 2392239 w 2392239"/>
                    <a:gd name="connsiteY2" fmla="*/ 66754 h 217895"/>
                    <a:gd name="connsiteX0" fmla="*/ 0 w 2392239"/>
                    <a:gd name="connsiteY0" fmla="*/ 12244 h 209116"/>
                    <a:gd name="connsiteX1" fmla="*/ 996128 w 2392239"/>
                    <a:gd name="connsiteY1" fmla="*/ 208840 h 209116"/>
                    <a:gd name="connsiteX2" fmla="*/ 2392239 w 2392239"/>
                    <a:gd name="connsiteY2" fmla="*/ 67108 h 209116"/>
                    <a:gd name="connsiteX0" fmla="*/ 0 w 2392239"/>
                    <a:gd name="connsiteY0" fmla="*/ 12981 h 211773"/>
                    <a:gd name="connsiteX1" fmla="*/ 996128 w 2392239"/>
                    <a:gd name="connsiteY1" fmla="*/ 209577 h 211773"/>
                    <a:gd name="connsiteX2" fmla="*/ 2392239 w 2392239"/>
                    <a:gd name="connsiteY2" fmla="*/ 67845 h 211773"/>
                    <a:gd name="connsiteX0" fmla="*/ 0 w 1876641"/>
                    <a:gd name="connsiteY0" fmla="*/ 12981 h 212573"/>
                    <a:gd name="connsiteX1" fmla="*/ 996128 w 1876641"/>
                    <a:gd name="connsiteY1" fmla="*/ 209577 h 212573"/>
                    <a:gd name="connsiteX2" fmla="*/ 1876641 w 1876641"/>
                    <a:gd name="connsiteY2" fmla="*/ 135939 h 212573"/>
                    <a:gd name="connsiteX0" fmla="*/ 0 w 1876641"/>
                    <a:gd name="connsiteY0" fmla="*/ 0 h 122958"/>
                    <a:gd name="connsiteX1" fmla="*/ 1876641 w 1876641"/>
                    <a:gd name="connsiteY1" fmla="*/ 122958 h 122958"/>
                    <a:gd name="connsiteX0" fmla="*/ 0 w 1876641"/>
                    <a:gd name="connsiteY0" fmla="*/ 1706 h 124664"/>
                    <a:gd name="connsiteX1" fmla="*/ 1360482 w 1876641"/>
                    <a:gd name="connsiteY1" fmla="*/ 5533 h 124664"/>
                    <a:gd name="connsiteX2" fmla="*/ 1876641 w 1876641"/>
                    <a:gd name="connsiteY2" fmla="*/ 124664 h 124664"/>
                    <a:gd name="connsiteX0" fmla="*/ 0 w 2248465"/>
                    <a:gd name="connsiteY0" fmla="*/ 139688 h 145221"/>
                    <a:gd name="connsiteX1" fmla="*/ 1360482 w 2248465"/>
                    <a:gd name="connsiteY1" fmla="*/ 143515 h 145221"/>
                    <a:gd name="connsiteX2" fmla="*/ 2248465 w 2248465"/>
                    <a:gd name="connsiteY2" fmla="*/ 0 h 145221"/>
                    <a:gd name="connsiteX0" fmla="*/ 0 w 2248465"/>
                    <a:gd name="connsiteY0" fmla="*/ 139688 h 139688"/>
                    <a:gd name="connsiteX1" fmla="*/ 2248465 w 2248465"/>
                    <a:gd name="connsiteY1" fmla="*/ 0 h 139688"/>
                    <a:gd name="connsiteX0" fmla="*/ 0 w 493452"/>
                    <a:gd name="connsiteY0" fmla="*/ 86186 h 86186"/>
                    <a:gd name="connsiteX1" fmla="*/ 493452 w 493452"/>
                    <a:gd name="connsiteY1" fmla="*/ 0 h 86186"/>
                    <a:gd name="connsiteX0" fmla="*/ 0 w 493452"/>
                    <a:gd name="connsiteY0" fmla="*/ 86186 h 86186"/>
                    <a:gd name="connsiteX1" fmla="*/ 493452 w 493452"/>
                    <a:gd name="connsiteY1" fmla="*/ 0 h 86186"/>
                    <a:gd name="connsiteX0" fmla="*/ 0 w 493452"/>
                    <a:gd name="connsiteY0" fmla="*/ 97521 h 97521"/>
                    <a:gd name="connsiteX1" fmla="*/ 493452 w 493452"/>
                    <a:gd name="connsiteY1" fmla="*/ 11335 h 97521"/>
                    <a:gd name="connsiteX0" fmla="*/ 0 w 493452"/>
                    <a:gd name="connsiteY0" fmla="*/ 86186 h 86186"/>
                    <a:gd name="connsiteX1" fmla="*/ 493452 w 493452"/>
                    <a:gd name="connsiteY1" fmla="*/ 0 h 86186"/>
                    <a:gd name="connsiteX0" fmla="*/ 0 w 493452"/>
                    <a:gd name="connsiteY0" fmla="*/ 86186 h 86186"/>
                    <a:gd name="connsiteX1" fmla="*/ 493452 w 493452"/>
                    <a:gd name="connsiteY1" fmla="*/ 0 h 86186"/>
                    <a:gd name="connsiteX0" fmla="*/ 0 w 493452"/>
                    <a:gd name="connsiteY0" fmla="*/ 49316 h 49316"/>
                    <a:gd name="connsiteX1" fmla="*/ 493452 w 493452"/>
                    <a:gd name="connsiteY1" fmla="*/ 6904 h 49316"/>
                    <a:gd name="connsiteX0" fmla="*/ 0 w 493452"/>
                    <a:gd name="connsiteY0" fmla="*/ 42412 h 42412"/>
                    <a:gd name="connsiteX1" fmla="*/ 493452 w 493452"/>
                    <a:gd name="connsiteY1" fmla="*/ 0 h 42412"/>
                    <a:gd name="connsiteX0" fmla="*/ 0 w 465733"/>
                    <a:gd name="connsiteY0" fmla="*/ 144390 h 144390"/>
                    <a:gd name="connsiteX1" fmla="*/ 465733 w 465733"/>
                    <a:gd name="connsiteY1" fmla="*/ 0 h 144390"/>
                    <a:gd name="connsiteX0" fmla="*/ 0 w 465733"/>
                    <a:gd name="connsiteY0" fmla="*/ 144390 h 144390"/>
                    <a:gd name="connsiteX1" fmla="*/ 465733 w 465733"/>
                    <a:gd name="connsiteY1" fmla="*/ 0 h 144390"/>
                    <a:gd name="connsiteX0" fmla="*/ 0 w 465733"/>
                    <a:gd name="connsiteY0" fmla="*/ 87563 h 87563"/>
                    <a:gd name="connsiteX1" fmla="*/ 465733 w 465733"/>
                    <a:gd name="connsiteY1" fmla="*/ 0 h 87563"/>
                    <a:gd name="connsiteX0" fmla="*/ 0 w 465733"/>
                    <a:gd name="connsiteY0" fmla="*/ 87563 h 87563"/>
                    <a:gd name="connsiteX1" fmla="*/ 465733 w 465733"/>
                    <a:gd name="connsiteY1" fmla="*/ 0 h 87563"/>
                    <a:gd name="connsiteX0" fmla="*/ 0 w 465733"/>
                    <a:gd name="connsiteY0" fmla="*/ 87563 h 87563"/>
                    <a:gd name="connsiteX1" fmla="*/ 465733 w 465733"/>
                    <a:gd name="connsiteY1" fmla="*/ 0 h 87563"/>
                    <a:gd name="connsiteX0" fmla="*/ 0 w 470999"/>
                    <a:gd name="connsiteY0" fmla="*/ 103062 h 103062"/>
                    <a:gd name="connsiteX1" fmla="*/ 470999 w 470999"/>
                    <a:gd name="connsiteY1" fmla="*/ 0 h 103062"/>
                    <a:gd name="connsiteX0" fmla="*/ 0 w 470999"/>
                    <a:gd name="connsiteY0" fmla="*/ 103062 h 103062"/>
                    <a:gd name="connsiteX1" fmla="*/ 470999 w 470999"/>
                    <a:gd name="connsiteY1" fmla="*/ 0 h 103062"/>
                    <a:gd name="connsiteX0" fmla="*/ 0 w 600449"/>
                    <a:gd name="connsiteY0" fmla="*/ 63148 h 63148"/>
                    <a:gd name="connsiteX1" fmla="*/ 600449 w 600449"/>
                    <a:gd name="connsiteY1" fmla="*/ 0 h 63148"/>
                    <a:gd name="connsiteX0" fmla="*/ 0 w 600449"/>
                    <a:gd name="connsiteY0" fmla="*/ 63148 h 63148"/>
                    <a:gd name="connsiteX1" fmla="*/ 343791 w 600449"/>
                    <a:gd name="connsiteY1" fmla="*/ 8647 h 63148"/>
                    <a:gd name="connsiteX2" fmla="*/ 600449 w 600449"/>
                    <a:gd name="connsiteY2" fmla="*/ 0 h 63148"/>
                    <a:gd name="connsiteX0" fmla="*/ 0 w 600449"/>
                    <a:gd name="connsiteY0" fmla="*/ 63148 h 63148"/>
                    <a:gd name="connsiteX1" fmla="*/ 343791 w 600449"/>
                    <a:gd name="connsiteY1" fmla="*/ 26790 h 63148"/>
                    <a:gd name="connsiteX2" fmla="*/ 600449 w 600449"/>
                    <a:gd name="connsiteY2" fmla="*/ 0 h 63148"/>
                    <a:gd name="connsiteX0" fmla="*/ 0 w 600449"/>
                    <a:gd name="connsiteY0" fmla="*/ 63148 h 63148"/>
                    <a:gd name="connsiteX1" fmla="*/ 343791 w 600449"/>
                    <a:gd name="connsiteY1" fmla="*/ 26790 h 63148"/>
                    <a:gd name="connsiteX2" fmla="*/ 600449 w 600449"/>
                    <a:gd name="connsiteY2" fmla="*/ 0 h 63148"/>
                    <a:gd name="connsiteX0" fmla="*/ 0 w 600449"/>
                    <a:gd name="connsiteY0" fmla="*/ 63148 h 63148"/>
                    <a:gd name="connsiteX1" fmla="*/ 600449 w 600449"/>
                    <a:gd name="connsiteY1" fmla="*/ 0 h 63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00449" h="63148">
                      <a:moveTo>
                        <a:pt x="0" y="63148"/>
                      </a:moveTo>
                      <a:lnTo>
                        <a:pt x="600449" y="0"/>
                      </a:lnTo>
                    </a:path>
                  </a:pathLst>
                </a:custGeom>
                <a:noFill/>
                <a:ln w="19050">
                  <a:solidFill>
                    <a:srgbClr val="BFBFBF">
                      <a:alpha val="25098"/>
                    </a:srgb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75" name="Group 274"/>
              <p:cNvGrpSpPr/>
              <p:nvPr/>
            </p:nvGrpSpPr>
            <p:grpSpPr>
              <a:xfrm>
                <a:off x="5604962" y="3916389"/>
                <a:ext cx="1832106" cy="158706"/>
                <a:chOff x="1284454" y="2809446"/>
                <a:chExt cx="2685626" cy="232642"/>
              </a:xfrm>
            </p:grpSpPr>
            <p:sp>
              <p:nvSpPr>
                <p:cNvPr id="276" name="Oval 39"/>
                <p:cNvSpPr/>
                <p:nvPr/>
              </p:nvSpPr>
              <p:spPr>
                <a:xfrm>
                  <a:off x="1284454" y="2966350"/>
                  <a:ext cx="1357032" cy="75738"/>
                </a:xfrm>
                <a:custGeom>
                  <a:avLst/>
                  <a:gdLst>
                    <a:gd name="connsiteX0" fmla="*/ 0 w 381000"/>
                    <a:gd name="connsiteY0" fmla="*/ 128016 h 256032"/>
                    <a:gd name="connsiteX1" fmla="*/ 190500 w 381000"/>
                    <a:gd name="connsiteY1" fmla="*/ 0 h 256032"/>
                    <a:gd name="connsiteX2" fmla="*/ 381000 w 381000"/>
                    <a:gd name="connsiteY2" fmla="*/ 128016 h 256032"/>
                    <a:gd name="connsiteX3" fmla="*/ 190500 w 381000"/>
                    <a:gd name="connsiteY3" fmla="*/ 256032 h 256032"/>
                    <a:gd name="connsiteX4" fmla="*/ 0 w 381000"/>
                    <a:gd name="connsiteY4" fmla="*/ 128016 h 256032"/>
                    <a:gd name="connsiteX0" fmla="*/ 0 w 381000"/>
                    <a:gd name="connsiteY0" fmla="*/ 128016 h 347472"/>
                    <a:gd name="connsiteX1" fmla="*/ 190500 w 381000"/>
                    <a:gd name="connsiteY1" fmla="*/ 0 h 347472"/>
                    <a:gd name="connsiteX2" fmla="*/ 381000 w 381000"/>
                    <a:gd name="connsiteY2" fmla="*/ 128016 h 347472"/>
                    <a:gd name="connsiteX3" fmla="*/ 281940 w 381000"/>
                    <a:gd name="connsiteY3" fmla="*/ 347472 h 347472"/>
                    <a:gd name="connsiteX0" fmla="*/ 0 w 381000"/>
                    <a:gd name="connsiteY0" fmla="*/ 128016 h 128016"/>
                    <a:gd name="connsiteX1" fmla="*/ 190500 w 381000"/>
                    <a:gd name="connsiteY1" fmla="*/ 0 h 128016"/>
                    <a:gd name="connsiteX2" fmla="*/ 381000 w 381000"/>
                    <a:gd name="connsiteY2" fmla="*/ 128016 h 128016"/>
                    <a:gd name="connsiteX0" fmla="*/ 0 w 381000"/>
                    <a:gd name="connsiteY0" fmla="*/ 13039 h 182203"/>
                    <a:gd name="connsiteX1" fmla="*/ 204216 w 381000"/>
                    <a:gd name="connsiteY1" fmla="*/ 182203 h 182203"/>
                    <a:gd name="connsiteX2" fmla="*/ 381000 w 381000"/>
                    <a:gd name="connsiteY2" fmla="*/ 13039 h 182203"/>
                    <a:gd name="connsiteX0" fmla="*/ 0 w 1673974"/>
                    <a:gd name="connsiteY0" fmla="*/ 10404 h 267032"/>
                    <a:gd name="connsiteX1" fmla="*/ 1479804 w 1673974"/>
                    <a:gd name="connsiteY1" fmla="*/ 266436 h 267032"/>
                    <a:gd name="connsiteX2" fmla="*/ 1656588 w 1673974"/>
                    <a:gd name="connsiteY2" fmla="*/ 97272 h 267032"/>
                    <a:gd name="connsiteX0" fmla="*/ 0 w 2392680"/>
                    <a:gd name="connsiteY0" fmla="*/ 10279 h 266570"/>
                    <a:gd name="connsiteX1" fmla="*/ 1479804 w 2392680"/>
                    <a:gd name="connsiteY1" fmla="*/ 266311 h 266570"/>
                    <a:gd name="connsiteX2" fmla="*/ 2392680 w 2392680"/>
                    <a:gd name="connsiteY2" fmla="*/ 69715 h 266570"/>
                    <a:gd name="connsiteX0" fmla="*/ 0 w 2392680"/>
                    <a:gd name="connsiteY0" fmla="*/ 13935 h 174348"/>
                    <a:gd name="connsiteX1" fmla="*/ 1164336 w 2392680"/>
                    <a:gd name="connsiteY1" fmla="*/ 173955 h 174348"/>
                    <a:gd name="connsiteX2" fmla="*/ 2392680 w 2392680"/>
                    <a:gd name="connsiteY2" fmla="*/ 73371 h 174348"/>
                    <a:gd name="connsiteX0" fmla="*/ 0 w 2415540"/>
                    <a:gd name="connsiteY0" fmla="*/ 12839 h 201099"/>
                    <a:gd name="connsiteX1" fmla="*/ 1187196 w 2415540"/>
                    <a:gd name="connsiteY1" fmla="*/ 200291 h 201099"/>
                    <a:gd name="connsiteX2" fmla="*/ 2415540 w 2415540"/>
                    <a:gd name="connsiteY2" fmla="*/ 99707 h 201099"/>
                    <a:gd name="connsiteX0" fmla="*/ 0 w 2401559"/>
                    <a:gd name="connsiteY0" fmla="*/ 12498 h 200070"/>
                    <a:gd name="connsiteX1" fmla="*/ 1187196 w 2401559"/>
                    <a:gd name="connsiteY1" fmla="*/ 199950 h 200070"/>
                    <a:gd name="connsiteX2" fmla="*/ 2401559 w 2401559"/>
                    <a:gd name="connsiteY2" fmla="*/ 49074 h 200070"/>
                    <a:gd name="connsiteX0" fmla="*/ 0 w 2392239"/>
                    <a:gd name="connsiteY0" fmla="*/ 11890 h 217895"/>
                    <a:gd name="connsiteX1" fmla="*/ 1177876 w 2392239"/>
                    <a:gd name="connsiteY1" fmla="*/ 217630 h 217895"/>
                    <a:gd name="connsiteX2" fmla="*/ 2392239 w 2392239"/>
                    <a:gd name="connsiteY2" fmla="*/ 66754 h 217895"/>
                    <a:gd name="connsiteX0" fmla="*/ 0 w 2392239"/>
                    <a:gd name="connsiteY0" fmla="*/ 12244 h 209116"/>
                    <a:gd name="connsiteX1" fmla="*/ 996128 w 2392239"/>
                    <a:gd name="connsiteY1" fmla="*/ 208840 h 209116"/>
                    <a:gd name="connsiteX2" fmla="*/ 2392239 w 2392239"/>
                    <a:gd name="connsiteY2" fmla="*/ 67108 h 209116"/>
                    <a:gd name="connsiteX0" fmla="*/ 0 w 2392239"/>
                    <a:gd name="connsiteY0" fmla="*/ 12981 h 211773"/>
                    <a:gd name="connsiteX1" fmla="*/ 996128 w 2392239"/>
                    <a:gd name="connsiteY1" fmla="*/ 209577 h 211773"/>
                    <a:gd name="connsiteX2" fmla="*/ 2392239 w 2392239"/>
                    <a:gd name="connsiteY2" fmla="*/ 67845 h 211773"/>
                    <a:gd name="connsiteX0" fmla="*/ 0 w 1876641"/>
                    <a:gd name="connsiteY0" fmla="*/ 12981 h 212573"/>
                    <a:gd name="connsiteX1" fmla="*/ 996128 w 1876641"/>
                    <a:gd name="connsiteY1" fmla="*/ 209577 h 212573"/>
                    <a:gd name="connsiteX2" fmla="*/ 1876641 w 1876641"/>
                    <a:gd name="connsiteY2" fmla="*/ 135939 h 212573"/>
                    <a:gd name="connsiteX0" fmla="*/ 0 w 1832021"/>
                    <a:gd name="connsiteY0" fmla="*/ 12981 h 212739"/>
                    <a:gd name="connsiteX1" fmla="*/ 996128 w 1832021"/>
                    <a:gd name="connsiteY1" fmla="*/ 209577 h 212739"/>
                    <a:gd name="connsiteX2" fmla="*/ 1832021 w 1832021"/>
                    <a:gd name="connsiteY2" fmla="*/ 145667 h 212739"/>
                    <a:gd name="connsiteX0" fmla="*/ 0 w 1832021"/>
                    <a:gd name="connsiteY0" fmla="*/ 12981 h 214586"/>
                    <a:gd name="connsiteX1" fmla="*/ 996128 w 1832021"/>
                    <a:gd name="connsiteY1" fmla="*/ 209577 h 214586"/>
                    <a:gd name="connsiteX2" fmla="*/ 1832021 w 1832021"/>
                    <a:gd name="connsiteY2" fmla="*/ 145667 h 214586"/>
                    <a:gd name="connsiteX0" fmla="*/ 0 w 1898894"/>
                    <a:gd name="connsiteY0" fmla="*/ 12981 h 213950"/>
                    <a:gd name="connsiteX1" fmla="*/ 996128 w 1898894"/>
                    <a:gd name="connsiteY1" fmla="*/ 209577 h 213950"/>
                    <a:gd name="connsiteX2" fmla="*/ 1898894 w 1898894"/>
                    <a:gd name="connsiteY2" fmla="*/ 129265 h 213950"/>
                    <a:gd name="connsiteX0" fmla="*/ 0 w 1898894"/>
                    <a:gd name="connsiteY0" fmla="*/ 12981 h 215118"/>
                    <a:gd name="connsiteX1" fmla="*/ 996128 w 1898894"/>
                    <a:gd name="connsiteY1" fmla="*/ 209577 h 215118"/>
                    <a:gd name="connsiteX2" fmla="*/ 1898894 w 1898894"/>
                    <a:gd name="connsiteY2" fmla="*/ 129265 h 215118"/>
                    <a:gd name="connsiteX0" fmla="*/ 0 w 1898894"/>
                    <a:gd name="connsiteY0" fmla="*/ 0 h 116284"/>
                    <a:gd name="connsiteX1" fmla="*/ 1898894 w 1898894"/>
                    <a:gd name="connsiteY1" fmla="*/ 116284 h 116284"/>
                    <a:gd name="connsiteX0" fmla="*/ 0 w 1898894"/>
                    <a:gd name="connsiteY0" fmla="*/ 0 h 141599"/>
                    <a:gd name="connsiteX1" fmla="*/ 1898894 w 1898894"/>
                    <a:gd name="connsiteY1" fmla="*/ 116284 h 141599"/>
                    <a:gd name="connsiteX0" fmla="*/ 0 w 1903852"/>
                    <a:gd name="connsiteY0" fmla="*/ 0 h 116027"/>
                    <a:gd name="connsiteX1" fmla="*/ 1903852 w 1903852"/>
                    <a:gd name="connsiteY1" fmla="*/ 87101 h 116027"/>
                    <a:gd name="connsiteX0" fmla="*/ 0 w 1903852"/>
                    <a:gd name="connsiteY0" fmla="*/ 0 h 128259"/>
                    <a:gd name="connsiteX1" fmla="*/ 1903852 w 1903852"/>
                    <a:gd name="connsiteY1" fmla="*/ 87101 h 128259"/>
                    <a:gd name="connsiteX0" fmla="*/ 0 w 1908810"/>
                    <a:gd name="connsiteY0" fmla="*/ 0 h 104334"/>
                    <a:gd name="connsiteX1" fmla="*/ 1908810 w 1908810"/>
                    <a:gd name="connsiteY1" fmla="*/ 57918 h 104334"/>
                    <a:gd name="connsiteX0" fmla="*/ 0 w 1908810"/>
                    <a:gd name="connsiteY0" fmla="*/ 0 h 136462"/>
                    <a:gd name="connsiteX1" fmla="*/ 1908810 w 1908810"/>
                    <a:gd name="connsiteY1" fmla="*/ 57918 h 136462"/>
                    <a:gd name="connsiteX0" fmla="*/ 0 w 1493031"/>
                    <a:gd name="connsiteY0" fmla="*/ 0 h 174740"/>
                    <a:gd name="connsiteX1" fmla="*/ 1493031 w 1493031"/>
                    <a:gd name="connsiteY1" fmla="*/ 105508 h 174740"/>
                    <a:gd name="connsiteX0" fmla="*/ 0 w 1493031"/>
                    <a:gd name="connsiteY0" fmla="*/ 0 h 153057"/>
                    <a:gd name="connsiteX1" fmla="*/ 1493031 w 1493031"/>
                    <a:gd name="connsiteY1" fmla="*/ 105508 h 153057"/>
                    <a:gd name="connsiteX0" fmla="*/ 0 w 1493031"/>
                    <a:gd name="connsiteY0" fmla="*/ 0 h 110774"/>
                    <a:gd name="connsiteX1" fmla="*/ 1493031 w 1493031"/>
                    <a:gd name="connsiteY1" fmla="*/ 53847 h 110774"/>
                    <a:gd name="connsiteX0" fmla="*/ 0 w 1518921"/>
                    <a:gd name="connsiteY0" fmla="*/ 0 h 105123"/>
                    <a:gd name="connsiteX1" fmla="*/ 1518921 w 1518921"/>
                    <a:gd name="connsiteY1" fmla="*/ 46590 h 105123"/>
                    <a:gd name="connsiteX0" fmla="*/ 0 w 1518921"/>
                    <a:gd name="connsiteY0" fmla="*/ 0 h 65206"/>
                    <a:gd name="connsiteX1" fmla="*/ 1518921 w 1518921"/>
                    <a:gd name="connsiteY1" fmla="*/ 46590 h 65206"/>
                    <a:gd name="connsiteX0" fmla="*/ 0 w 1518921"/>
                    <a:gd name="connsiteY0" fmla="*/ 0 h 75738"/>
                    <a:gd name="connsiteX1" fmla="*/ 1518921 w 1518921"/>
                    <a:gd name="connsiteY1" fmla="*/ 46590 h 75738"/>
                    <a:gd name="connsiteX0" fmla="*/ 0 w 1431293"/>
                    <a:gd name="connsiteY0" fmla="*/ 0 h 75738"/>
                    <a:gd name="connsiteX1" fmla="*/ 1431293 w 1431293"/>
                    <a:gd name="connsiteY1" fmla="*/ 46590 h 75738"/>
                    <a:gd name="connsiteX0" fmla="*/ 0 w 1383212"/>
                    <a:gd name="connsiteY0" fmla="*/ 0 h 75738"/>
                    <a:gd name="connsiteX1" fmla="*/ 1383212 w 1383212"/>
                    <a:gd name="connsiteY1" fmla="*/ 46590 h 757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83212" h="75738">
                      <a:moveTo>
                        <a:pt x="0" y="0"/>
                      </a:moveTo>
                      <a:cubicBezTo>
                        <a:pt x="588582" y="85933"/>
                        <a:pt x="547171" y="94725"/>
                        <a:pt x="1383212" y="46590"/>
                      </a:cubicBezTo>
                    </a:path>
                  </a:pathLst>
                </a:custGeom>
                <a:noFill/>
                <a:ln w="190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77" name="Oval 39"/>
                <p:cNvSpPr/>
                <p:nvPr/>
              </p:nvSpPr>
              <p:spPr>
                <a:xfrm flipV="1">
                  <a:off x="2014681" y="2822185"/>
                  <a:ext cx="629524" cy="73573"/>
                </a:xfrm>
                <a:custGeom>
                  <a:avLst/>
                  <a:gdLst>
                    <a:gd name="connsiteX0" fmla="*/ 0 w 381000"/>
                    <a:gd name="connsiteY0" fmla="*/ 128016 h 256032"/>
                    <a:gd name="connsiteX1" fmla="*/ 190500 w 381000"/>
                    <a:gd name="connsiteY1" fmla="*/ 0 h 256032"/>
                    <a:gd name="connsiteX2" fmla="*/ 381000 w 381000"/>
                    <a:gd name="connsiteY2" fmla="*/ 128016 h 256032"/>
                    <a:gd name="connsiteX3" fmla="*/ 190500 w 381000"/>
                    <a:gd name="connsiteY3" fmla="*/ 256032 h 256032"/>
                    <a:gd name="connsiteX4" fmla="*/ 0 w 381000"/>
                    <a:gd name="connsiteY4" fmla="*/ 128016 h 256032"/>
                    <a:gd name="connsiteX0" fmla="*/ 0 w 381000"/>
                    <a:gd name="connsiteY0" fmla="*/ 128016 h 347472"/>
                    <a:gd name="connsiteX1" fmla="*/ 190500 w 381000"/>
                    <a:gd name="connsiteY1" fmla="*/ 0 h 347472"/>
                    <a:gd name="connsiteX2" fmla="*/ 381000 w 381000"/>
                    <a:gd name="connsiteY2" fmla="*/ 128016 h 347472"/>
                    <a:gd name="connsiteX3" fmla="*/ 281940 w 381000"/>
                    <a:gd name="connsiteY3" fmla="*/ 347472 h 347472"/>
                    <a:gd name="connsiteX0" fmla="*/ 0 w 381000"/>
                    <a:gd name="connsiteY0" fmla="*/ 128016 h 128016"/>
                    <a:gd name="connsiteX1" fmla="*/ 190500 w 381000"/>
                    <a:gd name="connsiteY1" fmla="*/ 0 h 128016"/>
                    <a:gd name="connsiteX2" fmla="*/ 381000 w 381000"/>
                    <a:gd name="connsiteY2" fmla="*/ 128016 h 128016"/>
                    <a:gd name="connsiteX0" fmla="*/ 0 w 381000"/>
                    <a:gd name="connsiteY0" fmla="*/ 13039 h 182203"/>
                    <a:gd name="connsiteX1" fmla="*/ 204216 w 381000"/>
                    <a:gd name="connsiteY1" fmla="*/ 182203 h 182203"/>
                    <a:gd name="connsiteX2" fmla="*/ 381000 w 381000"/>
                    <a:gd name="connsiteY2" fmla="*/ 13039 h 182203"/>
                    <a:gd name="connsiteX0" fmla="*/ 0 w 1673974"/>
                    <a:gd name="connsiteY0" fmla="*/ 10404 h 267032"/>
                    <a:gd name="connsiteX1" fmla="*/ 1479804 w 1673974"/>
                    <a:gd name="connsiteY1" fmla="*/ 266436 h 267032"/>
                    <a:gd name="connsiteX2" fmla="*/ 1656588 w 1673974"/>
                    <a:gd name="connsiteY2" fmla="*/ 97272 h 267032"/>
                    <a:gd name="connsiteX0" fmla="*/ 0 w 2392680"/>
                    <a:gd name="connsiteY0" fmla="*/ 10279 h 266570"/>
                    <a:gd name="connsiteX1" fmla="*/ 1479804 w 2392680"/>
                    <a:gd name="connsiteY1" fmla="*/ 266311 h 266570"/>
                    <a:gd name="connsiteX2" fmla="*/ 2392680 w 2392680"/>
                    <a:gd name="connsiteY2" fmla="*/ 69715 h 266570"/>
                    <a:gd name="connsiteX0" fmla="*/ 0 w 2392680"/>
                    <a:gd name="connsiteY0" fmla="*/ 13935 h 174348"/>
                    <a:gd name="connsiteX1" fmla="*/ 1164336 w 2392680"/>
                    <a:gd name="connsiteY1" fmla="*/ 173955 h 174348"/>
                    <a:gd name="connsiteX2" fmla="*/ 2392680 w 2392680"/>
                    <a:gd name="connsiteY2" fmla="*/ 73371 h 174348"/>
                    <a:gd name="connsiteX0" fmla="*/ 0 w 2415540"/>
                    <a:gd name="connsiteY0" fmla="*/ 12839 h 201099"/>
                    <a:gd name="connsiteX1" fmla="*/ 1187196 w 2415540"/>
                    <a:gd name="connsiteY1" fmla="*/ 200291 h 201099"/>
                    <a:gd name="connsiteX2" fmla="*/ 2415540 w 2415540"/>
                    <a:gd name="connsiteY2" fmla="*/ 99707 h 201099"/>
                    <a:gd name="connsiteX0" fmla="*/ 0 w 2401559"/>
                    <a:gd name="connsiteY0" fmla="*/ 12498 h 200070"/>
                    <a:gd name="connsiteX1" fmla="*/ 1187196 w 2401559"/>
                    <a:gd name="connsiteY1" fmla="*/ 199950 h 200070"/>
                    <a:gd name="connsiteX2" fmla="*/ 2401559 w 2401559"/>
                    <a:gd name="connsiteY2" fmla="*/ 49074 h 200070"/>
                    <a:gd name="connsiteX0" fmla="*/ 0 w 2392239"/>
                    <a:gd name="connsiteY0" fmla="*/ 11890 h 217895"/>
                    <a:gd name="connsiteX1" fmla="*/ 1177876 w 2392239"/>
                    <a:gd name="connsiteY1" fmla="*/ 217630 h 217895"/>
                    <a:gd name="connsiteX2" fmla="*/ 2392239 w 2392239"/>
                    <a:gd name="connsiteY2" fmla="*/ 66754 h 217895"/>
                    <a:gd name="connsiteX0" fmla="*/ 0 w 2392239"/>
                    <a:gd name="connsiteY0" fmla="*/ 12244 h 209116"/>
                    <a:gd name="connsiteX1" fmla="*/ 996128 w 2392239"/>
                    <a:gd name="connsiteY1" fmla="*/ 208840 h 209116"/>
                    <a:gd name="connsiteX2" fmla="*/ 2392239 w 2392239"/>
                    <a:gd name="connsiteY2" fmla="*/ 67108 h 209116"/>
                    <a:gd name="connsiteX0" fmla="*/ 0 w 2392239"/>
                    <a:gd name="connsiteY0" fmla="*/ 12981 h 211773"/>
                    <a:gd name="connsiteX1" fmla="*/ 996128 w 2392239"/>
                    <a:gd name="connsiteY1" fmla="*/ 209577 h 211773"/>
                    <a:gd name="connsiteX2" fmla="*/ 2392239 w 2392239"/>
                    <a:gd name="connsiteY2" fmla="*/ 67845 h 211773"/>
                    <a:gd name="connsiteX0" fmla="*/ 0 w 2382919"/>
                    <a:gd name="connsiteY0" fmla="*/ 98026 h 157846"/>
                    <a:gd name="connsiteX1" fmla="*/ 986808 w 2382919"/>
                    <a:gd name="connsiteY1" fmla="*/ 156901 h 157846"/>
                    <a:gd name="connsiteX2" fmla="*/ 2382919 w 2382919"/>
                    <a:gd name="connsiteY2" fmla="*/ 15169 h 157846"/>
                    <a:gd name="connsiteX0" fmla="*/ 0 w 2364278"/>
                    <a:gd name="connsiteY0" fmla="*/ 98026 h 157844"/>
                    <a:gd name="connsiteX1" fmla="*/ 986808 w 2364278"/>
                    <a:gd name="connsiteY1" fmla="*/ 156901 h 157844"/>
                    <a:gd name="connsiteX2" fmla="*/ 2364278 w 2364278"/>
                    <a:gd name="connsiteY2" fmla="*/ 15168 h 157844"/>
                    <a:gd name="connsiteX0" fmla="*/ 0 w 986808"/>
                    <a:gd name="connsiteY0" fmla="*/ 19701 h 79521"/>
                    <a:gd name="connsiteX1" fmla="*/ 986808 w 986808"/>
                    <a:gd name="connsiteY1" fmla="*/ 78576 h 79521"/>
                    <a:gd name="connsiteX0" fmla="*/ 0 w 888354"/>
                    <a:gd name="connsiteY0" fmla="*/ 20760 h 70945"/>
                    <a:gd name="connsiteX1" fmla="*/ 888354 w 888354"/>
                    <a:gd name="connsiteY1" fmla="*/ 69936 h 70945"/>
                    <a:gd name="connsiteX0" fmla="*/ 0 w 1071990"/>
                    <a:gd name="connsiteY0" fmla="*/ 15484 h 126800"/>
                    <a:gd name="connsiteX1" fmla="*/ 1071990 w 1071990"/>
                    <a:gd name="connsiteY1" fmla="*/ 126098 h 126800"/>
                    <a:gd name="connsiteX0" fmla="*/ 0 w 673534"/>
                    <a:gd name="connsiteY0" fmla="*/ 18642 h 89178"/>
                    <a:gd name="connsiteX1" fmla="*/ 673534 w 673534"/>
                    <a:gd name="connsiteY1" fmla="*/ 88298 h 89178"/>
                    <a:gd name="connsiteX0" fmla="*/ 0 w 673534"/>
                    <a:gd name="connsiteY0" fmla="*/ 20571 h 90228"/>
                    <a:gd name="connsiteX1" fmla="*/ 673534 w 673534"/>
                    <a:gd name="connsiteY1" fmla="*/ 90227 h 90228"/>
                    <a:gd name="connsiteX0" fmla="*/ 0 w 673534"/>
                    <a:gd name="connsiteY0" fmla="*/ 17590 h 118370"/>
                    <a:gd name="connsiteX1" fmla="*/ 673534 w 673534"/>
                    <a:gd name="connsiteY1" fmla="*/ 118370 h 118370"/>
                    <a:gd name="connsiteX0" fmla="*/ 0 w 673534"/>
                    <a:gd name="connsiteY0" fmla="*/ 21095 h 121875"/>
                    <a:gd name="connsiteX1" fmla="*/ 673534 w 673534"/>
                    <a:gd name="connsiteY1" fmla="*/ 121875 h 121875"/>
                    <a:gd name="connsiteX0" fmla="*/ 0 w 673534"/>
                    <a:gd name="connsiteY0" fmla="*/ 23042 h 108261"/>
                    <a:gd name="connsiteX1" fmla="*/ 673534 w 673534"/>
                    <a:gd name="connsiteY1" fmla="*/ 108261 h 108261"/>
                    <a:gd name="connsiteX0" fmla="*/ 0 w 673534"/>
                    <a:gd name="connsiteY0" fmla="*/ 29649 h 76613"/>
                    <a:gd name="connsiteX1" fmla="*/ 673534 w 673534"/>
                    <a:gd name="connsiteY1" fmla="*/ 76612 h 76613"/>
                    <a:gd name="connsiteX0" fmla="*/ 0 w 554041"/>
                    <a:gd name="connsiteY0" fmla="*/ 35701 h 59121"/>
                    <a:gd name="connsiteX1" fmla="*/ 554041 w 554041"/>
                    <a:gd name="connsiteY1" fmla="*/ 59121 h 59121"/>
                    <a:gd name="connsiteX0" fmla="*/ 0 w 641668"/>
                    <a:gd name="connsiteY0" fmla="*/ 22649 h 110812"/>
                    <a:gd name="connsiteX1" fmla="*/ 641668 w 641668"/>
                    <a:gd name="connsiteY1" fmla="*/ 110812 h 110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41668" h="110812">
                      <a:moveTo>
                        <a:pt x="0" y="22649"/>
                      </a:moveTo>
                      <a:cubicBezTo>
                        <a:pt x="0" y="-48052"/>
                        <a:pt x="289337" y="65238"/>
                        <a:pt x="641668" y="110812"/>
                      </a:cubicBezTo>
                    </a:path>
                  </a:pathLst>
                </a:custGeom>
                <a:noFill/>
                <a:ln w="190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78" name="Oval 39"/>
                <p:cNvSpPr/>
                <p:nvPr/>
              </p:nvSpPr>
              <p:spPr>
                <a:xfrm flipV="1">
                  <a:off x="2658951" y="2809446"/>
                  <a:ext cx="1311129" cy="99467"/>
                </a:xfrm>
                <a:custGeom>
                  <a:avLst/>
                  <a:gdLst>
                    <a:gd name="connsiteX0" fmla="*/ 0 w 381000"/>
                    <a:gd name="connsiteY0" fmla="*/ 128016 h 256032"/>
                    <a:gd name="connsiteX1" fmla="*/ 190500 w 381000"/>
                    <a:gd name="connsiteY1" fmla="*/ 0 h 256032"/>
                    <a:gd name="connsiteX2" fmla="*/ 381000 w 381000"/>
                    <a:gd name="connsiteY2" fmla="*/ 128016 h 256032"/>
                    <a:gd name="connsiteX3" fmla="*/ 190500 w 381000"/>
                    <a:gd name="connsiteY3" fmla="*/ 256032 h 256032"/>
                    <a:gd name="connsiteX4" fmla="*/ 0 w 381000"/>
                    <a:gd name="connsiteY4" fmla="*/ 128016 h 256032"/>
                    <a:gd name="connsiteX0" fmla="*/ 0 w 381000"/>
                    <a:gd name="connsiteY0" fmla="*/ 128016 h 347472"/>
                    <a:gd name="connsiteX1" fmla="*/ 190500 w 381000"/>
                    <a:gd name="connsiteY1" fmla="*/ 0 h 347472"/>
                    <a:gd name="connsiteX2" fmla="*/ 381000 w 381000"/>
                    <a:gd name="connsiteY2" fmla="*/ 128016 h 347472"/>
                    <a:gd name="connsiteX3" fmla="*/ 281940 w 381000"/>
                    <a:gd name="connsiteY3" fmla="*/ 347472 h 347472"/>
                    <a:gd name="connsiteX0" fmla="*/ 0 w 381000"/>
                    <a:gd name="connsiteY0" fmla="*/ 128016 h 128016"/>
                    <a:gd name="connsiteX1" fmla="*/ 190500 w 381000"/>
                    <a:gd name="connsiteY1" fmla="*/ 0 h 128016"/>
                    <a:gd name="connsiteX2" fmla="*/ 381000 w 381000"/>
                    <a:gd name="connsiteY2" fmla="*/ 128016 h 128016"/>
                    <a:gd name="connsiteX0" fmla="*/ 0 w 381000"/>
                    <a:gd name="connsiteY0" fmla="*/ 13039 h 182203"/>
                    <a:gd name="connsiteX1" fmla="*/ 204216 w 381000"/>
                    <a:gd name="connsiteY1" fmla="*/ 182203 h 182203"/>
                    <a:gd name="connsiteX2" fmla="*/ 381000 w 381000"/>
                    <a:gd name="connsiteY2" fmla="*/ 13039 h 182203"/>
                    <a:gd name="connsiteX0" fmla="*/ 0 w 1673974"/>
                    <a:gd name="connsiteY0" fmla="*/ 10404 h 267032"/>
                    <a:gd name="connsiteX1" fmla="*/ 1479804 w 1673974"/>
                    <a:gd name="connsiteY1" fmla="*/ 266436 h 267032"/>
                    <a:gd name="connsiteX2" fmla="*/ 1656588 w 1673974"/>
                    <a:gd name="connsiteY2" fmla="*/ 97272 h 267032"/>
                    <a:gd name="connsiteX0" fmla="*/ 0 w 2392680"/>
                    <a:gd name="connsiteY0" fmla="*/ 10279 h 266570"/>
                    <a:gd name="connsiteX1" fmla="*/ 1479804 w 2392680"/>
                    <a:gd name="connsiteY1" fmla="*/ 266311 h 266570"/>
                    <a:gd name="connsiteX2" fmla="*/ 2392680 w 2392680"/>
                    <a:gd name="connsiteY2" fmla="*/ 69715 h 266570"/>
                    <a:gd name="connsiteX0" fmla="*/ 0 w 2392680"/>
                    <a:gd name="connsiteY0" fmla="*/ 13935 h 174348"/>
                    <a:gd name="connsiteX1" fmla="*/ 1164336 w 2392680"/>
                    <a:gd name="connsiteY1" fmla="*/ 173955 h 174348"/>
                    <a:gd name="connsiteX2" fmla="*/ 2392680 w 2392680"/>
                    <a:gd name="connsiteY2" fmla="*/ 73371 h 174348"/>
                    <a:gd name="connsiteX0" fmla="*/ 0 w 2415540"/>
                    <a:gd name="connsiteY0" fmla="*/ 12839 h 201099"/>
                    <a:gd name="connsiteX1" fmla="*/ 1187196 w 2415540"/>
                    <a:gd name="connsiteY1" fmla="*/ 200291 h 201099"/>
                    <a:gd name="connsiteX2" fmla="*/ 2415540 w 2415540"/>
                    <a:gd name="connsiteY2" fmla="*/ 99707 h 201099"/>
                    <a:gd name="connsiteX0" fmla="*/ 0 w 2401559"/>
                    <a:gd name="connsiteY0" fmla="*/ 12498 h 200070"/>
                    <a:gd name="connsiteX1" fmla="*/ 1187196 w 2401559"/>
                    <a:gd name="connsiteY1" fmla="*/ 199950 h 200070"/>
                    <a:gd name="connsiteX2" fmla="*/ 2401559 w 2401559"/>
                    <a:gd name="connsiteY2" fmla="*/ 49074 h 200070"/>
                    <a:gd name="connsiteX0" fmla="*/ 0 w 2392239"/>
                    <a:gd name="connsiteY0" fmla="*/ 11890 h 217895"/>
                    <a:gd name="connsiteX1" fmla="*/ 1177876 w 2392239"/>
                    <a:gd name="connsiteY1" fmla="*/ 217630 h 217895"/>
                    <a:gd name="connsiteX2" fmla="*/ 2392239 w 2392239"/>
                    <a:gd name="connsiteY2" fmla="*/ 66754 h 217895"/>
                    <a:gd name="connsiteX0" fmla="*/ 0 w 2392239"/>
                    <a:gd name="connsiteY0" fmla="*/ 12244 h 209116"/>
                    <a:gd name="connsiteX1" fmla="*/ 996128 w 2392239"/>
                    <a:gd name="connsiteY1" fmla="*/ 208840 h 209116"/>
                    <a:gd name="connsiteX2" fmla="*/ 2392239 w 2392239"/>
                    <a:gd name="connsiteY2" fmla="*/ 67108 h 209116"/>
                    <a:gd name="connsiteX0" fmla="*/ 0 w 2392239"/>
                    <a:gd name="connsiteY0" fmla="*/ 12981 h 211773"/>
                    <a:gd name="connsiteX1" fmla="*/ 996128 w 2392239"/>
                    <a:gd name="connsiteY1" fmla="*/ 209577 h 211773"/>
                    <a:gd name="connsiteX2" fmla="*/ 2392239 w 2392239"/>
                    <a:gd name="connsiteY2" fmla="*/ 67845 h 211773"/>
                    <a:gd name="connsiteX0" fmla="*/ 0 w 2382919"/>
                    <a:gd name="connsiteY0" fmla="*/ 98026 h 157846"/>
                    <a:gd name="connsiteX1" fmla="*/ 986808 w 2382919"/>
                    <a:gd name="connsiteY1" fmla="*/ 156901 h 157846"/>
                    <a:gd name="connsiteX2" fmla="*/ 2382919 w 2382919"/>
                    <a:gd name="connsiteY2" fmla="*/ 15169 h 157846"/>
                    <a:gd name="connsiteX0" fmla="*/ 0 w 2364278"/>
                    <a:gd name="connsiteY0" fmla="*/ 98026 h 157844"/>
                    <a:gd name="connsiteX1" fmla="*/ 986808 w 2364278"/>
                    <a:gd name="connsiteY1" fmla="*/ 156901 h 157844"/>
                    <a:gd name="connsiteX2" fmla="*/ 2364278 w 2364278"/>
                    <a:gd name="connsiteY2" fmla="*/ 15168 h 157844"/>
                    <a:gd name="connsiteX0" fmla="*/ 0 w 986808"/>
                    <a:gd name="connsiteY0" fmla="*/ 19701 h 79521"/>
                    <a:gd name="connsiteX1" fmla="*/ 986808 w 986808"/>
                    <a:gd name="connsiteY1" fmla="*/ 78576 h 79521"/>
                    <a:gd name="connsiteX0" fmla="*/ 0 w 888354"/>
                    <a:gd name="connsiteY0" fmla="*/ 20760 h 70945"/>
                    <a:gd name="connsiteX1" fmla="*/ 888354 w 888354"/>
                    <a:gd name="connsiteY1" fmla="*/ 69936 h 70945"/>
                    <a:gd name="connsiteX0" fmla="*/ 2100 w 345670"/>
                    <a:gd name="connsiteY0" fmla="*/ 154496 h 154496"/>
                    <a:gd name="connsiteX1" fmla="*/ 345670 w 345670"/>
                    <a:gd name="connsiteY1" fmla="*/ 0 h 154496"/>
                    <a:gd name="connsiteX0" fmla="*/ 0 w 402642"/>
                    <a:gd name="connsiteY0" fmla="*/ 144797 h 144797"/>
                    <a:gd name="connsiteX1" fmla="*/ 402642 w 402642"/>
                    <a:gd name="connsiteY1" fmla="*/ 0 h 144797"/>
                    <a:gd name="connsiteX0" fmla="*/ 0 w 402642"/>
                    <a:gd name="connsiteY0" fmla="*/ 144797 h 144797"/>
                    <a:gd name="connsiteX1" fmla="*/ 402642 w 402642"/>
                    <a:gd name="connsiteY1" fmla="*/ 0 h 144797"/>
                    <a:gd name="connsiteX0" fmla="*/ 0 w 402642"/>
                    <a:gd name="connsiteY0" fmla="*/ 144797 h 144797"/>
                    <a:gd name="connsiteX1" fmla="*/ 402642 w 402642"/>
                    <a:gd name="connsiteY1" fmla="*/ 0 h 144797"/>
                    <a:gd name="connsiteX0" fmla="*/ 0 w 317315"/>
                    <a:gd name="connsiteY0" fmla="*/ 47811 h 47811"/>
                    <a:gd name="connsiteX1" fmla="*/ 317315 w 317315"/>
                    <a:gd name="connsiteY1" fmla="*/ 0 h 47811"/>
                    <a:gd name="connsiteX0" fmla="*/ 0 w 1498776"/>
                    <a:gd name="connsiteY0" fmla="*/ 115702 h 115702"/>
                    <a:gd name="connsiteX1" fmla="*/ 1498776 w 1498776"/>
                    <a:gd name="connsiteY1" fmla="*/ 0 h 115702"/>
                    <a:gd name="connsiteX0" fmla="*/ 0 w 1498776"/>
                    <a:gd name="connsiteY0" fmla="*/ 115702 h 115702"/>
                    <a:gd name="connsiteX1" fmla="*/ 1498776 w 1498776"/>
                    <a:gd name="connsiteY1" fmla="*/ 0 h 115702"/>
                    <a:gd name="connsiteX0" fmla="*/ 0 w 1498776"/>
                    <a:gd name="connsiteY0" fmla="*/ 115702 h 120745"/>
                    <a:gd name="connsiteX1" fmla="*/ 1498776 w 1498776"/>
                    <a:gd name="connsiteY1" fmla="*/ 0 h 120745"/>
                    <a:gd name="connsiteX0" fmla="*/ 0 w 1290885"/>
                    <a:gd name="connsiteY0" fmla="*/ 0 h 26728"/>
                    <a:gd name="connsiteX1" fmla="*/ 1290885 w 1290885"/>
                    <a:gd name="connsiteY1" fmla="*/ 2053 h 26728"/>
                    <a:gd name="connsiteX0" fmla="*/ 0 w 1311948"/>
                    <a:gd name="connsiteY0" fmla="*/ 0 h 48596"/>
                    <a:gd name="connsiteX1" fmla="*/ 1311948 w 1311948"/>
                    <a:gd name="connsiteY1" fmla="*/ 33177 h 48596"/>
                    <a:gd name="connsiteX0" fmla="*/ 0 w 1311948"/>
                    <a:gd name="connsiteY0" fmla="*/ 0 h 58854"/>
                    <a:gd name="connsiteX1" fmla="*/ 1311948 w 1311948"/>
                    <a:gd name="connsiteY1" fmla="*/ 33177 h 58854"/>
                    <a:gd name="connsiteX0" fmla="*/ 0 w 1311948"/>
                    <a:gd name="connsiteY0" fmla="*/ 0 h 70143"/>
                    <a:gd name="connsiteX1" fmla="*/ 1311948 w 1311948"/>
                    <a:gd name="connsiteY1" fmla="*/ 33177 h 70143"/>
                    <a:gd name="connsiteX0" fmla="*/ 0 w 1311948"/>
                    <a:gd name="connsiteY0" fmla="*/ 0 h 70143"/>
                    <a:gd name="connsiteX1" fmla="*/ 1311948 w 1311948"/>
                    <a:gd name="connsiteY1" fmla="*/ 33177 h 70143"/>
                    <a:gd name="connsiteX0" fmla="*/ 0 w 964407"/>
                    <a:gd name="connsiteY0" fmla="*/ 0 h 283816"/>
                    <a:gd name="connsiteX1" fmla="*/ 964407 w 964407"/>
                    <a:gd name="connsiteY1" fmla="*/ 274386 h 283816"/>
                    <a:gd name="connsiteX0" fmla="*/ 0 w 1333011"/>
                    <a:gd name="connsiteY0" fmla="*/ 0 h 56657"/>
                    <a:gd name="connsiteX1" fmla="*/ 1333011 w 1333011"/>
                    <a:gd name="connsiteY1" fmla="*/ 9834 h 56657"/>
                    <a:gd name="connsiteX0" fmla="*/ 0 w 1347805"/>
                    <a:gd name="connsiteY0" fmla="*/ 121331 h 143883"/>
                    <a:gd name="connsiteX1" fmla="*/ 1347805 w 1347805"/>
                    <a:gd name="connsiteY1" fmla="*/ 0 h 143883"/>
                    <a:gd name="connsiteX0" fmla="*/ 0 w 1347805"/>
                    <a:gd name="connsiteY0" fmla="*/ 121331 h 150991"/>
                    <a:gd name="connsiteX1" fmla="*/ 1347805 w 1347805"/>
                    <a:gd name="connsiteY1" fmla="*/ 0 h 150991"/>
                    <a:gd name="connsiteX0" fmla="*/ 0 w 1347805"/>
                    <a:gd name="connsiteY0" fmla="*/ 121331 h 141617"/>
                    <a:gd name="connsiteX1" fmla="*/ 1347805 w 1347805"/>
                    <a:gd name="connsiteY1" fmla="*/ 0 h 141617"/>
                    <a:gd name="connsiteX0" fmla="*/ 0 w 1395602"/>
                    <a:gd name="connsiteY0" fmla="*/ 103674 h 127205"/>
                    <a:gd name="connsiteX1" fmla="*/ 1395602 w 1395602"/>
                    <a:gd name="connsiteY1" fmla="*/ 0 h 127205"/>
                    <a:gd name="connsiteX0" fmla="*/ 0 w 1336425"/>
                    <a:gd name="connsiteY0" fmla="*/ 131000 h 149814"/>
                    <a:gd name="connsiteX1" fmla="*/ 1336425 w 1336425"/>
                    <a:gd name="connsiteY1" fmla="*/ 0 h 149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36425" h="149814">
                      <a:moveTo>
                        <a:pt x="0" y="131000"/>
                      </a:moveTo>
                      <a:cubicBezTo>
                        <a:pt x="345168" y="185149"/>
                        <a:pt x="677606" y="116561"/>
                        <a:pt x="1336425" y="0"/>
                      </a:cubicBezTo>
                    </a:path>
                  </a:pathLst>
                </a:custGeom>
                <a:noFill/>
                <a:ln w="19050">
                  <a:solidFill>
                    <a:srgbClr val="BFBFBF">
                      <a:alpha val="25098"/>
                    </a:srgb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9" name="Oval 39"/>
                <p:cNvSpPr/>
                <p:nvPr/>
              </p:nvSpPr>
              <p:spPr>
                <a:xfrm>
                  <a:off x="2648286" y="3004455"/>
                  <a:ext cx="561731" cy="16256"/>
                </a:xfrm>
                <a:custGeom>
                  <a:avLst/>
                  <a:gdLst>
                    <a:gd name="connsiteX0" fmla="*/ 0 w 381000"/>
                    <a:gd name="connsiteY0" fmla="*/ 128016 h 256032"/>
                    <a:gd name="connsiteX1" fmla="*/ 190500 w 381000"/>
                    <a:gd name="connsiteY1" fmla="*/ 0 h 256032"/>
                    <a:gd name="connsiteX2" fmla="*/ 381000 w 381000"/>
                    <a:gd name="connsiteY2" fmla="*/ 128016 h 256032"/>
                    <a:gd name="connsiteX3" fmla="*/ 190500 w 381000"/>
                    <a:gd name="connsiteY3" fmla="*/ 256032 h 256032"/>
                    <a:gd name="connsiteX4" fmla="*/ 0 w 381000"/>
                    <a:gd name="connsiteY4" fmla="*/ 128016 h 256032"/>
                    <a:gd name="connsiteX0" fmla="*/ 0 w 381000"/>
                    <a:gd name="connsiteY0" fmla="*/ 128016 h 347472"/>
                    <a:gd name="connsiteX1" fmla="*/ 190500 w 381000"/>
                    <a:gd name="connsiteY1" fmla="*/ 0 h 347472"/>
                    <a:gd name="connsiteX2" fmla="*/ 381000 w 381000"/>
                    <a:gd name="connsiteY2" fmla="*/ 128016 h 347472"/>
                    <a:gd name="connsiteX3" fmla="*/ 281940 w 381000"/>
                    <a:gd name="connsiteY3" fmla="*/ 347472 h 347472"/>
                    <a:gd name="connsiteX0" fmla="*/ 0 w 381000"/>
                    <a:gd name="connsiteY0" fmla="*/ 128016 h 128016"/>
                    <a:gd name="connsiteX1" fmla="*/ 190500 w 381000"/>
                    <a:gd name="connsiteY1" fmla="*/ 0 h 128016"/>
                    <a:gd name="connsiteX2" fmla="*/ 381000 w 381000"/>
                    <a:gd name="connsiteY2" fmla="*/ 128016 h 128016"/>
                    <a:gd name="connsiteX0" fmla="*/ 0 w 381000"/>
                    <a:gd name="connsiteY0" fmla="*/ 13039 h 182203"/>
                    <a:gd name="connsiteX1" fmla="*/ 204216 w 381000"/>
                    <a:gd name="connsiteY1" fmla="*/ 182203 h 182203"/>
                    <a:gd name="connsiteX2" fmla="*/ 381000 w 381000"/>
                    <a:gd name="connsiteY2" fmla="*/ 13039 h 182203"/>
                    <a:gd name="connsiteX0" fmla="*/ 0 w 1673974"/>
                    <a:gd name="connsiteY0" fmla="*/ 10404 h 267032"/>
                    <a:gd name="connsiteX1" fmla="*/ 1479804 w 1673974"/>
                    <a:gd name="connsiteY1" fmla="*/ 266436 h 267032"/>
                    <a:gd name="connsiteX2" fmla="*/ 1656588 w 1673974"/>
                    <a:gd name="connsiteY2" fmla="*/ 97272 h 267032"/>
                    <a:gd name="connsiteX0" fmla="*/ 0 w 2392680"/>
                    <a:gd name="connsiteY0" fmla="*/ 10279 h 266570"/>
                    <a:gd name="connsiteX1" fmla="*/ 1479804 w 2392680"/>
                    <a:gd name="connsiteY1" fmla="*/ 266311 h 266570"/>
                    <a:gd name="connsiteX2" fmla="*/ 2392680 w 2392680"/>
                    <a:gd name="connsiteY2" fmla="*/ 69715 h 266570"/>
                    <a:gd name="connsiteX0" fmla="*/ 0 w 2392680"/>
                    <a:gd name="connsiteY0" fmla="*/ 13935 h 174348"/>
                    <a:gd name="connsiteX1" fmla="*/ 1164336 w 2392680"/>
                    <a:gd name="connsiteY1" fmla="*/ 173955 h 174348"/>
                    <a:gd name="connsiteX2" fmla="*/ 2392680 w 2392680"/>
                    <a:gd name="connsiteY2" fmla="*/ 73371 h 174348"/>
                    <a:gd name="connsiteX0" fmla="*/ 0 w 2415540"/>
                    <a:gd name="connsiteY0" fmla="*/ 12839 h 201099"/>
                    <a:gd name="connsiteX1" fmla="*/ 1187196 w 2415540"/>
                    <a:gd name="connsiteY1" fmla="*/ 200291 h 201099"/>
                    <a:gd name="connsiteX2" fmla="*/ 2415540 w 2415540"/>
                    <a:gd name="connsiteY2" fmla="*/ 99707 h 201099"/>
                    <a:gd name="connsiteX0" fmla="*/ 0 w 2401559"/>
                    <a:gd name="connsiteY0" fmla="*/ 12498 h 200070"/>
                    <a:gd name="connsiteX1" fmla="*/ 1187196 w 2401559"/>
                    <a:gd name="connsiteY1" fmla="*/ 199950 h 200070"/>
                    <a:gd name="connsiteX2" fmla="*/ 2401559 w 2401559"/>
                    <a:gd name="connsiteY2" fmla="*/ 49074 h 200070"/>
                    <a:gd name="connsiteX0" fmla="*/ 0 w 2392239"/>
                    <a:gd name="connsiteY0" fmla="*/ 11890 h 217895"/>
                    <a:gd name="connsiteX1" fmla="*/ 1177876 w 2392239"/>
                    <a:gd name="connsiteY1" fmla="*/ 217630 h 217895"/>
                    <a:gd name="connsiteX2" fmla="*/ 2392239 w 2392239"/>
                    <a:gd name="connsiteY2" fmla="*/ 66754 h 217895"/>
                    <a:gd name="connsiteX0" fmla="*/ 0 w 2392239"/>
                    <a:gd name="connsiteY0" fmla="*/ 12244 h 209116"/>
                    <a:gd name="connsiteX1" fmla="*/ 996128 w 2392239"/>
                    <a:gd name="connsiteY1" fmla="*/ 208840 h 209116"/>
                    <a:gd name="connsiteX2" fmla="*/ 2392239 w 2392239"/>
                    <a:gd name="connsiteY2" fmla="*/ 67108 h 209116"/>
                    <a:gd name="connsiteX0" fmla="*/ 0 w 2392239"/>
                    <a:gd name="connsiteY0" fmla="*/ 12981 h 211773"/>
                    <a:gd name="connsiteX1" fmla="*/ 996128 w 2392239"/>
                    <a:gd name="connsiteY1" fmla="*/ 209577 h 211773"/>
                    <a:gd name="connsiteX2" fmla="*/ 2392239 w 2392239"/>
                    <a:gd name="connsiteY2" fmla="*/ 67845 h 211773"/>
                    <a:gd name="connsiteX0" fmla="*/ 0 w 1876641"/>
                    <a:gd name="connsiteY0" fmla="*/ 12981 h 212573"/>
                    <a:gd name="connsiteX1" fmla="*/ 996128 w 1876641"/>
                    <a:gd name="connsiteY1" fmla="*/ 209577 h 212573"/>
                    <a:gd name="connsiteX2" fmla="*/ 1876641 w 1876641"/>
                    <a:gd name="connsiteY2" fmla="*/ 135939 h 212573"/>
                    <a:gd name="connsiteX0" fmla="*/ 0 w 1876641"/>
                    <a:gd name="connsiteY0" fmla="*/ 0 h 122958"/>
                    <a:gd name="connsiteX1" fmla="*/ 1876641 w 1876641"/>
                    <a:gd name="connsiteY1" fmla="*/ 122958 h 122958"/>
                    <a:gd name="connsiteX0" fmla="*/ 0 w 1876641"/>
                    <a:gd name="connsiteY0" fmla="*/ 1706 h 124664"/>
                    <a:gd name="connsiteX1" fmla="*/ 1360482 w 1876641"/>
                    <a:gd name="connsiteY1" fmla="*/ 5533 h 124664"/>
                    <a:gd name="connsiteX2" fmla="*/ 1876641 w 1876641"/>
                    <a:gd name="connsiteY2" fmla="*/ 124664 h 124664"/>
                    <a:gd name="connsiteX0" fmla="*/ 0 w 2248465"/>
                    <a:gd name="connsiteY0" fmla="*/ 139688 h 145221"/>
                    <a:gd name="connsiteX1" fmla="*/ 1360482 w 2248465"/>
                    <a:gd name="connsiteY1" fmla="*/ 143515 h 145221"/>
                    <a:gd name="connsiteX2" fmla="*/ 2248465 w 2248465"/>
                    <a:gd name="connsiteY2" fmla="*/ 0 h 145221"/>
                    <a:gd name="connsiteX0" fmla="*/ 0 w 2248465"/>
                    <a:gd name="connsiteY0" fmla="*/ 139688 h 139688"/>
                    <a:gd name="connsiteX1" fmla="*/ 2248465 w 2248465"/>
                    <a:gd name="connsiteY1" fmla="*/ 0 h 139688"/>
                    <a:gd name="connsiteX0" fmla="*/ 0 w 493452"/>
                    <a:gd name="connsiteY0" fmla="*/ 86186 h 86186"/>
                    <a:gd name="connsiteX1" fmla="*/ 493452 w 493452"/>
                    <a:gd name="connsiteY1" fmla="*/ 0 h 86186"/>
                    <a:gd name="connsiteX0" fmla="*/ 0 w 493452"/>
                    <a:gd name="connsiteY0" fmla="*/ 86186 h 86186"/>
                    <a:gd name="connsiteX1" fmla="*/ 493452 w 493452"/>
                    <a:gd name="connsiteY1" fmla="*/ 0 h 86186"/>
                    <a:gd name="connsiteX0" fmla="*/ 0 w 493452"/>
                    <a:gd name="connsiteY0" fmla="*/ 97521 h 97521"/>
                    <a:gd name="connsiteX1" fmla="*/ 493452 w 493452"/>
                    <a:gd name="connsiteY1" fmla="*/ 11335 h 97521"/>
                    <a:gd name="connsiteX0" fmla="*/ 0 w 493452"/>
                    <a:gd name="connsiteY0" fmla="*/ 86186 h 86186"/>
                    <a:gd name="connsiteX1" fmla="*/ 493452 w 493452"/>
                    <a:gd name="connsiteY1" fmla="*/ 0 h 86186"/>
                    <a:gd name="connsiteX0" fmla="*/ 0 w 493452"/>
                    <a:gd name="connsiteY0" fmla="*/ 86186 h 86186"/>
                    <a:gd name="connsiteX1" fmla="*/ 493452 w 493452"/>
                    <a:gd name="connsiteY1" fmla="*/ 0 h 86186"/>
                    <a:gd name="connsiteX0" fmla="*/ 0 w 493452"/>
                    <a:gd name="connsiteY0" fmla="*/ 49316 h 49316"/>
                    <a:gd name="connsiteX1" fmla="*/ 493452 w 493452"/>
                    <a:gd name="connsiteY1" fmla="*/ 6904 h 49316"/>
                    <a:gd name="connsiteX0" fmla="*/ 0 w 493452"/>
                    <a:gd name="connsiteY0" fmla="*/ 42412 h 42412"/>
                    <a:gd name="connsiteX1" fmla="*/ 493452 w 493452"/>
                    <a:gd name="connsiteY1" fmla="*/ 0 h 42412"/>
                    <a:gd name="connsiteX0" fmla="*/ 0 w 465733"/>
                    <a:gd name="connsiteY0" fmla="*/ 144390 h 144390"/>
                    <a:gd name="connsiteX1" fmla="*/ 465733 w 465733"/>
                    <a:gd name="connsiteY1" fmla="*/ 0 h 144390"/>
                    <a:gd name="connsiteX0" fmla="*/ 0 w 465733"/>
                    <a:gd name="connsiteY0" fmla="*/ 144390 h 144390"/>
                    <a:gd name="connsiteX1" fmla="*/ 465733 w 465733"/>
                    <a:gd name="connsiteY1" fmla="*/ 0 h 144390"/>
                    <a:gd name="connsiteX0" fmla="*/ 0 w 465733"/>
                    <a:gd name="connsiteY0" fmla="*/ 87563 h 87563"/>
                    <a:gd name="connsiteX1" fmla="*/ 465733 w 465733"/>
                    <a:gd name="connsiteY1" fmla="*/ 0 h 87563"/>
                    <a:gd name="connsiteX0" fmla="*/ 0 w 465733"/>
                    <a:gd name="connsiteY0" fmla="*/ 87563 h 87563"/>
                    <a:gd name="connsiteX1" fmla="*/ 465733 w 465733"/>
                    <a:gd name="connsiteY1" fmla="*/ 0 h 87563"/>
                    <a:gd name="connsiteX0" fmla="*/ 0 w 465733"/>
                    <a:gd name="connsiteY0" fmla="*/ 87563 h 87563"/>
                    <a:gd name="connsiteX1" fmla="*/ 465733 w 465733"/>
                    <a:gd name="connsiteY1" fmla="*/ 0 h 87563"/>
                    <a:gd name="connsiteX0" fmla="*/ 0 w 470999"/>
                    <a:gd name="connsiteY0" fmla="*/ 103062 h 103062"/>
                    <a:gd name="connsiteX1" fmla="*/ 470999 w 470999"/>
                    <a:gd name="connsiteY1" fmla="*/ 0 h 103062"/>
                    <a:gd name="connsiteX0" fmla="*/ 0 w 470999"/>
                    <a:gd name="connsiteY0" fmla="*/ 103062 h 103062"/>
                    <a:gd name="connsiteX1" fmla="*/ 470999 w 470999"/>
                    <a:gd name="connsiteY1" fmla="*/ 0 h 103062"/>
                    <a:gd name="connsiteX0" fmla="*/ 0 w 600449"/>
                    <a:gd name="connsiteY0" fmla="*/ 63148 h 63148"/>
                    <a:gd name="connsiteX1" fmla="*/ 600449 w 600449"/>
                    <a:gd name="connsiteY1" fmla="*/ 0 h 63148"/>
                    <a:gd name="connsiteX0" fmla="*/ 0 w 600449"/>
                    <a:gd name="connsiteY0" fmla="*/ 63148 h 63148"/>
                    <a:gd name="connsiteX1" fmla="*/ 343791 w 600449"/>
                    <a:gd name="connsiteY1" fmla="*/ 8647 h 63148"/>
                    <a:gd name="connsiteX2" fmla="*/ 600449 w 600449"/>
                    <a:gd name="connsiteY2" fmla="*/ 0 h 63148"/>
                    <a:gd name="connsiteX0" fmla="*/ 0 w 600449"/>
                    <a:gd name="connsiteY0" fmla="*/ 63148 h 63148"/>
                    <a:gd name="connsiteX1" fmla="*/ 343791 w 600449"/>
                    <a:gd name="connsiteY1" fmla="*/ 26790 h 63148"/>
                    <a:gd name="connsiteX2" fmla="*/ 600449 w 600449"/>
                    <a:gd name="connsiteY2" fmla="*/ 0 h 63148"/>
                    <a:gd name="connsiteX0" fmla="*/ 0 w 600449"/>
                    <a:gd name="connsiteY0" fmla="*/ 63148 h 63148"/>
                    <a:gd name="connsiteX1" fmla="*/ 343791 w 600449"/>
                    <a:gd name="connsiteY1" fmla="*/ 26790 h 63148"/>
                    <a:gd name="connsiteX2" fmla="*/ 600449 w 600449"/>
                    <a:gd name="connsiteY2" fmla="*/ 0 h 63148"/>
                    <a:gd name="connsiteX0" fmla="*/ 0 w 600449"/>
                    <a:gd name="connsiteY0" fmla="*/ 63148 h 63148"/>
                    <a:gd name="connsiteX1" fmla="*/ 600449 w 600449"/>
                    <a:gd name="connsiteY1" fmla="*/ 0 h 63148"/>
                    <a:gd name="connsiteX0" fmla="*/ 0 w 664178"/>
                    <a:gd name="connsiteY0" fmla="*/ 63148 h 63148"/>
                    <a:gd name="connsiteX1" fmla="*/ 664178 w 664178"/>
                    <a:gd name="connsiteY1" fmla="*/ 0 h 63148"/>
                    <a:gd name="connsiteX0" fmla="*/ 0 w 572567"/>
                    <a:gd name="connsiteY0" fmla="*/ 16256 h 16256"/>
                    <a:gd name="connsiteX1" fmla="*/ 572567 w 572567"/>
                    <a:gd name="connsiteY1" fmla="*/ 0 h 16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567" h="16256">
                      <a:moveTo>
                        <a:pt x="0" y="16256"/>
                      </a:moveTo>
                      <a:lnTo>
                        <a:pt x="572567" y="0"/>
                      </a:lnTo>
                    </a:path>
                  </a:pathLst>
                </a:custGeom>
                <a:noFill/>
                <a:ln w="19050">
                  <a:solidFill>
                    <a:srgbClr val="BFBFBF">
                      <a:alpha val="25098"/>
                    </a:srgb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71" name="Rectangle 270"/>
            <p:cNvSpPr/>
            <p:nvPr/>
          </p:nvSpPr>
          <p:spPr>
            <a:xfrm>
              <a:off x="3035418" y="4011500"/>
              <a:ext cx="31189" cy="31189"/>
            </a:xfrm>
            <a:prstGeom prst="rect">
              <a:avLst/>
            </a:prstGeom>
            <a:solidFill>
              <a:srgbClr val="C00000"/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6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500" dirty="0" smtClean="0"/>
              <a:t>Given </a:t>
            </a:r>
            <a:r>
              <a:rPr lang="en-US" sz="2500" b="1" dirty="0" smtClean="0"/>
              <a:t>a</a:t>
            </a:r>
            <a:r>
              <a:rPr lang="en-US" sz="2500" dirty="0" smtClean="0"/>
              <a:t> </a:t>
            </a:r>
            <a:r>
              <a:rPr lang="en-US" sz="2500" b="1" dirty="0" smtClean="0"/>
              <a:t>meta-graph</a:t>
            </a:r>
            <a:r>
              <a:rPr lang="en-US" sz="2500" dirty="0" smtClean="0"/>
              <a:t>, </a:t>
            </a:r>
            <a:r>
              <a:rPr lang="en-US" sz="2500" b="1" dirty="0" smtClean="0"/>
              <a:t>feature families </a:t>
            </a:r>
            <a:r>
              <a:rPr lang="en-US" sz="2500" dirty="0" smtClean="0"/>
              <a:t>&amp; </a:t>
            </a:r>
            <a:r>
              <a:rPr lang="en-US" sz="2500" b="1" dirty="0" smtClean="0"/>
              <a:t>a particular parameter</a:t>
            </a:r>
            <a:r>
              <a:rPr lang="en-US" sz="2500" dirty="0" smtClean="0"/>
              <a:t> </a:t>
            </a:r>
            <a:r>
              <a:rPr lang="en-US" sz="2500" b="1" dirty="0" smtClean="0"/>
              <a:t>setting</a:t>
            </a:r>
            <a:r>
              <a:rPr lang="en-US" sz="2500" dirty="0" smtClean="0"/>
              <a:t>… </a:t>
            </a:r>
          </a:p>
          <a:p>
            <a:pPr lvl="1"/>
            <a:r>
              <a:rPr lang="en-US" sz="2100" dirty="0" smtClean="0"/>
              <a:t>Extract features &amp; their edges</a:t>
            </a:r>
          </a:p>
          <a:p>
            <a:pPr lvl="1"/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dirty="0"/>
              <a:t>Extracting a Tracking Graph</a:t>
            </a:r>
          </a:p>
        </p:txBody>
      </p:sp>
      <p:grpSp>
        <p:nvGrpSpPr>
          <p:cNvPr id="87" name="Group 86"/>
          <p:cNvGrpSpPr/>
          <p:nvPr/>
        </p:nvGrpSpPr>
        <p:grpSpPr>
          <a:xfrm>
            <a:off x="7790199" y="3048000"/>
            <a:ext cx="917709" cy="2698466"/>
            <a:chOff x="7586966" y="1482587"/>
            <a:chExt cx="1345240" cy="3955597"/>
          </a:xfrm>
        </p:grpSpPr>
        <p:cxnSp>
          <p:nvCxnSpPr>
            <p:cNvPr id="202" name="Straight Arrow Connector 201"/>
            <p:cNvCxnSpPr/>
            <p:nvPr/>
          </p:nvCxnSpPr>
          <p:spPr>
            <a:xfrm>
              <a:off x="7586966" y="1482587"/>
              <a:ext cx="0" cy="3955597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3" name="TextBox 202"/>
            <p:cNvSpPr txBox="1"/>
            <p:nvPr/>
          </p:nvSpPr>
          <p:spPr>
            <a:xfrm>
              <a:off x="7586966" y="3283403"/>
              <a:ext cx="134524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Function </a:t>
              </a:r>
            </a:p>
            <a:p>
              <a:r>
                <a:rPr lang="en-US" sz="2400" dirty="0" smtClean="0"/>
                <a:t>Value</a:t>
              </a:r>
              <a:endParaRPr lang="en-US" sz="2400" dirty="0"/>
            </a:p>
          </p:txBody>
        </p:sp>
      </p:grpSp>
      <p:sp>
        <p:nvSpPr>
          <p:cNvPr id="88" name="TextBox 87"/>
          <p:cNvSpPr txBox="1"/>
          <p:nvPr/>
        </p:nvSpPr>
        <p:spPr>
          <a:xfrm>
            <a:off x="2946157" y="5704857"/>
            <a:ext cx="46361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t=0                        t=1                      t=2                       t=3</a:t>
            </a:r>
            <a:endParaRPr lang="en-US" sz="1600" dirty="0"/>
          </a:p>
        </p:txBody>
      </p:sp>
      <p:grpSp>
        <p:nvGrpSpPr>
          <p:cNvPr id="95" name="Group 94"/>
          <p:cNvGrpSpPr/>
          <p:nvPr/>
        </p:nvGrpSpPr>
        <p:grpSpPr>
          <a:xfrm>
            <a:off x="2784251" y="3575465"/>
            <a:ext cx="4709028" cy="209823"/>
            <a:chOff x="586740" y="2255781"/>
            <a:chExt cx="6902815" cy="307573"/>
          </a:xfrm>
        </p:grpSpPr>
        <p:grpSp>
          <p:nvGrpSpPr>
            <p:cNvPr id="139" name="Group 138"/>
            <p:cNvGrpSpPr/>
            <p:nvPr/>
          </p:nvGrpSpPr>
          <p:grpSpPr>
            <a:xfrm>
              <a:off x="586740" y="2341572"/>
              <a:ext cx="6902815" cy="161665"/>
              <a:chOff x="586740" y="2341572"/>
              <a:chExt cx="6902815" cy="161665"/>
            </a:xfrm>
          </p:grpSpPr>
          <p:sp>
            <p:nvSpPr>
              <p:cNvPr id="155" name="Rectangle 154"/>
              <p:cNvSpPr/>
              <p:nvPr/>
            </p:nvSpPr>
            <p:spPr>
              <a:xfrm>
                <a:off x="586740" y="2364431"/>
                <a:ext cx="45719" cy="45719"/>
              </a:xfrm>
              <a:prstGeom prst="rect">
                <a:avLst/>
              </a:prstGeom>
              <a:solidFill>
                <a:srgbClr val="77933C"/>
              </a:solidFill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Rectangle 155"/>
              <p:cNvSpPr/>
              <p:nvPr/>
            </p:nvSpPr>
            <p:spPr>
              <a:xfrm>
                <a:off x="1676400" y="2341572"/>
                <a:ext cx="45719" cy="45719"/>
              </a:xfrm>
              <a:prstGeom prst="rect">
                <a:avLst/>
              </a:prstGeom>
              <a:solidFill>
                <a:srgbClr val="77933C"/>
              </a:solidFill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Rectangle 156"/>
              <p:cNvSpPr/>
              <p:nvPr/>
            </p:nvSpPr>
            <p:spPr>
              <a:xfrm>
                <a:off x="2514600" y="2364430"/>
                <a:ext cx="45719" cy="45719"/>
              </a:xfrm>
              <a:prstGeom prst="rect">
                <a:avLst/>
              </a:prstGeom>
              <a:solidFill>
                <a:srgbClr val="77933C"/>
              </a:solidFill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3581400" y="2387291"/>
                <a:ext cx="45719" cy="45719"/>
              </a:xfrm>
              <a:prstGeom prst="rect">
                <a:avLst/>
              </a:prstGeom>
              <a:solidFill>
                <a:srgbClr val="77933C"/>
              </a:solidFill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Rectangle 158"/>
              <p:cNvSpPr/>
              <p:nvPr/>
            </p:nvSpPr>
            <p:spPr>
              <a:xfrm>
                <a:off x="4522790" y="2387291"/>
                <a:ext cx="45719" cy="45719"/>
              </a:xfrm>
              <a:prstGeom prst="rect">
                <a:avLst/>
              </a:prstGeom>
              <a:solidFill>
                <a:srgbClr val="77933C"/>
              </a:solidFill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Rectangle 159"/>
              <p:cNvSpPr/>
              <p:nvPr/>
            </p:nvSpPr>
            <p:spPr>
              <a:xfrm>
                <a:off x="5507833" y="2410150"/>
                <a:ext cx="45719" cy="45719"/>
              </a:xfrm>
              <a:prstGeom prst="rect">
                <a:avLst/>
              </a:prstGeom>
              <a:solidFill>
                <a:srgbClr val="77933C"/>
              </a:solidFill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Rectangle 160"/>
              <p:cNvSpPr/>
              <p:nvPr/>
            </p:nvSpPr>
            <p:spPr>
              <a:xfrm>
                <a:off x="6446519" y="2456246"/>
                <a:ext cx="45719" cy="45719"/>
              </a:xfrm>
              <a:prstGeom prst="rect">
                <a:avLst/>
              </a:prstGeom>
              <a:solidFill>
                <a:srgbClr val="77933C"/>
              </a:solidFill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Rectangle 161"/>
              <p:cNvSpPr/>
              <p:nvPr/>
            </p:nvSpPr>
            <p:spPr>
              <a:xfrm>
                <a:off x="7443836" y="2457518"/>
                <a:ext cx="45719" cy="45719"/>
              </a:xfrm>
              <a:prstGeom prst="rect">
                <a:avLst/>
              </a:prstGeom>
              <a:solidFill>
                <a:srgbClr val="77933C"/>
              </a:solidFill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0" name="Group 139"/>
            <p:cNvGrpSpPr/>
            <p:nvPr/>
          </p:nvGrpSpPr>
          <p:grpSpPr>
            <a:xfrm>
              <a:off x="609599" y="2309312"/>
              <a:ext cx="2998770" cy="184604"/>
              <a:chOff x="1251203" y="2871837"/>
              <a:chExt cx="2998770" cy="184604"/>
            </a:xfrm>
          </p:grpSpPr>
          <p:sp>
            <p:nvSpPr>
              <p:cNvPr id="151" name="Oval 39"/>
              <p:cNvSpPr/>
              <p:nvPr/>
            </p:nvSpPr>
            <p:spPr>
              <a:xfrm>
                <a:off x="1251203" y="2966350"/>
                <a:ext cx="1603257" cy="90091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32021"/>
                  <a:gd name="connsiteY0" fmla="*/ 12981 h 212739"/>
                  <a:gd name="connsiteX1" fmla="*/ 996128 w 1832021"/>
                  <a:gd name="connsiteY1" fmla="*/ 209577 h 212739"/>
                  <a:gd name="connsiteX2" fmla="*/ 1832021 w 1832021"/>
                  <a:gd name="connsiteY2" fmla="*/ 145667 h 212739"/>
                  <a:gd name="connsiteX0" fmla="*/ 0 w 1832021"/>
                  <a:gd name="connsiteY0" fmla="*/ 12981 h 214586"/>
                  <a:gd name="connsiteX1" fmla="*/ 996128 w 1832021"/>
                  <a:gd name="connsiteY1" fmla="*/ 209577 h 214586"/>
                  <a:gd name="connsiteX2" fmla="*/ 1832021 w 1832021"/>
                  <a:gd name="connsiteY2" fmla="*/ 145667 h 214586"/>
                  <a:gd name="connsiteX0" fmla="*/ 0 w 1898894"/>
                  <a:gd name="connsiteY0" fmla="*/ 12981 h 213950"/>
                  <a:gd name="connsiteX1" fmla="*/ 996128 w 1898894"/>
                  <a:gd name="connsiteY1" fmla="*/ 209577 h 213950"/>
                  <a:gd name="connsiteX2" fmla="*/ 1898894 w 1898894"/>
                  <a:gd name="connsiteY2" fmla="*/ 129265 h 213950"/>
                  <a:gd name="connsiteX0" fmla="*/ 0 w 1898894"/>
                  <a:gd name="connsiteY0" fmla="*/ 12981 h 215118"/>
                  <a:gd name="connsiteX1" fmla="*/ 996128 w 1898894"/>
                  <a:gd name="connsiteY1" fmla="*/ 209577 h 215118"/>
                  <a:gd name="connsiteX2" fmla="*/ 1898894 w 1898894"/>
                  <a:gd name="connsiteY2" fmla="*/ 129265 h 215118"/>
                  <a:gd name="connsiteX0" fmla="*/ 0 w 1898894"/>
                  <a:gd name="connsiteY0" fmla="*/ 0 h 116284"/>
                  <a:gd name="connsiteX1" fmla="*/ 1898894 w 1898894"/>
                  <a:gd name="connsiteY1" fmla="*/ 116284 h 116284"/>
                  <a:gd name="connsiteX0" fmla="*/ 0 w 1898894"/>
                  <a:gd name="connsiteY0" fmla="*/ 0 h 141599"/>
                  <a:gd name="connsiteX1" fmla="*/ 1898894 w 1898894"/>
                  <a:gd name="connsiteY1" fmla="*/ 116284 h 141599"/>
                  <a:gd name="connsiteX0" fmla="*/ 0 w 1903852"/>
                  <a:gd name="connsiteY0" fmla="*/ 0 h 116027"/>
                  <a:gd name="connsiteX1" fmla="*/ 1903852 w 1903852"/>
                  <a:gd name="connsiteY1" fmla="*/ 87101 h 116027"/>
                  <a:gd name="connsiteX0" fmla="*/ 0 w 1903852"/>
                  <a:gd name="connsiteY0" fmla="*/ 0 h 128259"/>
                  <a:gd name="connsiteX1" fmla="*/ 1903852 w 1903852"/>
                  <a:gd name="connsiteY1" fmla="*/ 87101 h 128259"/>
                  <a:gd name="connsiteX0" fmla="*/ 0 w 1908810"/>
                  <a:gd name="connsiteY0" fmla="*/ 0 h 104334"/>
                  <a:gd name="connsiteX1" fmla="*/ 1908810 w 1908810"/>
                  <a:gd name="connsiteY1" fmla="*/ 57918 h 104334"/>
                  <a:gd name="connsiteX0" fmla="*/ 0 w 1908810"/>
                  <a:gd name="connsiteY0" fmla="*/ 0 h 136462"/>
                  <a:gd name="connsiteX1" fmla="*/ 1908810 w 1908810"/>
                  <a:gd name="connsiteY1" fmla="*/ 57918 h 136462"/>
                  <a:gd name="connsiteX0" fmla="*/ 0 w 1493031"/>
                  <a:gd name="connsiteY0" fmla="*/ 0 h 174740"/>
                  <a:gd name="connsiteX1" fmla="*/ 1493031 w 1493031"/>
                  <a:gd name="connsiteY1" fmla="*/ 105508 h 174740"/>
                  <a:gd name="connsiteX0" fmla="*/ 0 w 1493031"/>
                  <a:gd name="connsiteY0" fmla="*/ 0 h 153057"/>
                  <a:gd name="connsiteX1" fmla="*/ 1493031 w 1493031"/>
                  <a:gd name="connsiteY1" fmla="*/ 105508 h 153057"/>
                  <a:gd name="connsiteX0" fmla="*/ 0 w 1493031"/>
                  <a:gd name="connsiteY0" fmla="*/ 0 h 110774"/>
                  <a:gd name="connsiteX1" fmla="*/ 1493031 w 1493031"/>
                  <a:gd name="connsiteY1" fmla="*/ 53847 h 110774"/>
                  <a:gd name="connsiteX0" fmla="*/ 0 w 1656379"/>
                  <a:gd name="connsiteY0" fmla="*/ 0 h 99845"/>
                  <a:gd name="connsiteX1" fmla="*/ 1656379 w 1656379"/>
                  <a:gd name="connsiteY1" fmla="*/ 39707 h 99845"/>
                  <a:gd name="connsiteX0" fmla="*/ 0 w 1656379"/>
                  <a:gd name="connsiteY0" fmla="*/ 0 h 87300"/>
                  <a:gd name="connsiteX1" fmla="*/ 1656379 w 1656379"/>
                  <a:gd name="connsiteY1" fmla="*/ 39707 h 87300"/>
                  <a:gd name="connsiteX0" fmla="*/ 0 w 1634188"/>
                  <a:gd name="connsiteY0" fmla="*/ 0 h 90091"/>
                  <a:gd name="connsiteX1" fmla="*/ 1634188 w 1634188"/>
                  <a:gd name="connsiteY1" fmla="*/ 43335 h 90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4188" h="90091">
                    <a:moveTo>
                      <a:pt x="0" y="0"/>
                    </a:moveTo>
                    <a:cubicBezTo>
                      <a:pt x="632965" y="38761"/>
                      <a:pt x="837230" y="153903"/>
                      <a:pt x="1634188" y="43335"/>
                    </a:cubicBez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Oval 39"/>
              <p:cNvSpPr/>
              <p:nvPr/>
            </p:nvSpPr>
            <p:spPr>
              <a:xfrm>
                <a:off x="2344165" y="2899659"/>
                <a:ext cx="513636" cy="33366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2392239"/>
                  <a:gd name="connsiteY0" fmla="*/ 19922 h 118396"/>
                  <a:gd name="connsiteX1" fmla="*/ 1154370 w 2392239"/>
                  <a:gd name="connsiteY1" fmla="*/ 114736 h 118396"/>
                  <a:gd name="connsiteX2" fmla="*/ 2392239 w 2392239"/>
                  <a:gd name="connsiteY2" fmla="*/ 74786 h 118396"/>
                  <a:gd name="connsiteX0" fmla="*/ 0 w 2392239"/>
                  <a:gd name="connsiteY0" fmla="*/ 12580 h 126480"/>
                  <a:gd name="connsiteX1" fmla="*/ 1154370 w 2392239"/>
                  <a:gd name="connsiteY1" fmla="*/ 107394 h 126480"/>
                  <a:gd name="connsiteX2" fmla="*/ 2392239 w 2392239"/>
                  <a:gd name="connsiteY2" fmla="*/ 67444 h 126480"/>
                  <a:gd name="connsiteX0" fmla="*/ 0 w 2392239"/>
                  <a:gd name="connsiteY0" fmla="*/ 12289 h 128606"/>
                  <a:gd name="connsiteX1" fmla="*/ 1154370 w 2392239"/>
                  <a:gd name="connsiteY1" fmla="*/ 107103 h 128606"/>
                  <a:gd name="connsiteX2" fmla="*/ 2392239 w 2392239"/>
                  <a:gd name="connsiteY2" fmla="*/ 67153 h 128606"/>
                  <a:gd name="connsiteX0" fmla="*/ 0 w 1682954"/>
                  <a:gd name="connsiteY0" fmla="*/ 12289 h 128606"/>
                  <a:gd name="connsiteX1" fmla="*/ 1154370 w 1682954"/>
                  <a:gd name="connsiteY1" fmla="*/ 107103 h 128606"/>
                  <a:gd name="connsiteX2" fmla="*/ 1680590 w 1682954"/>
                  <a:gd name="connsiteY2" fmla="*/ 79306 h 128606"/>
                  <a:gd name="connsiteX0" fmla="*/ 0 w 1652559"/>
                  <a:gd name="connsiteY0" fmla="*/ 12289 h 128606"/>
                  <a:gd name="connsiteX1" fmla="*/ 1154370 w 1652559"/>
                  <a:gd name="connsiteY1" fmla="*/ 107103 h 128606"/>
                  <a:gd name="connsiteX2" fmla="*/ 1645751 w 1652559"/>
                  <a:gd name="connsiteY2" fmla="*/ 51767 h 128606"/>
                  <a:gd name="connsiteX0" fmla="*/ 0 w 1613568"/>
                  <a:gd name="connsiteY0" fmla="*/ 12289 h 128606"/>
                  <a:gd name="connsiteX1" fmla="*/ 1154370 w 1613568"/>
                  <a:gd name="connsiteY1" fmla="*/ 107103 h 128606"/>
                  <a:gd name="connsiteX2" fmla="*/ 1595980 w 1613568"/>
                  <a:gd name="connsiteY2" fmla="*/ 60947 h 128606"/>
                  <a:gd name="connsiteX0" fmla="*/ 0 w 1579452"/>
                  <a:gd name="connsiteY0" fmla="*/ 12289 h 128606"/>
                  <a:gd name="connsiteX1" fmla="*/ 1154370 w 1579452"/>
                  <a:gd name="connsiteY1" fmla="*/ 107103 h 128606"/>
                  <a:gd name="connsiteX2" fmla="*/ 1546210 w 1579452"/>
                  <a:gd name="connsiteY2" fmla="*/ 60947 h 128606"/>
                  <a:gd name="connsiteX0" fmla="*/ 0 w 1664247"/>
                  <a:gd name="connsiteY0" fmla="*/ 12289 h 128606"/>
                  <a:gd name="connsiteX1" fmla="*/ 1154370 w 1664247"/>
                  <a:gd name="connsiteY1" fmla="*/ 107103 h 128606"/>
                  <a:gd name="connsiteX2" fmla="*/ 1659499 w 1664247"/>
                  <a:gd name="connsiteY2" fmla="*/ 60947 h 128606"/>
                  <a:gd name="connsiteX0" fmla="*/ 0 w 1647453"/>
                  <a:gd name="connsiteY0" fmla="*/ 19540 h 135857"/>
                  <a:gd name="connsiteX1" fmla="*/ 1154370 w 1647453"/>
                  <a:gd name="connsiteY1" fmla="*/ 114354 h 135857"/>
                  <a:gd name="connsiteX2" fmla="*/ 1639591 w 1647453"/>
                  <a:gd name="connsiteY2" fmla="*/ 31479 h 135857"/>
                  <a:gd name="connsiteX0" fmla="*/ 0 w 1655745"/>
                  <a:gd name="connsiteY0" fmla="*/ 12289 h 128606"/>
                  <a:gd name="connsiteX1" fmla="*/ 1154370 w 1655745"/>
                  <a:gd name="connsiteY1" fmla="*/ 107103 h 128606"/>
                  <a:gd name="connsiteX2" fmla="*/ 1649546 w 1655745"/>
                  <a:gd name="connsiteY2" fmla="*/ 70126 h 128606"/>
                  <a:gd name="connsiteX0" fmla="*/ 0 w 1154370"/>
                  <a:gd name="connsiteY0" fmla="*/ 12289 h 128606"/>
                  <a:gd name="connsiteX1" fmla="*/ 1154370 w 1154370"/>
                  <a:gd name="connsiteY1" fmla="*/ 107103 h 128606"/>
                  <a:gd name="connsiteX0" fmla="*/ 0 w 1662030"/>
                  <a:gd name="connsiteY0" fmla="*/ 16986 h 58280"/>
                  <a:gd name="connsiteX1" fmla="*/ 1662030 w 1662030"/>
                  <a:gd name="connsiteY1" fmla="*/ 29186 h 58280"/>
                  <a:gd name="connsiteX0" fmla="*/ 0 w 1662030"/>
                  <a:gd name="connsiteY0" fmla="*/ 9565 h 125302"/>
                  <a:gd name="connsiteX1" fmla="*/ 1662030 w 1662030"/>
                  <a:gd name="connsiteY1" fmla="*/ 21765 h 125302"/>
                  <a:gd name="connsiteX0" fmla="*/ 0 w 1272450"/>
                  <a:gd name="connsiteY0" fmla="*/ 8825 h 150678"/>
                  <a:gd name="connsiteX1" fmla="*/ 1272450 w 1272450"/>
                  <a:gd name="connsiteY1" fmla="*/ 53101 h 150678"/>
                  <a:gd name="connsiteX0" fmla="*/ 0 w 1272450"/>
                  <a:gd name="connsiteY0" fmla="*/ 62970 h 120924"/>
                  <a:gd name="connsiteX1" fmla="*/ 1272450 w 1272450"/>
                  <a:gd name="connsiteY1" fmla="*/ 0 h 120924"/>
                  <a:gd name="connsiteX0" fmla="*/ 83295 w 463467"/>
                  <a:gd name="connsiteY0" fmla="*/ 62970 h 120924"/>
                  <a:gd name="connsiteX1" fmla="*/ 463467 w 463467"/>
                  <a:gd name="connsiteY1" fmla="*/ 0 h 120924"/>
                  <a:gd name="connsiteX0" fmla="*/ 26225 w 551090"/>
                  <a:gd name="connsiteY0" fmla="*/ 80759 h 125959"/>
                  <a:gd name="connsiteX1" fmla="*/ 551091 w 551090"/>
                  <a:gd name="connsiteY1" fmla="*/ 0 h 125959"/>
                  <a:gd name="connsiteX0" fmla="*/ 0 w 524866"/>
                  <a:gd name="connsiteY0" fmla="*/ 80759 h 80759"/>
                  <a:gd name="connsiteX1" fmla="*/ 524866 w 524866"/>
                  <a:gd name="connsiteY1" fmla="*/ 0 h 80759"/>
                  <a:gd name="connsiteX0" fmla="*/ 0 w 524866"/>
                  <a:gd name="connsiteY0" fmla="*/ 80759 h 80759"/>
                  <a:gd name="connsiteX1" fmla="*/ 524866 w 524866"/>
                  <a:gd name="connsiteY1" fmla="*/ 0 h 80759"/>
                  <a:gd name="connsiteX0" fmla="*/ 0 w 544158"/>
                  <a:gd name="connsiteY0" fmla="*/ 62970 h 62970"/>
                  <a:gd name="connsiteX1" fmla="*/ 544158 w 544158"/>
                  <a:gd name="connsiteY1" fmla="*/ 0 h 62970"/>
                  <a:gd name="connsiteX0" fmla="*/ 0 w 525593"/>
                  <a:gd name="connsiteY0" fmla="*/ 62970 h 62970"/>
                  <a:gd name="connsiteX1" fmla="*/ 525593 w 525593"/>
                  <a:gd name="connsiteY1" fmla="*/ 0 h 62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25593" h="62970">
                    <a:moveTo>
                      <a:pt x="0" y="62970"/>
                    </a:moveTo>
                    <a:cubicBezTo>
                      <a:pt x="163985" y="45639"/>
                      <a:pt x="322650" y="65973"/>
                      <a:pt x="525593" y="0"/>
                    </a:cubicBez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39"/>
              <p:cNvSpPr/>
              <p:nvPr/>
            </p:nvSpPr>
            <p:spPr>
              <a:xfrm>
                <a:off x="2880492" y="2871837"/>
                <a:ext cx="1369481" cy="96352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2392239"/>
                  <a:gd name="connsiteY0" fmla="*/ 19922 h 118396"/>
                  <a:gd name="connsiteX1" fmla="*/ 1154370 w 2392239"/>
                  <a:gd name="connsiteY1" fmla="*/ 114736 h 118396"/>
                  <a:gd name="connsiteX2" fmla="*/ 2392239 w 2392239"/>
                  <a:gd name="connsiteY2" fmla="*/ 74786 h 118396"/>
                  <a:gd name="connsiteX0" fmla="*/ 0 w 2392239"/>
                  <a:gd name="connsiteY0" fmla="*/ 12580 h 126480"/>
                  <a:gd name="connsiteX1" fmla="*/ 1154370 w 2392239"/>
                  <a:gd name="connsiteY1" fmla="*/ 107394 h 126480"/>
                  <a:gd name="connsiteX2" fmla="*/ 2392239 w 2392239"/>
                  <a:gd name="connsiteY2" fmla="*/ 67444 h 126480"/>
                  <a:gd name="connsiteX0" fmla="*/ 0 w 2392239"/>
                  <a:gd name="connsiteY0" fmla="*/ 12289 h 128606"/>
                  <a:gd name="connsiteX1" fmla="*/ 1154370 w 2392239"/>
                  <a:gd name="connsiteY1" fmla="*/ 107103 h 128606"/>
                  <a:gd name="connsiteX2" fmla="*/ 2392239 w 2392239"/>
                  <a:gd name="connsiteY2" fmla="*/ 67153 h 128606"/>
                  <a:gd name="connsiteX0" fmla="*/ 0 w 1682954"/>
                  <a:gd name="connsiteY0" fmla="*/ 12289 h 128606"/>
                  <a:gd name="connsiteX1" fmla="*/ 1154370 w 1682954"/>
                  <a:gd name="connsiteY1" fmla="*/ 107103 h 128606"/>
                  <a:gd name="connsiteX2" fmla="*/ 1680590 w 1682954"/>
                  <a:gd name="connsiteY2" fmla="*/ 79306 h 128606"/>
                  <a:gd name="connsiteX0" fmla="*/ 0 w 1440398"/>
                  <a:gd name="connsiteY0" fmla="*/ 235510 h 351827"/>
                  <a:gd name="connsiteX1" fmla="*/ 1154370 w 1440398"/>
                  <a:gd name="connsiteY1" fmla="*/ 330324 h 351827"/>
                  <a:gd name="connsiteX2" fmla="*/ 1232516 w 1440398"/>
                  <a:gd name="connsiteY2" fmla="*/ 10859 h 351827"/>
                  <a:gd name="connsiteX0" fmla="*/ 0 w 1154370"/>
                  <a:gd name="connsiteY0" fmla="*/ 12289 h 128606"/>
                  <a:gd name="connsiteX1" fmla="*/ 1154370 w 1154370"/>
                  <a:gd name="connsiteY1" fmla="*/ 107103 h 128606"/>
                  <a:gd name="connsiteX0" fmla="*/ 0 w 759010"/>
                  <a:gd name="connsiteY0" fmla="*/ 17183 h 56332"/>
                  <a:gd name="connsiteX1" fmla="*/ 759010 w 759010"/>
                  <a:gd name="connsiteY1" fmla="*/ 26928 h 56332"/>
                  <a:gd name="connsiteX0" fmla="*/ 0 w 759010"/>
                  <a:gd name="connsiteY0" fmla="*/ 93389 h 103135"/>
                  <a:gd name="connsiteX1" fmla="*/ 759010 w 759010"/>
                  <a:gd name="connsiteY1" fmla="*/ 103134 h 103135"/>
                  <a:gd name="connsiteX0" fmla="*/ 0 w 759010"/>
                  <a:gd name="connsiteY0" fmla="*/ 63263 h 73007"/>
                  <a:gd name="connsiteX1" fmla="*/ 759010 w 759010"/>
                  <a:gd name="connsiteY1" fmla="*/ 73008 h 73007"/>
                  <a:gd name="connsiteX0" fmla="*/ 0 w 459868"/>
                  <a:gd name="connsiteY0" fmla="*/ 105095 h 105095"/>
                  <a:gd name="connsiteX1" fmla="*/ 459868 w 459868"/>
                  <a:gd name="connsiteY1" fmla="*/ 50691 h 105095"/>
                  <a:gd name="connsiteX0" fmla="*/ 0 w 459868"/>
                  <a:gd name="connsiteY0" fmla="*/ 68036 h 68036"/>
                  <a:gd name="connsiteX1" fmla="*/ 459868 w 459868"/>
                  <a:gd name="connsiteY1" fmla="*/ 13632 h 68036"/>
                  <a:gd name="connsiteX0" fmla="*/ 0 w 459868"/>
                  <a:gd name="connsiteY0" fmla="*/ 76708 h 76708"/>
                  <a:gd name="connsiteX1" fmla="*/ 459868 w 459868"/>
                  <a:gd name="connsiteY1" fmla="*/ 22304 h 76708"/>
                  <a:gd name="connsiteX0" fmla="*/ 0 w 658137"/>
                  <a:gd name="connsiteY0" fmla="*/ 126478 h 126478"/>
                  <a:gd name="connsiteX1" fmla="*/ 658137 w 658137"/>
                  <a:gd name="connsiteY1" fmla="*/ 7923 h 126478"/>
                  <a:gd name="connsiteX0" fmla="*/ 0 w 658137"/>
                  <a:gd name="connsiteY0" fmla="*/ 144844 h 144844"/>
                  <a:gd name="connsiteX1" fmla="*/ 658137 w 658137"/>
                  <a:gd name="connsiteY1" fmla="*/ 26289 h 144844"/>
                  <a:gd name="connsiteX0" fmla="*/ 0 w 658137"/>
                  <a:gd name="connsiteY0" fmla="*/ 136763 h 136763"/>
                  <a:gd name="connsiteX1" fmla="*/ 658137 w 658137"/>
                  <a:gd name="connsiteY1" fmla="*/ 18208 h 136763"/>
                  <a:gd name="connsiteX0" fmla="*/ 0 w 658137"/>
                  <a:gd name="connsiteY0" fmla="*/ 234529 h 234529"/>
                  <a:gd name="connsiteX1" fmla="*/ 658137 w 658137"/>
                  <a:gd name="connsiteY1" fmla="*/ 115974 h 234529"/>
                  <a:gd name="connsiteX0" fmla="*/ 0 w 663423"/>
                  <a:gd name="connsiteY0" fmla="*/ 169879 h 169878"/>
                  <a:gd name="connsiteX1" fmla="*/ 663423 w 663423"/>
                  <a:gd name="connsiteY1" fmla="*/ 139070 h 169878"/>
                  <a:gd name="connsiteX0" fmla="*/ 0 w 663423"/>
                  <a:gd name="connsiteY0" fmla="*/ 162557 h 162557"/>
                  <a:gd name="connsiteX1" fmla="*/ 663423 w 663423"/>
                  <a:gd name="connsiteY1" fmla="*/ 131748 h 162557"/>
                  <a:gd name="connsiteX0" fmla="*/ 0 w 663423"/>
                  <a:gd name="connsiteY0" fmla="*/ 132322 h 132322"/>
                  <a:gd name="connsiteX1" fmla="*/ 663423 w 663423"/>
                  <a:gd name="connsiteY1" fmla="*/ 101513 h 132322"/>
                  <a:gd name="connsiteX0" fmla="*/ 0 w 1574994"/>
                  <a:gd name="connsiteY0" fmla="*/ 49485 h 169895"/>
                  <a:gd name="connsiteX1" fmla="*/ 1574994 w 1574994"/>
                  <a:gd name="connsiteY1" fmla="*/ 169895 h 169895"/>
                  <a:gd name="connsiteX0" fmla="*/ 0 w 1444769"/>
                  <a:gd name="connsiteY0" fmla="*/ 43636 h 181837"/>
                  <a:gd name="connsiteX1" fmla="*/ 1444769 w 1444769"/>
                  <a:gd name="connsiteY1" fmla="*/ 181837 h 181837"/>
                  <a:gd name="connsiteX0" fmla="*/ 0 w 1401361"/>
                  <a:gd name="connsiteY0" fmla="*/ 43636 h 181837"/>
                  <a:gd name="connsiteX1" fmla="*/ 1401361 w 1401361"/>
                  <a:gd name="connsiteY1" fmla="*/ 181837 h 181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01361" h="181837">
                    <a:moveTo>
                      <a:pt x="0" y="43636"/>
                    </a:moveTo>
                    <a:cubicBezTo>
                      <a:pt x="218293" y="-29893"/>
                      <a:pt x="1156360" y="-26856"/>
                      <a:pt x="1401361" y="181837"/>
                    </a:cubicBez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4" name="Oval 39"/>
              <p:cNvSpPr/>
              <p:nvPr/>
            </p:nvSpPr>
            <p:spPr>
              <a:xfrm>
                <a:off x="2866353" y="2955356"/>
                <a:ext cx="315970" cy="51215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76641"/>
                  <a:gd name="connsiteY0" fmla="*/ 0 h 122958"/>
                  <a:gd name="connsiteX1" fmla="*/ 1876641 w 1876641"/>
                  <a:gd name="connsiteY1" fmla="*/ 122958 h 122958"/>
                  <a:gd name="connsiteX0" fmla="*/ 0 w 1876641"/>
                  <a:gd name="connsiteY0" fmla="*/ 1706 h 124664"/>
                  <a:gd name="connsiteX1" fmla="*/ 1360482 w 1876641"/>
                  <a:gd name="connsiteY1" fmla="*/ 5533 h 124664"/>
                  <a:gd name="connsiteX2" fmla="*/ 1876641 w 1876641"/>
                  <a:gd name="connsiteY2" fmla="*/ 124664 h 124664"/>
                  <a:gd name="connsiteX0" fmla="*/ 0 w 2248465"/>
                  <a:gd name="connsiteY0" fmla="*/ 139688 h 145221"/>
                  <a:gd name="connsiteX1" fmla="*/ 1360482 w 2248465"/>
                  <a:gd name="connsiteY1" fmla="*/ 143515 h 145221"/>
                  <a:gd name="connsiteX2" fmla="*/ 2248465 w 2248465"/>
                  <a:gd name="connsiteY2" fmla="*/ 0 h 145221"/>
                  <a:gd name="connsiteX0" fmla="*/ 0 w 2248465"/>
                  <a:gd name="connsiteY0" fmla="*/ 139688 h 139688"/>
                  <a:gd name="connsiteX1" fmla="*/ 2248465 w 2248465"/>
                  <a:gd name="connsiteY1" fmla="*/ 0 h 139688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97521 h 97521"/>
                  <a:gd name="connsiteX1" fmla="*/ 493452 w 493452"/>
                  <a:gd name="connsiteY1" fmla="*/ 11335 h 97521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49316 h 49316"/>
                  <a:gd name="connsiteX1" fmla="*/ 493452 w 493452"/>
                  <a:gd name="connsiteY1" fmla="*/ 6904 h 49316"/>
                  <a:gd name="connsiteX0" fmla="*/ 0 w 493452"/>
                  <a:gd name="connsiteY0" fmla="*/ 42412 h 42412"/>
                  <a:gd name="connsiteX1" fmla="*/ 493452 w 493452"/>
                  <a:gd name="connsiteY1" fmla="*/ 0 h 42412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80608"/>
                  <a:gd name="connsiteY0" fmla="*/ 65355 h 65355"/>
                  <a:gd name="connsiteX1" fmla="*/ 480608 w 480608"/>
                  <a:gd name="connsiteY1" fmla="*/ 0 h 65355"/>
                  <a:gd name="connsiteX0" fmla="*/ 0 w 322065"/>
                  <a:gd name="connsiteY0" fmla="*/ 51215 h 51215"/>
                  <a:gd name="connsiteX1" fmla="*/ 322065 w 322065"/>
                  <a:gd name="connsiteY1" fmla="*/ 0 h 51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2065" h="51215">
                    <a:moveTo>
                      <a:pt x="0" y="51215"/>
                    </a:moveTo>
                    <a:lnTo>
                      <a:pt x="322065" y="0"/>
                    </a:ln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1" name="Group 140"/>
            <p:cNvGrpSpPr/>
            <p:nvPr/>
          </p:nvGrpSpPr>
          <p:grpSpPr>
            <a:xfrm>
              <a:off x="2590800" y="2255781"/>
              <a:ext cx="2936720" cy="241271"/>
              <a:chOff x="1251204" y="2841618"/>
              <a:chExt cx="2936720" cy="241271"/>
            </a:xfrm>
          </p:grpSpPr>
          <p:sp>
            <p:nvSpPr>
              <p:cNvPr id="147" name="Oval 39"/>
              <p:cNvSpPr/>
              <p:nvPr/>
            </p:nvSpPr>
            <p:spPr>
              <a:xfrm>
                <a:off x="1251204" y="2966350"/>
                <a:ext cx="1559714" cy="116539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32021"/>
                  <a:gd name="connsiteY0" fmla="*/ 12981 h 212739"/>
                  <a:gd name="connsiteX1" fmla="*/ 996128 w 1832021"/>
                  <a:gd name="connsiteY1" fmla="*/ 209577 h 212739"/>
                  <a:gd name="connsiteX2" fmla="*/ 1832021 w 1832021"/>
                  <a:gd name="connsiteY2" fmla="*/ 145667 h 212739"/>
                  <a:gd name="connsiteX0" fmla="*/ 0 w 1832021"/>
                  <a:gd name="connsiteY0" fmla="*/ 12981 h 214586"/>
                  <a:gd name="connsiteX1" fmla="*/ 996128 w 1832021"/>
                  <a:gd name="connsiteY1" fmla="*/ 209577 h 214586"/>
                  <a:gd name="connsiteX2" fmla="*/ 1832021 w 1832021"/>
                  <a:gd name="connsiteY2" fmla="*/ 145667 h 214586"/>
                  <a:gd name="connsiteX0" fmla="*/ 0 w 1898894"/>
                  <a:gd name="connsiteY0" fmla="*/ 12981 h 213950"/>
                  <a:gd name="connsiteX1" fmla="*/ 996128 w 1898894"/>
                  <a:gd name="connsiteY1" fmla="*/ 209577 h 213950"/>
                  <a:gd name="connsiteX2" fmla="*/ 1898894 w 1898894"/>
                  <a:gd name="connsiteY2" fmla="*/ 129265 h 213950"/>
                  <a:gd name="connsiteX0" fmla="*/ 0 w 1898894"/>
                  <a:gd name="connsiteY0" fmla="*/ 12981 h 215118"/>
                  <a:gd name="connsiteX1" fmla="*/ 996128 w 1898894"/>
                  <a:gd name="connsiteY1" fmla="*/ 209577 h 215118"/>
                  <a:gd name="connsiteX2" fmla="*/ 1898894 w 1898894"/>
                  <a:gd name="connsiteY2" fmla="*/ 129265 h 215118"/>
                  <a:gd name="connsiteX0" fmla="*/ 0 w 1898894"/>
                  <a:gd name="connsiteY0" fmla="*/ 0 h 116284"/>
                  <a:gd name="connsiteX1" fmla="*/ 1898894 w 1898894"/>
                  <a:gd name="connsiteY1" fmla="*/ 116284 h 116284"/>
                  <a:gd name="connsiteX0" fmla="*/ 0 w 1898894"/>
                  <a:gd name="connsiteY0" fmla="*/ 0 h 141599"/>
                  <a:gd name="connsiteX1" fmla="*/ 1898894 w 1898894"/>
                  <a:gd name="connsiteY1" fmla="*/ 116284 h 141599"/>
                  <a:gd name="connsiteX0" fmla="*/ 0 w 1903852"/>
                  <a:gd name="connsiteY0" fmla="*/ 0 h 116027"/>
                  <a:gd name="connsiteX1" fmla="*/ 1903852 w 1903852"/>
                  <a:gd name="connsiteY1" fmla="*/ 87101 h 116027"/>
                  <a:gd name="connsiteX0" fmla="*/ 0 w 1903852"/>
                  <a:gd name="connsiteY0" fmla="*/ 0 h 128259"/>
                  <a:gd name="connsiteX1" fmla="*/ 1903852 w 1903852"/>
                  <a:gd name="connsiteY1" fmla="*/ 87101 h 128259"/>
                  <a:gd name="connsiteX0" fmla="*/ 0 w 1908810"/>
                  <a:gd name="connsiteY0" fmla="*/ 0 h 104334"/>
                  <a:gd name="connsiteX1" fmla="*/ 1908810 w 1908810"/>
                  <a:gd name="connsiteY1" fmla="*/ 57918 h 104334"/>
                  <a:gd name="connsiteX0" fmla="*/ 0 w 1908810"/>
                  <a:gd name="connsiteY0" fmla="*/ 0 h 136462"/>
                  <a:gd name="connsiteX1" fmla="*/ 1908810 w 1908810"/>
                  <a:gd name="connsiteY1" fmla="*/ 57918 h 136462"/>
                  <a:gd name="connsiteX0" fmla="*/ 0 w 1493031"/>
                  <a:gd name="connsiteY0" fmla="*/ 0 h 174740"/>
                  <a:gd name="connsiteX1" fmla="*/ 1493031 w 1493031"/>
                  <a:gd name="connsiteY1" fmla="*/ 105508 h 174740"/>
                  <a:gd name="connsiteX0" fmla="*/ 0 w 1493031"/>
                  <a:gd name="connsiteY0" fmla="*/ 0 h 153057"/>
                  <a:gd name="connsiteX1" fmla="*/ 1493031 w 1493031"/>
                  <a:gd name="connsiteY1" fmla="*/ 105508 h 153057"/>
                  <a:gd name="connsiteX0" fmla="*/ 0 w 1493031"/>
                  <a:gd name="connsiteY0" fmla="*/ 0 h 110774"/>
                  <a:gd name="connsiteX1" fmla="*/ 1493031 w 1493031"/>
                  <a:gd name="connsiteY1" fmla="*/ 53847 h 110774"/>
                  <a:gd name="connsiteX0" fmla="*/ 0 w 1656379"/>
                  <a:gd name="connsiteY0" fmla="*/ 0 h 99845"/>
                  <a:gd name="connsiteX1" fmla="*/ 1656379 w 1656379"/>
                  <a:gd name="connsiteY1" fmla="*/ 39707 h 99845"/>
                  <a:gd name="connsiteX0" fmla="*/ 0 w 1656379"/>
                  <a:gd name="connsiteY0" fmla="*/ 0 h 87300"/>
                  <a:gd name="connsiteX1" fmla="*/ 1656379 w 1656379"/>
                  <a:gd name="connsiteY1" fmla="*/ 39707 h 87300"/>
                  <a:gd name="connsiteX0" fmla="*/ 0 w 1589805"/>
                  <a:gd name="connsiteY0" fmla="*/ 0 h 94897"/>
                  <a:gd name="connsiteX1" fmla="*/ 1589805 w 1589805"/>
                  <a:gd name="connsiteY1" fmla="*/ 49504 h 94897"/>
                  <a:gd name="connsiteX0" fmla="*/ 0 w 1589805"/>
                  <a:gd name="connsiteY0" fmla="*/ 0 h 116539"/>
                  <a:gd name="connsiteX1" fmla="*/ 1589805 w 1589805"/>
                  <a:gd name="connsiteY1" fmla="*/ 49504 h 116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89805" h="116539">
                    <a:moveTo>
                      <a:pt x="0" y="0"/>
                    </a:moveTo>
                    <a:cubicBezTo>
                      <a:pt x="632965" y="38761"/>
                      <a:pt x="826134" y="209057"/>
                      <a:pt x="1589805" y="49504"/>
                    </a:cubicBez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39"/>
              <p:cNvSpPr/>
              <p:nvPr/>
            </p:nvSpPr>
            <p:spPr>
              <a:xfrm>
                <a:off x="2275585" y="2915987"/>
                <a:ext cx="544842" cy="79086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2392239"/>
                  <a:gd name="connsiteY0" fmla="*/ 19922 h 118396"/>
                  <a:gd name="connsiteX1" fmla="*/ 1154370 w 2392239"/>
                  <a:gd name="connsiteY1" fmla="*/ 114736 h 118396"/>
                  <a:gd name="connsiteX2" fmla="*/ 2392239 w 2392239"/>
                  <a:gd name="connsiteY2" fmla="*/ 74786 h 118396"/>
                  <a:gd name="connsiteX0" fmla="*/ 0 w 2392239"/>
                  <a:gd name="connsiteY0" fmla="*/ 12580 h 126480"/>
                  <a:gd name="connsiteX1" fmla="*/ 1154370 w 2392239"/>
                  <a:gd name="connsiteY1" fmla="*/ 107394 h 126480"/>
                  <a:gd name="connsiteX2" fmla="*/ 2392239 w 2392239"/>
                  <a:gd name="connsiteY2" fmla="*/ 67444 h 126480"/>
                  <a:gd name="connsiteX0" fmla="*/ 0 w 2392239"/>
                  <a:gd name="connsiteY0" fmla="*/ 12289 h 128606"/>
                  <a:gd name="connsiteX1" fmla="*/ 1154370 w 2392239"/>
                  <a:gd name="connsiteY1" fmla="*/ 107103 h 128606"/>
                  <a:gd name="connsiteX2" fmla="*/ 2392239 w 2392239"/>
                  <a:gd name="connsiteY2" fmla="*/ 67153 h 128606"/>
                  <a:gd name="connsiteX0" fmla="*/ 0 w 1682954"/>
                  <a:gd name="connsiteY0" fmla="*/ 12289 h 128606"/>
                  <a:gd name="connsiteX1" fmla="*/ 1154370 w 1682954"/>
                  <a:gd name="connsiteY1" fmla="*/ 107103 h 128606"/>
                  <a:gd name="connsiteX2" fmla="*/ 1680590 w 1682954"/>
                  <a:gd name="connsiteY2" fmla="*/ 79306 h 128606"/>
                  <a:gd name="connsiteX0" fmla="*/ 0 w 1652559"/>
                  <a:gd name="connsiteY0" fmla="*/ 12289 h 128606"/>
                  <a:gd name="connsiteX1" fmla="*/ 1154370 w 1652559"/>
                  <a:gd name="connsiteY1" fmla="*/ 107103 h 128606"/>
                  <a:gd name="connsiteX2" fmla="*/ 1645751 w 1652559"/>
                  <a:gd name="connsiteY2" fmla="*/ 51767 h 128606"/>
                  <a:gd name="connsiteX0" fmla="*/ 0 w 1613568"/>
                  <a:gd name="connsiteY0" fmla="*/ 12289 h 128606"/>
                  <a:gd name="connsiteX1" fmla="*/ 1154370 w 1613568"/>
                  <a:gd name="connsiteY1" fmla="*/ 107103 h 128606"/>
                  <a:gd name="connsiteX2" fmla="*/ 1595980 w 1613568"/>
                  <a:gd name="connsiteY2" fmla="*/ 60947 h 128606"/>
                  <a:gd name="connsiteX0" fmla="*/ 0 w 1579452"/>
                  <a:gd name="connsiteY0" fmla="*/ 12289 h 128606"/>
                  <a:gd name="connsiteX1" fmla="*/ 1154370 w 1579452"/>
                  <a:gd name="connsiteY1" fmla="*/ 107103 h 128606"/>
                  <a:gd name="connsiteX2" fmla="*/ 1546210 w 1579452"/>
                  <a:gd name="connsiteY2" fmla="*/ 60947 h 128606"/>
                  <a:gd name="connsiteX0" fmla="*/ 0 w 1664247"/>
                  <a:gd name="connsiteY0" fmla="*/ 12289 h 128606"/>
                  <a:gd name="connsiteX1" fmla="*/ 1154370 w 1664247"/>
                  <a:gd name="connsiteY1" fmla="*/ 107103 h 128606"/>
                  <a:gd name="connsiteX2" fmla="*/ 1659499 w 1664247"/>
                  <a:gd name="connsiteY2" fmla="*/ 60947 h 128606"/>
                  <a:gd name="connsiteX0" fmla="*/ 0 w 1647453"/>
                  <a:gd name="connsiteY0" fmla="*/ 19540 h 135857"/>
                  <a:gd name="connsiteX1" fmla="*/ 1154370 w 1647453"/>
                  <a:gd name="connsiteY1" fmla="*/ 114354 h 135857"/>
                  <a:gd name="connsiteX2" fmla="*/ 1639591 w 1647453"/>
                  <a:gd name="connsiteY2" fmla="*/ 31479 h 135857"/>
                  <a:gd name="connsiteX0" fmla="*/ 0 w 1655745"/>
                  <a:gd name="connsiteY0" fmla="*/ 12289 h 128606"/>
                  <a:gd name="connsiteX1" fmla="*/ 1154370 w 1655745"/>
                  <a:gd name="connsiteY1" fmla="*/ 107103 h 128606"/>
                  <a:gd name="connsiteX2" fmla="*/ 1649546 w 1655745"/>
                  <a:gd name="connsiteY2" fmla="*/ 70126 h 128606"/>
                  <a:gd name="connsiteX0" fmla="*/ 0 w 1154370"/>
                  <a:gd name="connsiteY0" fmla="*/ 12289 h 128606"/>
                  <a:gd name="connsiteX1" fmla="*/ 1154370 w 1154370"/>
                  <a:gd name="connsiteY1" fmla="*/ 107103 h 128606"/>
                  <a:gd name="connsiteX0" fmla="*/ 0 w 1662030"/>
                  <a:gd name="connsiteY0" fmla="*/ 16986 h 58280"/>
                  <a:gd name="connsiteX1" fmla="*/ 1662030 w 1662030"/>
                  <a:gd name="connsiteY1" fmla="*/ 29186 h 58280"/>
                  <a:gd name="connsiteX0" fmla="*/ 0 w 1662030"/>
                  <a:gd name="connsiteY0" fmla="*/ 9565 h 125302"/>
                  <a:gd name="connsiteX1" fmla="*/ 1662030 w 1662030"/>
                  <a:gd name="connsiteY1" fmla="*/ 21765 h 125302"/>
                  <a:gd name="connsiteX0" fmla="*/ 0 w 1272450"/>
                  <a:gd name="connsiteY0" fmla="*/ 8825 h 150678"/>
                  <a:gd name="connsiteX1" fmla="*/ 1272450 w 1272450"/>
                  <a:gd name="connsiteY1" fmla="*/ 53101 h 150678"/>
                  <a:gd name="connsiteX0" fmla="*/ 0 w 1272450"/>
                  <a:gd name="connsiteY0" fmla="*/ 62970 h 120924"/>
                  <a:gd name="connsiteX1" fmla="*/ 1272450 w 1272450"/>
                  <a:gd name="connsiteY1" fmla="*/ 0 h 120924"/>
                  <a:gd name="connsiteX0" fmla="*/ 83295 w 463467"/>
                  <a:gd name="connsiteY0" fmla="*/ 62970 h 120924"/>
                  <a:gd name="connsiteX1" fmla="*/ 463467 w 463467"/>
                  <a:gd name="connsiteY1" fmla="*/ 0 h 120924"/>
                  <a:gd name="connsiteX0" fmla="*/ 26225 w 551090"/>
                  <a:gd name="connsiteY0" fmla="*/ 80759 h 125959"/>
                  <a:gd name="connsiteX1" fmla="*/ 551091 w 551090"/>
                  <a:gd name="connsiteY1" fmla="*/ 0 h 125959"/>
                  <a:gd name="connsiteX0" fmla="*/ 0 w 524866"/>
                  <a:gd name="connsiteY0" fmla="*/ 80759 h 80759"/>
                  <a:gd name="connsiteX1" fmla="*/ 524866 w 524866"/>
                  <a:gd name="connsiteY1" fmla="*/ 0 h 80759"/>
                  <a:gd name="connsiteX0" fmla="*/ 0 w 524866"/>
                  <a:gd name="connsiteY0" fmla="*/ 80759 h 80759"/>
                  <a:gd name="connsiteX1" fmla="*/ 524866 w 524866"/>
                  <a:gd name="connsiteY1" fmla="*/ 0 h 80759"/>
                  <a:gd name="connsiteX0" fmla="*/ 0 w 544158"/>
                  <a:gd name="connsiteY0" fmla="*/ 62970 h 62970"/>
                  <a:gd name="connsiteX1" fmla="*/ 544158 w 544158"/>
                  <a:gd name="connsiteY1" fmla="*/ 0 h 62970"/>
                  <a:gd name="connsiteX0" fmla="*/ 0 w 614334"/>
                  <a:gd name="connsiteY0" fmla="*/ 180070 h 180070"/>
                  <a:gd name="connsiteX1" fmla="*/ 614334 w 614334"/>
                  <a:gd name="connsiteY1" fmla="*/ 0 h 180070"/>
                  <a:gd name="connsiteX0" fmla="*/ 0 w 557525"/>
                  <a:gd name="connsiteY0" fmla="*/ 149255 h 149255"/>
                  <a:gd name="connsiteX1" fmla="*/ 557525 w 557525"/>
                  <a:gd name="connsiteY1" fmla="*/ 0 h 149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7525" h="149255">
                    <a:moveTo>
                      <a:pt x="0" y="149255"/>
                    </a:moveTo>
                    <a:cubicBezTo>
                      <a:pt x="163985" y="131924"/>
                      <a:pt x="354582" y="65973"/>
                      <a:pt x="557525" y="0"/>
                    </a:cubicBez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39"/>
              <p:cNvSpPr/>
              <p:nvPr/>
            </p:nvSpPr>
            <p:spPr>
              <a:xfrm>
                <a:off x="2834772" y="2841618"/>
                <a:ext cx="1353152" cy="175555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2392239"/>
                  <a:gd name="connsiteY0" fmla="*/ 19922 h 118396"/>
                  <a:gd name="connsiteX1" fmla="*/ 1154370 w 2392239"/>
                  <a:gd name="connsiteY1" fmla="*/ 114736 h 118396"/>
                  <a:gd name="connsiteX2" fmla="*/ 2392239 w 2392239"/>
                  <a:gd name="connsiteY2" fmla="*/ 74786 h 118396"/>
                  <a:gd name="connsiteX0" fmla="*/ 0 w 2392239"/>
                  <a:gd name="connsiteY0" fmla="*/ 12580 h 126480"/>
                  <a:gd name="connsiteX1" fmla="*/ 1154370 w 2392239"/>
                  <a:gd name="connsiteY1" fmla="*/ 107394 h 126480"/>
                  <a:gd name="connsiteX2" fmla="*/ 2392239 w 2392239"/>
                  <a:gd name="connsiteY2" fmla="*/ 67444 h 126480"/>
                  <a:gd name="connsiteX0" fmla="*/ 0 w 2392239"/>
                  <a:gd name="connsiteY0" fmla="*/ 12289 h 128606"/>
                  <a:gd name="connsiteX1" fmla="*/ 1154370 w 2392239"/>
                  <a:gd name="connsiteY1" fmla="*/ 107103 h 128606"/>
                  <a:gd name="connsiteX2" fmla="*/ 2392239 w 2392239"/>
                  <a:gd name="connsiteY2" fmla="*/ 67153 h 128606"/>
                  <a:gd name="connsiteX0" fmla="*/ 0 w 1682954"/>
                  <a:gd name="connsiteY0" fmla="*/ 12289 h 128606"/>
                  <a:gd name="connsiteX1" fmla="*/ 1154370 w 1682954"/>
                  <a:gd name="connsiteY1" fmla="*/ 107103 h 128606"/>
                  <a:gd name="connsiteX2" fmla="*/ 1680590 w 1682954"/>
                  <a:gd name="connsiteY2" fmla="*/ 79306 h 128606"/>
                  <a:gd name="connsiteX0" fmla="*/ 0 w 1440398"/>
                  <a:gd name="connsiteY0" fmla="*/ 235510 h 351827"/>
                  <a:gd name="connsiteX1" fmla="*/ 1154370 w 1440398"/>
                  <a:gd name="connsiteY1" fmla="*/ 330324 h 351827"/>
                  <a:gd name="connsiteX2" fmla="*/ 1232516 w 1440398"/>
                  <a:gd name="connsiteY2" fmla="*/ 10859 h 351827"/>
                  <a:gd name="connsiteX0" fmla="*/ 0 w 1154370"/>
                  <a:gd name="connsiteY0" fmla="*/ 12289 h 128606"/>
                  <a:gd name="connsiteX1" fmla="*/ 1154370 w 1154370"/>
                  <a:gd name="connsiteY1" fmla="*/ 107103 h 128606"/>
                  <a:gd name="connsiteX0" fmla="*/ 0 w 759010"/>
                  <a:gd name="connsiteY0" fmla="*/ 17183 h 56332"/>
                  <a:gd name="connsiteX1" fmla="*/ 759010 w 759010"/>
                  <a:gd name="connsiteY1" fmla="*/ 26928 h 56332"/>
                  <a:gd name="connsiteX0" fmla="*/ 0 w 759010"/>
                  <a:gd name="connsiteY0" fmla="*/ 93389 h 103135"/>
                  <a:gd name="connsiteX1" fmla="*/ 759010 w 759010"/>
                  <a:gd name="connsiteY1" fmla="*/ 103134 h 103135"/>
                  <a:gd name="connsiteX0" fmla="*/ 0 w 759010"/>
                  <a:gd name="connsiteY0" fmla="*/ 63263 h 73007"/>
                  <a:gd name="connsiteX1" fmla="*/ 759010 w 759010"/>
                  <a:gd name="connsiteY1" fmla="*/ 73008 h 73007"/>
                  <a:gd name="connsiteX0" fmla="*/ 0 w 459868"/>
                  <a:gd name="connsiteY0" fmla="*/ 105095 h 105095"/>
                  <a:gd name="connsiteX1" fmla="*/ 459868 w 459868"/>
                  <a:gd name="connsiteY1" fmla="*/ 50691 h 105095"/>
                  <a:gd name="connsiteX0" fmla="*/ 0 w 459868"/>
                  <a:gd name="connsiteY0" fmla="*/ 68036 h 68036"/>
                  <a:gd name="connsiteX1" fmla="*/ 459868 w 459868"/>
                  <a:gd name="connsiteY1" fmla="*/ 13632 h 68036"/>
                  <a:gd name="connsiteX0" fmla="*/ 0 w 459868"/>
                  <a:gd name="connsiteY0" fmla="*/ 76708 h 76708"/>
                  <a:gd name="connsiteX1" fmla="*/ 459868 w 459868"/>
                  <a:gd name="connsiteY1" fmla="*/ 22304 h 76708"/>
                  <a:gd name="connsiteX0" fmla="*/ 0 w 658137"/>
                  <a:gd name="connsiteY0" fmla="*/ 126478 h 126478"/>
                  <a:gd name="connsiteX1" fmla="*/ 658137 w 658137"/>
                  <a:gd name="connsiteY1" fmla="*/ 7923 h 126478"/>
                  <a:gd name="connsiteX0" fmla="*/ 0 w 658137"/>
                  <a:gd name="connsiteY0" fmla="*/ 144844 h 144844"/>
                  <a:gd name="connsiteX1" fmla="*/ 658137 w 658137"/>
                  <a:gd name="connsiteY1" fmla="*/ 26289 h 144844"/>
                  <a:gd name="connsiteX0" fmla="*/ 0 w 658137"/>
                  <a:gd name="connsiteY0" fmla="*/ 136763 h 136763"/>
                  <a:gd name="connsiteX1" fmla="*/ 658137 w 658137"/>
                  <a:gd name="connsiteY1" fmla="*/ 18208 h 136763"/>
                  <a:gd name="connsiteX0" fmla="*/ 0 w 658137"/>
                  <a:gd name="connsiteY0" fmla="*/ 234529 h 234529"/>
                  <a:gd name="connsiteX1" fmla="*/ 658137 w 658137"/>
                  <a:gd name="connsiteY1" fmla="*/ 115974 h 234529"/>
                  <a:gd name="connsiteX0" fmla="*/ 0 w 663423"/>
                  <a:gd name="connsiteY0" fmla="*/ 169879 h 169878"/>
                  <a:gd name="connsiteX1" fmla="*/ 663423 w 663423"/>
                  <a:gd name="connsiteY1" fmla="*/ 139070 h 169878"/>
                  <a:gd name="connsiteX0" fmla="*/ 0 w 663423"/>
                  <a:gd name="connsiteY0" fmla="*/ 162557 h 162557"/>
                  <a:gd name="connsiteX1" fmla="*/ 663423 w 663423"/>
                  <a:gd name="connsiteY1" fmla="*/ 131748 h 162557"/>
                  <a:gd name="connsiteX0" fmla="*/ 0 w 663423"/>
                  <a:gd name="connsiteY0" fmla="*/ 132322 h 132322"/>
                  <a:gd name="connsiteX1" fmla="*/ 663423 w 663423"/>
                  <a:gd name="connsiteY1" fmla="*/ 101513 h 132322"/>
                  <a:gd name="connsiteX0" fmla="*/ 0 w 1574994"/>
                  <a:gd name="connsiteY0" fmla="*/ 49485 h 169895"/>
                  <a:gd name="connsiteX1" fmla="*/ 1574994 w 1574994"/>
                  <a:gd name="connsiteY1" fmla="*/ 169895 h 169895"/>
                  <a:gd name="connsiteX0" fmla="*/ 0 w 1444769"/>
                  <a:gd name="connsiteY0" fmla="*/ 43636 h 181837"/>
                  <a:gd name="connsiteX1" fmla="*/ 1444769 w 1444769"/>
                  <a:gd name="connsiteY1" fmla="*/ 181837 h 181837"/>
                  <a:gd name="connsiteX0" fmla="*/ 0 w 1401361"/>
                  <a:gd name="connsiteY0" fmla="*/ 43636 h 181837"/>
                  <a:gd name="connsiteX1" fmla="*/ 1401361 w 1401361"/>
                  <a:gd name="connsiteY1" fmla="*/ 181837 h 181837"/>
                  <a:gd name="connsiteX0" fmla="*/ 0 w 1448145"/>
                  <a:gd name="connsiteY0" fmla="*/ 56773 h 157994"/>
                  <a:gd name="connsiteX1" fmla="*/ 1448145 w 1448145"/>
                  <a:gd name="connsiteY1" fmla="*/ 157994 h 157994"/>
                  <a:gd name="connsiteX0" fmla="*/ 0 w 1404702"/>
                  <a:gd name="connsiteY0" fmla="*/ 29233 h 229063"/>
                  <a:gd name="connsiteX1" fmla="*/ 1404702 w 1404702"/>
                  <a:gd name="connsiteY1" fmla="*/ 229063 h 229063"/>
                  <a:gd name="connsiteX0" fmla="*/ 0 w 1384652"/>
                  <a:gd name="connsiteY0" fmla="*/ 30329 h 223996"/>
                  <a:gd name="connsiteX1" fmla="*/ 1384652 w 1384652"/>
                  <a:gd name="connsiteY1" fmla="*/ 223995 h 223996"/>
                  <a:gd name="connsiteX0" fmla="*/ 0 w 1384652"/>
                  <a:gd name="connsiteY0" fmla="*/ 96886 h 290551"/>
                  <a:gd name="connsiteX1" fmla="*/ 1384652 w 1384652"/>
                  <a:gd name="connsiteY1" fmla="*/ 290552 h 290551"/>
                  <a:gd name="connsiteX0" fmla="*/ 0 w 1384652"/>
                  <a:gd name="connsiteY0" fmla="*/ 137644 h 331311"/>
                  <a:gd name="connsiteX1" fmla="*/ 1384652 w 1384652"/>
                  <a:gd name="connsiteY1" fmla="*/ 331310 h 331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84652" h="331311">
                    <a:moveTo>
                      <a:pt x="0" y="137644"/>
                    </a:moveTo>
                    <a:cubicBezTo>
                      <a:pt x="514974" y="-87408"/>
                      <a:pt x="633011" y="-45743"/>
                      <a:pt x="1384652" y="331310"/>
                    </a:cubicBez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0" name="Oval 39"/>
              <p:cNvSpPr/>
              <p:nvPr/>
            </p:nvSpPr>
            <p:spPr>
              <a:xfrm>
                <a:off x="2820633" y="2978539"/>
                <a:ext cx="381285" cy="37830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76641"/>
                  <a:gd name="connsiteY0" fmla="*/ 0 h 122958"/>
                  <a:gd name="connsiteX1" fmla="*/ 1876641 w 1876641"/>
                  <a:gd name="connsiteY1" fmla="*/ 122958 h 122958"/>
                  <a:gd name="connsiteX0" fmla="*/ 0 w 1876641"/>
                  <a:gd name="connsiteY0" fmla="*/ 1706 h 124664"/>
                  <a:gd name="connsiteX1" fmla="*/ 1360482 w 1876641"/>
                  <a:gd name="connsiteY1" fmla="*/ 5533 h 124664"/>
                  <a:gd name="connsiteX2" fmla="*/ 1876641 w 1876641"/>
                  <a:gd name="connsiteY2" fmla="*/ 124664 h 124664"/>
                  <a:gd name="connsiteX0" fmla="*/ 0 w 2248465"/>
                  <a:gd name="connsiteY0" fmla="*/ 139688 h 145221"/>
                  <a:gd name="connsiteX1" fmla="*/ 1360482 w 2248465"/>
                  <a:gd name="connsiteY1" fmla="*/ 143515 h 145221"/>
                  <a:gd name="connsiteX2" fmla="*/ 2248465 w 2248465"/>
                  <a:gd name="connsiteY2" fmla="*/ 0 h 145221"/>
                  <a:gd name="connsiteX0" fmla="*/ 0 w 2248465"/>
                  <a:gd name="connsiteY0" fmla="*/ 139688 h 139688"/>
                  <a:gd name="connsiteX1" fmla="*/ 2248465 w 2248465"/>
                  <a:gd name="connsiteY1" fmla="*/ 0 h 139688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97521 h 97521"/>
                  <a:gd name="connsiteX1" fmla="*/ 493452 w 493452"/>
                  <a:gd name="connsiteY1" fmla="*/ 11335 h 97521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49316 h 49316"/>
                  <a:gd name="connsiteX1" fmla="*/ 493452 w 493452"/>
                  <a:gd name="connsiteY1" fmla="*/ 6904 h 49316"/>
                  <a:gd name="connsiteX0" fmla="*/ 0 w 493452"/>
                  <a:gd name="connsiteY0" fmla="*/ 42412 h 42412"/>
                  <a:gd name="connsiteX1" fmla="*/ 493452 w 493452"/>
                  <a:gd name="connsiteY1" fmla="*/ 0 h 42412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80608"/>
                  <a:gd name="connsiteY0" fmla="*/ 65355 h 65355"/>
                  <a:gd name="connsiteX1" fmla="*/ 480608 w 480608"/>
                  <a:gd name="connsiteY1" fmla="*/ 0 h 65355"/>
                  <a:gd name="connsiteX0" fmla="*/ 0 w 322065"/>
                  <a:gd name="connsiteY0" fmla="*/ 51215 h 51215"/>
                  <a:gd name="connsiteX1" fmla="*/ 322065 w 322065"/>
                  <a:gd name="connsiteY1" fmla="*/ 0 h 51215"/>
                  <a:gd name="connsiteX0" fmla="*/ 0 w 342038"/>
                  <a:gd name="connsiteY0" fmla="*/ 18558 h 18558"/>
                  <a:gd name="connsiteX1" fmla="*/ 342038 w 342038"/>
                  <a:gd name="connsiteY1" fmla="*/ 0 h 18558"/>
                  <a:gd name="connsiteX0" fmla="*/ 0 w 388640"/>
                  <a:gd name="connsiteY0" fmla="*/ 28355 h 28355"/>
                  <a:gd name="connsiteX1" fmla="*/ 388640 w 388640"/>
                  <a:gd name="connsiteY1" fmla="*/ 0 h 28355"/>
                  <a:gd name="connsiteX0" fmla="*/ 0 w 388640"/>
                  <a:gd name="connsiteY0" fmla="*/ 28355 h 28355"/>
                  <a:gd name="connsiteX1" fmla="*/ 388640 w 388640"/>
                  <a:gd name="connsiteY1" fmla="*/ 0 h 28355"/>
                  <a:gd name="connsiteX0" fmla="*/ 0 w 388640"/>
                  <a:gd name="connsiteY0" fmla="*/ 37830 h 37830"/>
                  <a:gd name="connsiteX1" fmla="*/ 388640 w 388640"/>
                  <a:gd name="connsiteY1" fmla="*/ 9475 h 37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8640" h="37830">
                    <a:moveTo>
                      <a:pt x="0" y="37830"/>
                    </a:moveTo>
                    <a:cubicBezTo>
                      <a:pt x="136204" y="-4279"/>
                      <a:pt x="262421" y="-7199"/>
                      <a:pt x="388640" y="9475"/>
                    </a:cubicBez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2" name="Group 141"/>
            <p:cNvGrpSpPr/>
            <p:nvPr/>
          </p:nvGrpSpPr>
          <p:grpSpPr>
            <a:xfrm>
              <a:off x="4530880" y="2306125"/>
              <a:ext cx="2936720" cy="257229"/>
              <a:chOff x="1251204" y="2874414"/>
              <a:chExt cx="2936720" cy="257229"/>
            </a:xfrm>
          </p:grpSpPr>
          <p:sp>
            <p:nvSpPr>
              <p:cNvPr id="143" name="Oval 39"/>
              <p:cNvSpPr/>
              <p:nvPr/>
            </p:nvSpPr>
            <p:spPr>
              <a:xfrm>
                <a:off x="1251204" y="2966351"/>
                <a:ext cx="1547682" cy="165292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32021"/>
                  <a:gd name="connsiteY0" fmla="*/ 12981 h 212739"/>
                  <a:gd name="connsiteX1" fmla="*/ 996128 w 1832021"/>
                  <a:gd name="connsiteY1" fmla="*/ 209577 h 212739"/>
                  <a:gd name="connsiteX2" fmla="*/ 1832021 w 1832021"/>
                  <a:gd name="connsiteY2" fmla="*/ 145667 h 212739"/>
                  <a:gd name="connsiteX0" fmla="*/ 0 w 1832021"/>
                  <a:gd name="connsiteY0" fmla="*/ 12981 h 214586"/>
                  <a:gd name="connsiteX1" fmla="*/ 996128 w 1832021"/>
                  <a:gd name="connsiteY1" fmla="*/ 209577 h 214586"/>
                  <a:gd name="connsiteX2" fmla="*/ 1832021 w 1832021"/>
                  <a:gd name="connsiteY2" fmla="*/ 145667 h 214586"/>
                  <a:gd name="connsiteX0" fmla="*/ 0 w 1898894"/>
                  <a:gd name="connsiteY0" fmla="*/ 12981 h 213950"/>
                  <a:gd name="connsiteX1" fmla="*/ 996128 w 1898894"/>
                  <a:gd name="connsiteY1" fmla="*/ 209577 h 213950"/>
                  <a:gd name="connsiteX2" fmla="*/ 1898894 w 1898894"/>
                  <a:gd name="connsiteY2" fmla="*/ 129265 h 213950"/>
                  <a:gd name="connsiteX0" fmla="*/ 0 w 1898894"/>
                  <a:gd name="connsiteY0" fmla="*/ 12981 h 215118"/>
                  <a:gd name="connsiteX1" fmla="*/ 996128 w 1898894"/>
                  <a:gd name="connsiteY1" fmla="*/ 209577 h 215118"/>
                  <a:gd name="connsiteX2" fmla="*/ 1898894 w 1898894"/>
                  <a:gd name="connsiteY2" fmla="*/ 129265 h 215118"/>
                  <a:gd name="connsiteX0" fmla="*/ 0 w 1898894"/>
                  <a:gd name="connsiteY0" fmla="*/ 0 h 116284"/>
                  <a:gd name="connsiteX1" fmla="*/ 1898894 w 1898894"/>
                  <a:gd name="connsiteY1" fmla="*/ 116284 h 116284"/>
                  <a:gd name="connsiteX0" fmla="*/ 0 w 1898894"/>
                  <a:gd name="connsiteY0" fmla="*/ 0 h 141599"/>
                  <a:gd name="connsiteX1" fmla="*/ 1898894 w 1898894"/>
                  <a:gd name="connsiteY1" fmla="*/ 116284 h 141599"/>
                  <a:gd name="connsiteX0" fmla="*/ 0 w 1903852"/>
                  <a:gd name="connsiteY0" fmla="*/ 0 h 116027"/>
                  <a:gd name="connsiteX1" fmla="*/ 1903852 w 1903852"/>
                  <a:gd name="connsiteY1" fmla="*/ 87101 h 116027"/>
                  <a:gd name="connsiteX0" fmla="*/ 0 w 1903852"/>
                  <a:gd name="connsiteY0" fmla="*/ 0 h 128259"/>
                  <a:gd name="connsiteX1" fmla="*/ 1903852 w 1903852"/>
                  <a:gd name="connsiteY1" fmla="*/ 87101 h 128259"/>
                  <a:gd name="connsiteX0" fmla="*/ 0 w 1908810"/>
                  <a:gd name="connsiteY0" fmla="*/ 0 h 104334"/>
                  <a:gd name="connsiteX1" fmla="*/ 1908810 w 1908810"/>
                  <a:gd name="connsiteY1" fmla="*/ 57918 h 104334"/>
                  <a:gd name="connsiteX0" fmla="*/ 0 w 1908810"/>
                  <a:gd name="connsiteY0" fmla="*/ 0 h 136462"/>
                  <a:gd name="connsiteX1" fmla="*/ 1908810 w 1908810"/>
                  <a:gd name="connsiteY1" fmla="*/ 57918 h 136462"/>
                  <a:gd name="connsiteX0" fmla="*/ 0 w 1493031"/>
                  <a:gd name="connsiteY0" fmla="*/ 0 h 174740"/>
                  <a:gd name="connsiteX1" fmla="*/ 1493031 w 1493031"/>
                  <a:gd name="connsiteY1" fmla="*/ 105508 h 174740"/>
                  <a:gd name="connsiteX0" fmla="*/ 0 w 1493031"/>
                  <a:gd name="connsiteY0" fmla="*/ 0 h 153057"/>
                  <a:gd name="connsiteX1" fmla="*/ 1493031 w 1493031"/>
                  <a:gd name="connsiteY1" fmla="*/ 105508 h 153057"/>
                  <a:gd name="connsiteX0" fmla="*/ 0 w 1493031"/>
                  <a:gd name="connsiteY0" fmla="*/ 0 h 110774"/>
                  <a:gd name="connsiteX1" fmla="*/ 1493031 w 1493031"/>
                  <a:gd name="connsiteY1" fmla="*/ 53847 h 110774"/>
                  <a:gd name="connsiteX0" fmla="*/ 0 w 1656379"/>
                  <a:gd name="connsiteY0" fmla="*/ 0 h 99845"/>
                  <a:gd name="connsiteX1" fmla="*/ 1656379 w 1656379"/>
                  <a:gd name="connsiteY1" fmla="*/ 39707 h 99845"/>
                  <a:gd name="connsiteX0" fmla="*/ 0 w 1656379"/>
                  <a:gd name="connsiteY0" fmla="*/ 0 h 87300"/>
                  <a:gd name="connsiteX1" fmla="*/ 1656379 w 1656379"/>
                  <a:gd name="connsiteY1" fmla="*/ 39707 h 87300"/>
                  <a:gd name="connsiteX0" fmla="*/ 0 w 1589805"/>
                  <a:gd name="connsiteY0" fmla="*/ 0 h 94897"/>
                  <a:gd name="connsiteX1" fmla="*/ 1589805 w 1589805"/>
                  <a:gd name="connsiteY1" fmla="*/ 49504 h 94897"/>
                  <a:gd name="connsiteX0" fmla="*/ 0 w 1589805"/>
                  <a:gd name="connsiteY0" fmla="*/ 0 h 116539"/>
                  <a:gd name="connsiteX1" fmla="*/ 1589805 w 1589805"/>
                  <a:gd name="connsiteY1" fmla="*/ 49504 h 116539"/>
                  <a:gd name="connsiteX0" fmla="*/ 0 w 1577541"/>
                  <a:gd name="connsiteY0" fmla="*/ 0 h 165292"/>
                  <a:gd name="connsiteX1" fmla="*/ 1577541 w 1577541"/>
                  <a:gd name="connsiteY1" fmla="*/ 109662 h 165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77541" h="165292">
                    <a:moveTo>
                      <a:pt x="0" y="0"/>
                    </a:moveTo>
                    <a:cubicBezTo>
                      <a:pt x="632965" y="38761"/>
                      <a:pt x="813870" y="269215"/>
                      <a:pt x="1577541" y="109662"/>
                    </a:cubicBez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Oval 39"/>
              <p:cNvSpPr/>
              <p:nvPr/>
            </p:nvSpPr>
            <p:spPr>
              <a:xfrm>
                <a:off x="2257216" y="2919735"/>
                <a:ext cx="544842" cy="79086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2392239"/>
                  <a:gd name="connsiteY0" fmla="*/ 19922 h 118396"/>
                  <a:gd name="connsiteX1" fmla="*/ 1154370 w 2392239"/>
                  <a:gd name="connsiteY1" fmla="*/ 114736 h 118396"/>
                  <a:gd name="connsiteX2" fmla="*/ 2392239 w 2392239"/>
                  <a:gd name="connsiteY2" fmla="*/ 74786 h 118396"/>
                  <a:gd name="connsiteX0" fmla="*/ 0 w 2392239"/>
                  <a:gd name="connsiteY0" fmla="*/ 12580 h 126480"/>
                  <a:gd name="connsiteX1" fmla="*/ 1154370 w 2392239"/>
                  <a:gd name="connsiteY1" fmla="*/ 107394 h 126480"/>
                  <a:gd name="connsiteX2" fmla="*/ 2392239 w 2392239"/>
                  <a:gd name="connsiteY2" fmla="*/ 67444 h 126480"/>
                  <a:gd name="connsiteX0" fmla="*/ 0 w 2392239"/>
                  <a:gd name="connsiteY0" fmla="*/ 12289 h 128606"/>
                  <a:gd name="connsiteX1" fmla="*/ 1154370 w 2392239"/>
                  <a:gd name="connsiteY1" fmla="*/ 107103 h 128606"/>
                  <a:gd name="connsiteX2" fmla="*/ 2392239 w 2392239"/>
                  <a:gd name="connsiteY2" fmla="*/ 67153 h 128606"/>
                  <a:gd name="connsiteX0" fmla="*/ 0 w 1682954"/>
                  <a:gd name="connsiteY0" fmla="*/ 12289 h 128606"/>
                  <a:gd name="connsiteX1" fmla="*/ 1154370 w 1682954"/>
                  <a:gd name="connsiteY1" fmla="*/ 107103 h 128606"/>
                  <a:gd name="connsiteX2" fmla="*/ 1680590 w 1682954"/>
                  <a:gd name="connsiteY2" fmla="*/ 79306 h 128606"/>
                  <a:gd name="connsiteX0" fmla="*/ 0 w 1652559"/>
                  <a:gd name="connsiteY0" fmla="*/ 12289 h 128606"/>
                  <a:gd name="connsiteX1" fmla="*/ 1154370 w 1652559"/>
                  <a:gd name="connsiteY1" fmla="*/ 107103 h 128606"/>
                  <a:gd name="connsiteX2" fmla="*/ 1645751 w 1652559"/>
                  <a:gd name="connsiteY2" fmla="*/ 51767 h 128606"/>
                  <a:gd name="connsiteX0" fmla="*/ 0 w 1613568"/>
                  <a:gd name="connsiteY0" fmla="*/ 12289 h 128606"/>
                  <a:gd name="connsiteX1" fmla="*/ 1154370 w 1613568"/>
                  <a:gd name="connsiteY1" fmla="*/ 107103 h 128606"/>
                  <a:gd name="connsiteX2" fmla="*/ 1595980 w 1613568"/>
                  <a:gd name="connsiteY2" fmla="*/ 60947 h 128606"/>
                  <a:gd name="connsiteX0" fmla="*/ 0 w 1579452"/>
                  <a:gd name="connsiteY0" fmla="*/ 12289 h 128606"/>
                  <a:gd name="connsiteX1" fmla="*/ 1154370 w 1579452"/>
                  <a:gd name="connsiteY1" fmla="*/ 107103 h 128606"/>
                  <a:gd name="connsiteX2" fmla="*/ 1546210 w 1579452"/>
                  <a:gd name="connsiteY2" fmla="*/ 60947 h 128606"/>
                  <a:gd name="connsiteX0" fmla="*/ 0 w 1664247"/>
                  <a:gd name="connsiteY0" fmla="*/ 12289 h 128606"/>
                  <a:gd name="connsiteX1" fmla="*/ 1154370 w 1664247"/>
                  <a:gd name="connsiteY1" fmla="*/ 107103 h 128606"/>
                  <a:gd name="connsiteX2" fmla="*/ 1659499 w 1664247"/>
                  <a:gd name="connsiteY2" fmla="*/ 60947 h 128606"/>
                  <a:gd name="connsiteX0" fmla="*/ 0 w 1647453"/>
                  <a:gd name="connsiteY0" fmla="*/ 19540 h 135857"/>
                  <a:gd name="connsiteX1" fmla="*/ 1154370 w 1647453"/>
                  <a:gd name="connsiteY1" fmla="*/ 114354 h 135857"/>
                  <a:gd name="connsiteX2" fmla="*/ 1639591 w 1647453"/>
                  <a:gd name="connsiteY2" fmla="*/ 31479 h 135857"/>
                  <a:gd name="connsiteX0" fmla="*/ 0 w 1655745"/>
                  <a:gd name="connsiteY0" fmla="*/ 12289 h 128606"/>
                  <a:gd name="connsiteX1" fmla="*/ 1154370 w 1655745"/>
                  <a:gd name="connsiteY1" fmla="*/ 107103 h 128606"/>
                  <a:gd name="connsiteX2" fmla="*/ 1649546 w 1655745"/>
                  <a:gd name="connsiteY2" fmla="*/ 70126 h 128606"/>
                  <a:gd name="connsiteX0" fmla="*/ 0 w 1154370"/>
                  <a:gd name="connsiteY0" fmla="*/ 12289 h 128606"/>
                  <a:gd name="connsiteX1" fmla="*/ 1154370 w 1154370"/>
                  <a:gd name="connsiteY1" fmla="*/ 107103 h 128606"/>
                  <a:gd name="connsiteX0" fmla="*/ 0 w 1662030"/>
                  <a:gd name="connsiteY0" fmla="*/ 16986 h 58280"/>
                  <a:gd name="connsiteX1" fmla="*/ 1662030 w 1662030"/>
                  <a:gd name="connsiteY1" fmla="*/ 29186 h 58280"/>
                  <a:gd name="connsiteX0" fmla="*/ 0 w 1662030"/>
                  <a:gd name="connsiteY0" fmla="*/ 9565 h 125302"/>
                  <a:gd name="connsiteX1" fmla="*/ 1662030 w 1662030"/>
                  <a:gd name="connsiteY1" fmla="*/ 21765 h 125302"/>
                  <a:gd name="connsiteX0" fmla="*/ 0 w 1272450"/>
                  <a:gd name="connsiteY0" fmla="*/ 8825 h 150678"/>
                  <a:gd name="connsiteX1" fmla="*/ 1272450 w 1272450"/>
                  <a:gd name="connsiteY1" fmla="*/ 53101 h 150678"/>
                  <a:gd name="connsiteX0" fmla="*/ 0 w 1272450"/>
                  <a:gd name="connsiteY0" fmla="*/ 62970 h 120924"/>
                  <a:gd name="connsiteX1" fmla="*/ 1272450 w 1272450"/>
                  <a:gd name="connsiteY1" fmla="*/ 0 h 120924"/>
                  <a:gd name="connsiteX0" fmla="*/ 83295 w 463467"/>
                  <a:gd name="connsiteY0" fmla="*/ 62970 h 120924"/>
                  <a:gd name="connsiteX1" fmla="*/ 463467 w 463467"/>
                  <a:gd name="connsiteY1" fmla="*/ 0 h 120924"/>
                  <a:gd name="connsiteX0" fmla="*/ 26225 w 551090"/>
                  <a:gd name="connsiteY0" fmla="*/ 80759 h 125959"/>
                  <a:gd name="connsiteX1" fmla="*/ 551091 w 551090"/>
                  <a:gd name="connsiteY1" fmla="*/ 0 h 125959"/>
                  <a:gd name="connsiteX0" fmla="*/ 0 w 524866"/>
                  <a:gd name="connsiteY0" fmla="*/ 80759 h 80759"/>
                  <a:gd name="connsiteX1" fmla="*/ 524866 w 524866"/>
                  <a:gd name="connsiteY1" fmla="*/ 0 h 80759"/>
                  <a:gd name="connsiteX0" fmla="*/ 0 w 524866"/>
                  <a:gd name="connsiteY0" fmla="*/ 80759 h 80759"/>
                  <a:gd name="connsiteX1" fmla="*/ 524866 w 524866"/>
                  <a:gd name="connsiteY1" fmla="*/ 0 h 80759"/>
                  <a:gd name="connsiteX0" fmla="*/ 0 w 544158"/>
                  <a:gd name="connsiteY0" fmla="*/ 62970 h 62970"/>
                  <a:gd name="connsiteX1" fmla="*/ 544158 w 544158"/>
                  <a:gd name="connsiteY1" fmla="*/ 0 h 62970"/>
                  <a:gd name="connsiteX0" fmla="*/ 0 w 614334"/>
                  <a:gd name="connsiteY0" fmla="*/ 180070 h 180070"/>
                  <a:gd name="connsiteX1" fmla="*/ 614334 w 614334"/>
                  <a:gd name="connsiteY1" fmla="*/ 0 h 180070"/>
                  <a:gd name="connsiteX0" fmla="*/ 0 w 557525"/>
                  <a:gd name="connsiteY0" fmla="*/ 149255 h 149255"/>
                  <a:gd name="connsiteX1" fmla="*/ 557525 w 557525"/>
                  <a:gd name="connsiteY1" fmla="*/ 0 h 149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7525" h="149255">
                    <a:moveTo>
                      <a:pt x="0" y="149255"/>
                    </a:moveTo>
                    <a:cubicBezTo>
                      <a:pt x="163985" y="131924"/>
                      <a:pt x="354582" y="65973"/>
                      <a:pt x="557525" y="0"/>
                    </a:cubicBez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Oval 39"/>
              <p:cNvSpPr/>
              <p:nvPr/>
            </p:nvSpPr>
            <p:spPr>
              <a:xfrm>
                <a:off x="2834772" y="2874414"/>
                <a:ext cx="1353152" cy="178854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2392239"/>
                  <a:gd name="connsiteY0" fmla="*/ 19922 h 118396"/>
                  <a:gd name="connsiteX1" fmla="*/ 1154370 w 2392239"/>
                  <a:gd name="connsiteY1" fmla="*/ 114736 h 118396"/>
                  <a:gd name="connsiteX2" fmla="*/ 2392239 w 2392239"/>
                  <a:gd name="connsiteY2" fmla="*/ 74786 h 118396"/>
                  <a:gd name="connsiteX0" fmla="*/ 0 w 2392239"/>
                  <a:gd name="connsiteY0" fmla="*/ 12580 h 126480"/>
                  <a:gd name="connsiteX1" fmla="*/ 1154370 w 2392239"/>
                  <a:gd name="connsiteY1" fmla="*/ 107394 h 126480"/>
                  <a:gd name="connsiteX2" fmla="*/ 2392239 w 2392239"/>
                  <a:gd name="connsiteY2" fmla="*/ 67444 h 126480"/>
                  <a:gd name="connsiteX0" fmla="*/ 0 w 2392239"/>
                  <a:gd name="connsiteY0" fmla="*/ 12289 h 128606"/>
                  <a:gd name="connsiteX1" fmla="*/ 1154370 w 2392239"/>
                  <a:gd name="connsiteY1" fmla="*/ 107103 h 128606"/>
                  <a:gd name="connsiteX2" fmla="*/ 2392239 w 2392239"/>
                  <a:gd name="connsiteY2" fmla="*/ 67153 h 128606"/>
                  <a:gd name="connsiteX0" fmla="*/ 0 w 1682954"/>
                  <a:gd name="connsiteY0" fmla="*/ 12289 h 128606"/>
                  <a:gd name="connsiteX1" fmla="*/ 1154370 w 1682954"/>
                  <a:gd name="connsiteY1" fmla="*/ 107103 h 128606"/>
                  <a:gd name="connsiteX2" fmla="*/ 1680590 w 1682954"/>
                  <a:gd name="connsiteY2" fmla="*/ 79306 h 128606"/>
                  <a:gd name="connsiteX0" fmla="*/ 0 w 1440398"/>
                  <a:gd name="connsiteY0" fmla="*/ 235510 h 351827"/>
                  <a:gd name="connsiteX1" fmla="*/ 1154370 w 1440398"/>
                  <a:gd name="connsiteY1" fmla="*/ 330324 h 351827"/>
                  <a:gd name="connsiteX2" fmla="*/ 1232516 w 1440398"/>
                  <a:gd name="connsiteY2" fmla="*/ 10859 h 351827"/>
                  <a:gd name="connsiteX0" fmla="*/ 0 w 1154370"/>
                  <a:gd name="connsiteY0" fmla="*/ 12289 h 128606"/>
                  <a:gd name="connsiteX1" fmla="*/ 1154370 w 1154370"/>
                  <a:gd name="connsiteY1" fmla="*/ 107103 h 128606"/>
                  <a:gd name="connsiteX0" fmla="*/ 0 w 759010"/>
                  <a:gd name="connsiteY0" fmla="*/ 17183 h 56332"/>
                  <a:gd name="connsiteX1" fmla="*/ 759010 w 759010"/>
                  <a:gd name="connsiteY1" fmla="*/ 26928 h 56332"/>
                  <a:gd name="connsiteX0" fmla="*/ 0 w 759010"/>
                  <a:gd name="connsiteY0" fmla="*/ 93389 h 103135"/>
                  <a:gd name="connsiteX1" fmla="*/ 759010 w 759010"/>
                  <a:gd name="connsiteY1" fmla="*/ 103134 h 103135"/>
                  <a:gd name="connsiteX0" fmla="*/ 0 w 759010"/>
                  <a:gd name="connsiteY0" fmla="*/ 63263 h 73007"/>
                  <a:gd name="connsiteX1" fmla="*/ 759010 w 759010"/>
                  <a:gd name="connsiteY1" fmla="*/ 73008 h 73007"/>
                  <a:gd name="connsiteX0" fmla="*/ 0 w 459868"/>
                  <a:gd name="connsiteY0" fmla="*/ 105095 h 105095"/>
                  <a:gd name="connsiteX1" fmla="*/ 459868 w 459868"/>
                  <a:gd name="connsiteY1" fmla="*/ 50691 h 105095"/>
                  <a:gd name="connsiteX0" fmla="*/ 0 w 459868"/>
                  <a:gd name="connsiteY0" fmla="*/ 68036 h 68036"/>
                  <a:gd name="connsiteX1" fmla="*/ 459868 w 459868"/>
                  <a:gd name="connsiteY1" fmla="*/ 13632 h 68036"/>
                  <a:gd name="connsiteX0" fmla="*/ 0 w 459868"/>
                  <a:gd name="connsiteY0" fmla="*/ 76708 h 76708"/>
                  <a:gd name="connsiteX1" fmla="*/ 459868 w 459868"/>
                  <a:gd name="connsiteY1" fmla="*/ 22304 h 76708"/>
                  <a:gd name="connsiteX0" fmla="*/ 0 w 658137"/>
                  <a:gd name="connsiteY0" fmla="*/ 126478 h 126478"/>
                  <a:gd name="connsiteX1" fmla="*/ 658137 w 658137"/>
                  <a:gd name="connsiteY1" fmla="*/ 7923 h 126478"/>
                  <a:gd name="connsiteX0" fmla="*/ 0 w 658137"/>
                  <a:gd name="connsiteY0" fmla="*/ 144844 h 144844"/>
                  <a:gd name="connsiteX1" fmla="*/ 658137 w 658137"/>
                  <a:gd name="connsiteY1" fmla="*/ 26289 h 144844"/>
                  <a:gd name="connsiteX0" fmla="*/ 0 w 658137"/>
                  <a:gd name="connsiteY0" fmla="*/ 136763 h 136763"/>
                  <a:gd name="connsiteX1" fmla="*/ 658137 w 658137"/>
                  <a:gd name="connsiteY1" fmla="*/ 18208 h 136763"/>
                  <a:gd name="connsiteX0" fmla="*/ 0 w 658137"/>
                  <a:gd name="connsiteY0" fmla="*/ 234529 h 234529"/>
                  <a:gd name="connsiteX1" fmla="*/ 658137 w 658137"/>
                  <a:gd name="connsiteY1" fmla="*/ 115974 h 234529"/>
                  <a:gd name="connsiteX0" fmla="*/ 0 w 663423"/>
                  <a:gd name="connsiteY0" fmla="*/ 169879 h 169878"/>
                  <a:gd name="connsiteX1" fmla="*/ 663423 w 663423"/>
                  <a:gd name="connsiteY1" fmla="*/ 139070 h 169878"/>
                  <a:gd name="connsiteX0" fmla="*/ 0 w 663423"/>
                  <a:gd name="connsiteY0" fmla="*/ 162557 h 162557"/>
                  <a:gd name="connsiteX1" fmla="*/ 663423 w 663423"/>
                  <a:gd name="connsiteY1" fmla="*/ 131748 h 162557"/>
                  <a:gd name="connsiteX0" fmla="*/ 0 w 663423"/>
                  <a:gd name="connsiteY0" fmla="*/ 132322 h 132322"/>
                  <a:gd name="connsiteX1" fmla="*/ 663423 w 663423"/>
                  <a:gd name="connsiteY1" fmla="*/ 101513 h 132322"/>
                  <a:gd name="connsiteX0" fmla="*/ 0 w 1574994"/>
                  <a:gd name="connsiteY0" fmla="*/ 49485 h 169895"/>
                  <a:gd name="connsiteX1" fmla="*/ 1574994 w 1574994"/>
                  <a:gd name="connsiteY1" fmla="*/ 169895 h 169895"/>
                  <a:gd name="connsiteX0" fmla="*/ 0 w 1444769"/>
                  <a:gd name="connsiteY0" fmla="*/ 43636 h 181837"/>
                  <a:gd name="connsiteX1" fmla="*/ 1444769 w 1444769"/>
                  <a:gd name="connsiteY1" fmla="*/ 181837 h 181837"/>
                  <a:gd name="connsiteX0" fmla="*/ 0 w 1401361"/>
                  <a:gd name="connsiteY0" fmla="*/ 43636 h 181837"/>
                  <a:gd name="connsiteX1" fmla="*/ 1401361 w 1401361"/>
                  <a:gd name="connsiteY1" fmla="*/ 181837 h 181837"/>
                  <a:gd name="connsiteX0" fmla="*/ 0 w 1448145"/>
                  <a:gd name="connsiteY0" fmla="*/ 56773 h 157994"/>
                  <a:gd name="connsiteX1" fmla="*/ 1448145 w 1448145"/>
                  <a:gd name="connsiteY1" fmla="*/ 157994 h 157994"/>
                  <a:gd name="connsiteX0" fmla="*/ 0 w 1404702"/>
                  <a:gd name="connsiteY0" fmla="*/ 29233 h 229063"/>
                  <a:gd name="connsiteX1" fmla="*/ 1404702 w 1404702"/>
                  <a:gd name="connsiteY1" fmla="*/ 229063 h 229063"/>
                  <a:gd name="connsiteX0" fmla="*/ 0 w 1384652"/>
                  <a:gd name="connsiteY0" fmla="*/ 30329 h 223996"/>
                  <a:gd name="connsiteX1" fmla="*/ 1384652 w 1384652"/>
                  <a:gd name="connsiteY1" fmla="*/ 223995 h 223996"/>
                  <a:gd name="connsiteX0" fmla="*/ 0 w 1384652"/>
                  <a:gd name="connsiteY0" fmla="*/ 21059 h 282841"/>
                  <a:gd name="connsiteX1" fmla="*/ 1384652 w 1384652"/>
                  <a:gd name="connsiteY1" fmla="*/ 282841 h 282841"/>
                  <a:gd name="connsiteX0" fmla="*/ 0 w 1384652"/>
                  <a:gd name="connsiteY0" fmla="*/ 75754 h 337536"/>
                  <a:gd name="connsiteX1" fmla="*/ 1384652 w 1384652"/>
                  <a:gd name="connsiteY1" fmla="*/ 337536 h 337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84652" h="337536">
                    <a:moveTo>
                      <a:pt x="0" y="75754"/>
                    </a:moveTo>
                    <a:cubicBezTo>
                      <a:pt x="218293" y="2225"/>
                      <a:pt x="788199" y="-132111"/>
                      <a:pt x="1384652" y="337536"/>
                    </a:cubicBez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" name="Oval 39"/>
              <p:cNvSpPr/>
              <p:nvPr/>
            </p:nvSpPr>
            <p:spPr>
              <a:xfrm>
                <a:off x="2808601" y="3028760"/>
                <a:ext cx="381285" cy="43831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76641"/>
                  <a:gd name="connsiteY0" fmla="*/ 0 h 122958"/>
                  <a:gd name="connsiteX1" fmla="*/ 1876641 w 1876641"/>
                  <a:gd name="connsiteY1" fmla="*/ 122958 h 122958"/>
                  <a:gd name="connsiteX0" fmla="*/ 0 w 1876641"/>
                  <a:gd name="connsiteY0" fmla="*/ 1706 h 124664"/>
                  <a:gd name="connsiteX1" fmla="*/ 1360482 w 1876641"/>
                  <a:gd name="connsiteY1" fmla="*/ 5533 h 124664"/>
                  <a:gd name="connsiteX2" fmla="*/ 1876641 w 1876641"/>
                  <a:gd name="connsiteY2" fmla="*/ 124664 h 124664"/>
                  <a:gd name="connsiteX0" fmla="*/ 0 w 2248465"/>
                  <a:gd name="connsiteY0" fmla="*/ 139688 h 145221"/>
                  <a:gd name="connsiteX1" fmla="*/ 1360482 w 2248465"/>
                  <a:gd name="connsiteY1" fmla="*/ 143515 h 145221"/>
                  <a:gd name="connsiteX2" fmla="*/ 2248465 w 2248465"/>
                  <a:gd name="connsiteY2" fmla="*/ 0 h 145221"/>
                  <a:gd name="connsiteX0" fmla="*/ 0 w 2248465"/>
                  <a:gd name="connsiteY0" fmla="*/ 139688 h 139688"/>
                  <a:gd name="connsiteX1" fmla="*/ 2248465 w 2248465"/>
                  <a:gd name="connsiteY1" fmla="*/ 0 h 139688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97521 h 97521"/>
                  <a:gd name="connsiteX1" fmla="*/ 493452 w 493452"/>
                  <a:gd name="connsiteY1" fmla="*/ 11335 h 97521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49316 h 49316"/>
                  <a:gd name="connsiteX1" fmla="*/ 493452 w 493452"/>
                  <a:gd name="connsiteY1" fmla="*/ 6904 h 49316"/>
                  <a:gd name="connsiteX0" fmla="*/ 0 w 493452"/>
                  <a:gd name="connsiteY0" fmla="*/ 42412 h 42412"/>
                  <a:gd name="connsiteX1" fmla="*/ 493452 w 493452"/>
                  <a:gd name="connsiteY1" fmla="*/ 0 h 42412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80608"/>
                  <a:gd name="connsiteY0" fmla="*/ 65355 h 65355"/>
                  <a:gd name="connsiteX1" fmla="*/ 480608 w 480608"/>
                  <a:gd name="connsiteY1" fmla="*/ 0 h 65355"/>
                  <a:gd name="connsiteX0" fmla="*/ 0 w 322065"/>
                  <a:gd name="connsiteY0" fmla="*/ 51215 h 51215"/>
                  <a:gd name="connsiteX1" fmla="*/ 322065 w 322065"/>
                  <a:gd name="connsiteY1" fmla="*/ 0 h 51215"/>
                  <a:gd name="connsiteX0" fmla="*/ 0 w 342038"/>
                  <a:gd name="connsiteY0" fmla="*/ 18558 h 18558"/>
                  <a:gd name="connsiteX1" fmla="*/ 342038 w 342038"/>
                  <a:gd name="connsiteY1" fmla="*/ 0 h 18558"/>
                  <a:gd name="connsiteX0" fmla="*/ 0 w 388640"/>
                  <a:gd name="connsiteY0" fmla="*/ 28355 h 28355"/>
                  <a:gd name="connsiteX1" fmla="*/ 388640 w 388640"/>
                  <a:gd name="connsiteY1" fmla="*/ 0 h 28355"/>
                  <a:gd name="connsiteX0" fmla="*/ 0 w 388640"/>
                  <a:gd name="connsiteY0" fmla="*/ 28355 h 28355"/>
                  <a:gd name="connsiteX1" fmla="*/ 388640 w 388640"/>
                  <a:gd name="connsiteY1" fmla="*/ 0 h 28355"/>
                  <a:gd name="connsiteX0" fmla="*/ 0 w 388640"/>
                  <a:gd name="connsiteY0" fmla="*/ 37830 h 37830"/>
                  <a:gd name="connsiteX1" fmla="*/ 388640 w 388640"/>
                  <a:gd name="connsiteY1" fmla="*/ 9475 h 37830"/>
                  <a:gd name="connsiteX0" fmla="*/ 0 w 400904"/>
                  <a:gd name="connsiteY0" fmla="*/ 17451 h 37223"/>
                  <a:gd name="connsiteX1" fmla="*/ 400904 w 400904"/>
                  <a:gd name="connsiteY1" fmla="*/ 37223 h 37223"/>
                  <a:gd name="connsiteX0" fmla="*/ 0 w 388640"/>
                  <a:gd name="connsiteY0" fmla="*/ 43831 h 43831"/>
                  <a:gd name="connsiteX1" fmla="*/ 388640 w 388640"/>
                  <a:gd name="connsiteY1" fmla="*/ 7456 h 43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8640" h="43831">
                    <a:moveTo>
                      <a:pt x="0" y="43831"/>
                    </a:moveTo>
                    <a:cubicBezTo>
                      <a:pt x="136204" y="1722"/>
                      <a:pt x="262421" y="-9218"/>
                      <a:pt x="388640" y="7456"/>
                    </a:cubicBez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6" name="Group 95"/>
          <p:cNvGrpSpPr/>
          <p:nvPr/>
        </p:nvGrpSpPr>
        <p:grpSpPr>
          <a:xfrm>
            <a:off x="3080554" y="4337544"/>
            <a:ext cx="4272989" cy="208971"/>
            <a:chOff x="3080554" y="4337544"/>
            <a:chExt cx="4272989" cy="208971"/>
          </a:xfrm>
        </p:grpSpPr>
        <p:sp>
          <p:nvSpPr>
            <p:cNvPr id="112" name="Rectangle 111"/>
            <p:cNvSpPr/>
            <p:nvPr/>
          </p:nvSpPr>
          <p:spPr>
            <a:xfrm>
              <a:off x="3080554" y="4407306"/>
              <a:ext cx="31189" cy="3118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3387844" y="4367215"/>
              <a:ext cx="31189" cy="3118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4423522" y="4425038"/>
              <a:ext cx="31189" cy="3118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4692022" y="4391371"/>
              <a:ext cx="31189" cy="3118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5773682" y="4470909"/>
              <a:ext cx="31189" cy="3118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5841589" y="4434752"/>
              <a:ext cx="31189" cy="3118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6059026" y="4375822"/>
              <a:ext cx="31189" cy="3118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7137821" y="4499732"/>
              <a:ext cx="31189" cy="3118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7083234" y="4515326"/>
              <a:ext cx="31189" cy="3118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7322354" y="4452824"/>
              <a:ext cx="31189" cy="3118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2" name="Group 121"/>
            <p:cNvGrpSpPr/>
            <p:nvPr/>
          </p:nvGrpSpPr>
          <p:grpSpPr>
            <a:xfrm>
              <a:off x="3102561" y="4337544"/>
              <a:ext cx="1602652" cy="111264"/>
              <a:chOff x="1053340" y="3372889"/>
              <a:chExt cx="2349277" cy="163099"/>
            </a:xfrm>
          </p:grpSpPr>
          <p:sp>
            <p:nvSpPr>
              <p:cNvPr id="135" name="Oval 39"/>
              <p:cNvSpPr/>
              <p:nvPr/>
            </p:nvSpPr>
            <p:spPr>
              <a:xfrm>
                <a:off x="1053340" y="3494100"/>
                <a:ext cx="1182577" cy="41888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32021"/>
                  <a:gd name="connsiteY0" fmla="*/ 12981 h 212739"/>
                  <a:gd name="connsiteX1" fmla="*/ 996128 w 1832021"/>
                  <a:gd name="connsiteY1" fmla="*/ 209577 h 212739"/>
                  <a:gd name="connsiteX2" fmla="*/ 1832021 w 1832021"/>
                  <a:gd name="connsiteY2" fmla="*/ 145667 h 212739"/>
                  <a:gd name="connsiteX0" fmla="*/ 0 w 1832021"/>
                  <a:gd name="connsiteY0" fmla="*/ 12981 h 214586"/>
                  <a:gd name="connsiteX1" fmla="*/ 996128 w 1832021"/>
                  <a:gd name="connsiteY1" fmla="*/ 209577 h 214586"/>
                  <a:gd name="connsiteX2" fmla="*/ 1832021 w 1832021"/>
                  <a:gd name="connsiteY2" fmla="*/ 145667 h 214586"/>
                  <a:gd name="connsiteX0" fmla="*/ 0 w 1898894"/>
                  <a:gd name="connsiteY0" fmla="*/ 12981 h 213950"/>
                  <a:gd name="connsiteX1" fmla="*/ 996128 w 1898894"/>
                  <a:gd name="connsiteY1" fmla="*/ 209577 h 213950"/>
                  <a:gd name="connsiteX2" fmla="*/ 1898894 w 1898894"/>
                  <a:gd name="connsiteY2" fmla="*/ 129265 h 213950"/>
                  <a:gd name="connsiteX0" fmla="*/ 0 w 1898894"/>
                  <a:gd name="connsiteY0" fmla="*/ 12981 h 215118"/>
                  <a:gd name="connsiteX1" fmla="*/ 996128 w 1898894"/>
                  <a:gd name="connsiteY1" fmla="*/ 209577 h 215118"/>
                  <a:gd name="connsiteX2" fmla="*/ 1898894 w 1898894"/>
                  <a:gd name="connsiteY2" fmla="*/ 129265 h 215118"/>
                  <a:gd name="connsiteX0" fmla="*/ 0 w 1898894"/>
                  <a:gd name="connsiteY0" fmla="*/ 0 h 116284"/>
                  <a:gd name="connsiteX1" fmla="*/ 1898894 w 1898894"/>
                  <a:gd name="connsiteY1" fmla="*/ 116284 h 116284"/>
                  <a:gd name="connsiteX0" fmla="*/ 0 w 1898894"/>
                  <a:gd name="connsiteY0" fmla="*/ 0 h 141599"/>
                  <a:gd name="connsiteX1" fmla="*/ 1898894 w 1898894"/>
                  <a:gd name="connsiteY1" fmla="*/ 116284 h 141599"/>
                  <a:gd name="connsiteX0" fmla="*/ 0 w 1903852"/>
                  <a:gd name="connsiteY0" fmla="*/ 0 h 116027"/>
                  <a:gd name="connsiteX1" fmla="*/ 1903852 w 1903852"/>
                  <a:gd name="connsiteY1" fmla="*/ 87101 h 116027"/>
                  <a:gd name="connsiteX0" fmla="*/ 0 w 1903852"/>
                  <a:gd name="connsiteY0" fmla="*/ 0 h 128259"/>
                  <a:gd name="connsiteX1" fmla="*/ 1903852 w 1903852"/>
                  <a:gd name="connsiteY1" fmla="*/ 87101 h 128259"/>
                  <a:gd name="connsiteX0" fmla="*/ 0 w 1908810"/>
                  <a:gd name="connsiteY0" fmla="*/ 0 h 104334"/>
                  <a:gd name="connsiteX1" fmla="*/ 1908810 w 1908810"/>
                  <a:gd name="connsiteY1" fmla="*/ 57918 h 104334"/>
                  <a:gd name="connsiteX0" fmla="*/ 0 w 1908810"/>
                  <a:gd name="connsiteY0" fmla="*/ 0 h 136462"/>
                  <a:gd name="connsiteX1" fmla="*/ 1908810 w 1908810"/>
                  <a:gd name="connsiteY1" fmla="*/ 57918 h 136462"/>
                  <a:gd name="connsiteX0" fmla="*/ 0 w 1493031"/>
                  <a:gd name="connsiteY0" fmla="*/ 0 h 174740"/>
                  <a:gd name="connsiteX1" fmla="*/ 1493031 w 1493031"/>
                  <a:gd name="connsiteY1" fmla="*/ 105508 h 174740"/>
                  <a:gd name="connsiteX0" fmla="*/ 0 w 1493031"/>
                  <a:gd name="connsiteY0" fmla="*/ 0 h 153057"/>
                  <a:gd name="connsiteX1" fmla="*/ 1493031 w 1493031"/>
                  <a:gd name="connsiteY1" fmla="*/ 105508 h 153057"/>
                  <a:gd name="connsiteX0" fmla="*/ 0 w 1493031"/>
                  <a:gd name="connsiteY0" fmla="*/ 0 h 110774"/>
                  <a:gd name="connsiteX1" fmla="*/ 1493031 w 1493031"/>
                  <a:gd name="connsiteY1" fmla="*/ 53847 h 110774"/>
                  <a:gd name="connsiteX0" fmla="*/ 0 w 1656379"/>
                  <a:gd name="connsiteY0" fmla="*/ 0 h 99845"/>
                  <a:gd name="connsiteX1" fmla="*/ 1656379 w 1656379"/>
                  <a:gd name="connsiteY1" fmla="*/ 39707 h 99845"/>
                  <a:gd name="connsiteX0" fmla="*/ 0 w 1656379"/>
                  <a:gd name="connsiteY0" fmla="*/ 0 h 87300"/>
                  <a:gd name="connsiteX1" fmla="*/ 1656379 w 1656379"/>
                  <a:gd name="connsiteY1" fmla="*/ 39707 h 87300"/>
                  <a:gd name="connsiteX0" fmla="*/ 0 w 1205392"/>
                  <a:gd name="connsiteY0" fmla="*/ 0 h 65792"/>
                  <a:gd name="connsiteX1" fmla="*/ 1205392 w 1205392"/>
                  <a:gd name="connsiteY1" fmla="*/ 10210 h 65792"/>
                  <a:gd name="connsiteX0" fmla="*/ 0 w 1205392"/>
                  <a:gd name="connsiteY0" fmla="*/ 0 h 41888"/>
                  <a:gd name="connsiteX1" fmla="*/ 1205392 w 1205392"/>
                  <a:gd name="connsiteY1" fmla="*/ 10210 h 41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05392" h="41888">
                    <a:moveTo>
                      <a:pt x="0" y="0"/>
                    </a:moveTo>
                    <a:cubicBezTo>
                      <a:pt x="632965" y="38761"/>
                      <a:pt x="532991" y="65998"/>
                      <a:pt x="1205392" y="10210"/>
                    </a:cubicBez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Oval 39"/>
              <p:cNvSpPr/>
              <p:nvPr/>
            </p:nvSpPr>
            <p:spPr>
              <a:xfrm>
                <a:off x="2238660" y="3462225"/>
                <a:ext cx="775277" cy="67232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76641"/>
                  <a:gd name="connsiteY0" fmla="*/ 0 h 122958"/>
                  <a:gd name="connsiteX1" fmla="*/ 1876641 w 1876641"/>
                  <a:gd name="connsiteY1" fmla="*/ 122958 h 122958"/>
                  <a:gd name="connsiteX0" fmla="*/ 0 w 1876641"/>
                  <a:gd name="connsiteY0" fmla="*/ 1706 h 124664"/>
                  <a:gd name="connsiteX1" fmla="*/ 1360482 w 1876641"/>
                  <a:gd name="connsiteY1" fmla="*/ 5533 h 124664"/>
                  <a:gd name="connsiteX2" fmla="*/ 1876641 w 1876641"/>
                  <a:gd name="connsiteY2" fmla="*/ 124664 h 124664"/>
                  <a:gd name="connsiteX0" fmla="*/ 0 w 2248465"/>
                  <a:gd name="connsiteY0" fmla="*/ 139688 h 145221"/>
                  <a:gd name="connsiteX1" fmla="*/ 1360482 w 2248465"/>
                  <a:gd name="connsiteY1" fmla="*/ 143515 h 145221"/>
                  <a:gd name="connsiteX2" fmla="*/ 2248465 w 2248465"/>
                  <a:gd name="connsiteY2" fmla="*/ 0 h 145221"/>
                  <a:gd name="connsiteX0" fmla="*/ 0 w 2248465"/>
                  <a:gd name="connsiteY0" fmla="*/ 139688 h 139688"/>
                  <a:gd name="connsiteX1" fmla="*/ 2248465 w 2248465"/>
                  <a:gd name="connsiteY1" fmla="*/ 0 h 139688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97521 h 97521"/>
                  <a:gd name="connsiteX1" fmla="*/ 493452 w 493452"/>
                  <a:gd name="connsiteY1" fmla="*/ 11335 h 97521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49316 h 49316"/>
                  <a:gd name="connsiteX1" fmla="*/ 493452 w 493452"/>
                  <a:gd name="connsiteY1" fmla="*/ 6904 h 49316"/>
                  <a:gd name="connsiteX0" fmla="*/ 0 w 493452"/>
                  <a:gd name="connsiteY0" fmla="*/ 42412 h 42412"/>
                  <a:gd name="connsiteX1" fmla="*/ 493452 w 493452"/>
                  <a:gd name="connsiteY1" fmla="*/ 0 h 42412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80608"/>
                  <a:gd name="connsiteY0" fmla="*/ 65355 h 65355"/>
                  <a:gd name="connsiteX1" fmla="*/ 480608 w 480608"/>
                  <a:gd name="connsiteY1" fmla="*/ 0 h 65355"/>
                  <a:gd name="connsiteX0" fmla="*/ 0 w 322065"/>
                  <a:gd name="connsiteY0" fmla="*/ 51215 h 51215"/>
                  <a:gd name="connsiteX1" fmla="*/ 322065 w 322065"/>
                  <a:gd name="connsiteY1" fmla="*/ 0 h 51215"/>
                  <a:gd name="connsiteX0" fmla="*/ 0 w 747281"/>
                  <a:gd name="connsiteY0" fmla="*/ 25932 h 25932"/>
                  <a:gd name="connsiteX1" fmla="*/ 747281 w 747281"/>
                  <a:gd name="connsiteY1" fmla="*/ 0 h 25932"/>
                  <a:gd name="connsiteX0" fmla="*/ 0 w 790232"/>
                  <a:gd name="connsiteY0" fmla="*/ 0 h 20420"/>
                  <a:gd name="connsiteX1" fmla="*/ 790232 w 790232"/>
                  <a:gd name="connsiteY1" fmla="*/ 20420 h 20420"/>
                  <a:gd name="connsiteX0" fmla="*/ 0 w 790232"/>
                  <a:gd name="connsiteY0" fmla="*/ 29833 h 50253"/>
                  <a:gd name="connsiteX1" fmla="*/ 790232 w 790232"/>
                  <a:gd name="connsiteY1" fmla="*/ 50253 h 50253"/>
                  <a:gd name="connsiteX0" fmla="*/ 0 w 790232"/>
                  <a:gd name="connsiteY0" fmla="*/ 46812 h 67232"/>
                  <a:gd name="connsiteX1" fmla="*/ 790232 w 790232"/>
                  <a:gd name="connsiteY1" fmla="*/ 67232 h 6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90232" h="67232">
                    <a:moveTo>
                      <a:pt x="0" y="46812"/>
                    </a:moveTo>
                    <a:cubicBezTo>
                      <a:pt x="237640" y="-1161"/>
                      <a:pt x="393673" y="-36493"/>
                      <a:pt x="790232" y="67232"/>
                    </a:cubicBez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Oval 39"/>
              <p:cNvSpPr/>
              <p:nvPr/>
            </p:nvSpPr>
            <p:spPr>
              <a:xfrm>
                <a:off x="1510259" y="3400834"/>
                <a:ext cx="710628" cy="41091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32021"/>
                  <a:gd name="connsiteY0" fmla="*/ 12981 h 212739"/>
                  <a:gd name="connsiteX1" fmla="*/ 996128 w 1832021"/>
                  <a:gd name="connsiteY1" fmla="*/ 209577 h 212739"/>
                  <a:gd name="connsiteX2" fmla="*/ 1832021 w 1832021"/>
                  <a:gd name="connsiteY2" fmla="*/ 145667 h 212739"/>
                  <a:gd name="connsiteX0" fmla="*/ 0 w 1832021"/>
                  <a:gd name="connsiteY0" fmla="*/ 12981 h 214586"/>
                  <a:gd name="connsiteX1" fmla="*/ 996128 w 1832021"/>
                  <a:gd name="connsiteY1" fmla="*/ 209577 h 214586"/>
                  <a:gd name="connsiteX2" fmla="*/ 1832021 w 1832021"/>
                  <a:gd name="connsiteY2" fmla="*/ 145667 h 214586"/>
                  <a:gd name="connsiteX0" fmla="*/ 0 w 1898894"/>
                  <a:gd name="connsiteY0" fmla="*/ 12981 h 213950"/>
                  <a:gd name="connsiteX1" fmla="*/ 996128 w 1898894"/>
                  <a:gd name="connsiteY1" fmla="*/ 209577 h 213950"/>
                  <a:gd name="connsiteX2" fmla="*/ 1898894 w 1898894"/>
                  <a:gd name="connsiteY2" fmla="*/ 129265 h 213950"/>
                  <a:gd name="connsiteX0" fmla="*/ 0 w 1898894"/>
                  <a:gd name="connsiteY0" fmla="*/ 12981 h 215118"/>
                  <a:gd name="connsiteX1" fmla="*/ 996128 w 1898894"/>
                  <a:gd name="connsiteY1" fmla="*/ 209577 h 215118"/>
                  <a:gd name="connsiteX2" fmla="*/ 1898894 w 1898894"/>
                  <a:gd name="connsiteY2" fmla="*/ 129265 h 215118"/>
                  <a:gd name="connsiteX0" fmla="*/ 0 w 1898894"/>
                  <a:gd name="connsiteY0" fmla="*/ 0 h 116284"/>
                  <a:gd name="connsiteX1" fmla="*/ 1898894 w 1898894"/>
                  <a:gd name="connsiteY1" fmla="*/ 116284 h 116284"/>
                  <a:gd name="connsiteX0" fmla="*/ 0 w 1898894"/>
                  <a:gd name="connsiteY0" fmla="*/ 0 h 141599"/>
                  <a:gd name="connsiteX1" fmla="*/ 1898894 w 1898894"/>
                  <a:gd name="connsiteY1" fmla="*/ 116284 h 141599"/>
                  <a:gd name="connsiteX0" fmla="*/ 0 w 1903852"/>
                  <a:gd name="connsiteY0" fmla="*/ 0 h 116027"/>
                  <a:gd name="connsiteX1" fmla="*/ 1903852 w 1903852"/>
                  <a:gd name="connsiteY1" fmla="*/ 87101 h 116027"/>
                  <a:gd name="connsiteX0" fmla="*/ 0 w 1903852"/>
                  <a:gd name="connsiteY0" fmla="*/ 0 h 128259"/>
                  <a:gd name="connsiteX1" fmla="*/ 1903852 w 1903852"/>
                  <a:gd name="connsiteY1" fmla="*/ 87101 h 128259"/>
                  <a:gd name="connsiteX0" fmla="*/ 0 w 1908810"/>
                  <a:gd name="connsiteY0" fmla="*/ 0 h 104334"/>
                  <a:gd name="connsiteX1" fmla="*/ 1908810 w 1908810"/>
                  <a:gd name="connsiteY1" fmla="*/ 57918 h 104334"/>
                  <a:gd name="connsiteX0" fmla="*/ 0 w 1908810"/>
                  <a:gd name="connsiteY0" fmla="*/ 0 h 136462"/>
                  <a:gd name="connsiteX1" fmla="*/ 1908810 w 1908810"/>
                  <a:gd name="connsiteY1" fmla="*/ 57918 h 136462"/>
                  <a:gd name="connsiteX0" fmla="*/ 0 w 1493031"/>
                  <a:gd name="connsiteY0" fmla="*/ 0 h 174740"/>
                  <a:gd name="connsiteX1" fmla="*/ 1493031 w 1493031"/>
                  <a:gd name="connsiteY1" fmla="*/ 105508 h 174740"/>
                  <a:gd name="connsiteX0" fmla="*/ 0 w 1493031"/>
                  <a:gd name="connsiteY0" fmla="*/ 0 h 153057"/>
                  <a:gd name="connsiteX1" fmla="*/ 1493031 w 1493031"/>
                  <a:gd name="connsiteY1" fmla="*/ 105508 h 153057"/>
                  <a:gd name="connsiteX0" fmla="*/ 0 w 1493031"/>
                  <a:gd name="connsiteY0" fmla="*/ 0 h 110774"/>
                  <a:gd name="connsiteX1" fmla="*/ 1493031 w 1493031"/>
                  <a:gd name="connsiteY1" fmla="*/ 53847 h 110774"/>
                  <a:gd name="connsiteX0" fmla="*/ 0 w 1656379"/>
                  <a:gd name="connsiteY0" fmla="*/ 0 h 99845"/>
                  <a:gd name="connsiteX1" fmla="*/ 1656379 w 1656379"/>
                  <a:gd name="connsiteY1" fmla="*/ 39707 h 99845"/>
                  <a:gd name="connsiteX0" fmla="*/ 0 w 1656379"/>
                  <a:gd name="connsiteY0" fmla="*/ 0 h 87300"/>
                  <a:gd name="connsiteX1" fmla="*/ 1656379 w 1656379"/>
                  <a:gd name="connsiteY1" fmla="*/ 39707 h 87300"/>
                  <a:gd name="connsiteX0" fmla="*/ 0 w 1205392"/>
                  <a:gd name="connsiteY0" fmla="*/ 0 h 65792"/>
                  <a:gd name="connsiteX1" fmla="*/ 1205392 w 1205392"/>
                  <a:gd name="connsiteY1" fmla="*/ 10210 h 65792"/>
                  <a:gd name="connsiteX0" fmla="*/ 0 w 1205392"/>
                  <a:gd name="connsiteY0" fmla="*/ 0 h 41888"/>
                  <a:gd name="connsiteX1" fmla="*/ 1205392 w 1205392"/>
                  <a:gd name="connsiteY1" fmla="*/ 10210 h 41888"/>
                  <a:gd name="connsiteX0" fmla="*/ 0 w 724338"/>
                  <a:gd name="connsiteY0" fmla="*/ 31928 h 53570"/>
                  <a:gd name="connsiteX1" fmla="*/ 724338 w 724338"/>
                  <a:gd name="connsiteY1" fmla="*/ 0 h 53570"/>
                  <a:gd name="connsiteX0" fmla="*/ 0 w 724338"/>
                  <a:gd name="connsiteY0" fmla="*/ 38424 h 47252"/>
                  <a:gd name="connsiteX1" fmla="*/ 724338 w 724338"/>
                  <a:gd name="connsiteY1" fmla="*/ 6496 h 47252"/>
                  <a:gd name="connsiteX0" fmla="*/ 0 w 724338"/>
                  <a:gd name="connsiteY0" fmla="*/ 41084 h 41091"/>
                  <a:gd name="connsiteX1" fmla="*/ 724338 w 724338"/>
                  <a:gd name="connsiteY1" fmla="*/ 9156 h 41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4338" h="41091">
                    <a:moveTo>
                      <a:pt x="0" y="41084"/>
                    </a:moveTo>
                    <a:cubicBezTo>
                      <a:pt x="259291" y="41920"/>
                      <a:pt x="172200" y="-23546"/>
                      <a:pt x="724338" y="9156"/>
                    </a:cubicBez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Oval 39"/>
              <p:cNvSpPr/>
              <p:nvPr/>
            </p:nvSpPr>
            <p:spPr>
              <a:xfrm>
                <a:off x="2239669" y="3372889"/>
                <a:ext cx="1162948" cy="100172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76641"/>
                  <a:gd name="connsiteY0" fmla="*/ 0 h 122958"/>
                  <a:gd name="connsiteX1" fmla="*/ 1876641 w 1876641"/>
                  <a:gd name="connsiteY1" fmla="*/ 122958 h 122958"/>
                  <a:gd name="connsiteX0" fmla="*/ 0 w 1876641"/>
                  <a:gd name="connsiteY0" fmla="*/ 1706 h 124664"/>
                  <a:gd name="connsiteX1" fmla="*/ 1360482 w 1876641"/>
                  <a:gd name="connsiteY1" fmla="*/ 5533 h 124664"/>
                  <a:gd name="connsiteX2" fmla="*/ 1876641 w 1876641"/>
                  <a:gd name="connsiteY2" fmla="*/ 124664 h 124664"/>
                  <a:gd name="connsiteX0" fmla="*/ 0 w 2248465"/>
                  <a:gd name="connsiteY0" fmla="*/ 139688 h 145221"/>
                  <a:gd name="connsiteX1" fmla="*/ 1360482 w 2248465"/>
                  <a:gd name="connsiteY1" fmla="*/ 143515 h 145221"/>
                  <a:gd name="connsiteX2" fmla="*/ 2248465 w 2248465"/>
                  <a:gd name="connsiteY2" fmla="*/ 0 h 145221"/>
                  <a:gd name="connsiteX0" fmla="*/ 0 w 2248465"/>
                  <a:gd name="connsiteY0" fmla="*/ 139688 h 139688"/>
                  <a:gd name="connsiteX1" fmla="*/ 2248465 w 2248465"/>
                  <a:gd name="connsiteY1" fmla="*/ 0 h 139688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97521 h 97521"/>
                  <a:gd name="connsiteX1" fmla="*/ 493452 w 493452"/>
                  <a:gd name="connsiteY1" fmla="*/ 11335 h 97521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49316 h 49316"/>
                  <a:gd name="connsiteX1" fmla="*/ 493452 w 493452"/>
                  <a:gd name="connsiteY1" fmla="*/ 6904 h 49316"/>
                  <a:gd name="connsiteX0" fmla="*/ 0 w 493452"/>
                  <a:gd name="connsiteY0" fmla="*/ 42412 h 42412"/>
                  <a:gd name="connsiteX1" fmla="*/ 493452 w 493452"/>
                  <a:gd name="connsiteY1" fmla="*/ 0 h 42412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80608"/>
                  <a:gd name="connsiteY0" fmla="*/ 65355 h 65355"/>
                  <a:gd name="connsiteX1" fmla="*/ 480608 w 480608"/>
                  <a:gd name="connsiteY1" fmla="*/ 0 h 65355"/>
                  <a:gd name="connsiteX0" fmla="*/ 0 w 322065"/>
                  <a:gd name="connsiteY0" fmla="*/ 51215 h 51215"/>
                  <a:gd name="connsiteX1" fmla="*/ 322065 w 322065"/>
                  <a:gd name="connsiteY1" fmla="*/ 0 h 51215"/>
                  <a:gd name="connsiteX0" fmla="*/ 0 w 747281"/>
                  <a:gd name="connsiteY0" fmla="*/ 25932 h 25932"/>
                  <a:gd name="connsiteX1" fmla="*/ 747281 w 747281"/>
                  <a:gd name="connsiteY1" fmla="*/ 0 h 25932"/>
                  <a:gd name="connsiteX0" fmla="*/ 0 w 790232"/>
                  <a:gd name="connsiteY0" fmla="*/ 0 h 20420"/>
                  <a:gd name="connsiteX1" fmla="*/ 790232 w 790232"/>
                  <a:gd name="connsiteY1" fmla="*/ 20420 h 20420"/>
                  <a:gd name="connsiteX0" fmla="*/ 0 w 790232"/>
                  <a:gd name="connsiteY0" fmla="*/ 29833 h 50253"/>
                  <a:gd name="connsiteX1" fmla="*/ 790232 w 790232"/>
                  <a:gd name="connsiteY1" fmla="*/ 50253 h 50253"/>
                  <a:gd name="connsiteX0" fmla="*/ 0 w 790232"/>
                  <a:gd name="connsiteY0" fmla="*/ 46812 h 67232"/>
                  <a:gd name="connsiteX1" fmla="*/ 790232 w 790232"/>
                  <a:gd name="connsiteY1" fmla="*/ 67232 h 67232"/>
                  <a:gd name="connsiteX0" fmla="*/ 0 w 1241218"/>
                  <a:gd name="connsiteY0" fmla="*/ 27314 h 94086"/>
                  <a:gd name="connsiteX1" fmla="*/ 1241218 w 1241218"/>
                  <a:gd name="connsiteY1" fmla="*/ 94086 h 94086"/>
                  <a:gd name="connsiteX0" fmla="*/ 0 w 1241218"/>
                  <a:gd name="connsiteY0" fmla="*/ 8894 h 75666"/>
                  <a:gd name="connsiteX1" fmla="*/ 1241218 w 1241218"/>
                  <a:gd name="connsiteY1" fmla="*/ 75666 h 75666"/>
                  <a:gd name="connsiteX0" fmla="*/ 0 w 1185381"/>
                  <a:gd name="connsiteY0" fmla="*/ 10487 h 73045"/>
                  <a:gd name="connsiteX1" fmla="*/ 1185381 w 1185381"/>
                  <a:gd name="connsiteY1" fmla="*/ 73045 h 73045"/>
                  <a:gd name="connsiteX0" fmla="*/ 0 w 1185381"/>
                  <a:gd name="connsiteY0" fmla="*/ 37614 h 100172"/>
                  <a:gd name="connsiteX1" fmla="*/ 1185381 w 1185381"/>
                  <a:gd name="connsiteY1" fmla="*/ 100172 h 100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85381" h="100172">
                    <a:moveTo>
                      <a:pt x="0" y="37614"/>
                    </a:moveTo>
                    <a:cubicBezTo>
                      <a:pt x="387969" y="31780"/>
                      <a:pt x="526821" y="-75188"/>
                      <a:pt x="1185381" y="100172"/>
                    </a:cubicBez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/>
            <p:cNvGrpSpPr/>
            <p:nvPr/>
          </p:nvGrpSpPr>
          <p:grpSpPr>
            <a:xfrm>
              <a:off x="4464495" y="4359008"/>
              <a:ext cx="1565281" cy="130594"/>
              <a:chOff x="1053340" y="3371736"/>
              <a:chExt cx="2294496" cy="191433"/>
            </a:xfrm>
          </p:grpSpPr>
          <p:sp>
            <p:nvSpPr>
              <p:cNvPr id="131" name="Oval 39"/>
              <p:cNvSpPr/>
              <p:nvPr/>
            </p:nvSpPr>
            <p:spPr>
              <a:xfrm>
                <a:off x="1053340" y="3494100"/>
                <a:ext cx="1123584" cy="56588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32021"/>
                  <a:gd name="connsiteY0" fmla="*/ 12981 h 212739"/>
                  <a:gd name="connsiteX1" fmla="*/ 996128 w 1832021"/>
                  <a:gd name="connsiteY1" fmla="*/ 209577 h 212739"/>
                  <a:gd name="connsiteX2" fmla="*/ 1832021 w 1832021"/>
                  <a:gd name="connsiteY2" fmla="*/ 145667 h 212739"/>
                  <a:gd name="connsiteX0" fmla="*/ 0 w 1832021"/>
                  <a:gd name="connsiteY0" fmla="*/ 12981 h 214586"/>
                  <a:gd name="connsiteX1" fmla="*/ 996128 w 1832021"/>
                  <a:gd name="connsiteY1" fmla="*/ 209577 h 214586"/>
                  <a:gd name="connsiteX2" fmla="*/ 1832021 w 1832021"/>
                  <a:gd name="connsiteY2" fmla="*/ 145667 h 214586"/>
                  <a:gd name="connsiteX0" fmla="*/ 0 w 1898894"/>
                  <a:gd name="connsiteY0" fmla="*/ 12981 h 213950"/>
                  <a:gd name="connsiteX1" fmla="*/ 996128 w 1898894"/>
                  <a:gd name="connsiteY1" fmla="*/ 209577 h 213950"/>
                  <a:gd name="connsiteX2" fmla="*/ 1898894 w 1898894"/>
                  <a:gd name="connsiteY2" fmla="*/ 129265 h 213950"/>
                  <a:gd name="connsiteX0" fmla="*/ 0 w 1898894"/>
                  <a:gd name="connsiteY0" fmla="*/ 12981 h 215118"/>
                  <a:gd name="connsiteX1" fmla="*/ 996128 w 1898894"/>
                  <a:gd name="connsiteY1" fmla="*/ 209577 h 215118"/>
                  <a:gd name="connsiteX2" fmla="*/ 1898894 w 1898894"/>
                  <a:gd name="connsiteY2" fmla="*/ 129265 h 215118"/>
                  <a:gd name="connsiteX0" fmla="*/ 0 w 1898894"/>
                  <a:gd name="connsiteY0" fmla="*/ 0 h 116284"/>
                  <a:gd name="connsiteX1" fmla="*/ 1898894 w 1898894"/>
                  <a:gd name="connsiteY1" fmla="*/ 116284 h 116284"/>
                  <a:gd name="connsiteX0" fmla="*/ 0 w 1898894"/>
                  <a:gd name="connsiteY0" fmla="*/ 0 h 141599"/>
                  <a:gd name="connsiteX1" fmla="*/ 1898894 w 1898894"/>
                  <a:gd name="connsiteY1" fmla="*/ 116284 h 141599"/>
                  <a:gd name="connsiteX0" fmla="*/ 0 w 1903852"/>
                  <a:gd name="connsiteY0" fmla="*/ 0 h 116027"/>
                  <a:gd name="connsiteX1" fmla="*/ 1903852 w 1903852"/>
                  <a:gd name="connsiteY1" fmla="*/ 87101 h 116027"/>
                  <a:gd name="connsiteX0" fmla="*/ 0 w 1903852"/>
                  <a:gd name="connsiteY0" fmla="*/ 0 h 128259"/>
                  <a:gd name="connsiteX1" fmla="*/ 1903852 w 1903852"/>
                  <a:gd name="connsiteY1" fmla="*/ 87101 h 128259"/>
                  <a:gd name="connsiteX0" fmla="*/ 0 w 1908810"/>
                  <a:gd name="connsiteY0" fmla="*/ 0 h 104334"/>
                  <a:gd name="connsiteX1" fmla="*/ 1908810 w 1908810"/>
                  <a:gd name="connsiteY1" fmla="*/ 57918 h 104334"/>
                  <a:gd name="connsiteX0" fmla="*/ 0 w 1908810"/>
                  <a:gd name="connsiteY0" fmla="*/ 0 h 136462"/>
                  <a:gd name="connsiteX1" fmla="*/ 1908810 w 1908810"/>
                  <a:gd name="connsiteY1" fmla="*/ 57918 h 136462"/>
                  <a:gd name="connsiteX0" fmla="*/ 0 w 1493031"/>
                  <a:gd name="connsiteY0" fmla="*/ 0 h 174740"/>
                  <a:gd name="connsiteX1" fmla="*/ 1493031 w 1493031"/>
                  <a:gd name="connsiteY1" fmla="*/ 105508 h 174740"/>
                  <a:gd name="connsiteX0" fmla="*/ 0 w 1493031"/>
                  <a:gd name="connsiteY0" fmla="*/ 0 h 153057"/>
                  <a:gd name="connsiteX1" fmla="*/ 1493031 w 1493031"/>
                  <a:gd name="connsiteY1" fmla="*/ 105508 h 153057"/>
                  <a:gd name="connsiteX0" fmla="*/ 0 w 1493031"/>
                  <a:gd name="connsiteY0" fmla="*/ 0 h 110774"/>
                  <a:gd name="connsiteX1" fmla="*/ 1493031 w 1493031"/>
                  <a:gd name="connsiteY1" fmla="*/ 53847 h 110774"/>
                  <a:gd name="connsiteX0" fmla="*/ 0 w 1656379"/>
                  <a:gd name="connsiteY0" fmla="*/ 0 h 99845"/>
                  <a:gd name="connsiteX1" fmla="*/ 1656379 w 1656379"/>
                  <a:gd name="connsiteY1" fmla="*/ 39707 h 99845"/>
                  <a:gd name="connsiteX0" fmla="*/ 0 w 1656379"/>
                  <a:gd name="connsiteY0" fmla="*/ 0 h 87300"/>
                  <a:gd name="connsiteX1" fmla="*/ 1656379 w 1656379"/>
                  <a:gd name="connsiteY1" fmla="*/ 39707 h 87300"/>
                  <a:gd name="connsiteX0" fmla="*/ 0 w 1205392"/>
                  <a:gd name="connsiteY0" fmla="*/ 0 h 65792"/>
                  <a:gd name="connsiteX1" fmla="*/ 1205392 w 1205392"/>
                  <a:gd name="connsiteY1" fmla="*/ 10210 h 65792"/>
                  <a:gd name="connsiteX0" fmla="*/ 0 w 1205392"/>
                  <a:gd name="connsiteY0" fmla="*/ 0 h 41888"/>
                  <a:gd name="connsiteX1" fmla="*/ 1205392 w 1205392"/>
                  <a:gd name="connsiteY1" fmla="*/ 10210 h 41888"/>
                  <a:gd name="connsiteX0" fmla="*/ 0 w 1145261"/>
                  <a:gd name="connsiteY0" fmla="*/ 0 h 56588"/>
                  <a:gd name="connsiteX1" fmla="*/ 1145261 w 1145261"/>
                  <a:gd name="connsiteY1" fmla="*/ 31279 h 5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5261" h="56588">
                    <a:moveTo>
                      <a:pt x="0" y="0"/>
                    </a:moveTo>
                    <a:cubicBezTo>
                      <a:pt x="632965" y="38761"/>
                      <a:pt x="472860" y="87067"/>
                      <a:pt x="1145261" y="31279"/>
                    </a:cubicBez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Oval 39"/>
              <p:cNvSpPr/>
              <p:nvPr/>
            </p:nvSpPr>
            <p:spPr>
              <a:xfrm>
                <a:off x="2178496" y="3506556"/>
                <a:ext cx="810158" cy="56613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76641"/>
                  <a:gd name="connsiteY0" fmla="*/ 0 h 122958"/>
                  <a:gd name="connsiteX1" fmla="*/ 1876641 w 1876641"/>
                  <a:gd name="connsiteY1" fmla="*/ 122958 h 122958"/>
                  <a:gd name="connsiteX0" fmla="*/ 0 w 1876641"/>
                  <a:gd name="connsiteY0" fmla="*/ 1706 h 124664"/>
                  <a:gd name="connsiteX1" fmla="*/ 1360482 w 1876641"/>
                  <a:gd name="connsiteY1" fmla="*/ 5533 h 124664"/>
                  <a:gd name="connsiteX2" fmla="*/ 1876641 w 1876641"/>
                  <a:gd name="connsiteY2" fmla="*/ 124664 h 124664"/>
                  <a:gd name="connsiteX0" fmla="*/ 0 w 2248465"/>
                  <a:gd name="connsiteY0" fmla="*/ 139688 h 145221"/>
                  <a:gd name="connsiteX1" fmla="*/ 1360482 w 2248465"/>
                  <a:gd name="connsiteY1" fmla="*/ 143515 h 145221"/>
                  <a:gd name="connsiteX2" fmla="*/ 2248465 w 2248465"/>
                  <a:gd name="connsiteY2" fmla="*/ 0 h 145221"/>
                  <a:gd name="connsiteX0" fmla="*/ 0 w 2248465"/>
                  <a:gd name="connsiteY0" fmla="*/ 139688 h 139688"/>
                  <a:gd name="connsiteX1" fmla="*/ 2248465 w 2248465"/>
                  <a:gd name="connsiteY1" fmla="*/ 0 h 139688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97521 h 97521"/>
                  <a:gd name="connsiteX1" fmla="*/ 493452 w 493452"/>
                  <a:gd name="connsiteY1" fmla="*/ 11335 h 97521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49316 h 49316"/>
                  <a:gd name="connsiteX1" fmla="*/ 493452 w 493452"/>
                  <a:gd name="connsiteY1" fmla="*/ 6904 h 49316"/>
                  <a:gd name="connsiteX0" fmla="*/ 0 w 493452"/>
                  <a:gd name="connsiteY0" fmla="*/ 42412 h 42412"/>
                  <a:gd name="connsiteX1" fmla="*/ 493452 w 493452"/>
                  <a:gd name="connsiteY1" fmla="*/ 0 h 42412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80608"/>
                  <a:gd name="connsiteY0" fmla="*/ 65355 h 65355"/>
                  <a:gd name="connsiteX1" fmla="*/ 480608 w 480608"/>
                  <a:gd name="connsiteY1" fmla="*/ 0 h 65355"/>
                  <a:gd name="connsiteX0" fmla="*/ 0 w 322065"/>
                  <a:gd name="connsiteY0" fmla="*/ 51215 h 51215"/>
                  <a:gd name="connsiteX1" fmla="*/ 322065 w 322065"/>
                  <a:gd name="connsiteY1" fmla="*/ 0 h 51215"/>
                  <a:gd name="connsiteX0" fmla="*/ 0 w 747281"/>
                  <a:gd name="connsiteY0" fmla="*/ 25932 h 25932"/>
                  <a:gd name="connsiteX1" fmla="*/ 747281 w 747281"/>
                  <a:gd name="connsiteY1" fmla="*/ 0 h 25932"/>
                  <a:gd name="connsiteX0" fmla="*/ 0 w 790232"/>
                  <a:gd name="connsiteY0" fmla="*/ 0 h 20420"/>
                  <a:gd name="connsiteX1" fmla="*/ 790232 w 790232"/>
                  <a:gd name="connsiteY1" fmla="*/ 20420 h 20420"/>
                  <a:gd name="connsiteX0" fmla="*/ 0 w 790232"/>
                  <a:gd name="connsiteY0" fmla="*/ 29833 h 50253"/>
                  <a:gd name="connsiteX1" fmla="*/ 790232 w 790232"/>
                  <a:gd name="connsiteY1" fmla="*/ 50253 h 50253"/>
                  <a:gd name="connsiteX0" fmla="*/ 0 w 790232"/>
                  <a:gd name="connsiteY0" fmla="*/ 46812 h 67232"/>
                  <a:gd name="connsiteX1" fmla="*/ 790232 w 790232"/>
                  <a:gd name="connsiteY1" fmla="*/ 67232 h 67232"/>
                  <a:gd name="connsiteX0" fmla="*/ 0 w 764461"/>
                  <a:gd name="connsiteY0" fmla="*/ 31566 h 85697"/>
                  <a:gd name="connsiteX1" fmla="*/ 764461 w 764461"/>
                  <a:gd name="connsiteY1" fmla="*/ 85697 h 85697"/>
                  <a:gd name="connsiteX0" fmla="*/ 0 w 833183"/>
                  <a:gd name="connsiteY0" fmla="*/ 36608 h 78098"/>
                  <a:gd name="connsiteX1" fmla="*/ 833183 w 833183"/>
                  <a:gd name="connsiteY1" fmla="*/ 78098 h 78098"/>
                  <a:gd name="connsiteX0" fmla="*/ 0 w 833183"/>
                  <a:gd name="connsiteY0" fmla="*/ 12969 h 54459"/>
                  <a:gd name="connsiteX1" fmla="*/ 833183 w 833183"/>
                  <a:gd name="connsiteY1" fmla="*/ 54459 h 54459"/>
                  <a:gd name="connsiteX0" fmla="*/ 0 w 833183"/>
                  <a:gd name="connsiteY0" fmla="*/ 0 h 41490"/>
                  <a:gd name="connsiteX1" fmla="*/ 833183 w 833183"/>
                  <a:gd name="connsiteY1" fmla="*/ 41490 h 41490"/>
                  <a:gd name="connsiteX0" fmla="*/ 0 w 833183"/>
                  <a:gd name="connsiteY0" fmla="*/ 0 h 41490"/>
                  <a:gd name="connsiteX1" fmla="*/ 833183 w 833183"/>
                  <a:gd name="connsiteY1" fmla="*/ 41490 h 41490"/>
                  <a:gd name="connsiteX0" fmla="*/ 0 w 833183"/>
                  <a:gd name="connsiteY0" fmla="*/ 8309 h 49799"/>
                  <a:gd name="connsiteX1" fmla="*/ 833183 w 833183"/>
                  <a:gd name="connsiteY1" fmla="*/ 49799 h 49799"/>
                  <a:gd name="connsiteX0" fmla="*/ 0 w 833183"/>
                  <a:gd name="connsiteY0" fmla="*/ 18775 h 60265"/>
                  <a:gd name="connsiteX1" fmla="*/ 833183 w 833183"/>
                  <a:gd name="connsiteY1" fmla="*/ 60265 h 60265"/>
                  <a:gd name="connsiteX0" fmla="*/ 0 w 825786"/>
                  <a:gd name="connsiteY0" fmla="*/ 22380 h 56613"/>
                  <a:gd name="connsiteX1" fmla="*/ 825786 w 825786"/>
                  <a:gd name="connsiteY1" fmla="*/ 56613 h 56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5786" h="56613">
                    <a:moveTo>
                      <a:pt x="0" y="22380"/>
                    </a:moveTo>
                    <a:cubicBezTo>
                      <a:pt x="259235" y="7182"/>
                      <a:pt x="392718" y="-33417"/>
                      <a:pt x="825786" y="56613"/>
                    </a:cubicBez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Oval 39"/>
              <p:cNvSpPr/>
              <p:nvPr/>
            </p:nvSpPr>
            <p:spPr>
              <a:xfrm>
                <a:off x="1421768" y="3404077"/>
                <a:ext cx="748552" cy="33636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32021"/>
                  <a:gd name="connsiteY0" fmla="*/ 12981 h 212739"/>
                  <a:gd name="connsiteX1" fmla="*/ 996128 w 1832021"/>
                  <a:gd name="connsiteY1" fmla="*/ 209577 h 212739"/>
                  <a:gd name="connsiteX2" fmla="*/ 1832021 w 1832021"/>
                  <a:gd name="connsiteY2" fmla="*/ 145667 h 212739"/>
                  <a:gd name="connsiteX0" fmla="*/ 0 w 1832021"/>
                  <a:gd name="connsiteY0" fmla="*/ 12981 h 214586"/>
                  <a:gd name="connsiteX1" fmla="*/ 996128 w 1832021"/>
                  <a:gd name="connsiteY1" fmla="*/ 209577 h 214586"/>
                  <a:gd name="connsiteX2" fmla="*/ 1832021 w 1832021"/>
                  <a:gd name="connsiteY2" fmla="*/ 145667 h 214586"/>
                  <a:gd name="connsiteX0" fmla="*/ 0 w 1898894"/>
                  <a:gd name="connsiteY0" fmla="*/ 12981 h 213950"/>
                  <a:gd name="connsiteX1" fmla="*/ 996128 w 1898894"/>
                  <a:gd name="connsiteY1" fmla="*/ 209577 h 213950"/>
                  <a:gd name="connsiteX2" fmla="*/ 1898894 w 1898894"/>
                  <a:gd name="connsiteY2" fmla="*/ 129265 h 213950"/>
                  <a:gd name="connsiteX0" fmla="*/ 0 w 1898894"/>
                  <a:gd name="connsiteY0" fmla="*/ 12981 h 215118"/>
                  <a:gd name="connsiteX1" fmla="*/ 996128 w 1898894"/>
                  <a:gd name="connsiteY1" fmla="*/ 209577 h 215118"/>
                  <a:gd name="connsiteX2" fmla="*/ 1898894 w 1898894"/>
                  <a:gd name="connsiteY2" fmla="*/ 129265 h 215118"/>
                  <a:gd name="connsiteX0" fmla="*/ 0 w 1898894"/>
                  <a:gd name="connsiteY0" fmla="*/ 0 h 116284"/>
                  <a:gd name="connsiteX1" fmla="*/ 1898894 w 1898894"/>
                  <a:gd name="connsiteY1" fmla="*/ 116284 h 116284"/>
                  <a:gd name="connsiteX0" fmla="*/ 0 w 1898894"/>
                  <a:gd name="connsiteY0" fmla="*/ 0 h 141599"/>
                  <a:gd name="connsiteX1" fmla="*/ 1898894 w 1898894"/>
                  <a:gd name="connsiteY1" fmla="*/ 116284 h 141599"/>
                  <a:gd name="connsiteX0" fmla="*/ 0 w 1903852"/>
                  <a:gd name="connsiteY0" fmla="*/ 0 h 116027"/>
                  <a:gd name="connsiteX1" fmla="*/ 1903852 w 1903852"/>
                  <a:gd name="connsiteY1" fmla="*/ 87101 h 116027"/>
                  <a:gd name="connsiteX0" fmla="*/ 0 w 1903852"/>
                  <a:gd name="connsiteY0" fmla="*/ 0 h 128259"/>
                  <a:gd name="connsiteX1" fmla="*/ 1903852 w 1903852"/>
                  <a:gd name="connsiteY1" fmla="*/ 87101 h 128259"/>
                  <a:gd name="connsiteX0" fmla="*/ 0 w 1908810"/>
                  <a:gd name="connsiteY0" fmla="*/ 0 h 104334"/>
                  <a:gd name="connsiteX1" fmla="*/ 1908810 w 1908810"/>
                  <a:gd name="connsiteY1" fmla="*/ 57918 h 104334"/>
                  <a:gd name="connsiteX0" fmla="*/ 0 w 1908810"/>
                  <a:gd name="connsiteY0" fmla="*/ 0 h 136462"/>
                  <a:gd name="connsiteX1" fmla="*/ 1908810 w 1908810"/>
                  <a:gd name="connsiteY1" fmla="*/ 57918 h 136462"/>
                  <a:gd name="connsiteX0" fmla="*/ 0 w 1493031"/>
                  <a:gd name="connsiteY0" fmla="*/ 0 h 174740"/>
                  <a:gd name="connsiteX1" fmla="*/ 1493031 w 1493031"/>
                  <a:gd name="connsiteY1" fmla="*/ 105508 h 174740"/>
                  <a:gd name="connsiteX0" fmla="*/ 0 w 1493031"/>
                  <a:gd name="connsiteY0" fmla="*/ 0 h 153057"/>
                  <a:gd name="connsiteX1" fmla="*/ 1493031 w 1493031"/>
                  <a:gd name="connsiteY1" fmla="*/ 105508 h 153057"/>
                  <a:gd name="connsiteX0" fmla="*/ 0 w 1493031"/>
                  <a:gd name="connsiteY0" fmla="*/ 0 h 110774"/>
                  <a:gd name="connsiteX1" fmla="*/ 1493031 w 1493031"/>
                  <a:gd name="connsiteY1" fmla="*/ 53847 h 110774"/>
                  <a:gd name="connsiteX0" fmla="*/ 0 w 1656379"/>
                  <a:gd name="connsiteY0" fmla="*/ 0 h 99845"/>
                  <a:gd name="connsiteX1" fmla="*/ 1656379 w 1656379"/>
                  <a:gd name="connsiteY1" fmla="*/ 39707 h 99845"/>
                  <a:gd name="connsiteX0" fmla="*/ 0 w 1656379"/>
                  <a:gd name="connsiteY0" fmla="*/ 0 h 87300"/>
                  <a:gd name="connsiteX1" fmla="*/ 1656379 w 1656379"/>
                  <a:gd name="connsiteY1" fmla="*/ 39707 h 87300"/>
                  <a:gd name="connsiteX0" fmla="*/ 0 w 1205392"/>
                  <a:gd name="connsiteY0" fmla="*/ 0 h 65792"/>
                  <a:gd name="connsiteX1" fmla="*/ 1205392 w 1205392"/>
                  <a:gd name="connsiteY1" fmla="*/ 10210 h 65792"/>
                  <a:gd name="connsiteX0" fmla="*/ 0 w 1205392"/>
                  <a:gd name="connsiteY0" fmla="*/ 0 h 41888"/>
                  <a:gd name="connsiteX1" fmla="*/ 1205392 w 1205392"/>
                  <a:gd name="connsiteY1" fmla="*/ 10210 h 41888"/>
                  <a:gd name="connsiteX0" fmla="*/ 0 w 724338"/>
                  <a:gd name="connsiteY0" fmla="*/ 31928 h 53570"/>
                  <a:gd name="connsiteX1" fmla="*/ 724338 w 724338"/>
                  <a:gd name="connsiteY1" fmla="*/ 0 h 53570"/>
                  <a:gd name="connsiteX0" fmla="*/ 0 w 724338"/>
                  <a:gd name="connsiteY0" fmla="*/ 38424 h 47252"/>
                  <a:gd name="connsiteX1" fmla="*/ 724338 w 724338"/>
                  <a:gd name="connsiteY1" fmla="*/ 6496 h 47252"/>
                  <a:gd name="connsiteX0" fmla="*/ 0 w 724338"/>
                  <a:gd name="connsiteY0" fmla="*/ 41084 h 41091"/>
                  <a:gd name="connsiteX1" fmla="*/ 724338 w 724338"/>
                  <a:gd name="connsiteY1" fmla="*/ 9156 h 41091"/>
                  <a:gd name="connsiteX0" fmla="*/ 0 w 814535"/>
                  <a:gd name="connsiteY0" fmla="*/ 37331 h 37339"/>
                  <a:gd name="connsiteX1" fmla="*/ 814535 w 814535"/>
                  <a:gd name="connsiteY1" fmla="*/ 9617 h 37339"/>
                  <a:gd name="connsiteX0" fmla="*/ 0 w 793060"/>
                  <a:gd name="connsiteY0" fmla="*/ 37331 h 37339"/>
                  <a:gd name="connsiteX1" fmla="*/ 793060 w 793060"/>
                  <a:gd name="connsiteY1" fmla="*/ 9617 h 37339"/>
                  <a:gd name="connsiteX0" fmla="*/ 0 w 762994"/>
                  <a:gd name="connsiteY0" fmla="*/ 33627 h 33636"/>
                  <a:gd name="connsiteX1" fmla="*/ 762994 w 762994"/>
                  <a:gd name="connsiteY1" fmla="*/ 10127 h 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62994" h="33636">
                    <a:moveTo>
                      <a:pt x="0" y="33627"/>
                    </a:moveTo>
                    <a:cubicBezTo>
                      <a:pt x="259291" y="34463"/>
                      <a:pt x="210856" y="-22575"/>
                      <a:pt x="762994" y="10127"/>
                    </a:cubicBez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Oval 39"/>
              <p:cNvSpPr/>
              <p:nvPr/>
            </p:nvSpPr>
            <p:spPr>
              <a:xfrm>
                <a:off x="2172247" y="3371736"/>
                <a:ext cx="1175589" cy="46545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76641"/>
                  <a:gd name="connsiteY0" fmla="*/ 0 h 122958"/>
                  <a:gd name="connsiteX1" fmla="*/ 1876641 w 1876641"/>
                  <a:gd name="connsiteY1" fmla="*/ 122958 h 122958"/>
                  <a:gd name="connsiteX0" fmla="*/ 0 w 1876641"/>
                  <a:gd name="connsiteY0" fmla="*/ 1706 h 124664"/>
                  <a:gd name="connsiteX1" fmla="*/ 1360482 w 1876641"/>
                  <a:gd name="connsiteY1" fmla="*/ 5533 h 124664"/>
                  <a:gd name="connsiteX2" fmla="*/ 1876641 w 1876641"/>
                  <a:gd name="connsiteY2" fmla="*/ 124664 h 124664"/>
                  <a:gd name="connsiteX0" fmla="*/ 0 w 2248465"/>
                  <a:gd name="connsiteY0" fmla="*/ 139688 h 145221"/>
                  <a:gd name="connsiteX1" fmla="*/ 1360482 w 2248465"/>
                  <a:gd name="connsiteY1" fmla="*/ 143515 h 145221"/>
                  <a:gd name="connsiteX2" fmla="*/ 2248465 w 2248465"/>
                  <a:gd name="connsiteY2" fmla="*/ 0 h 145221"/>
                  <a:gd name="connsiteX0" fmla="*/ 0 w 2248465"/>
                  <a:gd name="connsiteY0" fmla="*/ 139688 h 139688"/>
                  <a:gd name="connsiteX1" fmla="*/ 2248465 w 2248465"/>
                  <a:gd name="connsiteY1" fmla="*/ 0 h 139688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97521 h 97521"/>
                  <a:gd name="connsiteX1" fmla="*/ 493452 w 493452"/>
                  <a:gd name="connsiteY1" fmla="*/ 11335 h 97521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49316 h 49316"/>
                  <a:gd name="connsiteX1" fmla="*/ 493452 w 493452"/>
                  <a:gd name="connsiteY1" fmla="*/ 6904 h 49316"/>
                  <a:gd name="connsiteX0" fmla="*/ 0 w 493452"/>
                  <a:gd name="connsiteY0" fmla="*/ 42412 h 42412"/>
                  <a:gd name="connsiteX1" fmla="*/ 493452 w 493452"/>
                  <a:gd name="connsiteY1" fmla="*/ 0 h 42412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80608"/>
                  <a:gd name="connsiteY0" fmla="*/ 65355 h 65355"/>
                  <a:gd name="connsiteX1" fmla="*/ 480608 w 480608"/>
                  <a:gd name="connsiteY1" fmla="*/ 0 h 65355"/>
                  <a:gd name="connsiteX0" fmla="*/ 0 w 322065"/>
                  <a:gd name="connsiteY0" fmla="*/ 51215 h 51215"/>
                  <a:gd name="connsiteX1" fmla="*/ 322065 w 322065"/>
                  <a:gd name="connsiteY1" fmla="*/ 0 h 51215"/>
                  <a:gd name="connsiteX0" fmla="*/ 0 w 747281"/>
                  <a:gd name="connsiteY0" fmla="*/ 25932 h 25932"/>
                  <a:gd name="connsiteX1" fmla="*/ 747281 w 747281"/>
                  <a:gd name="connsiteY1" fmla="*/ 0 h 25932"/>
                  <a:gd name="connsiteX0" fmla="*/ 0 w 790232"/>
                  <a:gd name="connsiteY0" fmla="*/ 0 h 20420"/>
                  <a:gd name="connsiteX1" fmla="*/ 790232 w 790232"/>
                  <a:gd name="connsiteY1" fmla="*/ 20420 h 20420"/>
                  <a:gd name="connsiteX0" fmla="*/ 0 w 790232"/>
                  <a:gd name="connsiteY0" fmla="*/ 29833 h 50253"/>
                  <a:gd name="connsiteX1" fmla="*/ 790232 w 790232"/>
                  <a:gd name="connsiteY1" fmla="*/ 50253 h 50253"/>
                  <a:gd name="connsiteX0" fmla="*/ 0 w 790232"/>
                  <a:gd name="connsiteY0" fmla="*/ 46812 h 67232"/>
                  <a:gd name="connsiteX1" fmla="*/ 790232 w 790232"/>
                  <a:gd name="connsiteY1" fmla="*/ 67232 h 67232"/>
                  <a:gd name="connsiteX0" fmla="*/ 0 w 1241218"/>
                  <a:gd name="connsiteY0" fmla="*/ 27314 h 94086"/>
                  <a:gd name="connsiteX1" fmla="*/ 1241218 w 1241218"/>
                  <a:gd name="connsiteY1" fmla="*/ 94086 h 94086"/>
                  <a:gd name="connsiteX0" fmla="*/ 0 w 1241218"/>
                  <a:gd name="connsiteY0" fmla="*/ 8894 h 75666"/>
                  <a:gd name="connsiteX1" fmla="*/ 1241218 w 1241218"/>
                  <a:gd name="connsiteY1" fmla="*/ 75666 h 75666"/>
                  <a:gd name="connsiteX0" fmla="*/ 0 w 1185381"/>
                  <a:gd name="connsiteY0" fmla="*/ 10487 h 73045"/>
                  <a:gd name="connsiteX1" fmla="*/ 1185381 w 1185381"/>
                  <a:gd name="connsiteY1" fmla="*/ 73045 h 73045"/>
                  <a:gd name="connsiteX0" fmla="*/ 0 w 1185381"/>
                  <a:gd name="connsiteY0" fmla="*/ 37614 h 100172"/>
                  <a:gd name="connsiteX1" fmla="*/ 1185381 w 1185381"/>
                  <a:gd name="connsiteY1" fmla="*/ 100172 h 100172"/>
                  <a:gd name="connsiteX0" fmla="*/ 0 w 1254103"/>
                  <a:gd name="connsiteY0" fmla="*/ 40096 h 98440"/>
                  <a:gd name="connsiteX1" fmla="*/ 1254103 w 1254103"/>
                  <a:gd name="connsiteY1" fmla="*/ 98440 h 98440"/>
                  <a:gd name="connsiteX0" fmla="*/ 0 w 1198266"/>
                  <a:gd name="connsiteY0" fmla="*/ 76647 h 80212"/>
                  <a:gd name="connsiteX1" fmla="*/ 1198266 w 1198266"/>
                  <a:gd name="connsiteY1" fmla="*/ 80212 h 80212"/>
                  <a:gd name="connsiteX0" fmla="*/ 0 w 1198266"/>
                  <a:gd name="connsiteY0" fmla="*/ 42980 h 46545"/>
                  <a:gd name="connsiteX1" fmla="*/ 1198266 w 1198266"/>
                  <a:gd name="connsiteY1" fmla="*/ 46545 h 46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8266" h="46545">
                    <a:moveTo>
                      <a:pt x="0" y="42980"/>
                    </a:moveTo>
                    <a:cubicBezTo>
                      <a:pt x="387969" y="37146"/>
                      <a:pt x="544001" y="-52966"/>
                      <a:pt x="1198266" y="46545"/>
                    </a:cubicBez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4" name="Group 123"/>
            <p:cNvGrpSpPr/>
            <p:nvPr/>
          </p:nvGrpSpPr>
          <p:grpSpPr>
            <a:xfrm>
              <a:off x="5771551" y="4370623"/>
              <a:ext cx="1565817" cy="170649"/>
              <a:chOff x="1027356" y="3313020"/>
              <a:chExt cx="2295281" cy="250149"/>
            </a:xfrm>
          </p:grpSpPr>
          <p:sp>
            <p:nvSpPr>
              <p:cNvPr id="127" name="Oval 39"/>
              <p:cNvSpPr/>
              <p:nvPr/>
            </p:nvSpPr>
            <p:spPr>
              <a:xfrm>
                <a:off x="1027356" y="3483570"/>
                <a:ext cx="1123584" cy="56588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32021"/>
                  <a:gd name="connsiteY0" fmla="*/ 12981 h 212739"/>
                  <a:gd name="connsiteX1" fmla="*/ 996128 w 1832021"/>
                  <a:gd name="connsiteY1" fmla="*/ 209577 h 212739"/>
                  <a:gd name="connsiteX2" fmla="*/ 1832021 w 1832021"/>
                  <a:gd name="connsiteY2" fmla="*/ 145667 h 212739"/>
                  <a:gd name="connsiteX0" fmla="*/ 0 w 1832021"/>
                  <a:gd name="connsiteY0" fmla="*/ 12981 h 214586"/>
                  <a:gd name="connsiteX1" fmla="*/ 996128 w 1832021"/>
                  <a:gd name="connsiteY1" fmla="*/ 209577 h 214586"/>
                  <a:gd name="connsiteX2" fmla="*/ 1832021 w 1832021"/>
                  <a:gd name="connsiteY2" fmla="*/ 145667 h 214586"/>
                  <a:gd name="connsiteX0" fmla="*/ 0 w 1898894"/>
                  <a:gd name="connsiteY0" fmla="*/ 12981 h 213950"/>
                  <a:gd name="connsiteX1" fmla="*/ 996128 w 1898894"/>
                  <a:gd name="connsiteY1" fmla="*/ 209577 h 213950"/>
                  <a:gd name="connsiteX2" fmla="*/ 1898894 w 1898894"/>
                  <a:gd name="connsiteY2" fmla="*/ 129265 h 213950"/>
                  <a:gd name="connsiteX0" fmla="*/ 0 w 1898894"/>
                  <a:gd name="connsiteY0" fmla="*/ 12981 h 215118"/>
                  <a:gd name="connsiteX1" fmla="*/ 996128 w 1898894"/>
                  <a:gd name="connsiteY1" fmla="*/ 209577 h 215118"/>
                  <a:gd name="connsiteX2" fmla="*/ 1898894 w 1898894"/>
                  <a:gd name="connsiteY2" fmla="*/ 129265 h 215118"/>
                  <a:gd name="connsiteX0" fmla="*/ 0 w 1898894"/>
                  <a:gd name="connsiteY0" fmla="*/ 0 h 116284"/>
                  <a:gd name="connsiteX1" fmla="*/ 1898894 w 1898894"/>
                  <a:gd name="connsiteY1" fmla="*/ 116284 h 116284"/>
                  <a:gd name="connsiteX0" fmla="*/ 0 w 1898894"/>
                  <a:gd name="connsiteY0" fmla="*/ 0 h 141599"/>
                  <a:gd name="connsiteX1" fmla="*/ 1898894 w 1898894"/>
                  <a:gd name="connsiteY1" fmla="*/ 116284 h 141599"/>
                  <a:gd name="connsiteX0" fmla="*/ 0 w 1903852"/>
                  <a:gd name="connsiteY0" fmla="*/ 0 h 116027"/>
                  <a:gd name="connsiteX1" fmla="*/ 1903852 w 1903852"/>
                  <a:gd name="connsiteY1" fmla="*/ 87101 h 116027"/>
                  <a:gd name="connsiteX0" fmla="*/ 0 w 1903852"/>
                  <a:gd name="connsiteY0" fmla="*/ 0 h 128259"/>
                  <a:gd name="connsiteX1" fmla="*/ 1903852 w 1903852"/>
                  <a:gd name="connsiteY1" fmla="*/ 87101 h 128259"/>
                  <a:gd name="connsiteX0" fmla="*/ 0 w 1908810"/>
                  <a:gd name="connsiteY0" fmla="*/ 0 h 104334"/>
                  <a:gd name="connsiteX1" fmla="*/ 1908810 w 1908810"/>
                  <a:gd name="connsiteY1" fmla="*/ 57918 h 104334"/>
                  <a:gd name="connsiteX0" fmla="*/ 0 w 1908810"/>
                  <a:gd name="connsiteY0" fmla="*/ 0 h 136462"/>
                  <a:gd name="connsiteX1" fmla="*/ 1908810 w 1908810"/>
                  <a:gd name="connsiteY1" fmla="*/ 57918 h 136462"/>
                  <a:gd name="connsiteX0" fmla="*/ 0 w 1493031"/>
                  <a:gd name="connsiteY0" fmla="*/ 0 h 174740"/>
                  <a:gd name="connsiteX1" fmla="*/ 1493031 w 1493031"/>
                  <a:gd name="connsiteY1" fmla="*/ 105508 h 174740"/>
                  <a:gd name="connsiteX0" fmla="*/ 0 w 1493031"/>
                  <a:gd name="connsiteY0" fmla="*/ 0 h 153057"/>
                  <a:gd name="connsiteX1" fmla="*/ 1493031 w 1493031"/>
                  <a:gd name="connsiteY1" fmla="*/ 105508 h 153057"/>
                  <a:gd name="connsiteX0" fmla="*/ 0 w 1493031"/>
                  <a:gd name="connsiteY0" fmla="*/ 0 h 110774"/>
                  <a:gd name="connsiteX1" fmla="*/ 1493031 w 1493031"/>
                  <a:gd name="connsiteY1" fmla="*/ 53847 h 110774"/>
                  <a:gd name="connsiteX0" fmla="*/ 0 w 1656379"/>
                  <a:gd name="connsiteY0" fmla="*/ 0 h 99845"/>
                  <a:gd name="connsiteX1" fmla="*/ 1656379 w 1656379"/>
                  <a:gd name="connsiteY1" fmla="*/ 39707 h 99845"/>
                  <a:gd name="connsiteX0" fmla="*/ 0 w 1656379"/>
                  <a:gd name="connsiteY0" fmla="*/ 0 h 87300"/>
                  <a:gd name="connsiteX1" fmla="*/ 1656379 w 1656379"/>
                  <a:gd name="connsiteY1" fmla="*/ 39707 h 87300"/>
                  <a:gd name="connsiteX0" fmla="*/ 0 w 1205392"/>
                  <a:gd name="connsiteY0" fmla="*/ 0 h 65792"/>
                  <a:gd name="connsiteX1" fmla="*/ 1205392 w 1205392"/>
                  <a:gd name="connsiteY1" fmla="*/ 10210 h 65792"/>
                  <a:gd name="connsiteX0" fmla="*/ 0 w 1205392"/>
                  <a:gd name="connsiteY0" fmla="*/ 0 h 41888"/>
                  <a:gd name="connsiteX1" fmla="*/ 1205392 w 1205392"/>
                  <a:gd name="connsiteY1" fmla="*/ 10210 h 41888"/>
                  <a:gd name="connsiteX0" fmla="*/ 0 w 1145261"/>
                  <a:gd name="connsiteY0" fmla="*/ 0 h 56588"/>
                  <a:gd name="connsiteX1" fmla="*/ 1145261 w 1145261"/>
                  <a:gd name="connsiteY1" fmla="*/ 31279 h 5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5261" h="56588">
                    <a:moveTo>
                      <a:pt x="0" y="0"/>
                    </a:moveTo>
                    <a:cubicBezTo>
                      <a:pt x="632965" y="38761"/>
                      <a:pt x="472860" y="87067"/>
                      <a:pt x="1145261" y="31279"/>
                    </a:cubicBez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Oval 39"/>
              <p:cNvSpPr/>
              <p:nvPr/>
            </p:nvSpPr>
            <p:spPr>
              <a:xfrm>
                <a:off x="2167610" y="3496674"/>
                <a:ext cx="821044" cy="66495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76641"/>
                  <a:gd name="connsiteY0" fmla="*/ 0 h 122958"/>
                  <a:gd name="connsiteX1" fmla="*/ 1876641 w 1876641"/>
                  <a:gd name="connsiteY1" fmla="*/ 122958 h 122958"/>
                  <a:gd name="connsiteX0" fmla="*/ 0 w 1876641"/>
                  <a:gd name="connsiteY0" fmla="*/ 1706 h 124664"/>
                  <a:gd name="connsiteX1" fmla="*/ 1360482 w 1876641"/>
                  <a:gd name="connsiteY1" fmla="*/ 5533 h 124664"/>
                  <a:gd name="connsiteX2" fmla="*/ 1876641 w 1876641"/>
                  <a:gd name="connsiteY2" fmla="*/ 124664 h 124664"/>
                  <a:gd name="connsiteX0" fmla="*/ 0 w 2248465"/>
                  <a:gd name="connsiteY0" fmla="*/ 139688 h 145221"/>
                  <a:gd name="connsiteX1" fmla="*/ 1360482 w 2248465"/>
                  <a:gd name="connsiteY1" fmla="*/ 143515 h 145221"/>
                  <a:gd name="connsiteX2" fmla="*/ 2248465 w 2248465"/>
                  <a:gd name="connsiteY2" fmla="*/ 0 h 145221"/>
                  <a:gd name="connsiteX0" fmla="*/ 0 w 2248465"/>
                  <a:gd name="connsiteY0" fmla="*/ 139688 h 139688"/>
                  <a:gd name="connsiteX1" fmla="*/ 2248465 w 2248465"/>
                  <a:gd name="connsiteY1" fmla="*/ 0 h 139688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97521 h 97521"/>
                  <a:gd name="connsiteX1" fmla="*/ 493452 w 493452"/>
                  <a:gd name="connsiteY1" fmla="*/ 11335 h 97521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49316 h 49316"/>
                  <a:gd name="connsiteX1" fmla="*/ 493452 w 493452"/>
                  <a:gd name="connsiteY1" fmla="*/ 6904 h 49316"/>
                  <a:gd name="connsiteX0" fmla="*/ 0 w 493452"/>
                  <a:gd name="connsiteY0" fmla="*/ 42412 h 42412"/>
                  <a:gd name="connsiteX1" fmla="*/ 493452 w 493452"/>
                  <a:gd name="connsiteY1" fmla="*/ 0 h 42412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80608"/>
                  <a:gd name="connsiteY0" fmla="*/ 65355 h 65355"/>
                  <a:gd name="connsiteX1" fmla="*/ 480608 w 480608"/>
                  <a:gd name="connsiteY1" fmla="*/ 0 h 65355"/>
                  <a:gd name="connsiteX0" fmla="*/ 0 w 322065"/>
                  <a:gd name="connsiteY0" fmla="*/ 51215 h 51215"/>
                  <a:gd name="connsiteX1" fmla="*/ 322065 w 322065"/>
                  <a:gd name="connsiteY1" fmla="*/ 0 h 51215"/>
                  <a:gd name="connsiteX0" fmla="*/ 0 w 747281"/>
                  <a:gd name="connsiteY0" fmla="*/ 25932 h 25932"/>
                  <a:gd name="connsiteX1" fmla="*/ 747281 w 747281"/>
                  <a:gd name="connsiteY1" fmla="*/ 0 h 25932"/>
                  <a:gd name="connsiteX0" fmla="*/ 0 w 790232"/>
                  <a:gd name="connsiteY0" fmla="*/ 0 h 20420"/>
                  <a:gd name="connsiteX1" fmla="*/ 790232 w 790232"/>
                  <a:gd name="connsiteY1" fmla="*/ 20420 h 20420"/>
                  <a:gd name="connsiteX0" fmla="*/ 0 w 790232"/>
                  <a:gd name="connsiteY0" fmla="*/ 29833 h 50253"/>
                  <a:gd name="connsiteX1" fmla="*/ 790232 w 790232"/>
                  <a:gd name="connsiteY1" fmla="*/ 50253 h 50253"/>
                  <a:gd name="connsiteX0" fmla="*/ 0 w 790232"/>
                  <a:gd name="connsiteY0" fmla="*/ 46812 h 67232"/>
                  <a:gd name="connsiteX1" fmla="*/ 790232 w 790232"/>
                  <a:gd name="connsiteY1" fmla="*/ 67232 h 67232"/>
                  <a:gd name="connsiteX0" fmla="*/ 0 w 764461"/>
                  <a:gd name="connsiteY0" fmla="*/ 31566 h 85697"/>
                  <a:gd name="connsiteX1" fmla="*/ 764461 w 764461"/>
                  <a:gd name="connsiteY1" fmla="*/ 85697 h 85697"/>
                  <a:gd name="connsiteX0" fmla="*/ 0 w 833183"/>
                  <a:gd name="connsiteY0" fmla="*/ 36608 h 78098"/>
                  <a:gd name="connsiteX1" fmla="*/ 833183 w 833183"/>
                  <a:gd name="connsiteY1" fmla="*/ 78098 h 78098"/>
                  <a:gd name="connsiteX0" fmla="*/ 0 w 833183"/>
                  <a:gd name="connsiteY0" fmla="*/ 12969 h 54459"/>
                  <a:gd name="connsiteX1" fmla="*/ 833183 w 833183"/>
                  <a:gd name="connsiteY1" fmla="*/ 54459 h 54459"/>
                  <a:gd name="connsiteX0" fmla="*/ 0 w 833183"/>
                  <a:gd name="connsiteY0" fmla="*/ 0 h 41490"/>
                  <a:gd name="connsiteX1" fmla="*/ 833183 w 833183"/>
                  <a:gd name="connsiteY1" fmla="*/ 41490 h 41490"/>
                  <a:gd name="connsiteX0" fmla="*/ 0 w 833183"/>
                  <a:gd name="connsiteY0" fmla="*/ 0 h 41490"/>
                  <a:gd name="connsiteX1" fmla="*/ 833183 w 833183"/>
                  <a:gd name="connsiteY1" fmla="*/ 41490 h 41490"/>
                  <a:gd name="connsiteX0" fmla="*/ 0 w 833183"/>
                  <a:gd name="connsiteY0" fmla="*/ 8309 h 49799"/>
                  <a:gd name="connsiteX1" fmla="*/ 833183 w 833183"/>
                  <a:gd name="connsiteY1" fmla="*/ 49799 h 49799"/>
                  <a:gd name="connsiteX0" fmla="*/ 0 w 833183"/>
                  <a:gd name="connsiteY0" fmla="*/ 18775 h 60265"/>
                  <a:gd name="connsiteX1" fmla="*/ 833183 w 833183"/>
                  <a:gd name="connsiteY1" fmla="*/ 60265 h 60265"/>
                  <a:gd name="connsiteX0" fmla="*/ 0 w 825786"/>
                  <a:gd name="connsiteY0" fmla="*/ 22380 h 56613"/>
                  <a:gd name="connsiteX1" fmla="*/ 825786 w 825786"/>
                  <a:gd name="connsiteY1" fmla="*/ 56613 h 56613"/>
                  <a:gd name="connsiteX0" fmla="*/ 0 w 836882"/>
                  <a:gd name="connsiteY0" fmla="*/ 14119 h 66495"/>
                  <a:gd name="connsiteX1" fmla="*/ 836882 w 836882"/>
                  <a:gd name="connsiteY1" fmla="*/ 66495 h 66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6882" h="66495">
                    <a:moveTo>
                      <a:pt x="0" y="14119"/>
                    </a:moveTo>
                    <a:cubicBezTo>
                      <a:pt x="259235" y="-1079"/>
                      <a:pt x="403814" y="-23535"/>
                      <a:pt x="836882" y="66495"/>
                    </a:cubicBez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Oval 39"/>
              <p:cNvSpPr/>
              <p:nvPr/>
            </p:nvSpPr>
            <p:spPr>
              <a:xfrm>
                <a:off x="1392421" y="3313020"/>
                <a:ext cx="748552" cy="33636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32021"/>
                  <a:gd name="connsiteY0" fmla="*/ 12981 h 212739"/>
                  <a:gd name="connsiteX1" fmla="*/ 996128 w 1832021"/>
                  <a:gd name="connsiteY1" fmla="*/ 209577 h 212739"/>
                  <a:gd name="connsiteX2" fmla="*/ 1832021 w 1832021"/>
                  <a:gd name="connsiteY2" fmla="*/ 145667 h 212739"/>
                  <a:gd name="connsiteX0" fmla="*/ 0 w 1832021"/>
                  <a:gd name="connsiteY0" fmla="*/ 12981 h 214586"/>
                  <a:gd name="connsiteX1" fmla="*/ 996128 w 1832021"/>
                  <a:gd name="connsiteY1" fmla="*/ 209577 h 214586"/>
                  <a:gd name="connsiteX2" fmla="*/ 1832021 w 1832021"/>
                  <a:gd name="connsiteY2" fmla="*/ 145667 h 214586"/>
                  <a:gd name="connsiteX0" fmla="*/ 0 w 1898894"/>
                  <a:gd name="connsiteY0" fmla="*/ 12981 h 213950"/>
                  <a:gd name="connsiteX1" fmla="*/ 996128 w 1898894"/>
                  <a:gd name="connsiteY1" fmla="*/ 209577 h 213950"/>
                  <a:gd name="connsiteX2" fmla="*/ 1898894 w 1898894"/>
                  <a:gd name="connsiteY2" fmla="*/ 129265 h 213950"/>
                  <a:gd name="connsiteX0" fmla="*/ 0 w 1898894"/>
                  <a:gd name="connsiteY0" fmla="*/ 12981 h 215118"/>
                  <a:gd name="connsiteX1" fmla="*/ 996128 w 1898894"/>
                  <a:gd name="connsiteY1" fmla="*/ 209577 h 215118"/>
                  <a:gd name="connsiteX2" fmla="*/ 1898894 w 1898894"/>
                  <a:gd name="connsiteY2" fmla="*/ 129265 h 215118"/>
                  <a:gd name="connsiteX0" fmla="*/ 0 w 1898894"/>
                  <a:gd name="connsiteY0" fmla="*/ 0 h 116284"/>
                  <a:gd name="connsiteX1" fmla="*/ 1898894 w 1898894"/>
                  <a:gd name="connsiteY1" fmla="*/ 116284 h 116284"/>
                  <a:gd name="connsiteX0" fmla="*/ 0 w 1898894"/>
                  <a:gd name="connsiteY0" fmla="*/ 0 h 141599"/>
                  <a:gd name="connsiteX1" fmla="*/ 1898894 w 1898894"/>
                  <a:gd name="connsiteY1" fmla="*/ 116284 h 141599"/>
                  <a:gd name="connsiteX0" fmla="*/ 0 w 1903852"/>
                  <a:gd name="connsiteY0" fmla="*/ 0 h 116027"/>
                  <a:gd name="connsiteX1" fmla="*/ 1903852 w 1903852"/>
                  <a:gd name="connsiteY1" fmla="*/ 87101 h 116027"/>
                  <a:gd name="connsiteX0" fmla="*/ 0 w 1903852"/>
                  <a:gd name="connsiteY0" fmla="*/ 0 h 128259"/>
                  <a:gd name="connsiteX1" fmla="*/ 1903852 w 1903852"/>
                  <a:gd name="connsiteY1" fmla="*/ 87101 h 128259"/>
                  <a:gd name="connsiteX0" fmla="*/ 0 w 1908810"/>
                  <a:gd name="connsiteY0" fmla="*/ 0 h 104334"/>
                  <a:gd name="connsiteX1" fmla="*/ 1908810 w 1908810"/>
                  <a:gd name="connsiteY1" fmla="*/ 57918 h 104334"/>
                  <a:gd name="connsiteX0" fmla="*/ 0 w 1908810"/>
                  <a:gd name="connsiteY0" fmla="*/ 0 h 136462"/>
                  <a:gd name="connsiteX1" fmla="*/ 1908810 w 1908810"/>
                  <a:gd name="connsiteY1" fmla="*/ 57918 h 136462"/>
                  <a:gd name="connsiteX0" fmla="*/ 0 w 1493031"/>
                  <a:gd name="connsiteY0" fmla="*/ 0 h 174740"/>
                  <a:gd name="connsiteX1" fmla="*/ 1493031 w 1493031"/>
                  <a:gd name="connsiteY1" fmla="*/ 105508 h 174740"/>
                  <a:gd name="connsiteX0" fmla="*/ 0 w 1493031"/>
                  <a:gd name="connsiteY0" fmla="*/ 0 h 153057"/>
                  <a:gd name="connsiteX1" fmla="*/ 1493031 w 1493031"/>
                  <a:gd name="connsiteY1" fmla="*/ 105508 h 153057"/>
                  <a:gd name="connsiteX0" fmla="*/ 0 w 1493031"/>
                  <a:gd name="connsiteY0" fmla="*/ 0 h 110774"/>
                  <a:gd name="connsiteX1" fmla="*/ 1493031 w 1493031"/>
                  <a:gd name="connsiteY1" fmla="*/ 53847 h 110774"/>
                  <a:gd name="connsiteX0" fmla="*/ 0 w 1656379"/>
                  <a:gd name="connsiteY0" fmla="*/ 0 h 99845"/>
                  <a:gd name="connsiteX1" fmla="*/ 1656379 w 1656379"/>
                  <a:gd name="connsiteY1" fmla="*/ 39707 h 99845"/>
                  <a:gd name="connsiteX0" fmla="*/ 0 w 1656379"/>
                  <a:gd name="connsiteY0" fmla="*/ 0 h 87300"/>
                  <a:gd name="connsiteX1" fmla="*/ 1656379 w 1656379"/>
                  <a:gd name="connsiteY1" fmla="*/ 39707 h 87300"/>
                  <a:gd name="connsiteX0" fmla="*/ 0 w 1205392"/>
                  <a:gd name="connsiteY0" fmla="*/ 0 h 65792"/>
                  <a:gd name="connsiteX1" fmla="*/ 1205392 w 1205392"/>
                  <a:gd name="connsiteY1" fmla="*/ 10210 h 65792"/>
                  <a:gd name="connsiteX0" fmla="*/ 0 w 1205392"/>
                  <a:gd name="connsiteY0" fmla="*/ 0 h 41888"/>
                  <a:gd name="connsiteX1" fmla="*/ 1205392 w 1205392"/>
                  <a:gd name="connsiteY1" fmla="*/ 10210 h 41888"/>
                  <a:gd name="connsiteX0" fmla="*/ 0 w 724338"/>
                  <a:gd name="connsiteY0" fmla="*/ 31928 h 53570"/>
                  <a:gd name="connsiteX1" fmla="*/ 724338 w 724338"/>
                  <a:gd name="connsiteY1" fmla="*/ 0 h 53570"/>
                  <a:gd name="connsiteX0" fmla="*/ 0 w 724338"/>
                  <a:gd name="connsiteY0" fmla="*/ 38424 h 47252"/>
                  <a:gd name="connsiteX1" fmla="*/ 724338 w 724338"/>
                  <a:gd name="connsiteY1" fmla="*/ 6496 h 47252"/>
                  <a:gd name="connsiteX0" fmla="*/ 0 w 724338"/>
                  <a:gd name="connsiteY0" fmla="*/ 41084 h 41091"/>
                  <a:gd name="connsiteX1" fmla="*/ 724338 w 724338"/>
                  <a:gd name="connsiteY1" fmla="*/ 9156 h 41091"/>
                  <a:gd name="connsiteX0" fmla="*/ 0 w 814535"/>
                  <a:gd name="connsiteY0" fmla="*/ 37331 h 37339"/>
                  <a:gd name="connsiteX1" fmla="*/ 814535 w 814535"/>
                  <a:gd name="connsiteY1" fmla="*/ 9617 h 37339"/>
                  <a:gd name="connsiteX0" fmla="*/ 0 w 793060"/>
                  <a:gd name="connsiteY0" fmla="*/ 37331 h 37339"/>
                  <a:gd name="connsiteX1" fmla="*/ 793060 w 793060"/>
                  <a:gd name="connsiteY1" fmla="*/ 9617 h 37339"/>
                  <a:gd name="connsiteX0" fmla="*/ 0 w 762994"/>
                  <a:gd name="connsiteY0" fmla="*/ 33627 h 33636"/>
                  <a:gd name="connsiteX1" fmla="*/ 762994 w 762994"/>
                  <a:gd name="connsiteY1" fmla="*/ 10127 h 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62994" h="33636">
                    <a:moveTo>
                      <a:pt x="0" y="33627"/>
                    </a:moveTo>
                    <a:cubicBezTo>
                      <a:pt x="259291" y="34463"/>
                      <a:pt x="210856" y="-22575"/>
                      <a:pt x="762994" y="10127"/>
                    </a:cubicBez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Oval 39"/>
              <p:cNvSpPr/>
              <p:nvPr/>
            </p:nvSpPr>
            <p:spPr>
              <a:xfrm>
                <a:off x="2176076" y="3322374"/>
                <a:ext cx="1146561" cy="132960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76641"/>
                  <a:gd name="connsiteY0" fmla="*/ 0 h 122958"/>
                  <a:gd name="connsiteX1" fmla="*/ 1876641 w 1876641"/>
                  <a:gd name="connsiteY1" fmla="*/ 122958 h 122958"/>
                  <a:gd name="connsiteX0" fmla="*/ 0 w 1876641"/>
                  <a:gd name="connsiteY0" fmla="*/ 1706 h 124664"/>
                  <a:gd name="connsiteX1" fmla="*/ 1360482 w 1876641"/>
                  <a:gd name="connsiteY1" fmla="*/ 5533 h 124664"/>
                  <a:gd name="connsiteX2" fmla="*/ 1876641 w 1876641"/>
                  <a:gd name="connsiteY2" fmla="*/ 124664 h 124664"/>
                  <a:gd name="connsiteX0" fmla="*/ 0 w 2248465"/>
                  <a:gd name="connsiteY0" fmla="*/ 139688 h 145221"/>
                  <a:gd name="connsiteX1" fmla="*/ 1360482 w 2248465"/>
                  <a:gd name="connsiteY1" fmla="*/ 143515 h 145221"/>
                  <a:gd name="connsiteX2" fmla="*/ 2248465 w 2248465"/>
                  <a:gd name="connsiteY2" fmla="*/ 0 h 145221"/>
                  <a:gd name="connsiteX0" fmla="*/ 0 w 2248465"/>
                  <a:gd name="connsiteY0" fmla="*/ 139688 h 139688"/>
                  <a:gd name="connsiteX1" fmla="*/ 2248465 w 2248465"/>
                  <a:gd name="connsiteY1" fmla="*/ 0 h 139688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97521 h 97521"/>
                  <a:gd name="connsiteX1" fmla="*/ 493452 w 493452"/>
                  <a:gd name="connsiteY1" fmla="*/ 11335 h 97521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49316 h 49316"/>
                  <a:gd name="connsiteX1" fmla="*/ 493452 w 493452"/>
                  <a:gd name="connsiteY1" fmla="*/ 6904 h 49316"/>
                  <a:gd name="connsiteX0" fmla="*/ 0 w 493452"/>
                  <a:gd name="connsiteY0" fmla="*/ 42412 h 42412"/>
                  <a:gd name="connsiteX1" fmla="*/ 493452 w 493452"/>
                  <a:gd name="connsiteY1" fmla="*/ 0 h 42412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80608"/>
                  <a:gd name="connsiteY0" fmla="*/ 65355 h 65355"/>
                  <a:gd name="connsiteX1" fmla="*/ 480608 w 480608"/>
                  <a:gd name="connsiteY1" fmla="*/ 0 h 65355"/>
                  <a:gd name="connsiteX0" fmla="*/ 0 w 322065"/>
                  <a:gd name="connsiteY0" fmla="*/ 51215 h 51215"/>
                  <a:gd name="connsiteX1" fmla="*/ 322065 w 322065"/>
                  <a:gd name="connsiteY1" fmla="*/ 0 h 51215"/>
                  <a:gd name="connsiteX0" fmla="*/ 0 w 747281"/>
                  <a:gd name="connsiteY0" fmla="*/ 25932 h 25932"/>
                  <a:gd name="connsiteX1" fmla="*/ 747281 w 747281"/>
                  <a:gd name="connsiteY1" fmla="*/ 0 h 25932"/>
                  <a:gd name="connsiteX0" fmla="*/ 0 w 790232"/>
                  <a:gd name="connsiteY0" fmla="*/ 0 h 20420"/>
                  <a:gd name="connsiteX1" fmla="*/ 790232 w 790232"/>
                  <a:gd name="connsiteY1" fmla="*/ 20420 h 20420"/>
                  <a:gd name="connsiteX0" fmla="*/ 0 w 790232"/>
                  <a:gd name="connsiteY0" fmla="*/ 29833 h 50253"/>
                  <a:gd name="connsiteX1" fmla="*/ 790232 w 790232"/>
                  <a:gd name="connsiteY1" fmla="*/ 50253 h 50253"/>
                  <a:gd name="connsiteX0" fmla="*/ 0 w 790232"/>
                  <a:gd name="connsiteY0" fmla="*/ 46812 h 67232"/>
                  <a:gd name="connsiteX1" fmla="*/ 790232 w 790232"/>
                  <a:gd name="connsiteY1" fmla="*/ 67232 h 67232"/>
                  <a:gd name="connsiteX0" fmla="*/ 0 w 1241218"/>
                  <a:gd name="connsiteY0" fmla="*/ 27314 h 94086"/>
                  <a:gd name="connsiteX1" fmla="*/ 1241218 w 1241218"/>
                  <a:gd name="connsiteY1" fmla="*/ 94086 h 94086"/>
                  <a:gd name="connsiteX0" fmla="*/ 0 w 1241218"/>
                  <a:gd name="connsiteY0" fmla="*/ 8894 h 75666"/>
                  <a:gd name="connsiteX1" fmla="*/ 1241218 w 1241218"/>
                  <a:gd name="connsiteY1" fmla="*/ 75666 h 75666"/>
                  <a:gd name="connsiteX0" fmla="*/ 0 w 1185381"/>
                  <a:gd name="connsiteY0" fmla="*/ 10487 h 73045"/>
                  <a:gd name="connsiteX1" fmla="*/ 1185381 w 1185381"/>
                  <a:gd name="connsiteY1" fmla="*/ 73045 h 73045"/>
                  <a:gd name="connsiteX0" fmla="*/ 0 w 1185381"/>
                  <a:gd name="connsiteY0" fmla="*/ 37614 h 100172"/>
                  <a:gd name="connsiteX1" fmla="*/ 1185381 w 1185381"/>
                  <a:gd name="connsiteY1" fmla="*/ 100172 h 100172"/>
                  <a:gd name="connsiteX0" fmla="*/ 0 w 1254103"/>
                  <a:gd name="connsiteY0" fmla="*/ 40096 h 98440"/>
                  <a:gd name="connsiteX1" fmla="*/ 1254103 w 1254103"/>
                  <a:gd name="connsiteY1" fmla="*/ 98440 h 98440"/>
                  <a:gd name="connsiteX0" fmla="*/ 0 w 1198266"/>
                  <a:gd name="connsiteY0" fmla="*/ 76647 h 80212"/>
                  <a:gd name="connsiteX1" fmla="*/ 1198266 w 1198266"/>
                  <a:gd name="connsiteY1" fmla="*/ 80212 h 80212"/>
                  <a:gd name="connsiteX0" fmla="*/ 0 w 1198266"/>
                  <a:gd name="connsiteY0" fmla="*/ 42980 h 46545"/>
                  <a:gd name="connsiteX1" fmla="*/ 1198266 w 1198266"/>
                  <a:gd name="connsiteY1" fmla="*/ 46545 h 46545"/>
                  <a:gd name="connsiteX0" fmla="*/ 0 w 1168678"/>
                  <a:gd name="connsiteY0" fmla="*/ 592 h 131157"/>
                  <a:gd name="connsiteX1" fmla="*/ 1168678 w 1168678"/>
                  <a:gd name="connsiteY1" fmla="*/ 131157 h 131157"/>
                  <a:gd name="connsiteX0" fmla="*/ 0 w 1168678"/>
                  <a:gd name="connsiteY0" fmla="*/ 2395 h 132960"/>
                  <a:gd name="connsiteX1" fmla="*/ 1168678 w 1168678"/>
                  <a:gd name="connsiteY1" fmla="*/ 132960 h 132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8678" h="132960">
                    <a:moveTo>
                      <a:pt x="0" y="2395"/>
                    </a:moveTo>
                    <a:cubicBezTo>
                      <a:pt x="387969" y="-3439"/>
                      <a:pt x="558796" y="-10094"/>
                      <a:pt x="1168678" y="132960"/>
                    </a:cubicBez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5" name="Oval 39"/>
            <p:cNvSpPr/>
            <p:nvPr/>
          </p:nvSpPr>
          <p:spPr>
            <a:xfrm>
              <a:off x="5866834" y="4450745"/>
              <a:ext cx="671554" cy="19451"/>
            </a:xfrm>
            <a:custGeom>
              <a:avLst/>
              <a:gdLst>
                <a:gd name="connsiteX0" fmla="*/ 0 w 381000"/>
                <a:gd name="connsiteY0" fmla="*/ 128016 h 256032"/>
                <a:gd name="connsiteX1" fmla="*/ 190500 w 381000"/>
                <a:gd name="connsiteY1" fmla="*/ 0 h 256032"/>
                <a:gd name="connsiteX2" fmla="*/ 381000 w 381000"/>
                <a:gd name="connsiteY2" fmla="*/ 128016 h 256032"/>
                <a:gd name="connsiteX3" fmla="*/ 190500 w 381000"/>
                <a:gd name="connsiteY3" fmla="*/ 256032 h 256032"/>
                <a:gd name="connsiteX4" fmla="*/ 0 w 381000"/>
                <a:gd name="connsiteY4" fmla="*/ 128016 h 256032"/>
                <a:gd name="connsiteX0" fmla="*/ 0 w 381000"/>
                <a:gd name="connsiteY0" fmla="*/ 128016 h 347472"/>
                <a:gd name="connsiteX1" fmla="*/ 190500 w 381000"/>
                <a:gd name="connsiteY1" fmla="*/ 0 h 347472"/>
                <a:gd name="connsiteX2" fmla="*/ 381000 w 381000"/>
                <a:gd name="connsiteY2" fmla="*/ 128016 h 347472"/>
                <a:gd name="connsiteX3" fmla="*/ 281940 w 381000"/>
                <a:gd name="connsiteY3" fmla="*/ 347472 h 347472"/>
                <a:gd name="connsiteX0" fmla="*/ 0 w 381000"/>
                <a:gd name="connsiteY0" fmla="*/ 128016 h 128016"/>
                <a:gd name="connsiteX1" fmla="*/ 190500 w 381000"/>
                <a:gd name="connsiteY1" fmla="*/ 0 h 128016"/>
                <a:gd name="connsiteX2" fmla="*/ 381000 w 381000"/>
                <a:gd name="connsiteY2" fmla="*/ 128016 h 128016"/>
                <a:gd name="connsiteX0" fmla="*/ 0 w 381000"/>
                <a:gd name="connsiteY0" fmla="*/ 13039 h 182203"/>
                <a:gd name="connsiteX1" fmla="*/ 204216 w 381000"/>
                <a:gd name="connsiteY1" fmla="*/ 182203 h 182203"/>
                <a:gd name="connsiteX2" fmla="*/ 381000 w 381000"/>
                <a:gd name="connsiteY2" fmla="*/ 13039 h 182203"/>
                <a:gd name="connsiteX0" fmla="*/ 0 w 1673974"/>
                <a:gd name="connsiteY0" fmla="*/ 10404 h 267032"/>
                <a:gd name="connsiteX1" fmla="*/ 1479804 w 1673974"/>
                <a:gd name="connsiteY1" fmla="*/ 266436 h 267032"/>
                <a:gd name="connsiteX2" fmla="*/ 1656588 w 1673974"/>
                <a:gd name="connsiteY2" fmla="*/ 97272 h 267032"/>
                <a:gd name="connsiteX0" fmla="*/ 0 w 2392680"/>
                <a:gd name="connsiteY0" fmla="*/ 10279 h 266570"/>
                <a:gd name="connsiteX1" fmla="*/ 1479804 w 2392680"/>
                <a:gd name="connsiteY1" fmla="*/ 266311 h 266570"/>
                <a:gd name="connsiteX2" fmla="*/ 2392680 w 2392680"/>
                <a:gd name="connsiteY2" fmla="*/ 69715 h 266570"/>
                <a:gd name="connsiteX0" fmla="*/ 0 w 2392680"/>
                <a:gd name="connsiteY0" fmla="*/ 13935 h 174348"/>
                <a:gd name="connsiteX1" fmla="*/ 1164336 w 2392680"/>
                <a:gd name="connsiteY1" fmla="*/ 173955 h 174348"/>
                <a:gd name="connsiteX2" fmla="*/ 2392680 w 2392680"/>
                <a:gd name="connsiteY2" fmla="*/ 73371 h 174348"/>
                <a:gd name="connsiteX0" fmla="*/ 0 w 2415540"/>
                <a:gd name="connsiteY0" fmla="*/ 12839 h 201099"/>
                <a:gd name="connsiteX1" fmla="*/ 1187196 w 2415540"/>
                <a:gd name="connsiteY1" fmla="*/ 200291 h 201099"/>
                <a:gd name="connsiteX2" fmla="*/ 2415540 w 2415540"/>
                <a:gd name="connsiteY2" fmla="*/ 99707 h 201099"/>
                <a:gd name="connsiteX0" fmla="*/ 0 w 2401559"/>
                <a:gd name="connsiteY0" fmla="*/ 12498 h 200070"/>
                <a:gd name="connsiteX1" fmla="*/ 1187196 w 2401559"/>
                <a:gd name="connsiteY1" fmla="*/ 199950 h 200070"/>
                <a:gd name="connsiteX2" fmla="*/ 2401559 w 2401559"/>
                <a:gd name="connsiteY2" fmla="*/ 49074 h 200070"/>
                <a:gd name="connsiteX0" fmla="*/ 0 w 2392239"/>
                <a:gd name="connsiteY0" fmla="*/ 11890 h 217895"/>
                <a:gd name="connsiteX1" fmla="*/ 1177876 w 2392239"/>
                <a:gd name="connsiteY1" fmla="*/ 217630 h 217895"/>
                <a:gd name="connsiteX2" fmla="*/ 2392239 w 2392239"/>
                <a:gd name="connsiteY2" fmla="*/ 66754 h 217895"/>
                <a:gd name="connsiteX0" fmla="*/ 0 w 2392239"/>
                <a:gd name="connsiteY0" fmla="*/ 12244 h 209116"/>
                <a:gd name="connsiteX1" fmla="*/ 996128 w 2392239"/>
                <a:gd name="connsiteY1" fmla="*/ 208840 h 209116"/>
                <a:gd name="connsiteX2" fmla="*/ 2392239 w 2392239"/>
                <a:gd name="connsiteY2" fmla="*/ 67108 h 209116"/>
                <a:gd name="connsiteX0" fmla="*/ 0 w 2392239"/>
                <a:gd name="connsiteY0" fmla="*/ 12981 h 211773"/>
                <a:gd name="connsiteX1" fmla="*/ 996128 w 2392239"/>
                <a:gd name="connsiteY1" fmla="*/ 209577 h 211773"/>
                <a:gd name="connsiteX2" fmla="*/ 2392239 w 2392239"/>
                <a:gd name="connsiteY2" fmla="*/ 67845 h 211773"/>
                <a:gd name="connsiteX0" fmla="*/ 0 w 1876641"/>
                <a:gd name="connsiteY0" fmla="*/ 12981 h 212573"/>
                <a:gd name="connsiteX1" fmla="*/ 996128 w 1876641"/>
                <a:gd name="connsiteY1" fmla="*/ 209577 h 212573"/>
                <a:gd name="connsiteX2" fmla="*/ 1876641 w 1876641"/>
                <a:gd name="connsiteY2" fmla="*/ 135939 h 212573"/>
                <a:gd name="connsiteX0" fmla="*/ 0 w 1832021"/>
                <a:gd name="connsiteY0" fmla="*/ 12981 h 212739"/>
                <a:gd name="connsiteX1" fmla="*/ 996128 w 1832021"/>
                <a:gd name="connsiteY1" fmla="*/ 209577 h 212739"/>
                <a:gd name="connsiteX2" fmla="*/ 1832021 w 1832021"/>
                <a:gd name="connsiteY2" fmla="*/ 145667 h 212739"/>
                <a:gd name="connsiteX0" fmla="*/ 0 w 1832021"/>
                <a:gd name="connsiteY0" fmla="*/ 12981 h 214586"/>
                <a:gd name="connsiteX1" fmla="*/ 996128 w 1832021"/>
                <a:gd name="connsiteY1" fmla="*/ 209577 h 214586"/>
                <a:gd name="connsiteX2" fmla="*/ 1832021 w 1832021"/>
                <a:gd name="connsiteY2" fmla="*/ 145667 h 214586"/>
                <a:gd name="connsiteX0" fmla="*/ 0 w 1898894"/>
                <a:gd name="connsiteY0" fmla="*/ 12981 h 213950"/>
                <a:gd name="connsiteX1" fmla="*/ 996128 w 1898894"/>
                <a:gd name="connsiteY1" fmla="*/ 209577 h 213950"/>
                <a:gd name="connsiteX2" fmla="*/ 1898894 w 1898894"/>
                <a:gd name="connsiteY2" fmla="*/ 129265 h 213950"/>
                <a:gd name="connsiteX0" fmla="*/ 0 w 1898894"/>
                <a:gd name="connsiteY0" fmla="*/ 12981 h 215118"/>
                <a:gd name="connsiteX1" fmla="*/ 996128 w 1898894"/>
                <a:gd name="connsiteY1" fmla="*/ 209577 h 215118"/>
                <a:gd name="connsiteX2" fmla="*/ 1898894 w 1898894"/>
                <a:gd name="connsiteY2" fmla="*/ 129265 h 215118"/>
                <a:gd name="connsiteX0" fmla="*/ 0 w 1898894"/>
                <a:gd name="connsiteY0" fmla="*/ 0 h 116284"/>
                <a:gd name="connsiteX1" fmla="*/ 1898894 w 1898894"/>
                <a:gd name="connsiteY1" fmla="*/ 116284 h 116284"/>
                <a:gd name="connsiteX0" fmla="*/ 0 w 1898894"/>
                <a:gd name="connsiteY0" fmla="*/ 0 h 141599"/>
                <a:gd name="connsiteX1" fmla="*/ 1898894 w 1898894"/>
                <a:gd name="connsiteY1" fmla="*/ 116284 h 141599"/>
                <a:gd name="connsiteX0" fmla="*/ 0 w 1903852"/>
                <a:gd name="connsiteY0" fmla="*/ 0 h 116027"/>
                <a:gd name="connsiteX1" fmla="*/ 1903852 w 1903852"/>
                <a:gd name="connsiteY1" fmla="*/ 87101 h 116027"/>
                <a:gd name="connsiteX0" fmla="*/ 0 w 1903852"/>
                <a:gd name="connsiteY0" fmla="*/ 0 h 128259"/>
                <a:gd name="connsiteX1" fmla="*/ 1903852 w 1903852"/>
                <a:gd name="connsiteY1" fmla="*/ 87101 h 128259"/>
                <a:gd name="connsiteX0" fmla="*/ 0 w 1908810"/>
                <a:gd name="connsiteY0" fmla="*/ 0 h 104334"/>
                <a:gd name="connsiteX1" fmla="*/ 1908810 w 1908810"/>
                <a:gd name="connsiteY1" fmla="*/ 57918 h 104334"/>
                <a:gd name="connsiteX0" fmla="*/ 0 w 1908810"/>
                <a:gd name="connsiteY0" fmla="*/ 0 h 136462"/>
                <a:gd name="connsiteX1" fmla="*/ 1908810 w 1908810"/>
                <a:gd name="connsiteY1" fmla="*/ 57918 h 136462"/>
                <a:gd name="connsiteX0" fmla="*/ 0 w 1493031"/>
                <a:gd name="connsiteY0" fmla="*/ 0 h 174740"/>
                <a:gd name="connsiteX1" fmla="*/ 1493031 w 1493031"/>
                <a:gd name="connsiteY1" fmla="*/ 105508 h 174740"/>
                <a:gd name="connsiteX0" fmla="*/ 0 w 1493031"/>
                <a:gd name="connsiteY0" fmla="*/ 0 h 153057"/>
                <a:gd name="connsiteX1" fmla="*/ 1493031 w 1493031"/>
                <a:gd name="connsiteY1" fmla="*/ 105508 h 153057"/>
                <a:gd name="connsiteX0" fmla="*/ 0 w 1493031"/>
                <a:gd name="connsiteY0" fmla="*/ 0 h 110774"/>
                <a:gd name="connsiteX1" fmla="*/ 1493031 w 1493031"/>
                <a:gd name="connsiteY1" fmla="*/ 53847 h 110774"/>
                <a:gd name="connsiteX0" fmla="*/ 0 w 1656379"/>
                <a:gd name="connsiteY0" fmla="*/ 0 h 99845"/>
                <a:gd name="connsiteX1" fmla="*/ 1656379 w 1656379"/>
                <a:gd name="connsiteY1" fmla="*/ 39707 h 99845"/>
                <a:gd name="connsiteX0" fmla="*/ 0 w 1656379"/>
                <a:gd name="connsiteY0" fmla="*/ 0 h 87300"/>
                <a:gd name="connsiteX1" fmla="*/ 1656379 w 1656379"/>
                <a:gd name="connsiteY1" fmla="*/ 39707 h 87300"/>
                <a:gd name="connsiteX0" fmla="*/ 0 w 1205392"/>
                <a:gd name="connsiteY0" fmla="*/ 0 h 65792"/>
                <a:gd name="connsiteX1" fmla="*/ 1205392 w 1205392"/>
                <a:gd name="connsiteY1" fmla="*/ 10210 h 65792"/>
                <a:gd name="connsiteX0" fmla="*/ 0 w 1205392"/>
                <a:gd name="connsiteY0" fmla="*/ 0 h 41888"/>
                <a:gd name="connsiteX1" fmla="*/ 1205392 w 1205392"/>
                <a:gd name="connsiteY1" fmla="*/ 10210 h 41888"/>
                <a:gd name="connsiteX0" fmla="*/ 0 w 724338"/>
                <a:gd name="connsiteY0" fmla="*/ 31928 h 53570"/>
                <a:gd name="connsiteX1" fmla="*/ 724338 w 724338"/>
                <a:gd name="connsiteY1" fmla="*/ 0 h 53570"/>
                <a:gd name="connsiteX0" fmla="*/ 0 w 724338"/>
                <a:gd name="connsiteY0" fmla="*/ 38424 h 47252"/>
                <a:gd name="connsiteX1" fmla="*/ 724338 w 724338"/>
                <a:gd name="connsiteY1" fmla="*/ 6496 h 47252"/>
                <a:gd name="connsiteX0" fmla="*/ 0 w 724338"/>
                <a:gd name="connsiteY0" fmla="*/ 41084 h 41091"/>
                <a:gd name="connsiteX1" fmla="*/ 724338 w 724338"/>
                <a:gd name="connsiteY1" fmla="*/ 9156 h 41091"/>
                <a:gd name="connsiteX0" fmla="*/ 0 w 814535"/>
                <a:gd name="connsiteY0" fmla="*/ 37331 h 37339"/>
                <a:gd name="connsiteX1" fmla="*/ 814535 w 814535"/>
                <a:gd name="connsiteY1" fmla="*/ 9617 h 37339"/>
                <a:gd name="connsiteX0" fmla="*/ 0 w 793060"/>
                <a:gd name="connsiteY0" fmla="*/ 37331 h 37339"/>
                <a:gd name="connsiteX1" fmla="*/ 793060 w 793060"/>
                <a:gd name="connsiteY1" fmla="*/ 9617 h 37339"/>
                <a:gd name="connsiteX0" fmla="*/ 0 w 762994"/>
                <a:gd name="connsiteY0" fmla="*/ 33627 h 33636"/>
                <a:gd name="connsiteX1" fmla="*/ 762994 w 762994"/>
                <a:gd name="connsiteY1" fmla="*/ 10127 h 33636"/>
                <a:gd name="connsiteX0" fmla="*/ 0 w 1003401"/>
                <a:gd name="connsiteY0" fmla="*/ 10373 h 15902"/>
                <a:gd name="connsiteX1" fmla="*/ 1003401 w 1003401"/>
                <a:gd name="connsiteY1" fmla="*/ 15902 h 15902"/>
                <a:gd name="connsiteX0" fmla="*/ 0 w 1003401"/>
                <a:gd name="connsiteY0" fmla="*/ 0 h 28513"/>
                <a:gd name="connsiteX1" fmla="*/ 1003401 w 1003401"/>
                <a:gd name="connsiteY1" fmla="*/ 5529 h 2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3401" h="28513">
                  <a:moveTo>
                    <a:pt x="0" y="0"/>
                  </a:moveTo>
                  <a:cubicBezTo>
                    <a:pt x="259291" y="836"/>
                    <a:pt x="447564" y="59912"/>
                    <a:pt x="1003401" y="5529"/>
                  </a:cubicBezTo>
                </a:path>
              </a:pathLst>
            </a:custGeom>
            <a:noFill/>
            <a:ln w="1905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39"/>
            <p:cNvSpPr/>
            <p:nvPr/>
          </p:nvSpPr>
          <p:spPr>
            <a:xfrm>
              <a:off x="6547483" y="4434092"/>
              <a:ext cx="616322" cy="85848"/>
            </a:xfrm>
            <a:custGeom>
              <a:avLst/>
              <a:gdLst>
                <a:gd name="connsiteX0" fmla="*/ 0 w 381000"/>
                <a:gd name="connsiteY0" fmla="*/ 128016 h 256032"/>
                <a:gd name="connsiteX1" fmla="*/ 190500 w 381000"/>
                <a:gd name="connsiteY1" fmla="*/ 0 h 256032"/>
                <a:gd name="connsiteX2" fmla="*/ 381000 w 381000"/>
                <a:gd name="connsiteY2" fmla="*/ 128016 h 256032"/>
                <a:gd name="connsiteX3" fmla="*/ 190500 w 381000"/>
                <a:gd name="connsiteY3" fmla="*/ 256032 h 256032"/>
                <a:gd name="connsiteX4" fmla="*/ 0 w 381000"/>
                <a:gd name="connsiteY4" fmla="*/ 128016 h 256032"/>
                <a:gd name="connsiteX0" fmla="*/ 0 w 381000"/>
                <a:gd name="connsiteY0" fmla="*/ 128016 h 347472"/>
                <a:gd name="connsiteX1" fmla="*/ 190500 w 381000"/>
                <a:gd name="connsiteY1" fmla="*/ 0 h 347472"/>
                <a:gd name="connsiteX2" fmla="*/ 381000 w 381000"/>
                <a:gd name="connsiteY2" fmla="*/ 128016 h 347472"/>
                <a:gd name="connsiteX3" fmla="*/ 281940 w 381000"/>
                <a:gd name="connsiteY3" fmla="*/ 347472 h 347472"/>
                <a:gd name="connsiteX0" fmla="*/ 0 w 381000"/>
                <a:gd name="connsiteY0" fmla="*/ 128016 h 128016"/>
                <a:gd name="connsiteX1" fmla="*/ 190500 w 381000"/>
                <a:gd name="connsiteY1" fmla="*/ 0 h 128016"/>
                <a:gd name="connsiteX2" fmla="*/ 381000 w 381000"/>
                <a:gd name="connsiteY2" fmla="*/ 128016 h 128016"/>
                <a:gd name="connsiteX0" fmla="*/ 0 w 381000"/>
                <a:gd name="connsiteY0" fmla="*/ 13039 h 182203"/>
                <a:gd name="connsiteX1" fmla="*/ 204216 w 381000"/>
                <a:gd name="connsiteY1" fmla="*/ 182203 h 182203"/>
                <a:gd name="connsiteX2" fmla="*/ 381000 w 381000"/>
                <a:gd name="connsiteY2" fmla="*/ 13039 h 182203"/>
                <a:gd name="connsiteX0" fmla="*/ 0 w 1673974"/>
                <a:gd name="connsiteY0" fmla="*/ 10404 h 267032"/>
                <a:gd name="connsiteX1" fmla="*/ 1479804 w 1673974"/>
                <a:gd name="connsiteY1" fmla="*/ 266436 h 267032"/>
                <a:gd name="connsiteX2" fmla="*/ 1656588 w 1673974"/>
                <a:gd name="connsiteY2" fmla="*/ 97272 h 267032"/>
                <a:gd name="connsiteX0" fmla="*/ 0 w 2392680"/>
                <a:gd name="connsiteY0" fmla="*/ 10279 h 266570"/>
                <a:gd name="connsiteX1" fmla="*/ 1479804 w 2392680"/>
                <a:gd name="connsiteY1" fmla="*/ 266311 h 266570"/>
                <a:gd name="connsiteX2" fmla="*/ 2392680 w 2392680"/>
                <a:gd name="connsiteY2" fmla="*/ 69715 h 266570"/>
                <a:gd name="connsiteX0" fmla="*/ 0 w 2392680"/>
                <a:gd name="connsiteY0" fmla="*/ 13935 h 174348"/>
                <a:gd name="connsiteX1" fmla="*/ 1164336 w 2392680"/>
                <a:gd name="connsiteY1" fmla="*/ 173955 h 174348"/>
                <a:gd name="connsiteX2" fmla="*/ 2392680 w 2392680"/>
                <a:gd name="connsiteY2" fmla="*/ 73371 h 174348"/>
                <a:gd name="connsiteX0" fmla="*/ 0 w 2415540"/>
                <a:gd name="connsiteY0" fmla="*/ 12839 h 201099"/>
                <a:gd name="connsiteX1" fmla="*/ 1187196 w 2415540"/>
                <a:gd name="connsiteY1" fmla="*/ 200291 h 201099"/>
                <a:gd name="connsiteX2" fmla="*/ 2415540 w 2415540"/>
                <a:gd name="connsiteY2" fmla="*/ 99707 h 201099"/>
                <a:gd name="connsiteX0" fmla="*/ 0 w 2401559"/>
                <a:gd name="connsiteY0" fmla="*/ 12498 h 200070"/>
                <a:gd name="connsiteX1" fmla="*/ 1187196 w 2401559"/>
                <a:gd name="connsiteY1" fmla="*/ 199950 h 200070"/>
                <a:gd name="connsiteX2" fmla="*/ 2401559 w 2401559"/>
                <a:gd name="connsiteY2" fmla="*/ 49074 h 200070"/>
                <a:gd name="connsiteX0" fmla="*/ 0 w 2392239"/>
                <a:gd name="connsiteY0" fmla="*/ 11890 h 217895"/>
                <a:gd name="connsiteX1" fmla="*/ 1177876 w 2392239"/>
                <a:gd name="connsiteY1" fmla="*/ 217630 h 217895"/>
                <a:gd name="connsiteX2" fmla="*/ 2392239 w 2392239"/>
                <a:gd name="connsiteY2" fmla="*/ 66754 h 217895"/>
                <a:gd name="connsiteX0" fmla="*/ 0 w 2392239"/>
                <a:gd name="connsiteY0" fmla="*/ 12244 h 209116"/>
                <a:gd name="connsiteX1" fmla="*/ 996128 w 2392239"/>
                <a:gd name="connsiteY1" fmla="*/ 208840 h 209116"/>
                <a:gd name="connsiteX2" fmla="*/ 2392239 w 2392239"/>
                <a:gd name="connsiteY2" fmla="*/ 67108 h 209116"/>
                <a:gd name="connsiteX0" fmla="*/ 0 w 2392239"/>
                <a:gd name="connsiteY0" fmla="*/ 12981 h 211773"/>
                <a:gd name="connsiteX1" fmla="*/ 996128 w 2392239"/>
                <a:gd name="connsiteY1" fmla="*/ 209577 h 211773"/>
                <a:gd name="connsiteX2" fmla="*/ 2392239 w 2392239"/>
                <a:gd name="connsiteY2" fmla="*/ 67845 h 211773"/>
                <a:gd name="connsiteX0" fmla="*/ 0 w 1876641"/>
                <a:gd name="connsiteY0" fmla="*/ 12981 h 212573"/>
                <a:gd name="connsiteX1" fmla="*/ 996128 w 1876641"/>
                <a:gd name="connsiteY1" fmla="*/ 209577 h 212573"/>
                <a:gd name="connsiteX2" fmla="*/ 1876641 w 1876641"/>
                <a:gd name="connsiteY2" fmla="*/ 135939 h 212573"/>
                <a:gd name="connsiteX0" fmla="*/ 0 w 1876641"/>
                <a:gd name="connsiteY0" fmla="*/ 0 h 122958"/>
                <a:gd name="connsiteX1" fmla="*/ 1876641 w 1876641"/>
                <a:gd name="connsiteY1" fmla="*/ 122958 h 122958"/>
                <a:gd name="connsiteX0" fmla="*/ 0 w 1876641"/>
                <a:gd name="connsiteY0" fmla="*/ 1706 h 124664"/>
                <a:gd name="connsiteX1" fmla="*/ 1360482 w 1876641"/>
                <a:gd name="connsiteY1" fmla="*/ 5533 h 124664"/>
                <a:gd name="connsiteX2" fmla="*/ 1876641 w 1876641"/>
                <a:gd name="connsiteY2" fmla="*/ 124664 h 124664"/>
                <a:gd name="connsiteX0" fmla="*/ 0 w 2248465"/>
                <a:gd name="connsiteY0" fmla="*/ 139688 h 145221"/>
                <a:gd name="connsiteX1" fmla="*/ 1360482 w 2248465"/>
                <a:gd name="connsiteY1" fmla="*/ 143515 h 145221"/>
                <a:gd name="connsiteX2" fmla="*/ 2248465 w 2248465"/>
                <a:gd name="connsiteY2" fmla="*/ 0 h 145221"/>
                <a:gd name="connsiteX0" fmla="*/ 0 w 2248465"/>
                <a:gd name="connsiteY0" fmla="*/ 139688 h 139688"/>
                <a:gd name="connsiteX1" fmla="*/ 2248465 w 2248465"/>
                <a:gd name="connsiteY1" fmla="*/ 0 h 139688"/>
                <a:gd name="connsiteX0" fmla="*/ 0 w 493452"/>
                <a:gd name="connsiteY0" fmla="*/ 86186 h 86186"/>
                <a:gd name="connsiteX1" fmla="*/ 493452 w 493452"/>
                <a:gd name="connsiteY1" fmla="*/ 0 h 86186"/>
                <a:gd name="connsiteX0" fmla="*/ 0 w 493452"/>
                <a:gd name="connsiteY0" fmla="*/ 86186 h 86186"/>
                <a:gd name="connsiteX1" fmla="*/ 493452 w 493452"/>
                <a:gd name="connsiteY1" fmla="*/ 0 h 86186"/>
                <a:gd name="connsiteX0" fmla="*/ 0 w 493452"/>
                <a:gd name="connsiteY0" fmla="*/ 97521 h 97521"/>
                <a:gd name="connsiteX1" fmla="*/ 493452 w 493452"/>
                <a:gd name="connsiteY1" fmla="*/ 11335 h 97521"/>
                <a:gd name="connsiteX0" fmla="*/ 0 w 493452"/>
                <a:gd name="connsiteY0" fmla="*/ 86186 h 86186"/>
                <a:gd name="connsiteX1" fmla="*/ 493452 w 493452"/>
                <a:gd name="connsiteY1" fmla="*/ 0 h 86186"/>
                <a:gd name="connsiteX0" fmla="*/ 0 w 493452"/>
                <a:gd name="connsiteY0" fmla="*/ 86186 h 86186"/>
                <a:gd name="connsiteX1" fmla="*/ 493452 w 493452"/>
                <a:gd name="connsiteY1" fmla="*/ 0 h 86186"/>
                <a:gd name="connsiteX0" fmla="*/ 0 w 493452"/>
                <a:gd name="connsiteY0" fmla="*/ 49316 h 49316"/>
                <a:gd name="connsiteX1" fmla="*/ 493452 w 493452"/>
                <a:gd name="connsiteY1" fmla="*/ 6904 h 49316"/>
                <a:gd name="connsiteX0" fmla="*/ 0 w 493452"/>
                <a:gd name="connsiteY0" fmla="*/ 42412 h 42412"/>
                <a:gd name="connsiteX1" fmla="*/ 493452 w 493452"/>
                <a:gd name="connsiteY1" fmla="*/ 0 h 42412"/>
                <a:gd name="connsiteX0" fmla="*/ 0 w 465733"/>
                <a:gd name="connsiteY0" fmla="*/ 144390 h 144390"/>
                <a:gd name="connsiteX1" fmla="*/ 465733 w 465733"/>
                <a:gd name="connsiteY1" fmla="*/ 0 h 144390"/>
                <a:gd name="connsiteX0" fmla="*/ 0 w 465733"/>
                <a:gd name="connsiteY0" fmla="*/ 144390 h 144390"/>
                <a:gd name="connsiteX1" fmla="*/ 465733 w 465733"/>
                <a:gd name="connsiteY1" fmla="*/ 0 h 144390"/>
                <a:gd name="connsiteX0" fmla="*/ 0 w 465733"/>
                <a:gd name="connsiteY0" fmla="*/ 87563 h 87563"/>
                <a:gd name="connsiteX1" fmla="*/ 465733 w 465733"/>
                <a:gd name="connsiteY1" fmla="*/ 0 h 87563"/>
                <a:gd name="connsiteX0" fmla="*/ 0 w 465733"/>
                <a:gd name="connsiteY0" fmla="*/ 87563 h 87563"/>
                <a:gd name="connsiteX1" fmla="*/ 465733 w 465733"/>
                <a:gd name="connsiteY1" fmla="*/ 0 h 87563"/>
                <a:gd name="connsiteX0" fmla="*/ 0 w 465733"/>
                <a:gd name="connsiteY0" fmla="*/ 87563 h 87563"/>
                <a:gd name="connsiteX1" fmla="*/ 465733 w 465733"/>
                <a:gd name="connsiteY1" fmla="*/ 0 h 87563"/>
                <a:gd name="connsiteX0" fmla="*/ 0 w 470999"/>
                <a:gd name="connsiteY0" fmla="*/ 103062 h 103062"/>
                <a:gd name="connsiteX1" fmla="*/ 470999 w 470999"/>
                <a:gd name="connsiteY1" fmla="*/ 0 h 103062"/>
                <a:gd name="connsiteX0" fmla="*/ 0 w 470999"/>
                <a:gd name="connsiteY0" fmla="*/ 103062 h 103062"/>
                <a:gd name="connsiteX1" fmla="*/ 470999 w 470999"/>
                <a:gd name="connsiteY1" fmla="*/ 0 h 103062"/>
                <a:gd name="connsiteX0" fmla="*/ 0 w 480608"/>
                <a:gd name="connsiteY0" fmla="*/ 65355 h 65355"/>
                <a:gd name="connsiteX1" fmla="*/ 480608 w 480608"/>
                <a:gd name="connsiteY1" fmla="*/ 0 h 65355"/>
                <a:gd name="connsiteX0" fmla="*/ 0 w 322065"/>
                <a:gd name="connsiteY0" fmla="*/ 51215 h 51215"/>
                <a:gd name="connsiteX1" fmla="*/ 322065 w 322065"/>
                <a:gd name="connsiteY1" fmla="*/ 0 h 51215"/>
                <a:gd name="connsiteX0" fmla="*/ 0 w 747281"/>
                <a:gd name="connsiteY0" fmla="*/ 25932 h 25932"/>
                <a:gd name="connsiteX1" fmla="*/ 747281 w 747281"/>
                <a:gd name="connsiteY1" fmla="*/ 0 h 25932"/>
                <a:gd name="connsiteX0" fmla="*/ 0 w 790232"/>
                <a:gd name="connsiteY0" fmla="*/ 0 h 20420"/>
                <a:gd name="connsiteX1" fmla="*/ 790232 w 790232"/>
                <a:gd name="connsiteY1" fmla="*/ 20420 h 20420"/>
                <a:gd name="connsiteX0" fmla="*/ 0 w 790232"/>
                <a:gd name="connsiteY0" fmla="*/ 29833 h 50253"/>
                <a:gd name="connsiteX1" fmla="*/ 790232 w 790232"/>
                <a:gd name="connsiteY1" fmla="*/ 50253 h 50253"/>
                <a:gd name="connsiteX0" fmla="*/ 0 w 790232"/>
                <a:gd name="connsiteY0" fmla="*/ 46812 h 67232"/>
                <a:gd name="connsiteX1" fmla="*/ 790232 w 790232"/>
                <a:gd name="connsiteY1" fmla="*/ 67232 h 67232"/>
                <a:gd name="connsiteX0" fmla="*/ 0 w 1241218"/>
                <a:gd name="connsiteY0" fmla="*/ 27314 h 94086"/>
                <a:gd name="connsiteX1" fmla="*/ 1241218 w 1241218"/>
                <a:gd name="connsiteY1" fmla="*/ 94086 h 94086"/>
                <a:gd name="connsiteX0" fmla="*/ 0 w 1241218"/>
                <a:gd name="connsiteY0" fmla="*/ 8894 h 75666"/>
                <a:gd name="connsiteX1" fmla="*/ 1241218 w 1241218"/>
                <a:gd name="connsiteY1" fmla="*/ 75666 h 75666"/>
                <a:gd name="connsiteX0" fmla="*/ 0 w 1185381"/>
                <a:gd name="connsiteY0" fmla="*/ 10487 h 73045"/>
                <a:gd name="connsiteX1" fmla="*/ 1185381 w 1185381"/>
                <a:gd name="connsiteY1" fmla="*/ 73045 h 73045"/>
                <a:gd name="connsiteX0" fmla="*/ 0 w 1185381"/>
                <a:gd name="connsiteY0" fmla="*/ 37614 h 100172"/>
                <a:gd name="connsiteX1" fmla="*/ 1185381 w 1185381"/>
                <a:gd name="connsiteY1" fmla="*/ 100172 h 100172"/>
                <a:gd name="connsiteX0" fmla="*/ 0 w 1254103"/>
                <a:gd name="connsiteY0" fmla="*/ 40096 h 98440"/>
                <a:gd name="connsiteX1" fmla="*/ 1254103 w 1254103"/>
                <a:gd name="connsiteY1" fmla="*/ 98440 h 98440"/>
                <a:gd name="connsiteX0" fmla="*/ 0 w 1198266"/>
                <a:gd name="connsiteY0" fmla="*/ 76647 h 80212"/>
                <a:gd name="connsiteX1" fmla="*/ 1198266 w 1198266"/>
                <a:gd name="connsiteY1" fmla="*/ 80212 h 80212"/>
                <a:gd name="connsiteX0" fmla="*/ 0 w 1198266"/>
                <a:gd name="connsiteY0" fmla="*/ 42980 h 46545"/>
                <a:gd name="connsiteX1" fmla="*/ 1198266 w 1198266"/>
                <a:gd name="connsiteY1" fmla="*/ 46545 h 46545"/>
                <a:gd name="connsiteX0" fmla="*/ 0 w 1168678"/>
                <a:gd name="connsiteY0" fmla="*/ 592 h 131157"/>
                <a:gd name="connsiteX1" fmla="*/ 1168678 w 1168678"/>
                <a:gd name="connsiteY1" fmla="*/ 131157 h 131157"/>
                <a:gd name="connsiteX0" fmla="*/ 0 w 1168678"/>
                <a:gd name="connsiteY0" fmla="*/ 2395 h 132960"/>
                <a:gd name="connsiteX1" fmla="*/ 1168678 w 1168678"/>
                <a:gd name="connsiteY1" fmla="*/ 132960 h 132960"/>
                <a:gd name="connsiteX0" fmla="*/ 0 w 968955"/>
                <a:gd name="connsiteY0" fmla="*/ 6186 h 114979"/>
                <a:gd name="connsiteX1" fmla="*/ 968955 w 968955"/>
                <a:gd name="connsiteY1" fmla="*/ 114979 h 114979"/>
                <a:gd name="connsiteX0" fmla="*/ 0 w 950462"/>
                <a:gd name="connsiteY0" fmla="*/ 9311 h 107218"/>
                <a:gd name="connsiteX1" fmla="*/ 950462 w 950462"/>
                <a:gd name="connsiteY1" fmla="*/ 107218 h 107218"/>
                <a:gd name="connsiteX0" fmla="*/ 0 w 950462"/>
                <a:gd name="connsiteY0" fmla="*/ 25298 h 123205"/>
                <a:gd name="connsiteX1" fmla="*/ 950462 w 950462"/>
                <a:gd name="connsiteY1" fmla="*/ 123205 h 123205"/>
                <a:gd name="connsiteX0" fmla="*/ 0 w 920873"/>
                <a:gd name="connsiteY0" fmla="*/ 27559 h 118209"/>
                <a:gd name="connsiteX1" fmla="*/ 920873 w 920873"/>
                <a:gd name="connsiteY1" fmla="*/ 118209 h 118209"/>
                <a:gd name="connsiteX0" fmla="*/ 0 w 920873"/>
                <a:gd name="connsiteY0" fmla="*/ 0 h 90650"/>
                <a:gd name="connsiteX1" fmla="*/ 920873 w 920873"/>
                <a:gd name="connsiteY1" fmla="*/ 90650 h 90650"/>
                <a:gd name="connsiteX0" fmla="*/ 0 w 920873"/>
                <a:gd name="connsiteY0" fmla="*/ 13860 h 104510"/>
                <a:gd name="connsiteX1" fmla="*/ 920873 w 920873"/>
                <a:gd name="connsiteY1" fmla="*/ 104510 h 104510"/>
                <a:gd name="connsiteX0" fmla="*/ 0 w 920873"/>
                <a:gd name="connsiteY0" fmla="*/ 35192 h 125842"/>
                <a:gd name="connsiteX1" fmla="*/ 920873 w 920873"/>
                <a:gd name="connsiteY1" fmla="*/ 125842 h 125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20873" h="125842">
                  <a:moveTo>
                    <a:pt x="0" y="35192"/>
                  </a:moveTo>
                  <a:cubicBezTo>
                    <a:pt x="310657" y="7352"/>
                    <a:pt x="643504" y="-60403"/>
                    <a:pt x="920873" y="125842"/>
                  </a:cubicBezTo>
                </a:path>
              </a:pathLst>
            </a:custGeom>
            <a:noFill/>
            <a:ln w="1905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3340468" y="4856511"/>
            <a:ext cx="3971488" cy="80369"/>
            <a:chOff x="1402081" y="4133626"/>
            <a:chExt cx="5821678" cy="117810"/>
          </a:xfrm>
        </p:grpSpPr>
        <p:sp>
          <p:nvSpPr>
            <p:cNvPr id="98" name="Rectangle 97"/>
            <p:cNvSpPr/>
            <p:nvPr/>
          </p:nvSpPr>
          <p:spPr>
            <a:xfrm>
              <a:off x="1402081" y="4179345"/>
              <a:ext cx="45719" cy="45719"/>
            </a:xfrm>
            <a:prstGeom prst="rect">
              <a:avLst/>
            </a:prstGeom>
            <a:solidFill>
              <a:schemeClr val="accent5"/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1531621" y="4133626"/>
              <a:ext cx="45719" cy="45719"/>
            </a:xfrm>
            <a:prstGeom prst="rect">
              <a:avLst/>
            </a:prstGeom>
            <a:solidFill>
              <a:schemeClr val="accent5"/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3324468" y="4156485"/>
              <a:ext cx="45719" cy="45719"/>
            </a:xfrm>
            <a:prstGeom prst="rect">
              <a:avLst/>
            </a:prstGeom>
            <a:solidFill>
              <a:schemeClr val="accent5"/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5248656" y="4156484"/>
              <a:ext cx="45719" cy="45719"/>
            </a:xfrm>
            <a:prstGeom prst="rect">
              <a:avLst/>
            </a:prstGeom>
            <a:solidFill>
              <a:schemeClr val="accent5"/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7178040" y="4179345"/>
              <a:ext cx="45719" cy="45719"/>
            </a:xfrm>
            <a:prstGeom prst="rect">
              <a:avLst/>
            </a:prstGeom>
            <a:solidFill>
              <a:schemeClr val="accent5"/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3" name="Group 102"/>
            <p:cNvGrpSpPr/>
            <p:nvPr/>
          </p:nvGrpSpPr>
          <p:grpSpPr>
            <a:xfrm>
              <a:off x="1454056" y="4181579"/>
              <a:ext cx="1893944" cy="69857"/>
              <a:chOff x="1454056" y="4181579"/>
              <a:chExt cx="1893944" cy="69857"/>
            </a:xfrm>
          </p:grpSpPr>
          <p:sp>
            <p:nvSpPr>
              <p:cNvPr id="110" name="Oval 39"/>
              <p:cNvSpPr/>
              <p:nvPr/>
            </p:nvSpPr>
            <p:spPr>
              <a:xfrm>
                <a:off x="1454056" y="4215207"/>
                <a:ext cx="784850" cy="36229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32021"/>
                  <a:gd name="connsiteY0" fmla="*/ 12981 h 212739"/>
                  <a:gd name="connsiteX1" fmla="*/ 996128 w 1832021"/>
                  <a:gd name="connsiteY1" fmla="*/ 209577 h 212739"/>
                  <a:gd name="connsiteX2" fmla="*/ 1832021 w 1832021"/>
                  <a:gd name="connsiteY2" fmla="*/ 145667 h 212739"/>
                  <a:gd name="connsiteX0" fmla="*/ 0 w 1832021"/>
                  <a:gd name="connsiteY0" fmla="*/ 12981 h 214586"/>
                  <a:gd name="connsiteX1" fmla="*/ 996128 w 1832021"/>
                  <a:gd name="connsiteY1" fmla="*/ 209577 h 214586"/>
                  <a:gd name="connsiteX2" fmla="*/ 1832021 w 1832021"/>
                  <a:gd name="connsiteY2" fmla="*/ 145667 h 214586"/>
                  <a:gd name="connsiteX0" fmla="*/ 0 w 1898894"/>
                  <a:gd name="connsiteY0" fmla="*/ 12981 h 213950"/>
                  <a:gd name="connsiteX1" fmla="*/ 996128 w 1898894"/>
                  <a:gd name="connsiteY1" fmla="*/ 209577 h 213950"/>
                  <a:gd name="connsiteX2" fmla="*/ 1898894 w 1898894"/>
                  <a:gd name="connsiteY2" fmla="*/ 129265 h 213950"/>
                  <a:gd name="connsiteX0" fmla="*/ 0 w 1898894"/>
                  <a:gd name="connsiteY0" fmla="*/ 12981 h 215118"/>
                  <a:gd name="connsiteX1" fmla="*/ 996128 w 1898894"/>
                  <a:gd name="connsiteY1" fmla="*/ 209577 h 215118"/>
                  <a:gd name="connsiteX2" fmla="*/ 1898894 w 1898894"/>
                  <a:gd name="connsiteY2" fmla="*/ 129265 h 215118"/>
                  <a:gd name="connsiteX0" fmla="*/ 0 w 1898894"/>
                  <a:gd name="connsiteY0" fmla="*/ 0 h 116284"/>
                  <a:gd name="connsiteX1" fmla="*/ 1898894 w 1898894"/>
                  <a:gd name="connsiteY1" fmla="*/ 116284 h 116284"/>
                  <a:gd name="connsiteX0" fmla="*/ 0 w 1898894"/>
                  <a:gd name="connsiteY0" fmla="*/ 0 h 141599"/>
                  <a:gd name="connsiteX1" fmla="*/ 1898894 w 1898894"/>
                  <a:gd name="connsiteY1" fmla="*/ 116284 h 141599"/>
                  <a:gd name="connsiteX0" fmla="*/ 0 w 1903852"/>
                  <a:gd name="connsiteY0" fmla="*/ 0 h 116027"/>
                  <a:gd name="connsiteX1" fmla="*/ 1903852 w 1903852"/>
                  <a:gd name="connsiteY1" fmla="*/ 87101 h 116027"/>
                  <a:gd name="connsiteX0" fmla="*/ 0 w 1903852"/>
                  <a:gd name="connsiteY0" fmla="*/ 0 h 128259"/>
                  <a:gd name="connsiteX1" fmla="*/ 1903852 w 1903852"/>
                  <a:gd name="connsiteY1" fmla="*/ 87101 h 128259"/>
                  <a:gd name="connsiteX0" fmla="*/ 0 w 1908810"/>
                  <a:gd name="connsiteY0" fmla="*/ 0 h 104334"/>
                  <a:gd name="connsiteX1" fmla="*/ 1908810 w 1908810"/>
                  <a:gd name="connsiteY1" fmla="*/ 57918 h 104334"/>
                  <a:gd name="connsiteX0" fmla="*/ 0 w 1908810"/>
                  <a:gd name="connsiteY0" fmla="*/ 0 h 136462"/>
                  <a:gd name="connsiteX1" fmla="*/ 1908810 w 1908810"/>
                  <a:gd name="connsiteY1" fmla="*/ 57918 h 136462"/>
                  <a:gd name="connsiteX0" fmla="*/ 0 w 1493031"/>
                  <a:gd name="connsiteY0" fmla="*/ 0 h 174740"/>
                  <a:gd name="connsiteX1" fmla="*/ 1493031 w 1493031"/>
                  <a:gd name="connsiteY1" fmla="*/ 105508 h 174740"/>
                  <a:gd name="connsiteX0" fmla="*/ 0 w 1493031"/>
                  <a:gd name="connsiteY0" fmla="*/ 0 h 153057"/>
                  <a:gd name="connsiteX1" fmla="*/ 1493031 w 1493031"/>
                  <a:gd name="connsiteY1" fmla="*/ 105508 h 153057"/>
                  <a:gd name="connsiteX0" fmla="*/ 0 w 1493031"/>
                  <a:gd name="connsiteY0" fmla="*/ 0 h 110774"/>
                  <a:gd name="connsiteX1" fmla="*/ 1493031 w 1493031"/>
                  <a:gd name="connsiteY1" fmla="*/ 53847 h 110774"/>
                  <a:gd name="connsiteX0" fmla="*/ 0 w 1656379"/>
                  <a:gd name="connsiteY0" fmla="*/ 0 h 99845"/>
                  <a:gd name="connsiteX1" fmla="*/ 1656379 w 1656379"/>
                  <a:gd name="connsiteY1" fmla="*/ 39707 h 99845"/>
                  <a:gd name="connsiteX0" fmla="*/ 0 w 1656379"/>
                  <a:gd name="connsiteY0" fmla="*/ 0 h 87300"/>
                  <a:gd name="connsiteX1" fmla="*/ 1656379 w 1656379"/>
                  <a:gd name="connsiteY1" fmla="*/ 39707 h 87300"/>
                  <a:gd name="connsiteX0" fmla="*/ 0 w 1205392"/>
                  <a:gd name="connsiteY0" fmla="*/ 0 h 65792"/>
                  <a:gd name="connsiteX1" fmla="*/ 1205392 w 1205392"/>
                  <a:gd name="connsiteY1" fmla="*/ 10210 h 65792"/>
                  <a:gd name="connsiteX0" fmla="*/ 0 w 1205392"/>
                  <a:gd name="connsiteY0" fmla="*/ 0 h 41888"/>
                  <a:gd name="connsiteX1" fmla="*/ 1205392 w 1205392"/>
                  <a:gd name="connsiteY1" fmla="*/ 10210 h 41888"/>
                  <a:gd name="connsiteX0" fmla="*/ 0 w 1205392"/>
                  <a:gd name="connsiteY0" fmla="*/ 0 h 66143"/>
                  <a:gd name="connsiteX1" fmla="*/ 1205392 w 1205392"/>
                  <a:gd name="connsiteY1" fmla="*/ 10210 h 66143"/>
                  <a:gd name="connsiteX0" fmla="*/ 0 w 799992"/>
                  <a:gd name="connsiteY0" fmla="*/ 0 h 78960"/>
                  <a:gd name="connsiteX1" fmla="*/ 799992 w 799992"/>
                  <a:gd name="connsiteY1" fmla="*/ 36229 h 78960"/>
                  <a:gd name="connsiteX0" fmla="*/ 0 w 799992"/>
                  <a:gd name="connsiteY0" fmla="*/ 0 h 59830"/>
                  <a:gd name="connsiteX1" fmla="*/ 799992 w 799992"/>
                  <a:gd name="connsiteY1" fmla="*/ 36229 h 59830"/>
                  <a:gd name="connsiteX0" fmla="*/ 0 w 799992"/>
                  <a:gd name="connsiteY0" fmla="*/ 0 h 39607"/>
                  <a:gd name="connsiteX1" fmla="*/ 799992 w 799992"/>
                  <a:gd name="connsiteY1" fmla="*/ 36229 h 39607"/>
                  <a:gd name="connsiteX0" fmla="*/ 0 w 799992"/>
                  <a:gd name="connsiteY0" fmla="*/ 0 h 36229"/>
                  <a:gd name="connsiteX1" fmla="*/ 799992 w 799992"/>
                  <a:gd name="connsiteY1" fmla="*/ 36229 h 36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99992" h="36229">
                    <a:moveTo>
                      <a:pt x="0" y="0"/>
                    </a:moveTo>
                    <a:lnTo>
                      <a:pt x="799992" y="36229"/>
                    </a:ln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Oval 39"/>
              <p:cNvSpPr/>
              <p:nvPr/>
            </p:nvSpPr>
            <p:spPr>
              <a:xfrm>
                <a:off x="2230752" y="4181579"/>
                <a:ext cx="1117248" cy="68268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76641"/>
                  <a:gd name="connsiteY0" fmla="*/ 0 h 122958"/>
                  <a:gd name="connsiteX1" fmla="*/ 1876641 w 1876641"/>
                  <a:gd name="connsiteY1" fmla="*/ 122958 h 122958"/>
                  <a:gd name="connsiteX0" fmla="*/ 0 w 1876641"/>
                  <a:gd name="connsiteY0" fmla="*/ 1706 h 124664"/>
                  <a:gd name="connsiteX1" fmla="*/ 1360482 w 1876641"/>
                  <a:gd name="connsiteY1" fmla="*/ 5533 h 124664"/>
                  <a:gd name="connsiteX2" fmla="*/ 1876641 w 1876641"/>
                  <a:gd name="connsiteY2" fmla="*/ 124664 h 124664"/>
                  <a:gd name="connsiteX0" fmla="*/ 0 w 2248465"/>
                  <a:gd name="connsiteY0" fmla="*/ 139688 h 145221"/>
                  <a:gd name="connsiteX1" fmla="*/ 1360482 w 2248465"/>
                  <a:gd name="connsiteY1" fmla="*/ 143515 h 145221"/>
                  <a:gd name="connsiteX2" fmla="*/ 2248465 w 2248465"/>
                  <a:gd name="connsiteY2" fmla="*/ 0 h 145221"/>
                  <a:gd name="connsiteX0" fmla="*/ 0 w 2248465"/>
                  <a:gd name="connsiteY0" fmla="*/ 139688 h 139688"/>
                  <a:gd name="connsiteX1" fmla="*/ 2248465 w 2248465"/>
                  <a:gd name="connsiteY1" fmla="*/ 0 h 139688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97521 h 97521"/>
                  <a:gd name="connsiteX1" fmla="*/ 493452 w 493452"/>
                  <a:gd name="connsiteY1" fmla="*/ 11335 h 97521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49316 h 49316"/>
                  <a:gd name="connsiteX1" fmla="*/ 493452 w 493452"/>
                  <a:gd name="connsiteY1" fmla="*/ 6904 h 49316"/>
                  <a:gd name="connsiteX0" fmla="*/ 0 w 493452"/>
                  <a:gd name="connsiteY0" fmla="*/ 42412 h 42412"/>
                  <a:gd name="connsiteX1" fmla="*/ 493452 w 493452"/>
                  <a:gd name="connsiteY1" fmla="*/ 0 h 42412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80608"/>
                  <a:gd name="connsiteY0" fmla="*/ 65355 h 65355"/>
                  <a:gd name="connsiteX1" fmla="*/ 480608 w 480608"/>
                  <a:gd name="connsiteY1" fmla="*/ 0 h 65355"/>
                  <a:gd name="connsiteX0" fmla="*/ 0 w 322065"/>
                  <a:gd name="connsiteY0" fmla="*/ 51215 h 51215"/>
                  <a:gd name="connsiteX1" fmla="*/ 322065 w 322065"/>
                  <a:gd name="connsiteY1" fmla="*/ 0 h 51215"/>
                  <a:gd name="connsiteX0" fmla="*/ 0 w 747281"/>
                  <a:gd name="connsiteY0" fmla="*/ 25932 h 25932"/>
                  <a:gd name="connsiteX1" fmla="*/ 747281 w 747281"/>
                  <a:gd name="connsiteY1" fmla="*/ 0 h 25932"/>
                  <a:gd name="connsiteX0" fmla="*/ 0 w 790232"/>
                  <a:gd name="connsiteY0" fmla="*/ 0 h 20420"/>
                  <a:gd name="connsiteX1" fmla="*/ 790232 w 790232"/>
                  <a:gd name="connsiteY1" fmla="*/ 20420 h 20420"/>
                  <a:gd name="connsiteX0" fmla="*/ 0 w 790232"/>
                  <a:gd name="connsiteY0" fmla="*/ 29833 h 50253"/>
                  <a:gd name="connsiteX1" fmla="*/ 790232 w 790232"/>
                  <a:gd name="connsiteY1" fmla="*/ 50253 h 50253"/>
                  <a:gd name="connsiteX0" fmla="*/ 0 w 790232"/>
                  <a:gd name="connsiteY0" fmla="*/ 46812 h 67232"/>
                  <a:gd name="connsiteX1" fmla="*/ 790232 w 790232"/>
                  <a:gd name="connsiteY1" fmla="*/ 67232 h 67232"/>
                  <a:gd name="connsiteX0" fmla="*/ 0 w 1138800"/>
                  <a:gd name="connsiteY0" fmla="*/ 97085 h 97085"/>
                  <a:gd name="connsiteX1" fmla="*/ 1138800 w 1138800"/>
                  <a:gd name="connsiteY1" fmla="*/ 43163 h 97085"/>
                  <a:gd name="connsiteX0" fmla="*/ 0 w 1138800"/>
                  <a:gd name="connsiteY0" fmla="*/ 53922 h 53922"/>
                  <a:gd name="connsiteX1" fmla="*/ 1138800 w 1138800"/>
                  <a:gd name="connsiteY1" fmla="*/ 0 h 53922"/>
                  <a:gd name="connsiteX0" fmla="*/ 0 w 1138800"/>
                  <a:gd name="connsiteY0" fmla="*/ 53922 h 71840"/>
                  <a:gd name="connsiteX1" fmla="*/ 1138800 w 1138800"/>
                  <a:gd name="connsiteY1" fmla="*/ 0 h 71840"/>
                  <a:gd name="connsiteX0" fmla="*/ 0 w 1138800"/>
                  <a:gd name="connsiteY0" fmla="*/ 53922 h 74075"/>
                  <a:gd name="connsiteX1" fmla="*/ 14637 w 1138800"/>
                  <a:gd name="connsiteY1" fmla="*/ 59601 h 74075"/>
                  <a:gd name="connsiteX2" fmla="*/ 1138800 w 1138800"/>
                  <a:gd name="connsiteY2" fmla="*/ 0 h 74075"/>
                  <a:gd name="connsiteX0" fmla="*/ 0 w 1138800"/>
                  <a:gd name="connsiteY0" fmla="*/ 53922 h 79065"/>
                  <a:gd name="connsiteX1" fmla="*/ 14637 w 1138800"/>
                  <a:gd name="connsiteY1" fmla="*/ 68268 h 79065"/>
                  <a:gd name="connsiteX2" fmla="*/ 1138800 w 1138800"/>
                  <a:gd name="connsiteY2" fmla="*/ 0 h 79065"/>
                  <a:gd name="connsiteX0" fmla="*/ 0 w 1138800"/>
                  <a:gd name="connsiteY0" fmla="*/ 53922 h 68268"/>
                  <a:gd name="connsiteX1" fmla="*/ 14637 w 1138800"/>
                  <a:gd name="connsiteY1" fmla="*/ 68268 h 68268"/>
                  <a:gd name="connsiteX2" fmla="*/ 1138800 w 1138800"/>
                  <a:gd name="connsiteY2" fmla="*/ 0 h 68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38800" h="68268">
                    <a:moveTo>
                      <a:pt x="0" y="53922"/>
                    </a:moveTo>
                    <a:cubicBezTo>
                      <a:pt x="2440" y="54249"/>
                      <a:pt x="11588" y="67859"/>
                      <a:pt x="14637" y="68268"/>
                    </a:cubicBezTo>
                    <a:lnTo>
                      <a:pt x="1138800" y="0"/>
                    </a:ln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4" name="Group 103"/>
            <p:cNvGrpSpPr/>
            <p:nvPr/>
          </p:nvGrpSpPr>
          <p:grpSpPr>
            <a:xfrm>
              <a:off x="3349425" y="4177110"/>
              <a:ext cx="1919964" cy="33309"/>
              <a:chOff x="1454056" y="4202204"/>
              <a:chExt cx="1919964" cy="33309"/>
            </a:xfrm>
          </p:grpSpPr>
          <p:sp>
            <p:nvSpPr>
              <p:cNvPr id="108" name="Oval 39"/>
              <p:cNvSpPr/>
              <p:nvPr/>
            </p:nvSpPr>
            <p:spPr>
              <a:xfrm>
                <a:off x="1454056" y="4202204"/>
                <a:ext cx="822021" cy="28795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32021"/>
                  <a:gd name="connsiteY0" fmla="*/ 12981 h 212739"/>
                  <a:gd name="connsiteX1" fmla="*/ 996128 w 1832021"/>
                  <a:gd name="connsiteY1" fmla="*/ 209577 h 212739"/>
                  <a:gd name="connsiteX2" fmla="*/ 1832021 w 1832021"/>
                  <a:gd name="connsiteY2" fmla="*/ 145667 h 212739"/>
                  <a:gd name="connsiteX0" fmla="*/ 0 w 1832021"/>
                  <a:gd name="connsiteY0" fmla="*/ 12981 h 214586"/>
                  <a:gd name="connsiteX1" fmla="*/ 996128 w 1832021"/>
                  <a:gd name="connsiteY1" fmla="*/ 209577 h 214586"/>
                  <a:gd name="connsiteX2" fmla="*/ 1832021 w 1832021"/>
                  <a:gd name="connsiteY2" fmla="*/ 145667 h 214586"/>
                  <a:gd name="connsiteX0" fmla="*/ 0 w 1898894"/>
                  <a:gd name="connsiteY0" fmla="*/ 12981 h 213950"/>
                  <a:gd name="connsiteX1" fmla="*/ 996128 w 1898894"/>
                  <a:gd name="connsiteY1" fmla="*/ 209577 h 213950"/>
                  <a:gd name="connsiteX2" fmla="*/ 1898894 w 1898894"/>
                  <a:gd name="connsiteY2" fmla="*/ 129265 h 213950"/>
                  <a:gd name="connsiteX0" fmla="*/ 0 w 1898894"/>
                  <a:gd name="connsiteY0" fmla="*/ 12981 h 215118"/>
                  <a:gd name="connsiteX1" fmla="*/ 996128 w 1898894"/>
                  <a:gd name="connsiteY1" fmla="*/ 209577 h 215118"/>
                  <a:gd name="connsiteX2" fmla="*/ 1898894 w 1898894"/>
                  <a:gd name="connsiteY2" fmla="*/ 129265 h 215118"/>
                  <a:gd name="connsiteX0" fmla="*/ 0 w 1898894"/>
                  <a:gd name="connsiteY0" fmla="*/ 0 h 116284"/>
                  <a:gd name="connsiteX1" fmla="*/ 1898894 w 1898894"/>
                  <a:gd name="connsiteY1" fmla="*/ 116284 h 116284"/>
                  <a:gd name="connsiteX0" fmla="*/ 0 w 1898894"/>
                  <a:gd name="connsiteY0" fmla="*/ 0 h 141599"/>
                  <a:gd name="connsiteX1" fmla="*/ 1898894 w 1898894"/>
                  <a:gd name="connsiteY1" fmla="*/ 116284 h 141599"/>
                  <a:gd name="connsiteX0" fmla="*/ 0 w 1903852"/>
                  <a:gd name="connsiteY0" fmla="*/ 0 h 116027"/>
                  <a:gd name="connsiteX1" fmla="*/ 1903852 w 1903852"/>
                  <a:gd name="connsiteY1" fmla="*/ 87101 h 116027"/>
                  <a:gd name="connsiteX0" fmla="*/ 0 w 1903852"/>
                  <a:gd name="connsiteY0" fmla="*/ 0 h 128259"/>
                  <a:gd name="connsiteX1" fmla="*/ 1903852 w 1903852"/>
                  <a:gd name="connsiteY1" fmla="*/ 87101 h 128259"/>
                  <a:gd name="connsiteX0" fmla="*/ 0 w 1908810"/>
                  <a:gd name="connsiteY0" fmla="*/ 0 h 104334"/>
                  <a:gd name="connsiteX1" fmla="*/ 1908810 w 1908810"/>
                  <a:gd name="connsiteY1" fmla="*/ 57918 h 104334"/>
                  <a:gd name="connsiteX0" fmla="*/ 0 w 1908810"/>
                  <a:gd name="connsiteY0" fmla="*/ 0 h 136462"/>
                  <a:gd name="connsiteX1" fmla="*/ 1908810 w 1908810"/>
                  <a:gd name="connsiteY1" fmla="*/ 57918 h 136462"/>
                  <a:gd name="connsiteX0" fmla="*/ 0 w 1493031"/>
                  <a:gd name="connsiteY0" fmla="*/ 0 h 174740"/>
                  <a:gd name="connsiteX1" fmla="*/ 1493031 w 1493031"/>
                  <a:gd name="connsiteY1" fmla="*/ 105508 h 174740"/>
                  <a:gd name="connsiteX0" fmla="*/ 0 w 1493031"/>
                  <a:gd name="connsiteY0" fmla="*/ 0 h 153057"/>
                  <a:gd name="connsiteX1" fmla="*/ 1493031 w 1493031"/>
                  <a:gd name="connsiteY1" fmla="*/ 105508 h 153057"/>
                  <a:gd name="connsiteX0" fmla="*/ 0 w 1493031"/>
                  <a:gd name="connsiteY0" fmla="*/ 0 h 110774"/>
                  <a:gd name="connsiteX1" fmla="*/ 1493031 w 1493031"/>
                  <a:gd name="connsiteY1" fmla="*/ 53847 h 110774"/>
                  <a:gd name="connsiteX0" fmla="*/ 0 w 1656379"/>
                  <a:gd name="connsiteY0" fmla="*/ 0 h 99845"/>
                  <a:gd name="connsiteX1" fmla="*/ 1656379 w 1656379"/>
                  <a:gd name="connsiteY1" fmla="*/ 39707 h 99845"/>
                  <a:gd name="connsiteX0" fmla="*/ 0 w 1656379"/>
                  <a:gd name="connsiteY0" fmla="*/ 0 h 87300"/>
                  <a:gd name="connsiteX1" fmla="*/ 1656379 w 1656379"/>
                  <a:gd name="connsiteY1" fmla="*/ 39707 h 87300"/>
                  <a:gd name="connsiteX0" fmla="*/ 0 w 1205392"/>
                  <a:gd name="connsiteY0" fmla="*/ 0 h 65792"/>
                  <a:gd name="connsiteX1" fmla="*/ 1205392 w 1205392"/>
                  <a:gd name="connsiteY1" fmla="*/ 10210 h 65792"/>
                  <a:gd name="connsiteX0" fmla="*/ 0 w 1205392"/>
                  <a:gd name="connsiteY0" fmla="*/ 0 h 41888"/>
                  <a:gd name="connsiteX1" fmla="*/ 1205392 w 1205392"/>
                  <a:gd name="connsiteY1" fmla="*/ 10210 h 41888"/>
                  <a:gd name="connsiteX0" fmla="*/ 0 w 1205392"/>
                  <a:gd name="connsiteY0" fmla="*/ 0 h 66143"/>
                  <a:gd name="connsiteX1" fmla="*/ 1205392 w 1205392"/>
                  <a:gd name="connsiteY1" fmla="*/ 10210 h 66143"/>
                  <a:gd name="connsiteX0" fmla="*/ 0 w 799992"/>
                  <a:gd name="connsiteY0" fmla="*/ 0 h 78960"/>
                  <a:gd name="connsiteX1" fmla="*/ 799992 w 799992"/>
                  <a:gd name="connsiteY1" fmla="*/ 36229 h 78960"/>
                  <a:gd name="connsiteX0" fmla="*/ 0 w 799992"/>
                  <a:gd name="connsiteY0" fmla="*/ 0 h 59830"/>
                  <a:gd name="connsiteX1" fmla="*/ 799992 w 799992"/>
                  <a:gd name="connsiteY1" fmla="*/ 36229 h 59830"/>
                  <a:gd name="connsiteX0" fmla="*/ 0 w 799992"/>
                  <a:gd name="connsiteY0" fmla="*/ 0 h 39607"/>
                  <a:gd name="connsiteX1" fmla="*/ 799992 w 799992"/>
                  <a:gd name="connsiteY1" fmla="*/ 36229 h 39607"/>
                  <a:gd name="connsiteX0" fmla="*/ 0 w 837880"/>
                  <a:gd name="connsiteY0" fmla="*/ 0 h 34762"/>
                  <a:gd name="connsiteX1" fmla="*/ 837880 w 837880"/>
                  <a:gd name="connsiteY1" fmla="*/ 28795 h 34762"/>
                  <a:gd name="connsiteX0" fmla="*/ 0 w 837880"/>
                  <a:gd name="connsiteY0" fmla="*/ 0 h 28795"/>
                  <a:gd name="connsiteX1" fmla="*/ 837880 w 837880"/>
                  <a:gd name="connsiteY1" fmla="*/ 28795 h 28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7880" h="28795">
                    <a:moveTo>
                      <a:pt x="0" y="0"/>
                    </a:moveTo>
                    <a:lnTo>
                      <a:pt x="837880" y="28795"/>
                    </a:ln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Oval 39"/>
              <p:cNvSpPr/>
              <p:nvPr/>
            </p:nvSpPr>
            <p:spPr>
              <a:xfrm>
                <a:off x="2230752" y="4207598"/>
                <a:ext cx="1143268" cy="27915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76641"/>
                  <a:gd name="connsiteY0" fmla="*/ 0 h 122958"/>
                  <a:gd name="connsiteX1" fmla="*/ 1876641 w 1876641"/>
                  <a:gd name="connsiteY1" fmla="*/ 122958 h 122958"/>
                  <a:gd name="connsiteX0" fmla="*/ 0 w 1876641"/>
                  <a:gd name="connsiteY0" fmla="*/ 1706 h 124664"/>
                  <a:gd name="connsiteX1" fmla="*/ 1360482 w 1876641"/>
                  <a:gd name="connsiteY1" fmla="*/ 5533 h 124664"/>
                  <a:gd name="connsiteX2" fmla="*/ 1876641 w 1876641"/>
                  <a:gd name="connsiteY2" fmla="*/ 124664 h 124664"/>
                  <a:gd name="connsiteX0" fmla="*/ 0 w 2248465"/>
                  <a:gd name="connsiteY0" fmla="*/ 139688 h 145221"/>
                  <a:gd name="connsiteX1" fmla="*/ 1360482 w 2248465"/>
                  <a:gd name="connsiteY1" fmla="*/ 143515 h 145221"/>
                  <a:gd name="connsiteX2" fmla="*/ 2248465 w 2248465"/>
                  <a:gd name="connsiteY2" fmla="*/ 0 h 145221"/>
                  <a:gd name="connsiteX0" fmla="*/ 0 w 2248465"/>
                  <a:gd name="connsiteY0" fmla="*/ 139688 h 139688"/>
                  <a:gd name="connsiteX1" fmla="*/ 2248465 w 2248465"/>
                  <a:gd name="connsiteY1" fmla="*/ 0 h 139688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97521 h 97521"/>
                  <a:gd name="connsiteX1" fmla="*/ 493452 w 493452"/>
                  <a:gd name="connsiteY1" fmla="*/ 11335 h 97521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49316 h 49316"/>
                  <a:gd name="connsiteX1" fmla="*/ 493452 w 493452"/>
                  <a:gd name="connsiteY1" fmla="*/ 6904 h 49316"/>
                  <a:gd name="connsiteX0" fmla="*/ 0 w 493452"/>
                  <a:gd name="connsiteY0" fmla="*/ 42412 h 42412"/>
                  <a:gd name="connsiteX1" fmla="*/ 493452 w 493452"/>
                  <a:gd name="connsiteY1" fmla="*/ 0 h 42412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80608"/>
                  <a:gd name="connsiteY0" fmla="*/ 65355 h 65355"/>
                  <a:gd name="connsiteX1" fmla="*/ 480608 w 480608"/>
                  <a:gd name="connsiteY1" fmla="*/ 0 h 65355"/>
                  <a:gd name="connsiteX0" fmla="*/ 0 w 322065"/>
                  <a:gd name="connsiteY0" fmla="*/ 51215 h 51215"/>
                  <a:gd name="connsiteX1" fmla="*/ 322065 w 322065"/>
                  <a:gd name="connsiteY1" fmla="*/ 0 h 51215"/>
                  <a:gd name="connsiteX0" fmla="*/ 0 w 747281"/>
                  <a:gd name="connsiteY0" fmla="*/ 25932 h 25932"/>
                  <a:gd name="connsiteX1" fmla="*/ 747281 w 747281"/>
                  <a:gd name="connsiteY1" fmla="*/ 0 h 25932"/>
                  <a:gd name="connsiteX0" fmla="*/ 0 w 790232"/>
                  <a:gd name="connsiteY0" fmla="*/ 0 h 20420"/>
                  <a:gd name="connsiteX1" fmla="*/ 790232 w 790232"/>
                  <a:gd name="connsiteY1" fmla="*/ 20420 h 20420"/>
                  <a:gd name="connsiteX0" fmla="*/ 0 w 790232"/>
                  <a:gd name="connsiteY0" fmla="*/ 29833 h 50253"/>
                  <a:gd name="connsiteX1" fmla="*/ 790232 w 790232"/>
                  <a:gd name="connsiteY1" fmla="*/ 50253 h 50253"/>
                  <a:gd name="connsiteX0" fmla="*/ 0 w 790232"/>
                  <a:gd name="connsiteY0" fmla="*/ 46812 h 67232"/>
                  <a:gd name="connsiteX1" fmla="*/ 790232 w 790232"/>
                  <a:gd name="connsiteY1" fmla="*/ 67232 h 67232"/>
                  <a:gd name="connsiteX0" fmla="*/ 0 w 1138800"/>
                  <a:gd name="connsiteY0" fmla="*/ 97085 h 97085"/>
                  <a:gd name="connsiteX1" fmla="*/ 1138800 w 1138800"/>
                  <a:gd name="connsiteY1" fmla="*/ 43163 h 97085"/>
                  <a:gd name="connsiteX0" fmla="*/ 0 w 1138800"/>
                  <a:gd name="connsiteY0" fmla="*/ 53922 h 53922"/>
                  <a:gd name="connsiteX1" fmla="*/ 1138800 w 1138800"/>
                  <a:gd name="connsiteY1" fmla="*/ 0 h 53922"/>
                  <a:gd name="connsiteX0" fmla="*/ 0 w 1138800"/>
                  <a:gd name="connsiteY0" fmla="*/ 53922 h 71840"/>
                  <a:gd name="connsiteX1" fmla="*/ 1138800 w 1138800"/>
                  <a:gd name="connsiteY1" fmla="*/ 0 h 71840"/>
                  <a:gd name="connsiteX0" fmla="*/ 0 w 1138800"/>
                  <a:gd name="connsiteY0" fmla="*/ 53922 h 74075"/>
                  <a:gd name="connsiteX1" fmla="*/ 14637 w 1138800"/>
                  <a:gd name="connsiteY1" fmla="*/ 59601 h 74075"/>
                  <a:gd name="connsiteX2" fmla="*/ 1138800 w 1138800"/>
                  <a:gd name="connsiteY2" fmla="*/ 0 h 74075"/>
                  <a:gd name="connsiteX0" fmla="*/ 0 w 1138800"/>
                  <a:gd name="connsiteY0" fmla="*/ 53922 h 68422"/>
                  <a:gd name="connsiteX1" fmla="*/ 52524 w 1138800"/>
                  <a:gd name="connsiteY1" fmla="*/ 48450 h 68422"/>
                  <a:gd name="connsiteX2" fmla="*/ 1138800 w 1138800"/>
                  <a:gd name="connsiteY2" fmla="*/ 0 h 68422"/>
                  <a:gd name="connsiteX0" fmla="*/ 0 w 1165322"/>
                  <a:gd name="connsiteY0" fmla="*/ 27903 h 57903"/>
                  <a:gd name="connsiteX1" fmla="*/ 52524 w 1165322"/>
                  <a:gd name="connsiteY1" fmla="*/ 22431 h 57903"/>
                  <a:gd name="connsiteX2" fmla="*/ 1165322 w 1165322"/>
                  <a:gd name="connsiteY2" fmla="*/ 0 h 57903"/>
                  <a:gd name="connsiteX0" fmla="*/ 0 w 1165322"/>
                  <a:gd name="connsiteY0" fmla="*/ 27903 h 27915"/>
                  <a:gd name="connsiteX1" fmla="*/ 52524 w 1165322"/>
                  <a:gd name="connsiteY1" fmla="*/ 22431 h 27915"/>
                  <a:gd name="connsiteX2" fmla="*/ 1165322 w 1165322"/>
                  <a:gd name="connsiteY2" fmla="*/ 0 h 27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5322" h="27915">
                    <a:moveTo>
                      <a:pt x="0" y="27903"/>
                    </a:moveTo>
                    <a:cubicBezTo>
                      <a:pt x="2440" y="28230"/>
                      <a:pt x="49475" y="22022"/>
                      <a:pt x="52524" y="22431"/>
                    </a:cubicBezTo>
                    <a:lnTo>
                      <a:pt x="1165322" y="0"/>
                    </a:ln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/>
            <p:cNvGrpSpPr/>
            <p:nvPr/>
          </p:nvGrpSpPr>
          <p:grpSpPr>
            <a:xfrm>
              <a:off x="5266661" y="4177110"/>
              <a:ext cx="1931115" cy="33310"/>
              <a:chOff x="1454056" y="4202204"/>
              <a:chExt cx="1931115" cy="33310"/>
            </a:xfrm>
          </p:grpSpPr>
          <p:sp>
            <p:nvSpPr>
              <p:cNvPr id="106" name="Oval 39"/>
              <p:cNvSpPr/>
              <p:nvPr/>
            </p:nvSpPr>
            <p:spPr>
              <a:xfrm>
                <a:off x="1454056" y="4202204"/>
                <a:ext cx="822021" cy="28795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32021"/>
                  <a:gd name="connsiteY0" fmla="*/ 12981 h 212739"/>
                  <a:gd name="connsiteX1" fmla="*/ 996128 w 1832021"/>
                  <a:gd name="connsiteY1" fmla="*/ 209577 h 212739"/>
                  <a:gd name="connsiteX2" fmla="*/ 1832021 w 1832021"/>
                  <a:gd name="connsiteY2" fmla="*/ 145667 h 212739"/>
                  <a:gd name="connsiteX0" fmla="*/ 0 w 1832021"/>
                  <a:gd name="connsiteY0" fmla="*/ 12981 h 214586"/>
                  <a:gd name="connsiteX1" fmla="*/ 996128 w 1832021"/>
                  <a:gd name="connsiteY1" fmla="*/ 209577 h 214586"/>
                  <a:gd name="connsiteX2" fmla="*/ 1832021 w 1832021"/>
                  <a:gd name="connsiteY2" fmla="*/ 145667 h 214586"/>
                  <a:gd name="connsiteX0" fmla="*/ 0 w 1898894"/>
                  <a:gd name="connsiteY0" fmla="*/ 12981 h 213950"/>
                  <a:gd name="connsiteX1" fmla="*/ 996128 w 1898894"/>
                  <a:gd name="connsiteY1" fmla="*/ 209577 h 213950"/>
                  <a:gd name="connsiteX2" fmla="*/ 1898894 w 1898894"/>
                  <a:gd name="connsiteY2" fmla="*/ 129265 h 213950"/>
                  <a:gd name="connsiteX0" fmla="*/ 0 w 1898894"/>
                  <a:gd name="connsiteY0" fmla="*/ 12981 h 215118"/>
                  <a:gd name="connsiteX1" fmla="*/ 996128 w 1898894"/>
                  <a:gd name="connsiteY1" fmla="*/ 209577 h 215118"/>
                  <a:gd name="connsiteX2" fmla="*/ 1898894 w 1898894"/>
                  <a:gd name="connsiteY2" fmla="*/ 129265 h 215118"/>
                  <a:gd name="connsiteX0" fmla="*/ 0 w 1898894"/>
                  <a:gd name="connsiteY0" fmla="*/ 0 h 116284"/>
                  <a:gd name="connsiteX1" fmla="*/ 1898894 w 1898894"/>
                  <a:gd name="connsiteY1" fmla="*/ 116284 h 116284"/>
                  <a:gd name="connsiteX0" fmla="*/ 0 w 1898894"/>
                  <a:gd name="connsiteY0" fmla="*/ 0 h 141599"/>
                  <a:gd name="connsiteX1" fmla="*/ 1898894 w 1898894"/>
                  <a:gd name="connsiteY1" fmla="*/ 116284 h 141599"/>
                  <a:gd name="connsiteX0" fmla="*/ 0 w 1903852"/>
                  <a:gd name="connsiteY0" fmla="*/ 0 h 116027"/>
                  <a:gd name="connsiteX1" fmla="*/ 1903852 w 1903852"/>
                  <a:gd name="connsiteY1" fmla="*/ 87101 h 116027"/>
                  <a:gd name="connsiteX0" fmla="*/ 0 w 1903852"/>
                  <a:gd name="connsiteY0" fmla="*/ 0 h 128259"/>
                  <a:gd name="connsiteX1" fmla="*/ 1903852 w 1903852"/>
                  <a:gd name="connsiteY1" fmla="*/ 87101 h 128259"/>
                  <a:gd name="connsiteX0" fmla="*/ 0 w 1908810"/>
                  <a:gd name="connsiteY0" fmla="*/ 0 h 104334"/>
                  <a:gd name="connsiteX1" fmla="*/ 1908810 w 1908810"/>
                  <a:gd name="connsiteY1" fmla="*/ 57918 h 104334"/>
                  <a:gd name="connsiteX0" fmla="*/ 0 w 1908810"/>
                  <a:gd name="connsiteY0" fmla="*/ 0 h 136462"/>
                  <a:gd name="connsiteX1" fmla="*/ 1908810 w 1908810"/>
                  <a:gd name="connsiteY1" fmla="*/ 57918 h 136462"/>
                  <a:gd name="connsiteX0" fmla="*/ 0 w 1493031"/>
                  <a:gd name="connsiteY0" fmla="*/ 0 h 174740"/>
                  <a:gd name="connsiteX1" fmla="*/ 1493031 w 1493031"/>
                  <a:gd name="connsiteY1" fmla="*/ 105508 h 174740"/>
                  <a:gd name="connsiteX0" fmla="*/ 0 w 1493031"/>
                  <a:gd name="connsiteY0" fmla="*/ 0 h 153057"/>
                  <a:gd name="connsiteX1" fmla="*/ 1493031 w 1493031"/>
                  <a:gd name="connsiteY1" fmla="*/ 105508 h 153057"/>
                  <a:gd name="connsiteX0" fmla="*/ 0 w 1493031"/>
                  <a:gd name="connsiteY0" fmla="*/ 0 h 110774"/>
                  <a:gd name="connsiteX1" fmla="*/ 1493031 w 1493031"/>
                  <a:gd name="connsiteY1" fmla="*/ 53847 h 110774"/>
                  <a:gd name="connsiteX0" fmla="*/ 0 w 1656379"/>
                  <a:gd name="connsiteY0" fmla="*/ 0 h 99845"/>
                  <a:gd name="connsiteX1" fmla="*/ 1656379 w 1656379"/>
                  <a:gd name="connsiteY1" fmla="*/ 39707 h 99845"/>
                  <a:gd name="connsiteX0" fmla="*/ 0 w 1656379"/>
                  <a:gd name="connsiteY0" fmla="*/ 0 h 87300"/>
                  <a:gd name="connsiteX1" fmla="*/ 1656379 w 1656379"/>
                  <a:gd name="connsiteY1" fmla="*/ 39707 h 87300"/>
                  <a:gd name="connsiteX0" fmla="*/ 0 w 1205392"/>
                  <a:gd name="connsiteY0" fmla="*/ 0 h 65792"/>
                  <a:gd name="connsiteX1" fmla="*/ 1205392 w 1205392"/>
                  <a:gd name="connsiteY1" fmla="*/ 10210 h 65792"/>
                  <a:gd name="connsiteX0" fmla="*/ 0 w 1205392"/>
                  <a:gd name="connsiteY0" fmla="*/ 0 h 41888"/>
                  <a:gd name="connsiteX1" fmla="*/ 1205392 w 1205392"/>
                  <a:gd name="connsiteY1" fmla="*/ 10210 h 41888"/>
                  <a:gd name="connsiteX0" fmla="*/ 0 w 1205392"/>
                  <a:gd name="connsiteY0" fmla="*/ 0 h 66143"/>
                  <a:gd name="connsiteX1" fmla="*/ 1205392 w 1205392"/>
                  <a:gd name="connsiteY1" fmla="*/ 10210 h 66143"/>
                  <a:gd name="connsiteX0" fmla="*/ 0 w 799992"/>
                  <a:gd name="connsiteY0" fmla="*/ 0 h 78960"/>
                  <a:gd name="connsiteX1" fmla="*/ 799992 w 799992"/>
                  <a:gd name="connsiteY1" fmla="*/ 36229 h 78960"/>
                  <a:gd name="connsiteX0" fmla="*/ 0 w 799992"/>
                  <a:gd name="connsiteY0" fmla="*/ 0 h 59830"/>
                  <a:gd name="connsiteX1" fmla="*/ 799992 w 799992"/>
                  <a:gd name="connsiteY1" fmla="*/ 36229 h 59830"/>
                  <a:gd name="connsiteX0" fmla="*/ 0 w 799992"/>
                  <a:gd name="connsiteY0" fmla="*/ 0 h 39607"/>
                  <a:gd name="connsiteX1" fmla="*/ 799992 w 799992"/>
                  <a:gd name="connsiteY1" fmla="*/ 36229 h 39607"/>
                  <a:gd name="connsiteX0" fmla="*/ 0 w 837880"/>
                  <a:gd name="connsiteY0" fmla="*/ 0 h 34762"/>
                  <a:gd name="connsiteX1" fmla="*/ 837880 w 837880"/>
                  <a:gd name="connsiteY1" fmla="*/ 28795 h 34762"/>
                  <a:gd name="connsiteX0" fmla="*/ 0 w 837880"/>
                  <a:gd name="connsiteY0" fmla="*/ 0 h 28795"/>
                  <a:gd name="connsiteX1" fmla="*/ 837880 w 837880"/>
                  <a:gd name="connsiteY1" fmla="*/ 28795 h 28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7880" h="28795">
                    <a:moveTo>
                      <a:pt x="0" y="0"/>
                    </a:moveTo>
                    <a:lnTo>
                      <a:pt x="837880" y="28795"/>
                    </a:ln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Oval 39"/>
              <p:cNvSpPr/>
              <p:nvPr/>
            </p:nvSpPr>
            <p:spPr>
              <a:xfrm>
                <a:off x="2230752" y="4229902"/>
                <a:ext cx="1154419" cy="5612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76641"/>
                  <a:gd name="connsiteY0" fmla="*/ 0 h 122958"/>
                  <a:gd name="connsiteX1" fmla="*/ 1876641 w 1876641"/>
                  <a:gd name="connsiteY1" fmla="*/ 122958 h 122958"/>
                  <a:gd name="connsiteX0" fmla="*/ 0 w 1876641"/>
                  <a:gd name="connsiteY0" fmla="*/ 1706 h 124664"/>
                  <a:gd name="connsiteX1" fmla="*/ 1360482 w 1876641"/>
                  <a:gd name="connsiteY1" fmla="*/ 5533 h 124664"/>
                  <a:gd name="connsiteX2" fmla="*/ 1876641 w 1876641"/>
                  <a:gd name="connsiteY2" fmla="*/ 124664 h 124664"/>
                  <a:gd name="connsiteX0" fmla="*/ 0 w 2248465"/>
                  <a:gd name="connsiteY0" fmla="*/ 139688 h 145221"/>
                  <a:gd name="connsiteX1" fmla="*/ 1360482 w 2248465"/>
                  <a:gd name="connsiteY1" fmla="*/ 143515 h 145221"/>
                  <a:gd name="connsiteX2" fmla="*/ 2248465 w 2248465"/>
                  <a:gd name="connsiteY2" fmla="*/ 0 h 145221"/>
                  <a:gd name="connsiteX0" fmla="*/ 0 w 2248465"/>
                  <a:gd name="connsiteY0" fmla="*/ 139688 h 139688"/>
                  <a:gd name="connsiteX1" fmla="*/ 2248465 w 2248465"/>
                  <a:gd name="connsiteY1" fmla="*/ 0 h 139688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97521 h 97521"/>
                  <a:gd name="connsiteX1" fmla="*/ 493452 w 493452"/>
                  <a:gd name="connsiteY1" fmla="*/ 11335 h 97521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49316 h 49316"/>
                  <a:gd name="connsiteX1" fmla="*/ 493452 w 493452"/>
                  <a:gd name="connsiteY1" fmla="*/ 6904 h 49316"/>
                  <a:gd name="connsiteX0" fmla="*/ 0 w 493452"/>
                  <a:gd name="connsiteY0" fmla="*/ 42412 h 42412"/>
                  <a:gd name="connsiteX1" fmla="*/ 493452 w 493452"/>
                  <a:gd name="connsiteY1" fmla="*/ 0 h 42412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80608"/>
                  <a:gd name="connsiteY0" fmla="*/ 65355 h 65355"/>
                  <a:gd name="connsiteX1" fmla="*/ 480608 w 480608"/>
                  <a:gd name="connsiteY1" fmla="*/ 0 h 65355"/>
                  <a:gd name="connsiteX0" fmla="*/ 0 w 322065"/>
                  <a:gd name="connsiteY0" fmla="*/ 51215 h 51215"/>
                  <a:gd name="connsiteX1" fmla="*/ 322065 w 322065"/>
                  <a:gd name="connsiteY1" fmla="*/ 0 h 51215"/>
                  <a:gd name="connsiteX0" fmla="*/ 0 w 747281"/>
                  <a:gd name="connsiteY0" fmla="*/ 25932 h 25932"/>
                  <a:gd name="connsiteX1" fmla="*/ 747281 w 747281"/>
                  <a:gd name="connsiteY1" fmla="*/ 0 h 25932"/>
                  <a:gd name="connsiteX0" fmla="*/ 0 w 790232"/>
                  <a:gd name="connsiteY0" fmla="*/ 0 h 20420"/>
                  <a:gd name="connsiteX1" fmla="*/ 790232 w 790232"/>
                  <a:gd name="connsiteY1" fmla="*/ 20420 h 20420"/>
                  <a:gd name="connsiteX0" fmla="*/ 0 w 790232"/>
                  <a:gd name="connsiteY0" fmla="*/ 29833 h 50253"/>
                  <a:gd name="connsiteX1" fmla="*/ 790232 w 790232"/>
                  <a:gd name="connsiteY1" fmla="*/ 50253 h 50253"/>
                  <a:gd name="connsiteX0" fmla="*/ 0 w 790232"/>
                  <a:gd name="connsiteY0" fmla="*/ 46812 h 67232"/>
                  <a:gd name="connsiteX1" fmla="*/ 790232 w 790232"/>
                  <a:gd name="connsiteY1" fmla="*/ 67232 h 67232"/>
                  <a:gd name="connsiteX0" fmla="*/ 0 w 1138800"/>
                  <a:gd name="connsiteY0" fmla="*/ 97085 h 97085"/>
                  <a:gd name="connsiteX1" fmla="*/ 1138800 w 1138800"/>
                  <a:gd name="connsiteY1" fmla="*/ 43163 h 97085"/>
                  <a:gd name="connsiteX0" fmla="*/ 0 w 1138800"/>
                  <a:gd name="connsiteY0" fmla="*/ 53922 h 53922"/>
                  <a:gd name="connsiteX1" fmla="*/ 1138800 w 1138800"/>
                  <a:gd name="connsiteY1" fmla="*/ 0 h 53922"/>
                  <a:gd name="connsiteX0" fmla="*/ 0 w 1138800"/>
                  <a:gd name="connsiteY0" fmla="*/ 53922 h 71840"/>
                  <a:gd name="connsiteX1" fmla="*/ 1138800 w 1138800"/>
                  <a:gd name="connsiteY1" fmla="*/ 0 h 71840"/>
                  <a:gd name="connsiteX0" fmla="*/ 0 w 1138800"/>
                  <a:gd name="connsiteY0" fmla="*/ 53922 h 74075"/>
                  <a:gd name="connsiteX1" fmla="*/ 14637 w 1138800"/>
                  <a:gd name="connsiteY1" fmla="*/ 59601 h 74075"/>
                  <a:gd name="connsiteX2" fmla="*/ 1138800 w 1138800"/>
                  <a:gd name="connsiteY2" fmla="*/ 0 h 74075"/>
                  <a:gd name="connsiteX0" fmla="*/ 0 w 1138800"/>
                  <a:gd name="connsiteY0" fmla="*/ 53922 h 68422"/>
                  <a:gd name="connsiteX1" fmla="*/ 52524 w 1138800"/>
                  <a:gd name="connsiteY1" fmla="*/ 48450 h 68422"/>
                  <a:gd name="connsiteX2" fmla="*/ 1138800 w 1138800"/>
                  <a:gd name="connsiteY2" fmla="*/ 0 h 68422"/>
                  <a:gd name="connsiteX0" fmla="*/ 0 w 1165322"/>
                  <a:gd name="connsiteY0" fmla="*/ 27903 h 57903"/>
                  <a:gd name="connsiteX1" fmla="*/ 52524 w 1165322"/>
                  <a:gd name="connsiteY1" fmla="*/ 22431 h 57903"/>
                  <a:gd name="connsiteX2" fmla="*/ 1165322 w 1165322"/>
                  <a:gd name="connsiteY2" fmla="*/ 0 h 57903"/>
                  <a:gd name="connsiteX0" fmla="*/ 0 w 1165322"/>
                  <a:gd name="connsiteY0" fmla="*/ 27903 h 27915"/>
                  <a:gd name="connsiteX1" fmla="*/ 52524 w 1165322"/>
                  <a:gd name="connsiteY1" fmla="*/ 22431 h 27915"/>
                  <a:gd name="connsiteX2" fmla="*/ 1165322 w 1165322"/>
                  <a:gd name="connsiteY2" fmla="*/ 0 h 27915"/>
                  <a:gd name="connsiteX0" fmla="*/ 0 w 1176688"/>
                  <a:gd name="connsiteY0" fmla="*/ 5600 h 5612"/>
                  <a:gd name="connsiteX1" fmla="*/ 52524 w 1176688"/>
                  <a:gd name="connsiteY1" fmla="*/ 128 h 5612"/>
                  <a:gd name="connsiteX2" fmla="*/ 1176688 w 1176688"/>
                  <a:gd name="connsiteY2" fmla="*/ 0 h 5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76688" h="5612">
                    <a:moveTo>
                      <a:pt x="0" y="5600"/>
                    </a:moveTo>
                    <a:cubicBezTo>
                      <a:pt x="2440" y="5927"/>
                      <a:pt x="49475" y="-281"/>
                      <a:pt x="52524" y="128"/>
                    </a:cubicBezTo>
                    <a:lnTo>
                      <a:pt x="1176688" y="0"/>
                    </a:ln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2883018" y="3916389"/>
            <a:ext cx="4563041" cy="222657"/>
            <a:chOff x="2883018" y="3916389"/>
            <a:chExt cx="4563041" cy="222657"/>
          </a:xfrm>
        </p:grpSpPr>
        <p:grpSp>
          <p:nvGrpSpPr>
            <p:cNvPr id="94" name="Group 93"/>
            <p:cNvGrpSpPr/>
            <p:nvPr/>
          </p:nvGrpSpPr>
          <p:grpSpPr>
            <a:xfrm>
              <a:off x="2883018" y="3916389"/>
              <a:ext cx="4563041" cy="222657"/>
              <a:chOff x="2883018" y="3916389"/>
              <a:chExt cx="4563041" cy="222657"/>
            </a:xfrm>
          </p:grpSpPr>
          <p:grpSp>
            <p:nvGrpSpPr>
              <p:cNvPr id="163" name="Group 162"/>
              <p:cNvGrpSpPr/>
              <p:nvPr/>
            </p:nvGrpSpPr>
            <p:grpSpPr>
              <a:xfrm>
                <a:off x="2883018" y="3934231"/>
                <a:ext cx="4563041" cy="129687"/>
                <a:chOff x="2883018" y="3934231"/>
                <a:chExt cx="4563041" cy="129687"/>
              </a:xfrm>
            </p:grpSpPr>
            <p:sp>
              <p:nvSpPr>
                <p:cNvPr id="181" name="Rectangle 180"/>
                <p:cNvSpPr/>
                <p:nvPr/>
              </p:nvSpPr>
              <p:spPr>
                <a:xfrm>
                  <a:off x="2883018" y="4032729"/>
                  <a:ext cx="31189" cy="31189"/>
                </a:xfrm>
                <a:prstGeom prst="rect">
                  <a:avLst/>
                </a:prstGeom>
                <a:solidFill>
                  <a:srgbClr val="C00000"/>
                </a:solidFill>
                <a:ln w="381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82" name="Rectangle 181"/>
                <p:cNvSpPr/>
                <p:nvPr/>
              </p:nvSpPr>
              <p:spPr>
                <a:xfrm>
                  <a:off x="3444434" y="3983630"/>
                  <a:ext cx="31189" cy="31189"/>
                </a:xfrm>
                <a:prstGeom prst="rect">
                  <a:avLst/>
                </a:prstGeom>
                <a:solidFill>
                  <a:srgbClr val="C00000"/>
                </a:solidFill>
                <a:ln w="381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83" name="Rectangle 182"/>
                <p:cNvSpPr/>
                <p:nvPr/>
              </p:nvSpPr>
              <p:spPr>
                <a:xfrm>
                  <a:off x="4192988" y="4021198"/>
                  <a:ext cx="31189" cy="31189"/>
                </a:xfrm>
                <a:prstGeom prst="rect">
                  <a:avLst/>
                </a:prstGeom>
                <a:solidFill>
                  <a:srgbClr val="C00000"/>
                </a:solidFill>
                <a:ln w="381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84" name="Rectangle 183"/>
                <p:cNvSpPr/>
                <p:nvPr/>
              </p:nvSpPr>
              <p:spPr>
                <a:xfrm>
                  <a:off x="4340911" y="3985025"/>
                  <a:ext cx="31189" cy="31189"/>
                </a:xfrm>
                <a:prstGeom prst="rect">
                  <a:avLst/>
                </a:prstGeom>
                <a:solidFill>
                  <a:srgbClr val="C00000"/>
                </a:solidFill>
                <a:ln w="381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85" name="Rectangle 184"/>
                <p:cNvSpPr/>
                <p:nvPr/>
              </p:nvSpPr>
              <p:spPr>
                <a:xfrm>
                  <a:off x="4779557" y="3934231"/>
                  <a:ext cx="31189" cy="31189"/>
                </a:xfrm>
                <a:prstGeom prst="rect">
                  <a:avLst/>
                </a:prstGeom>
                <a:solidFill>
                  <a:srgbClr val="C00000"/>
                </a:solidFill>
                <a:ln w="381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86" name="Rectangle 185"/>
                <p:cNvSpPr/>
                <p:nvPr/>
              </p:nvSpPr>
              <p:spPr>
                <a:xfrm>
                  <a:off x="5591325" y="4010404"/>
                  <a:ext cx="31189" cy="31189"/>
                </a:xfrm>
                <a:prstGeom prst="rect">
                  <a:avLst/>
                </a:prstGeom>
                <a:solidFill>
                  <a:srgbClr val="C00000"/>
                </a:solidFill>
                <a:ln w="381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87" name="Rectangle 186"/>
                <p:cNvSpPr/>
                <p:nvPr/>
              </p:nvSpPr>
              <p:spPr>
                <a:xfrm>
                  <a:off x="6090215" y="3965420"/>
                  <a:ext cx="31189" cy="31189"/>
                </a:xfrm>
                <a:prstGeom prst="rect">
                  <a:avLst/>
                </a:prstGeom>
                <a:solidFill>
                  <a:srgbClr val="C00000"/>
                </a:solidFill>
                <a:ln w="381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88" name="Rectangle 187"/>
                <p:cNvSpPr/>
                <p:nvPr/>
              </p:nvSpPr>
              <p:spPr>
                <a:xfrm>
                  <a:off x="7414870" y="3968285"/>
                  <a:ext cx="31189" cy="31189"/>
                </a:xfrm>
                <a:prstGeom prst="rect">
                  <a:avLst/>
                </a:prstGeom>
                <a:solidFill>
                  <a:srgbClr val="C00000"/>
                </a:solidFill>
                <a:ln w="381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89" name="Rectangle 188"/>
                <p:cNvSpPr/>
                <p:nvPr/>
              </p:nvSpPr>
              <p:spPr>
                <a:xfrm>
                  <a:off x="6903371" y="4032729"/>
                  <a:ext cx="31189" cy="31189"/>
                </a:xfrm>
                <a:prstGeom prst="rect">
                  <a:avLst/>
                </a:prstGeom>
                <a:solidFill>
                  <a:srgbClr val="C00000"/>
                </a:solidFill>
                <a:ln w="381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</p:grpSp>
          <p:grpSp>
            <p:nvGrpSpPr>
              <p:cNvPr id="164" name="Group 163"/>
              <p:cNvGrpSpPr/>
              <p:nvPr/>
            </p:nvGrpSpPr>
            <p:grpSpPr>
              <a:xfrm>
                <a:off x="2910050" y="3931299"/>
                <a:ext cx="1884494" cy="207747"/>
                <a:chOff x="1251204" y="2772595"/>
                <a:chExt cx="2762420" cy="304530"/>
              </a:xfrm>
            </p:grpSpPr>
            <p:sp>
              <p:nvSpPr>
                <p:cNvPr id="175" name="Oval 39"/>
                <p:cNvSpPr/>
                <p:nvPr/>
              </p:nvSpPr>
              <p:spPr>
                <a:xfrm>
                  <a:off x="1251204" y="2966351"/>
                  <a:ext cx="1464772" cy="110774"/>
                </a:xfrm>
                <a:custGeom>
                  <a:avLst/>
                  <a:gdLst>
                    <a:gd name="connsiteX0" fmla="*/ 0 w 381000"/>
                    <a:gd name="connsiteY0" fmla="*/ 128016 h 256032"/>
                    <a:gd name="connsiteX1" fmla="*/ 190500 w 381000"/>
                    <a:gd name="connsiteY1" fmla="*/ 0 h 256032"/>
                    <a:gd name="connsiteX2" fmla="*/ 381000 w 381000"/>
                    <a:gd name="connsiteY2" fmla="*/ 128016 h 256032"/>
                    <a:gd name="connsiteX3" fmla="*/ 190500 w 381000"/>
                    <a:gd name="connsiteY3" fmla="*/ 256032 h 256032"/>
                    <a:gd name="connsiteX4" fmla="*/ 0 w 381000"/>
                    <a:gd name="connsiteY4" fmla="*/ 128016 h 256032"/>
                    <a:gd name="connsiteX0" fmla="*/ 0 w 381000"/>
                    <a:gd name="connsiteY0" fmla="*/ 128016 h 347472"/>
                    <a:gd name="connsiteX1" fmla="*/ 190500 w 381000"/>
                    <a:gd name="connsiteY1" fmla="*/ 0 h 347472"/>
                    <a:gd name="connsiteX2" fmla="*/ 381000 w 381000"/>
                    <a:gd name="connsiteY2" fmla="*/ 128016 h 347472"/>
                    <a:gd name="connsiteX3" fmla="*/ 281940 w 381000"/>
                    <a:gd name="connsiteY3" fmla="*/ 347472 h 347472"/>
                    <a:gd name="connsiteX0" fmla="*/ 0 w 381000"/>
                    <a:gd name="connsiteY0" fmla="*/ 128016 h 128016"/>
                    <a:gd name="connsiteX1" fmla="*/ 190500 w 381000"/>
                    <a:gd name="connsiteY1" fmla="*/ 0 h 128016"/>
                    <a:gd name="connsiteX2" fmla="*/ 381000 w 381000"/>
                    <a:gd name="connsiteY2" fmla="*/ 128016 h 128016"/>
                    <a:gd name="connsiteX0" fmla="*/ 0 w 381000"/>
                    <a:gd name="connsiteY0" fmla="*/ 13039 h 182203"/>
                    <a:gd name="connsiteX1" fmla="*/ 204216 w 381000"/>
                    <a:gd name="connsiteY1" fmla="*/ 182203 h 182203"/>
                    <a:gd name="connsiteX2" fmla="*/ 381000 w 381000"/>
                    <a:gd name="connsiteY2" fmla="*/ 13039 h 182203"/>
                    <a:gd name="connsiteX0" fmla="*/ 0 w 1673974"/>
                    <a:gd name="connsiteY0" fmla="*/ 10404 h 267032"/>
                    <a:gd name="connsiteX1" fmla="*/ 1479804 w 1673974"/>
                    <a:gd name="connsiteY1" fmla="*/ 266436 h 267032"/>
                    <a:gd name="connsiteX2" fmla="*/ 1656588 w 1673974"/>
                    <a:gd name="connsiteY2" fmla="*/ 97272 h 267032"/>
                    <a:gd name="connsiteX0" fmla="*/ 0 w 2392680"/>
                    <a:gd name="connsiteY0" fmla="*/ 10279 h 266570"/>
                    <a:gd name="connsiteX1" fmla="*/ 1479804 w 2392680"/>
                    <a:gd name="connsiteY1" fmla="*/ 266311 h 266570"/>
                    <a:gd name="connsiteX2" fmla="*/ 2392680 w 2392680"/>
                    <a:gd name="connsiteY2" fmla="*/ 69715 h 266570"/>
                    <a:gd name="connsiteX0" fmla="*/ 0 w 2392680"/>
                    <a:gd name="connsiteY0" fmla="*/ 13935 h 174348"/>
                    <a:gd name="connsiteX1" fmla="*/ 1164336 w 2392680"/>
                    <a:gd name="connsiteY1" fmla="*/ 173955 h 174348"/>
                    <a:gd name="connsiteX2" fmla="*/ 2392680 w 2392680"/>
                    <a:gd name="connsiteY2" fmla="*/ 73371 h 174348"/>
                    <a:gd name="connsiteX0" fmla="*/ 0 w 2415540"/>
                    <a:gd name="connsiteY0" fmla="*/ 12839 h 201099"/>
                    <a:gd name="connsiteX1" fmla="*/ 1187196 w 2415540"/>
                    <a:gd name="connsiteY1" fmla="*/ 200291 h 201099"/>
                    <a:gd name="connsiteX2" fmla="*/ 2415540 w 2415540"/>
                    <a:gd name="connsiteY2" fmla="*/ 99707 h 201099"/>
                    <a:gd name="connsiteX0" fmla="*/ 0 w 2401559"/>
                    <a:gd name="connsiteY0" fmla="*/ 12498 h 200070"/>
                    <a:gd name="connsiteX1" fmla="*/ 1187196 w 2401559"/>
                    <a:gd name="connsiteY1" fmla="*/ 199950 h 200070"/>
                    <a:gd name="connsiteX2" fmla="*/ 2401559 w 2401559"/>
                    <a:gd name="connsiteY2" fmla="*/ 49074 h 200070"/>
                    <a:gd name="connsiteX0" fmla="*/ 0 w 2392239"/>
                    <a:gd name="connsiteY0" fmla="*/ 11890 h 217895"/>
                    <a:gd name="connsiteX1" fmla="*/ 1177876 w 2392239"/>
                    <a:gd name="connsiteY1" fmla="*/ 217630 h 217895"/>
                    <a:gd name="connsiteX2" fmla="*/ 2392239 w 2392239"/>
                    <a:gd name="connsiteY2" fmla="*/ 66754 h 217895"/>
                    <a:gd name="connsiteX0" fmla="*/ 0 w 2392239"/>
                    <a:gd name="connsiteY0" fmla="*/ 12244 h 209116"/>
                    <a:gd name="connsiteX1" fmla="*/ 996128 w 2392239"/>
                    <a:gd name="connsiteY1" fmla="*/ 208840 h 209116"/>
                    <a:gd name="connsiteX2" fmla="*/ 2392239 w 2392239"/>
                    <a:gd name="connsiteY2" fmla="*/ 67108 h 209116"/>
                    <a:gd name="connsiteX0" fmla="*/ 0 w 2392239"/>
                    <a:gd name="connsiteY0" fmla="*/ 12981 h 211773"/>
                    <a:gd name="connsiteX1" fmla="*/ 996128 w 2392239"/>
                    <a:gd name="connsiteY1" fmla="*/ 209577 h 211773"/>
                    <a:gd name="connsiteX2" fmla="*/ 2392239 w 2392239"/>
                    <a:gd name="connsiteY2" fmla="*/ 67845 h 211773"/>
                    <a:gd name="connsiteX0" fmla="*/ 0 w 1876641"/>
                    <a:gd name="connsiteY0" fmla="*/ 12981 h 212573"/>
                    <a:gd name="connsiteX1" fmla="*/ 996128 w 1876641"/>
                    <a:gd name="connsiteY1" fmla="*/ 209577 h 212573"/>
                    <a:gd name="connsiteX2" fmla="*/ 1876641 w 1876641"/>
                    <a:gd name="connsiteY2" fmla="*/ 135939 h 212573"/>
                    <a:gd name="connsiteX0" fmla="*/ 0 w 1832021"/>
                    <a:gd name="connsiteY0" fmla="*/ 12981 h 212739"/>
                    <a:gd name="connsiteX1" fmla="*/ 996128 w 1832021"/>
                    <a:gd name="connsiteY1" fmla="*/ 209577 h 212739"/>
                    <a:gd name="connsiteX2" fmla="*/ 1832021 w 1832021"/>
                    <a:gd name="connsiteY2" fmla="*/ 145667 h 212739"/>
                    <a:gd name="connsiteX0" fmla="*/ 0 w 1832021"/>
                    <a:gd name="connsiteY0" fmla="*/ 12981 h 214586"/>
                    <a:gd name="connsiteX1" fmla="*/ 996128 w 1832021"/>
                    <a:gd name="connsiteY1" fmla="*/ 209577 h 214586"/>
                    <a:gd name="connsiteX2" fmla="*/ 1832021 w 1832021"/>
                    <a:gd name="connsiteY2" fmla="*/ 145667 h 214586"/>
                    <a:gd name="connsiteX0" fmla="*/ 0 w 1898894"/>
                    <a:gd name="connsiteY0" fmla="*/ 12981 h 213950"/>
                    <a:gd name="connsiteX1" fmla="*/ 996128 w 1898894"/>
                    <a:gd name="connsiteY1" fmla="*/ 209577 h 213950"/>
                    <a:gd name="connsiteX2" fmla="*/ 1898894 w 1898894"/>
                    <a:gd name="connsiteY2" fmla="*/ 129265 h 213950"/>
                    <a:gd name="connsiteX0" fmla="*/ 0 w 1898894"/>
                    <a:gd name="connsiteY0" fmla="*/ 12981 h 215118"/>
                    <a:gd name="connsiteX1" fmla="*/ 996128 w 1898894"/>
                    <a:gd name="connsiteY1" fmla="*/ 209577 h 215118"/>
                    <a:gd name="connsiteX2" fmla="*/ 1898894 w 1898894"/>
                    <a:gd name="connsiteY2" fmla="*/ 129265 h 215118"/>
                    <a:gd name="connsiteX0" fmla="*/ 0 w 1898894"/>
                    <a:gd name="connsiteY0" fmla="*/ 0 h 116284"/>
                    <a:gd name="connsiteX1" fmla="*/ 1898894 w 1898894"/>
                    <a:gd name="connsiteY1" fmla="*/ 116284 h 116284"/>
                    <a:gd name="connsiteX0" fmla="*/ 0 w 1898894"/>
                    <a:gd name="connsiteY0" fmla="*/ 0 h 141599"/>
                    <a:gd name="connsiteX1" fmla="*/ 1898894 w 1898894"/>
                    <a:gd name="connsiteY1" fmla="*/ 116284 h 141599"/>
                    <a:gd name="connsiteX0" fmla="*/ 0 w 1903852"/>
                    <a:gd name="connsiteY0" fmla="*/ 0 h 116027"/>
                    <a:gd name="connsiteX1" fmla="*/ 1903852 w 1903852"/>
                    <a:gd name="connsiteY1" fmla="*/ 87101 h 116027"/>
                    <a:gd name="connsiteX0" fmla="*/ 0 w 1903852"/>
                    <a:gd name="connsiteY0" fmla="*/ 0 h 128259"/>
                    <a:gd name="connsiteX1" fmla="*/ 1903852 w 1903852"/>
                    <a:gd name="connsiteY1" fmla="*/ 87101 h 128259"/>
                    <a:gd name="connsiteX0" fmla="*/ 0 w 1908810"/>
                    <a:gd name="connsiteY0" fmla="*/ 0 h 104334"/>
                    <a:gd name="connsiteX1" fmla="*/ 1908810 w 1908810"/>
                    <a:gd name="connsiteY1" fmla="*/ 57918 h 104334"/>
                    <a:gd name="connsiteX0" fmla="*/ 0 w 1908810"/>
                    <a:gd name="connsiteY0" fmla="*/ 0 h 136462"/>
                    <a:gd name="connsiteX1" fmla="*/ 1908810 w 1908810"/>
                    <a:gd name="connsiteY1" fmla="*/ 57918 h 136462"/>
                    <a:gd name="connsiteX0" fmla="*/ 0 w 1493031"/>
                    <a:gd name="connsiteY0" fmla="*/ 0 h 174740"/>
                    <a:gd name="connsiteX1" fmla="*/ 1493031 w 1493031"/>
                    <a:gd name="connsiteY1" fmla="*/ 105508 h 174740"/>
                    <a:gd name="connsiteX0" fmla="*/ 0 w 1493031"/>
                    <a:gd name="connsiteY0" fmla="*/ 0 h 153057"/>
                    <a:gd name="connsiteX1" fmla="*/ 1493031 w 1493031"/>
                    <a:gd name="connsiteY1" fmla="*/ 105508 h 153057"/>
                    <a:gd name="connsiteX0" fmla="*/ 0 w 1493031"/>
                    <a:gd name="connsiteY0" fmla="*/ 0 h 110774"/>
                    <a:gd name="connsiteX1" fmla="*/ 1493031 w 1493031"/>
                    <a:gd name="connsiteY1" fmla="*/ 53847 h 1107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3031" h="110774">
                      <a:moveTo>
                        <a:pt x="0" y="0"/>
                      </a:moveTo>
                      <a:cubicBezTo>
                        <a:pt x="632965" y="38761"/>
                        <a:pt x="542334" y="192696"/>
                        <a:pt x="1493031" y="53847"/>
                      </a:cubicBezTo>
                    </a:path>
                  </a:pathLst>
                </a:custGeom>
                <a:noFill/>
                <a:ln w="190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76" name="Oval 39"/>
                <p:cNvSpPr/>
                <p:nvPr/>
              </p:nvSpPr>
              <p:spPr>
                <a:xfrm>
                  <a:off x="1472185" y="2899659"/>
                  <a:ext cx="1243502" cy="64074"/>
                </a:xfrm>
                <a:custGeom>
                  <a:avLst/>
                  <a:gdLst>
                    <a:gd name="connsiteX0" fmla="*/ 0 w 381000"/>
                    <a:gd name="connsiteY0" fmla="*/ 128016 h 256032"/>
                    <a:gd name="connsiteX1" fmla="*/ 190500 w 381000"/>
                    <a:gd name="connsiteY1" fmla="*/ 0 h 256032"/>
                    <a:gd name="connsiteX2" fmla="*/ 381000 w 381000"/>
                    <a:gd name="connsiteY2" fmla="*/ 128016 h 256032"/>
                    <a:gd name="connsiteX3" fmla="*/ 190500 w 381000"/>
                    <a:gd name="connsiteY3" fmla="*/ 256032 h 256032"/>
                    <a:gd name="connsiteX4" fmla="*/ 0 w 381000"/>
                    <a:gd name="connsiteY4" fmla="*/ 128016 h 256032"/>
                    <a:gd name="connsiteX0" fmla="*/ 0 w 381000"/>
                    <a:gd name="connsiteY0" fmla="*/ 128016 h 347472"/>
                    <a:gd name="connsiteX1" fmla="*/ 190500 w 381000"/>
                    <a:gd name="connsiteY1" fmla="*/ 0 h 347472"/>
                    <a:gd name="connsiteX2" fmla="*/ 381000 w 381000"/>
                    <a:gd name="connsiteY2" fmla="*/ 128016 h 347472"/>
                    <a:gd name="connsiteX3" fmla="*/ 281940 w 381000"/>
                    <a:gd name="connsiteY3" fmla="*/ 347472 h 347472"/>
                    <a:gd name="connsiteX0" fmla="*/ 0 w 381000"/>
                    <a:gd name="connsiteY0" fmla="*/ 128016 h 128016"/>
                    <a:gd name="connsiteX1" fmla="*/ 190500 w 381000"/>
                    <a:gd name="connsiteY1" fmla="*/ 0 h 128016"/>
                    <a:gd name="connsiteX2" fmla="*/ 381000 w 381000"/>
                    <a:gd name="connsiteY2" fmla="*/ 128016 h 128016"/>
                    <a:gd name="connsiteX0" fmla="*/ 0 w 381000"/>
                    <a:gd name="connsiteY0" fmla="*/ 13039 h 182203"/>
                    <a:gd name="connsiteX1" fmla="*/ 204216 w 381000"/>
                    <a:gd name="connsiteY1" fmla="*/ 182203 h 182203"/>
                    <a:gd name="connsiteX2" fmla="*/ 381000 w 381000"/>
                    <a:gd name="connsiteY2" fmla="*/ 13039 h 182203"/>
                    <a:gd name="connsiteX0" fmla="*/ 0 w 1673974"/>
                    <a:gd name="connsiteY0" fmla="*/ 10404 h 267032"/>
                    <a:gd name="connsiteX1" fmla="*/ 1479804 w 1673974"/>
                    <a:gd name="connsiteY1" fmla="*/ 266436 h 267032"/>
                    <a:gd name="connsiteX2" fmla="*/ 1656588 w 1673974"/>
                    <a:gd name="connsiteY2" fmla="*/ 97272 h 267032"/>
                    <a:gd name="connsiteX0" fmla="*/ 0 w 2392680"/>
                    <a:gd name="connsiteY0" fmla="*/ 10279 h 266570"/>
                    <a:gd name="connsiteX1" fmla="*/ 1479804 w 2392680"/>
                    <a:gd name="connsiteY1" fmla="*/ 266311 h 266570"/>
                    <a:gd name="connsiteX2" fmla="*/ 2392680 w 2392680"/>
                    <a:gd name="connsiteY2" fmla="*/ 69715 h 266570"/>
                    <a:gd name="connsiteX0" fmla="*/ 0 w 2392680"/>
                    <a:gd name="connsiteY0" fmla="*/ 13935 h 174348"/>
                    <a:gd name="connsiteX1" fmla="*/ 1164336 w 2392680"/>
                    <a:gd name="connsiteY1" fmla="*/ 173955 h 174348"/>
                    <a:gd name="connsiteX2" fmla="*/ 2392680 w 2392680"/>
                    <a:gd name="connsiteY2" fmla="*/ 73371 h 174348"/>
                    <a:gd name="connsiteX0" fmla="*/ 0 w 2415540"/>
                    <a:gd name="connsiteY0" fmla="*/ 12839 h 201099"/>
                    <a:gd name="connsiteX1" fmla="*/ 1187196 w 2415540"/>
                    <a:gd name="connsiteY1" fmla="*/ 200291 h 201099"/>
                    <a:gd name="connsiteX2" fmla="*/ 2415540 w 2415540"/>
                    <a:gd name="connsiteY2" fmla="*/ 99707 h 201099"/>
                    <a:gd name="connsiteX0" fmla="*/ 0 w 2401559"/>
                    <a:gd name="connsiteY0" fmla="*/ 12498 h 200070"/>
                    <a:gd name="connsiteX1" fmla="*/ 1187196 w 2401559"/>
                    <a:gd name="connsiteY1" fmla="*/ 199950 h 200070"/>
                    <a:gd name="connsiteX2" fmla="*/ 2401559 w 2401559"/>
                    <a:gd name="connsiteY2" fmla="*/ 49074 h 200070"/>
                    <a:gd name="connsiteX0" fmla="*/ 0 w 2392239"/>
                    <a:gd name="connsiteY0" fmla="*/ 11890 h 217895"/>
                    <a:gd name="connsiteX1" fmla="*/ 1177876 w 2392239"/>
                    <a:gd name="connsiteY1" fmla="*/ 217630 h 217895"/>
                    <a:gd name="connsiteX2" fmla="*/ 2392239 w 2392239"/>
                    <a:gd name="connsiteY2" fmla="*/ 66754 h 217895"/>
                    <a:gd name="connsiteX0" fmla="*/ 0 w 2392239"/>
                    <a:gd name="connsiteY0" fmla="*/ 12244 h 209116"/>
                    <a:gd name="connsiteX1" fmla="*/ 996128 w 2392239"/>
                    <a:gd name="connsiteY1" fmla="*/ 208840 h 209116"/>
                    <a:gd name="connsiteX2" fmla="*/ 2392239 w 2392239"/>
                    <a:gd name="connsiteY2" fmla="*/ 67108 h 209116"/>
                    <a:gd name="connsiteX0" fmla="*/ 0 w 2392239"/>
                    <a:gd name="connsiteY0" fmla="*/ 12981 h 211773"/>
                    <a:gd name="connsiteX1" fmla="*/ 996128 w 2392239"/>
                    <a:gd name="connsiteY1" fmla="*/ 209577 h 211773"/>
                    <a:gd name="connsiteX2" fmla="*/ 2392239 w 2392239"/>
                    <a:gd name="connsiteY2" fmla="*/ 67845 h 211773"/>
                    <a:gd name="connsiteX0" fmla="*/ 0 w 2392239"/>
                    <a:gd name="connsiteY0" fmla="*/ 19922 h 118396"/>
                    <a:gd name="connsiteX1" fmla="*/ 1154370 w 2392239"/>
                    <a:gd name="connsiteY1" fmla="*/ 114736 h 118396"/>
                    <a:gd name="connsiteX2" fmla="*/ 2392239 w 2392239"/>
                    <a:gd name="connsiteY2" fmla="*/ 74786 h 118396"/>
                    <a:gd name="connsiteX0" fmla="*/ 0 w 2392239"/>
                    <a:gd name="connsiteY0" fmla="*/ 12580 h 126480"/>
                    <a:gd name="connsiteX1" fmla="*/ 1154370 w 2392239"/>
                    <a:gd name="connsiteY1" fmla="*/ 107394 h 126480"/>
                    <a:gd name="connsiteX2" fmla="*/ 2392239 w 2392239"/>
                    <a:gd name="connsiteY2" fmla="*/ 67444 h 126480"/>
                    <a:gd name="connsiteX0" fmla="*/ 0 w 2392239"/>
                    <a:gd name="connsiteY0" fmla="*/ 12289 h 128606"/>
                    <a:gd name="connsiteX1" fmla="*/ 1154370 w 2392239"/>
                    <a:gd name="connsiteY1" fmla="*/ 107103 h 128606"/>
                    <a:gd name="connsiteX2" fmla="*/ 2392239 w 2392239"/>
                    <a:gd name="connsiteY2" fmla="*/ 67153 h 128606"/>
                    <a:gd name="connsiteX0" fmla="*/ 0 w 1682954"/>
                    <a:gd name="connsiteY0" fmla="*/ 12289 h 128606"/>
                    <a:gd name="connsiteX1" fmla="*/ 1154370 w 1682954"/>
                    <a:gd name="connsiteY1" fmla="*/ 107103 h 128606"/>
                    <a:gd name="connsiteX2" fmla="*/ 1680590 w 1682954"/>
                    <a:gd name="connsiteY2" fmla="*/ 79306 h 128606"/>
                    <a:gd name="connsiteX0" fmla="*/ 0 w 1652559"/>
                    <a:gd name="connsiteY0" fmla="*/ 12289 h 128606"/>
                    <a:gd name="connsiteX1" fmla="*/ 1154370 w 1652559"/>
                    <a:gd name="connsiteY1" fmla="*/ 107103 h 128606"/>
                    <a:gd name="connsiteX2" fmla="*/ 1645751 w 1652559"/>
                    <a:gd name="connsiteY2" fmla="*/ 51767 h 128606"/>
                    <a:gd name="connsiteX0" fmla="*/ 0 w 1613568"/>
                    <a:gd name="connsiteY0" fmla="*/ 12289 h 128606"/>
                    <a:gd name="connsiteX1" fmla="*/ 1154370 w 1613568"/>
                    <a:gd name="connsiteY1" fmla="*/ 107103 h 128606"/>
                    <a:gd name="connsiteX2" fmla="*/ 1595980 w 1613568"/>
                    <a:gd name="connsiteY2" fmla="*/ 60947 h 128606"/>
                    <a:gd name="connsiteX0" fmla="*/ 0 w 1579452"/>
                    <a:gd name="connsiteY0" fmla="*/ 12289 h 128606"/>
                    <a:gd name="connsiteX1" fmla="*/ 1154370 w 1579452"/>
                    <a:gd name="connsiteY1" fmla="*/ 107103 h 128606"/>
                    <a:gd name="connsiteX2" fmla="*/ 1546210 w 1579452"/>
                    <a:gd name="connsiteY2" fmla="*/ 60947 h 128606"/>
                    <a:gd name="connsiteX0" fmla="*/ 0 w 1664247"/>
                    <a:gd name="connsiteY0" fmla="*/ 12289 h 128606"/>
                    <a:gd name="connsiteX1" fmla="*/ 1154370 w 1664247"/>
                    <a:gd name="connsiteY1" fmla="*/ 107103 h 128606"/>
                    <a:gd name="connsiteX2" fmla="*/ 1659499 w 1664247"/>
                    <a:gd name="connsiteY2" fmla="*/ 60947 h 128606"/>
                    <a:gd name="connsiteX0" fmla="*/ 0 w 1647453"/>
                    <a:gd name="connsiteY0" fmla="*/ 19540 h 135857"/>
                    <a:gd name="connsiteX1" fmla="*/ 1154370 w 1647453"/>
                    <a:gd name="connsiteY1" fmla="*/ 114354 h 135857"/>
                    <a:gd name="connsiteX2" fmla="*/ 1639591 w 1647453"/>
                    <a:gd name="connsiteY2" fmla="*/ 31479 h 135857"/>
                    <a:gd name="connsiteX0" fmla="*/ 0 w 1655745"/>
                    <a:gd name="connsiteY0" fmla="*/ 12289 h 128606"/>
                    <a:gd name="connsiteX1" fmla="*/ 1154370 w 1655745"/>
                    <a:gd name="connsiteY1" fmla="*/ 107103 h 128606"/>
                    <a:gd name="connsiteX2" fmla="*/ 1649546 w 1655745"/>
                    <a:gd name="connsiteY2" fmla="*/ 70126 h 128606"/>
                    <a:gd name="connsiteX0" fmla="*/ 0 w 1154370"/>
                    <a:gd name="connsiteY0" fmla="*/ 12289 h 128606"/>
                    <a:gd name="connsiteX1" fmla="*/ 1154370 w 1154370"/>
                    <a:gd name="connsiteY1" fmla="*/ 107103 h 128606"/>
                    <a:gd name="connsiteX0" fmla="*/ 0 w 1662030"/>
                    <a:gd name="connsiteY0" fmla="*/ 16986 h 58280"/>
                    <a:gd name="connsiteX1" fmla="*/ 1662030 w 1662030"/>
                    <a:gd name="connsiteY1" fmla="*/ 29186 h 58280"/>
                    <a:gd name="connsiteX0" fmla="*/ 0 w 1662030"/>
                    <a:gd name="connsiteY0" fmla="*/ 9565 h 125302"/>
                    <a:gd name="connsiteX1" fmla="*/ 1662030 w 1662030"/>
                    <a:gd name="connsiteY1" fmla="*/ 21765 h 125302"/>
                    <a:gd name="connsiteX0" fmla="*/ 0 w 1272450"/>
                    <a:gd name="connsiteY0" fmla="*/ 8825 h 150678"/>
                    <a:gd name="connsiteX1" fmla="*/ 1272450 w 1272450"/>
                    <a:gd name="connsiteY1" fmla="*/ 53101 h 150678"/>
                    <a:gd name="connsiteX0" fmla="*/ 0 w 1272450"/>
                    <a:gd name="connsiteY0" fmla="*/ 62970 h 120924"/>
                    <a:gd name="connsiteX1" fmla="*/ 1272450 w 1272450"/>
                    <a:gd name="connsiteY1" fmla="*/ 0 h 120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72450" h="120924">
                      <a:moveTo>
                        <a:pt x="0" y="62970"/>
                      </a:moveTo>
                      <a:cubicBezTo>
                        <a:pt x="0" y="-7731"/>
                        <a:pt x="543786" y="270565"/>
                        <a:pt x="1272450" y="0"/>
                      </a:cubicBezTo>
                    </a:path>
                  </a:pathLst>
                </a:custGeom>
                <a:noFill/>
                <a:ln w="190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77" name="Oval 39"/>
                <p:cNvSpPr/>
                <p:nvPr/>
              </p:nvSpPr>
              <p:spPr>
                <a:xfrm flipV="1">
                  <a:off x="2054023" y="2810235"/>
                  <a:ext cx="660786" cy="71880"/>
                </a:xfrm>
                <a:custGeom>
                  <a:avLst/>
                  <a:gdLst>
                    <a:gd name="connsiteX0" fmla="*/ 0 w 381000"/>
                    <a:gd name="connsiteY0" fmla="*/ 128016 h 256032"/>
                    <a:gd name="connsiteX1" fmla="*/ 190500 w 381000"/>
                    <a:gd name="connsiteY1" fmla="*/ 0 h 256032"/>
                    <a:gd name="connsiteX2" fmla="*/ 381000 w 381000"/>
                    <a:gd name="connsiteY2" fmla="*/ 128016 h 256032"/>
                    <a:gd name="connsiteX3" fmla="*/ 190500 w 381000"/>
                    <a:gd name="connsiteY3" fmla="*/ 256032 h 256032"/>
                    <a:gd name="connsiteX4" fmla="*/ 0 w 381000"/>
                    <a:gd name="connsiteY4" fmla="*/ 128016 h 256032"/>
                    <a:gd name="connsiteX0" fmla="*/ 0 w 381000"/>
                    <a:gd name="connsiteY0" fmla="*/ 128016 h 347472"/>
                    <a:gd name="connsiteX1" fmla="*/ 190500 w 381000"/>
                    <a:gd name="connsiteY1" fmla="*/ 0 h 347472"/>
                    <a:gd name="connsiteX2" fmla="*/ 381000 w 381000"/>
                    <a:gd name="connsiteY2" fmla="*/ 128016 h 347472"/>
                    <a:gd name="connsiteX3" fmla="*/ 281940 w 381000"/>
                    <a:gd name="connsiteY3" fmla="*/ 347472 h 347472"/>
                    <a:gd name="connsiteX0" fmla="*/ 0 w 381000"/>
                    <a:gd name="connsiteY0" fmla="*/ 128016 h 128016"/>
                    <a:gd name="connsiteX1" fmla="*/ 190500 w 381000"/>
                    <a:gd name="connsiteY1" fmla="*/ 0 h 128016"/>
                    <a:gd name="connsiteX2" fmla="*/ 381000 w 381000"/>
                    <a:gd name="connsiteY2" fmla="*/ 128016 h 128016"/>
                    <a:gd name="connsiteX0" fmla="*/ 0 w 381000"/>
                    <a:gd name="connsiteY0" fmla="*/ 13039 h 182203"/>
                    <a:gd name="connsiteX1" fmla="*/ 204216 w 381000"/>
                    <a:gd name="connsiteY1" fmla="*/ 182203 h 182203"/>
                    <a:gd name="connsiteX2" fmla="*/ 381000 w 381000"/>
                    <a:gd name="connsiteY2" fmla="*/ 13039 h 182203"/>
                    <a:gd name="connsiteX0" fmla="*/ 0 w 1673974"/>
                    <a:gd name="connsiteY0" fmla="*/ 10404 h 267032"/>
                    <a:gd name="connsiteX1" fmla="*/ 1479804 w 1673974"/>
                    <a:gd name="connsiteY1" fmla="*/ 266436 h 267032"/>
                    <a:gd name="connsiteX2" fmla="*/ 1656588 w 1673974"/>
                    <a:gd name="connsiteY2" fmla="*/ 97272 h 267032"/>
                    <a:gd name="connsiteX0" fmla="*/ 0 w 2392680"/>
                    <a:gd name="connsiteY0" fmla="*/ 10279 h 266570"/>
                    <a:gd name="connsiteX1" fmla="*/ 1479804 w 2392680"/>
                    <a:gd name="connsiteY1" fmla="*/ 266311 h 266570"/>
                    <a:gd name="connsiteX2" fmla="*/ 2392680 w 2392680"/>
                    <a:gd name="connsiteY2" fmla="*/ 69715 h 266570"/>
                    <a:gd name="connsiteX0" fmla="*/ 0 w 2392680"/>
                    <a:gd name="connsiteY0" fmla="*/ 13935 h 174348"/>
                    <a:gd name="connsiteX1" fmla="*/ 1164336 w 2392680"/>
                    <a:gd name="connsiteY1" fmla="*/ 173955 h 174348"/>
                    <a:gd name="connsiteX2" fmla="*/ 2392680 w 2392680"/>
                    <a:gd name="connsiteY2" fmla="*/ 73371 h 174348"/>
                    <a:gd name="connsiteX0" fmla="*/ 0 w 2415540"/>
                    <a:gd name="connsiteY0" fmla="*/ 12839 h 201099"/>
                    <a:gd name="connsiteX1" fmla="*/ 1187196 w 2415540"/>
                    <a:gd name="connsiteY1" fmla="*/ 200291 h 201099"/>
                    <a:gd name="connsiteX2" fmla="*/ 2415540 w 2415540"/>
                    <a:gd name="connsiteY2" fmla="*/ 99707 h 201099"/>
                    <a:gd name="connsiteX0" fmla="*/ 0 w 2401559"/>
                    <a:gd name="connsiteY0" fmla="*/ 12498 h 200070"/>
                    <a:gd name="connsiteX1" fmla="*/ 1187196 w 2401559"/>
                    <a:gd name="connsiteY1" fmla="*/ 199950 h 200070"/>
                    <a:gd name="connsiteX2" fmla="*/ 2401559 w 2401559"/>
                    <a:gd name="connsiteY2" fmla="*/ 49074 h 200070"/>
                    <a:gd name="connsiteX0" fmla="*/ 0 w 2392239"/>
                    <a:gd name="connsiteY0" fmla="*/ 11890 h 217895"/>
                    <a:gd name="connsiteX1" fmla="*/ 1177876 w 2392239"/>
                    <a:gd name="connsiteY1" fmla="*/ 217630 h 217895"/>
                    <a:gd name="connsiteX2" fmla="*/ 2392239 w 2392239"/>
                    <a:gd name="connsiteY2" fmla="*/ 66754 h 217895"/>
                    <a:gd name="connsiteX0" fmla="*/ 0 w 2392239"/>
                    <a:gd name="connsiteY0" fmla="*/ 12244 h 209116"/>
                    <a:gd name="connsiteX1" fmla="*/ 996128 w 2392239"/>
                    <a:gd name="connsiteY1" fmla="*/ 208840 h 209116"/>
                    <a:gd name="connsiteX2" fmla="*/ 2392239 w 2392239"/>
                    <a:gd name="connsiteY2" fmla="*/ 67108 h 209116"/>
                    <a:gd name="connsiteX0" fmla="*/ 0 w 2392239"/>
                    <a:gd name="connsiteY0" fmla="*/ 12981 h 211773"/>
                    <a:gd name="connsiteX1" fmla="*/ 996128 w 2392239"/>
                    <a:gd name="connsiteY1" fmla="*/ 209577 h 211773"/>
                    <a:gd name="connsiteX2" fmla="*/ 2392239 w 2392239"/>
                    <a:gd name="connsiteY2" fmla="*/ 67845 h 211773"/>
                    <a:gd name="connsiteX0" fmla="*/ 0 w 2382919"/>
                    <a:gd name="connsiteY0" fmla="*/ 98026 h 157846"/>
                    <a:gd name="connsiteX1" fmla="*/ 986808 w 2382919"/>
                    <a:gd name="connsiteY1" fmla="*/ 156901 h 157846"/>
                    <a:gd name="connsiteX2" fmla="*/ 2382919 w 2382919"/>
                    <a:gd name="connsiteY2" fmla="*/ 15169 h 157846"/>
                    <a:gd name="connsiteX0" fmla="*/ 0 w 2364278"/>
                    <a:gd name="connsiteY0" fmla="*/ 98026 h 157844"/>
                    <a:gd name="connsiteX1" fmla="*/ 986808 w 2364278"/>
                    <a:gd name="connsiteY1" fmla="*/ 156901 h 157844"/>
                    <a:gd name="connsiteX2" fmla="*/ 2364278 w 2364278"/>
                    <a:gd name="connsiteY2" fmla="*/ 15168 h 157844"/>
                    <a:gd name="connsiteX0" fmla="*/ 0 w 986808"/>
                    <a:gd name="connsiteY0" fmla="*/ 19701 h 79521"/>
                    <a:gd name="connsiteX1" fmla="*/ 986808 w 986808"/>
                    <a:gd name="connsiteY1" fmla="*/ 78576 h 79521"/>
                    <a:gd name="connsiteX0" fmla="*/ 0 w 888354"/>
                    <a:gd name="connsiteY0" fmla="*/ 20760 h 70945"/>
                    <a:gd name="connsiteX1" fmla="*/ 888354 w 888354"/>
                    <a:gd name="connsiteY1" fmla="*/ 69936 h 70945"/>
                    <a:gd name="connsiteX0" fmla="*/ 0 w 1071990"/>
                    <a:gd name="connsiteY0" fmla="*/ 15484 h 126800"/>
                    <a:gd name="connsiteX1" fmla="*/ 1071990 w 1071990"/>
                    <a:gd name="connsiteY1" fmla="*/ 126098 h 126800"/>
                    <a:gd name="connsiteX0" fmla="*/ 0 w 673534"/>
                    <a:gd name="connsiteY0" fmla="*/ 18642 h 89178"/>
                    <a:gd name="connsiteX1" fmla="*/ 673534 w 673534"/>
                    <a:gd name="connsiteY1" fmla="*/ 88298 h 89178"/>
                    <a:gd name="connsiteX0" fmla="*/ 0 w 673534"/>
                    <a:gd name="connsiteY0" fmla="*/ 20571 h 90228"/>
                    <a:gd name="connsiteX1" fmla="*/ 673534 w 673534"/>
                    <a:gd name="connsiteY1" fmla="*/ 90227 h 90228"/>
                    <a:gd name="connsiteX0" fmla="*/ 0 w 673534"/>
                    <a:gd name="connsiteY0" fmla="*/ 17590 h 118370"/>
                    <a:gd name="connsiteX1" fmla="*/ 673534 w 673534"/>
                    <a:gd name="connsiteY1" fmla="*/ 118370 h 118370"/>
                    <a:gd name="connsiteX0" fmla="*/ 0 w 673534"/>
                    <a:gd name="connsiteY0" fmla="*/ 21095 h 121875"/>
                    <a:gd name="connsiteX1" fmla="*/ 673534 w 673534"/>
                    <a:gd name="connsiteY1" fmla="*/ 121875 h 121875"/>
                    <a:gd name="connsiteX0" fmla="*/ 0 w 673534"/>
                    <a:gd name="connsiteY0" fmla="*/ 23042 h 108261"/>
                    <a:gd name="connsiteX1" fmla="*/ 673534 w 673534"/>
                    <a:gd name="connsiteY1" fmla="*/ 108261 h 108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73534" h="108261">
                      <a:moveTo>
                        <a:pt x="0" y="23042"/>
                      </a:moveTo>
                      <a:cubicBezTo>
                        <a:pt x="0" y="-47659"/>
                        <a:pt x="321203" y="62687"/>
                        <a:pt x="673534" y="108261"/>
                      </a:cubicBezTo>
                    </a:path>
                  </a:pathLst>
                </a:custGeom>
                <a:noFill/>
                <a:ln w="190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78" name="Oval 39"/>
                <p:cNvSpPr/>
                <p:nvPr/>
              </p:nvSpPr>
              <p:spPr>
                <a:xfrm flipV="1">
                  <a:off x="2705844" y="2772595"/>
                  <a:ext cx="1307780" cy="37617"/>
                </a:xfrm>
                <a:custGeom>
                  <a:avLst/>
                  <a:gdLst>
                    <a:gd name="connsiteX0" fmla="*/ 0 w 381000"/>
                    <a:gd name="connsiteY0" fmla="*/ 128016 h 256032"/>
                    <a:gd name="connsiteX1" fmla="*/ 190500 w 381000"/>
                    <a:gd name="connsiteY1" fmla="*/ 0 h 256032"/>
                    <a:gd name="connsiteX2" fmla="*/ 381000 w 381000"/>
                    <a:gd name="connsiteY2" fmla="*/ 128016 h 256032"/>
                    <a:gd name="connsiteX3" fmla="*/ 190500 w 381000"/>
                    <a:gd name="connsiteY3" fmla="*/ 256032 h 256032"/>
                    <a:gd name="connsiteX4" fmla="*/ 0 w 381000"/>
                    <a:gd name="connsiteY4" fmla="*/ 128016 h 256032"/>
                    <a:gd name="connsiteX0" fmla="*/ 0 w 381000"/>
                    <a:gd name="connsiteY0" fmla="*/ 128016 h 347472"/>
                    <a:gd name="connsiteX1" fmla="*/ 190500 w 381000"/>
                    <a:gd name="connsiteY1" fmla="*/ 0 h 347472"/>
                    <a:gd name="connsiteX2" fmla="*/ 381000 w 381000"/>
                    <a:gd name="connsiteY2" fmla="*/ 128016 h 347472"/>
                    <a:gd name="connsiteX3" fmla="*/ 281940 w 381000"/>
                    <a:gd name="connsiteY3" fmla="*/ 347472 h 347472"/>
                    <a:gd name="connsiteX0" fmla="*/ 0 w 381000"/>
                    <a:gd name="connsiteY0" fmla="*/ 128016 h 128016"/>
                    <a:gd name="connsiteX1" fmla="*/ 190500 w 381000"/>
                    <a:gd name="connsiteY1" fmla="*/ 0 h 128016"/>
                    <a:gd name="connsiteX2" fmla="*/ 381000 w 381000"/>
                    <a:gd name="connsiteY2" fmla="*/ 128016 h 128016"/>
                    <a:gd name="connsiteX0" fmla="*/ 0 w 381000"/>
                    <a:gd name="connsiteY0" fmla="*/ 13039 h 182203"/>
                    <a:gd name="connsiteX1" fmla="*/ 204216 w 381000"/>
                    <a:gd name="connsiteY1" fmla="*/ 182203 h 182203"/>
                    <a:gd name="connsiteX2" fmla="*/ 381000 w 381000"/>
                    <a:gd name="connsiteY2" fmla="*/ 13039 h 182203"/>
                    <a:gd name="connsiteX0" fmla="*/ 0 w 1673974"/>
                    <a:gd name="connsiteY0" fmla="*/ 10404 h 267032"/>
                    <a:gd name="connsiteX1" fmla="*/ 1479804 w 1673974"/>
                    <a:gd name="connsiteY1" fmla="*/ 266436 h 267032"/>
                    <a:gd name="connsiteX2" fmla="*/ 1656588 w 1673974"/>
                    <a:gd name="connsiteY2" fmla="*/ 97272 h 267032"/>
                    <a:gd name="connsiteX0" fmla="*/ 0 w 2392680"/>
                    <a:gd name="connsiteY0" fmla="*/ 10279 h 266570"/>
                    <a:gd name="connsiteX1" fmla="*/ 1479804 w 2392680"/>
                    <a:gd name="connsiteY1" fmla="*/ 266311 h 266570"/>
                    <a:gd name="connsiteX2" fmla="*/ 2392680 w 2392680"/>
                    <a:gd name="connsiteY2" fmla="*/ 69715 h 266570"/>
                    <a:gd name="connsiteX0" fmla="*/ 0 w 2392680"/>
                    <a:gd name="connsiteY0" fmla="*/ 13935 h 174348"/>
                    <a:gd name="connsiteX1" fmla="*/ 1164336 w 2392680"/>
                    <a:gd name="connsiteY1" fmla="*/ 173955 h 174348"/>
                    <a:gd name="connsiteX2" fmla="*/ 2392680 w 2392680"/>
                    <a:gd name="connsiteY2" fmla="*/ 73371 h 174348"/>
                    <a:gd name="connsiteX0" fmla="*/ 0 w 2415540"/>
                    <a:gd name="connsiteY0" fmla="*/ 12839 h 201099"/>
                    <a:gd name="connsiteX1" fmla="*/ 1187196 w 2415540"/>
                    <a:gd name="connsiteY1" fmla="*/ 200291 h 201099"/>
                    <a:gd name="connsiteX2" fmla="*/ 2415540 w 2415540"/>
                    <a:gd name="connsiteY2" fmla="*/ 99707 h 201099"/>
                    <a:gd name="connsiteX0" fmla="*/ 0 w 2401559"/>
                    <a:gd name="connsiteY0" fmla="*/ 12498 h 200070"/>
                    <a:gd name="connsiteX1" fmla="*/ 1187196 w 2401559"/>
                    <a:gd name="connsiteY1" fmla="*/ 199950 h 200070"/>
                    <a:gd name="connsiteX2" fmla="*/ 2401559 w 2401559"/>
                    <a:gd name="connsiteY2" fmla="*/ 49074 h 200070"/>
                    <a:gd name="connsiteX0" fmla="*/ 0 w 2392239"/>
                    <a:gd name="connsiteY0" fmla="*/ 11890 h 217895"/>
                    <a:gd name="connsiteX1" fmla="*/ 1177876 w 2392239"/>
                    <a:gd name="connsiteY1" fmla="*/ 217630 h 217895"/>
                    <a:gd name="connsiteX2" fmla="*/ 2392239 w 2392239"/>
                    <a:gd name="connsiteY2" fmla="*/ 66754 h 217895"/>
                    <a:gd name="connsiteX0" fmla="*/ 0 w 2392239"/>
                    <a:gd name="connsiteY0" fmla="*/ 12244 h 209116"/>
                    <a:gd name="connsiteX1" fmla="*/ 996128 w 2392239"/>
                    <a:gd name="connsiteY1" fmla="*/ 208840 h 209116"/>
                    <a:gd name="connsiteX2" fmla="*/ 2392239 w 2392239"/>
                    <a:gd name="connsiteY2" fmla="*/ 67108 h 209116"/>
                    <a:gd name="connsiteX0" fmla="*/ 0 w 2392239"/>
                    <a:gd name="connsiteY0" fmla="*/ 12981 h 211773"/>
                    <a:gd name="connsiteX1" fmla="*/ 996128 w 2392239"/>
                    <a:gd name="connsiteY1" fmla="*/ 209577 h 211773"/>
                    <a:gd name="connsiteX2" fmla="*/ 2392239 w 2392239"/>
                    <a:gd name="connsiteY2" fmla="*/ 67845 h 211773"/>
                    <a:gd name="connsiteX0" fmla="*/ 0 w 2382919"/>
                    <a:gd name="connsiteY0" fmla="*/ 98026 h 157846"/>
                    <a:gd name="connsiteX1" fmla="*/ 986808 w 2382919"/>
                    <a:gd name="connsiteY1" fmla="*/ 156901 h 157846"/>
                    <a:gd name="connsiteX2" fmla="*/ 2382919 w 2382919"/>
                    <a:gd name="connsiteY2" fmla="*/ 15169 h 157846"/>
                    <a:gd name="connsiteX0" fmla="*/ 0 w 2364278"/>
                    <a:gd name="connsiteY0" fmla="*/ 98026 h 157844"/>
                    <a:gd name="connsiteX1" fmla="*/ 986808 w 2364278"/>
                    <a:gd name="connsiteY1" fmla="*/ 156901 h 157844"/>
                    <a:gd name="connsiteX2" fmla="*/ 2364278 w 2364278"/>
                    <a:gd name="connsiteY2" fmla="*/ 15168 h 157844"/>
                    <a:gd name="connsiteX0" fmla="*/ 0 w 986808"/>
                    <a:gd name="connsiteY0" fmla="*/ 19701 h 79521"/>
                    <a:gd name="connsiteX1" fmla="*/ 986808 w 986808"/>
                    <a:gd name="connsiteY1" fmla="*/ 78576 h 79521"/>
                    <a:gd name="connsiteX0" fmla="*/ 0 w 888354"/>
                    <a:gd name="connsiteY0" fmla="*/ 20760 h 70945"/>
                    <a:gd name="connsiteX1" fmla="*/ 888354 w 888354"/>
                    <a:gd name="connsiteY1" fmla="*/ 69936 h 70945"/>
                    <a:gd name="connsiteX0" fmla="*/ 2100 w 345670"/>
                    <a:gd name="connsiteY0" fmla="*/ 154496 h 154496"/>
                    <a:gd name="connsiteX1" fmla="*/ 345670 w 345670"/>
                    <a:gd name="connsiteY1" fmla="*/ 0 h 154496"/>
                    <a:gd name="connsiteX0" fmla="*/ 0 w 402642"/>
                    <a:gd name="connsiteY0" fmla="*/ 144797 h 144797"/>
                    <a:gd name="connsiteX1" fmla="*/ 402642 w 402642"/>
                    <a:gd name="connsiteY1" fmla="*/ 0 h 144797"/>
                    <a:gd name="connsiteX0" fmla="*/ 0 w 402642"/>
                    <a:gd name="connsiteY0" fmla="*/ 144797 h 144797"/>
                    <a:gd name="connsiteX1" fmla="*/ 402642 w 402642"/>
                    <a:gd name="connsiteY1" fmla="*/ 0 h 144797"/>
                    <a:gd name="connsiteX0" fmla="*/ 0 w 402642"/>
                    <a:gd name="connsiteY0" fmla="*/ 144797 h 144797"/>
                    <a:gd name="connsiteX1" fmla="*/ 402642 w 402642"/>
                    <a:gd name="connsiteY1" fmla="*/ 0 h 144797"/>
                    <a:gd name="connsiteX0" fmla="*/ 0 w 317315"/>
                    <a:gd name="connsiteY0" fmla="*/ 47811 h 47811"/>
                    <a:gd name="connsiteX1" fmla="*/ 317315 w 317315"/>
                    <a:gd name="connsiteY1" fmla="*/ 0 h 47811"/>
                    <a:gd name="connsiteX0" fmla="*/ 0 w 1498776"/>
                    <a:gd name="connsiteY0" fmla="*/ 115702 h 115702"/>
                    <a:gd name="connsiteX1" fmla="*/ 1498776 w 1498776"/>
                    <a:gd name="connsiteY1" fmla="*/ 0 h 115702"/>
                    <a:gd name="connsiteX0" fmla="*/ 0 w 1498776"/>
                    <a:gd name="connsiteY0" fmla="*/ 115702 h 115702"/>
                    <a:gd name="connsiteX1" fmla="*/ 1498776 w 1498776"/>
                    <a:gd name="connsiteY1" fmla="*/ 0 h 115702"/>
                    <a:gd name="connsiteX0" fmla="*/ 0 w 1498776"/>
                    <a:gd name="connsiteY0" fmla="*/ 115702 h 120745"/>
                    <a:gd name="connsiteX1" fmla="*/ 1498776 w 1498776"/>
                    <a:gd name="connsiteY1" fmla="*/ 0 h 120745"/>
                    <a:gd name="connsiteX0" fmla="*/ 0 w 1290885"/>
                    <a:gd name="connsiteY0" fmla="*/ 0 h 26728"/>
                    <a:gd name="connsiteX1" fmla="*/ 1290885 w 1290885"/>
                    <a:gd name="connsiteY1" fmla="*/ 2053 h 26728"/>
                    <a:gd name="connsiteX0" fmla="*/ 0 w 1311948"/>
                    <a:gd name="connsiteY0" fmla="*/ 0 h 48596"/>
                    <a:gd name="connsiteX1" fmla="*/ 1311948 w 1311948"/>
                    <a:gd name="connsiteY1" fmla="*/ 33177 h 48596"/>
                    <a:gd name="connsiteX0" fmla="*/ 0 w 1311948"/>
                    <a:gd name="connsiteY0" fmla="*/ 0 h 58854"/>
                    <a:gd name="connsiteX1" fmla="*/ 1311948 w 1311948"/>
                    <a:gd name="connsiteY1" fmla="*/ 33177 h 58854"/>
                    <a:gd name="connsiteX0" fmla="*/ 0 w 1311948"/>
                    <a:gd name="connsiteY0" fmla="*/ 0 h 70143"/>
                    <a:gd name="connsiteX1" fmla="*/ 1311948 w 1311948"/>
                    <a:gd name="connsiteY1" fmla="*/ 33177 h 70143"/>
                    <a:gd name="connsiteX0" fmla="*/ 0 w 1311948"/>
                    <a:gd name="connsiteY0" fmla="*/ 0 h 70143"/>
                    <a:gd name="connsiteX1" fmla="*/ 1311948 w 1311948"/>
                    <a:gd name="connsiteY1" fmla="*/ 33177 h 70143"/>
                    <a:gd name="connsiteX0" fmla="*/ 0 w 964407"/>
                    <a:gd name="connsiteY0" fmla="*/ 0 h 283816"/>
                    <a:gd name="connsiteX1" fmla="*/ 964407 w 964407"/>
                    <a:gd name="connsiteY1" fmla="*/ 274386 h 283816"/>
                    <a:gd name="connsiteX0" fmla="*/ 0 w 1333011"/>
                    <a:gd name="connsiteY0" fmla="*/ 0 h 56657"/>
                    <a:gd name="connsiteX1" fmla="*/ 1333011 w 1333011"/>
                    <a:gd name="connsiteY1" fmla="*/ 9834 h 56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33011" h="56657">
                      <a:moveTo>
                        <a:pt x="0" y="0"/>
                      </a:moveTo>
                      <a:cubicBezTo>
                        <a:pt x="326675" y="76009"/>
                        <a:pt x="422689" y="71743"/>
                        <a:pt x="1333011" y="9834"/>
                      </a:cubicBezTo>
                    </a:path>
                  </a:pathLst>
                </a:custGeom>
                <a:noFill/>
                <a:ln w="190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9" name="Oval 39"/>
                <p:cNvSpPr/>
                <p:nvPr/>
              </p:nvSpPr>
              <p:spPr>
                <a:xfrm>
                  <a:off x="2710810" y="2834270"/>
                  <a:ext cx="648330" cy="70115"/>
                </a:xfrm>
                <a:custGeom>
                  <a:avLst/>
                  <a:gdLst>
                    <a:gd name="connsiteX0" fmla="*/ 0 w 381000"/>
                    <a:gd name="connsiteY0" fmla="*/ 128016 h 256032"/>
                    <a:gd name="connsiteX1" fmla="*/ 190500 w 381000"/>
                    <a:gd name="connsiteY1" fmla="*/ 0 h 256032"/>
                    <a:gd name="connsiteX2" fmla="*/ 381000 w 381000"/>
                    <a:gd name="connsiteY2" fmla="*/ 128016 h 256032"/>
                    <a:gd name="connsiteX3" fmla="*/ 190500 w 381000"/>
                    <a:gd name="connsiteY3" fmla="*/ 256032 h 256032"/>
                    <a:gd name="connsiteX4" fmla="*/ 0 w 381000"/>
                    <a:gd name="connsiteY4" fmla="*/ 128016 h 256032"/>
                    <a:gd name="connsiteX0" fmla="*/ 0 w 381000"/>
                    <a:gd name="connsiteY0" fmla="*/ 128016 h 347472"/>
                    <a:gd name="connsiteX1" fmla="*/ 190500 w 381000"/>
                    <a:gd name="connsiteY1" fmla="*/ 0 h 347472"/>
                    <a:gd name="connsiteX2" fmla="*/ 381000 w 381000"/>
                    <a:gd name="connsiteY2" fmla="*/ 128016 h 347472"/>
                    <a:gd name="connsiteX3" fmla="*/ 281940 w 381000"/>
                    <a:gd name="connsiteY3" fmla="*/ 347472 h 347472"/>
                    <a:gd name="connsiteX0" fmla="*/ 0 w 381000"/>
                    <a:gd name="connsiteY0" fmla="*/ 128016 h 128016"/>
                    <a:gd name="connsiteX1" fmla="*/ 190500 w 381000"/>
                    <a:gd name="connsiteY1" fmla="*/ 0 h 128016"/>
                    <a:gd name="connsiteX2" fmla="*/ 381000 w 381000"/>
                    <a:gd name="connsiteY2" fmla="*/ 128016 h 128016"/>
                    <a:gd name="connsiteX0" fmla="*/ 0 w 381000"/>
                    <a:gd name="connsiteY0" fmla="*/ 13039 h 182203"/>
                    <a:gd name="connsiteX1" fmla="*/ 204216 w 381000"/>
                    <a:gd name="connsiteY1" fmla="*/ 182203 h 182203"/>
                    <a:gd name="connsiteX2" fmla="*/ 381000 w 381000"/>
                    <a:gd name="connsiteY2" fmla="*/ 13039 h 182203"/>
                    <a:gd name="connsiteX0" fmla="*/ 0 w 1673974"/>
                    <a:gd name="connsiteY0" fmla="*/ 10404 h 267032"/>
                    <a:gd name="connsiteX1" fmla="*/ 1479804 w 1673974"/>
                    <a:gd name="connsiteY1" fmla="*/ 266436 h 267032"/>
                    <a:gd name="connsiteX2" fmla="*/ 1656588 w 1673974"/>
                    <a:gd name="connsiteY2" fmla="*/ 97272 h 267032"/>
                    <a:gd name="connsiteX0" fmla="*/ 0 w 2392680"/>
                    <a:gd name="connsiteY0" fmla="*/ 10279 h 266570"/>
                    <a:gd name="connsiteX1" fmla="*/ 1479804 w 2392680"/>
                    <a:gd name="connsiteY1" fmla="*/ 266311 h 266570"/>
                    <a:gd name="connsiteX2" fmla="*/ 2392680 w 2392680"/>
                    <a:gd name="connsiteY2" fmla="*/ 69715 h 266570"/>
                    <a:gd name="connsiteX0" fmla="*/ 0 w 2392680"/>
                    <a:gd name="connsiteY0" fmla="*/ 13935 h 174348"/>
                    <a:gd name="connsiteX1" fmla="*/ 1164336 w 2392680"/>
                    <a:gd name="connsiteY1" fmla="*/ 173955 h 174348"/>
                    <a:gd name="connsiteX2" fmla="*/ 2392680 w 2392680"/>
                    <a:gd name="connsiteY2" fmla="*/ 73371 h 174348"/>
                    <a:gd name="connsiteX0" fmla="*/ 0 w 2415540"/>
                    <a:gd name="connsiteY0" fmla="*/ 12839 h 201099"/>
                    <a:gd name="connsiteX1" fmla="*/ 1187196 w 2415540"/>
                    <a:gd name="connsiteY1" fmla="*/ 200291 h 201099"/>
                    <a:gd name="connsiteX2" fmla="*/ 2415540 w 2415540"/>
                    <a:gd name="connsiteY2" fmla="*/ 99707 h 201099"/>
                    <a:gd name="connsiteX0" fmla="*/ 0 w 2401559"/>
                    <a:gd name="connsiteY0" fmla="*/ 12498 h 200070"/>
                    <a:gd name="connsiteX1" fmla="*/ 1187196 w 2401559"/>
                    <a:gd name="connsiteY1" fmla="*/ 199950 h 200070"/>
                    <a:gd name="connsiteX2" fmla="*/ 2401559 w 2401559"/>
                    <a:gd name="connsiteY2" fmla="*/ 49074 h 200070"/>
                    <a:gd name="connsiteX0" fmla="*/ 0 w 2392239"/>
                    <a:gd name="connsiteY0" fmla="*/ 11890 h 217895"/>
                    <a:gd name="connsiteX1" fmla="*/ 1177876 w 2392239"/>
                    <a:gd name="connsiteY1" fmla="*/ 217630 h 217895"/>
                    <a:gd name="connsiteX2" fmla="*/ 2392239 w 2392239"/>
                    <a:gd name="connsiteY2" fmla="*/ 66754 h 217895"/>
                    <a:gd name="connsiteX0" fmla="*/ 0 w 2392239"/>
                    <a:gd name="connsiteY0" fmla="*/ 12244 h 209116"/>
                    <a:gd name="connsiteX1" fmla="*/ 996128 w 2392239"/>
                    <a:gd name="connsiteY1" fmla="*/ 208840 h 209116"/>
                    <a:gd name="connsiteX2" fmla="*/ 2392239 w 2392239"/>
                    <a:gd name="connsiteY2" fmla="*/ 67108 h 209116"/>
                    <a:gd name="connsiteX0" fmla="*/ 0 w 2392239"/>
                    <a:gd name="connsiteY0" fmla="*/ 12981 h 211773"/>
                    <a:gd name="connsiteX1" fmla="*/ 996128 w 2392239"/>
                    <a:gd name="connsiteY1" fmla="*/ 209577 h 211773"/>
                    <a:gd name="connsiteX2" fmla="*/ 2392239 w 2392239"/>
                    <a:gd name="connsiteY2" fmla="*/ 67845 h 211773"/>
                    <a:gd name="connsiteX0" fmla="*/ 0 w 2392239"/>
                    <a:gd name="connsiteY0" fmla="*/ 19922 h 118396"/>
                    <a:gd name="connsiteX1" fmla="*/ 1154370 w 2392239"/>
                    <a:gd name="connsiteY1" fmla="*/ 114736 h 118396"/>
                    <a:gd name="connsiteX2" fmla="*/ 2392239 w 2392239"/>
                    <a:gd name="connsiteY2" fmla="*/ 74786 h 118396"/>
                    <a:gd name="connsiteX0" fmla="*/ 0 w 2392239"/>
                    <a:gd name="connsiteY0" fmla="*/ 12580 h 126480"/>
                    <a:gd name="connsiteX1" fmla="*/ 1154370 w 2392239"/>
                    <a:gd name="connsiteY1" fmla="*/ 107394 h 126480"/>
                    <a:gd name="connsiteX2" fmla="*/ 2392239 w 2392239"/>
                    <a:gd name="connsiteY2" fmla="*/ 67444 h 126480"/>
                    <a:gd name="connsiteX0" fmla="*/ 0 w 2392239"/>
                    <a:gd name="connsiteY0" fmla="*/ 12289 h 128606"/>
                    <a:gd name="connsiteX1" fmla="*/ 1154370 w 2392239"/>
                    <a:gd name="connsiteY1" fmla="*/ 107103 h 128606"/>
                    <a:gd name="connsiteX2" fmla="*/ 2392239 w 2392239"/>
                    <a:gd name="connsiteY2" fmla="*/ 67153 h 128606"/>
                    <a:gd name="connsiteX0" fmla="*/ 0 w 1682954"/>
                    <a:gd name="connsiteY0" fmla="*/ 12289 h 128606"/>
                    <a:gd name="connsiteX1" fmla="*/ 1154370 w 1682954"/>
                    <a:gd name="connsiteY1" fmla="*/ 107103 h 128606"/>
                    <a:gd name="connsiteX2" fmla="*/ 1680590 w 1682954"/>
                    <a:gd name="connsiteY2" fmla="*/ 79306 h 128606"/>
                    <a:gd name="connsiteX0" fmla="*/ 0 w 1440398"/>
                    <a:gd name="connsiteY0" fmla="*/ 235510 h 351827"/>
                    <a:gd name="connsiteX1" fmla="*/ 1154370 w 1440398"/>
                    <a:gd name="connsiteY1" fmla="*/ 330324 h 351827"/>
                    <a:gd name="connsiteX2" fmla="*/ 1232516 w 1440398"/>
                    <a:gd name="connsiteY2" fmla="*/ 10859 h 351827"/>
                    <a:gd name="connsiteX0" fmla="*/ 0 w 1154370"/>
                    <a:gd name="connsiteY0" fmla="*/ 12289 h 128606"/>
                    <a:gd name="connsiteX1" fmla="*/ 1154370 w 1154370"/>
                    <a:gd name="connsiteY1" fmla="*/ 107103 h 128606"/>
                    <a:gd name="connsiteX0" fmla="*/ 0 w 759010"/>
                    <a:gd name="connsiteY0" fmla="*/ 17183 h 56332"/>
                    <a:gd name="connsiteX1" fmla="*/ 759010 w 759010"/>
                    <a:gd name="connsiteY1" fmla="*/ 26928 h 56332"/>
                    <a:gd name="connsiteX0" fmla="*/ 0 w 759010"/>
                    <a:gd name="connsiteY0" fmla="*/ 93389 h 103135"/>
                    <a:gd name="connsiteX1" fmla="*/ 759010 w 759010"/>
                    <a:gd name="connsiteY1" fmla="*/ 103134 h 103135"/>
                    <a:gd name="connsiteX0" fmla="*/ 0 w 759010"/>
                    <a:gd name="connsiteY0" fmla="*/ 63263 h 73007"/>
                    <a:gd name="connsiteX1" fmla="*/ 759010 w 759010"/>
                    <a:gd name="connsiteY1" fmla="*/ 73008 h 73007"/>
                    <a:gd name="connsiteX0" fmla="*/ 0 w 459868"/>
                    <a:gd name="connsiteY0" fmla="*/ 105095 h 105095"/>
                    <a:gd name="connsiteX1" fmla="*/ 459868 w 459868"/>
                    <a:gd name="connsiteY1" fmla="*/ 50691 h 105095"/>
                    <a:gd name="connsiteX0" fmla="*/ 0 w 459868"/>
                    <a:gd name="connsiteY0" fmla="*/ 68036 h 68036"/>
                    <a:gd name="connsiteX1" fmla="*/ 459868 w 459868"/>
                    <a:gd name="connsiteY1" fmla="*/ 13632 h 68036"/>
                    <a:gd name="connsiteX0" fmla="*/ 0 w 459868"/>
                    <a:gd name="connsiteY0" fmla="*/ 76708 h 76708"/>
                    <a:gd name="connsiteX1" fmla="*/ 459868 w 459868"/>
                    <a:gd name="connsiteY1" fmla="*/ 22304 h 76708"/>
                    <a:gd name="connsiteX0" fmla="*/ 0 w 658137"/>
                    <a:gd name="connsiteY0" fmla="*/ 126478 h 126478"/>
                    <a:gd name="connsiteX1" fmla="*/ 658137 w 658137"/>
                    <a:gd name="connsiteY1" fmla="*/ 7923 h 126478"/>
                    <a:gd name="connsiteX0" fmla="*/ 0 w 658137"/>
                    <a:gd name="connsiteY0" fmla="*/ 144844 h 144844"/>
                    <a:gd name="connsiteX1" fmla="*/ 658137 w 658137"/>
                    <a:gd name="connsiteY1" fmla="*/ 26289 h 144844"/>
                    <a:gd name="connsiteX0" fmla="*/ 0 w 658137"/>
                    <a:gd name="connsiteY0" fmla="*/ 136763 h 136763"/>
                    <a:gd name="connsiteX1" fmla="*/ 658137 w 658137"/>
                    <a:gd name="connsiteY1" fmla="*/ 18208 h 136763"/>
                    <a:gd name="connsiteX0" fmla="*/ 0 w 658137"/>
                    <a:gd name="connsiteY0" fmla="*/ 234529 h 234529"/>
                    <a:gd name="connsiteX1" fmla="*/ 658137 w 658137"/>
                    <a:gd name="connsiteY1" fmla="*/ 115974 h 234529"/>
                    <a:gd name="connsiteX0" fmla="*/ 0 w 663423"/>
                    <a:gd name="connsiteY0" fmla="*/ 169879 h 169878"/>
                    <a:gd name="connsiteX1" fmla="*/ 663423 w 663423"/>
                    <a:gd name="connsiteY1" fmla="*/ 139070 h 169878"/>
                    <a:gd name="connsiteX0" fmla="*/ 0 w 663423"/>
                    <a:gd name="connsiteY0" fmla="*/ 162557 h 162557"/>
                    <a:gd name="connsiteX1" fmla="*/ 663423 w 663423"/>
                    <a:gd name="connsiteY1" fmla="*/ 131748 h 162557"/>
                    <a:gd name="connsiteX0" fmla="*/ 0 w 663423"/>
                    <a:gd name="connsiteY0" fmla="*/ 132322 h 132322"/>
                    <a:gd name="connsiteX1" fmla="*/ 663423 w 663423"/>
                    <a:gd name="connsiteY1" fmla="*/ 101513 h 132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3423" h="132322">
                      <a:moveTo>
                        <a:pt x="0" y="132322"/>
                      </a:moveTo>
                      <a:cubicBezTo>
                        <a:pt x="218293" y="58793"/>
                        <a:pt x="418422" y="-107180"/>
                        <a:pt x="663423" y="101513"/>
                      </a:cubicBezTo>
                    </a:path>
                  </a:pathLst>
                </a:custGeom>
                <a:noFill/>
                <a:ln w="190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0" name="Oval 39"/>
                <p:cNvSpPr/>
                <p:nvPr/>
              </p:nvSpPr>
              <p:spPr>
                <a:xfrm>
                  <a:off x="2710810" y="2917649"/>
                  <a:ext cx="462085" cy="103062"/>
                </a:xfrm>
                <a:custGeom>
                  <a:avLst/>
                  <a:gdLst>
                    <a:gd name="connsiteX0" fmla="*/ 0 w 381000"/>
                    <a:gd name="connsiteY0" fmla="*/ 128016 h 256032"/>
                    <a:gd name="connsiteX1" fmla="*/ 190500 w 381000"/>
                    <a:gd name="connsiteY1" fmla="*/ 0 h 256032"/>
                    <a:gd name="connsiteX2" fmla="*/ 381000 w 381000"/>
                    <a:gd name="connsiteY2" fmla="*/ 128016 h 256032"/>
                    <a:gd name="connsiteX3" fmla="*/ 190500 w 381000"/>
                    <a:gd name="connsiteY3" fmla="*/ 256032 h 256032"/>
                    <a:gd name="connsiteX4" fmla="*/ 0 w 381000"/>
                    <a:gd name="connsiteY4" fmla="*/ 128016 h 256032"/>
                    <a:gd name="connsiteX0" fmla="*/ 0 w 381000"/>
                    <a:gd name="connsiteY0" fmla="*/ 128016 h 347472"/>
                    <a:gd name="connsiteX1" fmla="*/ 190500 w 381000"/>
                    <a:gd name="connsiteY1" fmla="*/ 0 h 347472"/>
                    <a:gd name="connsiteX2" fmla="*/ 381000 w 381000"/>
                    <a:gd name="connsiteY2" fmla="*/ 128016 h 347472"/>
                    <a:gd name="connsiteX3" fmla="*/ 281940 w 381000"/>
                    <a:gd name="connsiteY3" fmla="*/ 347472 h 347472"/>
                    <a:gd name="connsiteX0" fmla="*/ 0 w 381000"/>
                    <a:gd name="connsiteY0" fmla="*/ 128016 h 128016"/>
                    <a:gd name="connsiteX1" fmla="*/ 190500 w 381000"/>
                    <a:gd name="connsiteY1" fmla="*/ 0 h 128016"/>
                    <a:gd name="connsiteX2" fmla="*/ 381000 w 381000"/>
                    <a:gd name="connsiteY2" fmla="*/ 128016 h 128016"/>
                    <a:gd name="connsiteX0" fmla="*/ 0 w 381000"/>
                    <a:gd name="connsiteY0" fmla="*/ 13039 h 182203"/>
                    <a:gd name="connsiteX1" fmla="*/ 204216 w 381000"/>
                    <a:gd name="connsiteY1" fmla="*/ 182203 h 182203"/>
                    <a:gd name="connsiteX2" fmla="*/ 381000 w 381000"/>
                    <a:gd name="connsiteY2" fmla="*/ 13039 h 182203"/>
                    <a:gd name="connsiteX0" fmla="*/ 0 w 1673974"/>
                    <a:gd name="connsiteY0" fmla="*/ 10404 h 267032"/>
                    <a:gd name="connsiteX1" fmla="*/ 1479804 w 1673974"/>
                    <a:gd name="connsiteY1" fmla="*/ 266436 h 267032"/>
                    <a:gd name="connsiteX2" fmla="*/ 1656588 w 1673974"/>
                    <a:gd name="connsiteY2" fmla="*/ 97272 h 267032"/>
                    <a:gd name="connsiteX0" fmla="*/ 0 w 2392680"/>
                    <a:gd name="connsiteY0" fmla="*/ 10279 h 266570"/>
                    <a:gd name="connsiteX1" fmla="*/ 1479804 w 2392680"/>
                    <a:gd name="connsiteY1" fmla="*/ 266311 h 266570"/>
                    <a:gd name="connsiteX2" fmla="*/ 2392680 w 2392680"/>
                    <a:gd name="connsiteY2" fmla="*/ 69715 h 266570"/>
                    <a:gd name="connsiteX0" fmla="*/ 0 w 2392680"/>
                    <a:gd name="connsiteY0" fmla="*/ 13935 h 174348"/>
                    <a:gd name="connsiteX1" fmla="*/ 1164336 w 2392680"/>
                    <a:gd name="connsiteY1" fmla="*/ 173955 h 174348"/>
                    <a:gd name="connsiteX2" fmla="*/ 2392680 w 2392680"/>
                    <a:gd name="connsiteY2" fmla="*/ 73371 h 174348"/>
                    <a:gd name="connsiteX0" fmla="*/ 0 w 2415540"/>
                    <a:gd name="connsiteY0" fmla="*/ 12839 h 201099"/>
                    <a:gd name="connsiteX1" fmla="*/ 1187196 w 2415540"/>
                    <a:gd name="connsiteY1" fmla="*/ 200291 h 201099"/>
                    <a:gd name="connsiteX2" fmla="*/ 2415540 w 2415540"/>
                    <a:gd name="connsiteY2" fmla="*/ 99707 h 201099"/>
                    <a:gd name="connsiteX0" fmla="*/ 0 w 2401559"/>
                    <a:gd name="connsiteY0" fmla="*/ 12498 h 200070"/>
                    <a:gd name="connsiteX1" fmla="*/ 1187196 w 2401559"/>
                    <a:gd name="connsiteY1" fmla="*/ 199950 h 200070"/>
                    <a:gd name="connsiteX2" fmla="*/ 2401559 w 2401559"/>
                    <a:gd name="connsiteY2" fmla="*/ 49074 h 200070"/>
                    <a:gd name="connsiteX0" fmla="*/ 0 w 2392239"/>
                    <a:gd name="connsiteY0" fmla="*/ 11890 h 217895"/>
                    <a:gd name="connsiteX1" fmla="*/ 1177876 w 2392239"/>
                    <a:gd name="connsiteY1" fmla="*/ 217630 h 217895"/>
                    <a:gd name="connsiteX2" fmla="*/ 2392239 w 2392239"/>
                    <a:gd name="connsiteY2" fmla="*/ 66754 h 217895"/>
                    <a:gd name="connsiteX0" fmla="*/ 0 w 2392239"/>
                    <a:gd name="connsiteY0" fmla="*/ 12244 h 209116"/>
                    <a:gd name="connsiteX1" fmla="*/ 996128 w 2392239"/>
                    <a:gd name="connsiteY1" fmla="*/ 208840 h 209116"/>
                    <a:gd name="connsiteX2" fmla="*/ 2392239 w 2392239"/>
                    <a:gd name="connsiteY2" fmla="*/ 67108 h 209116"/>
                    <a:gd name="connsiteX0" fmla="*/ 0 w 2392239"/>
                    <a:gd name="connsiteY0" fmla="*/ 12981 h 211773"/>
                    <a:gd name="connsiteX1" fmla="*/ 996128 w 2392239"/>
                    <a:gd name="connsiteY1" fmla="*/ 209577 h 211773"/>
                    <a:gd name="connsiteX2" fmla="*/ 2392239 w 2392239"/>
                    <a:gd name="connsiteY2" fmla="*/ 67845 h 211773"/>
                    <a:gd name="connsiteX0" fmla="*/ 0 w 1876641"/>
                    <a:gd name="connsiteY0" fmla="*/ 12981 h 212573"/>
                    <a:gd name="connsiteX1" fmla="*/ 996128 w 1876641"/>
                    <a:gd name="connsiteY1" fmla="*/ 209577 h 212573"/>
                    <a:gd name="connsiteX2" fmla="*/ 1876641 w 1876641"/>
                    <a:gd name="connsiteY2" fmla="*/ 135939 h 212573"/>
                    <a:gd name="connsiteX0" fmla="*/ 0 w 1876641"/>
                    <a:gd name="connsiteY0" fmla="*/ 0 h 122958"/>
                    <a:gd name="connsiteX1" fmla="*/ 1876641 w 1876641"/>
                    <a:gd name="connsiteY1" fmla="*/ 122958 h 122958"/>
                    <a:gd name="connsiteX0" fmla="*/ 0 w 1876641"/>
                    <a:gd name="connsiteY0" fmla="*/ 1706 h 124664"/>
                    <a:gd name="connsiteX1" fmla="*/ 1360482 w 1876641"/>
                    <a:gd name="connsiteY1" fmla="*/ 5533 h 124664"/>
                    <a:gd name="connsiteX2" fmla="*/ 1876641 w 1876641"/>
                    <a:gd name="connsiteY2" fmla="*/ 124664 h 124664"/>
                    <a:gd name="connsiteX0" fmla="*/ 0 w 2248465"/>
                    <a:gd name="connsiteY0" fmla="*/ 139688 h 145221"/>
                    <a:gd name="connsiteX1" fmla="*/ 1360482 w 2248465"/>
                    <a:gd name="connsiteY1" fmla="*/ 143515 h 145221"/>
                    <a:gd name="connsiteX2" fmla="*/ 2248465 w 2248465"/>
                    <a:gd name="connsiteY2" fmla="*/ 0 h 145221"/>
                    <a:gd name="connsiteX0" fmla="*/ 0 w 2248465"/>
                    <a:gd name="connsiteY0" fmla="*/ 139688 h 139688"/>
                    <a:gd name="connsiteX1" fmla="*/ 2248465 w 2248465"/>
                    <a:gd name="connsiteY1" fmla="*/ 0 h 139688"/>
                    <a:gd name="connsiteX0" fmla="*/ 0 w 493452"/>
                    <a:gd name="connsiteY0" fmla="*/ 86186 h 86186"/>
                    <a:gd name="connsiteX1" fmla="*/ 493452 w 493452"/>
                    <a:gd name="connsiteY1" fmla="*/ 0 h 86186"/>
                    <a:gd name="connsiteX0" fmla="*/ 0 w 493452"/>
                    <a:gd name="connsiteY0" fmla="*/ 86186 h 86186"/>
                    <a:gd name="connsiteX1" fmla="*/ 493452 w 493452"/>
                    <a:gd name="connsiteY1" fmla="*/ 0 h 86186"/>
                    <a:gd name="connsiteX0" fmla="*/ 0 w 493452"/>
                    <a:gd name="connsiteY0" fmla="*/ 97521 h 97521"/>
                    <a:gd name="connsiteX1" fmla="*/ 493452 w 493452"/>
                    <a:gd name="connsiteY1" fmla="*/ 11335 h 97521"/>
                    <a:gd name="connsiteX0" fmla="*/ 0 w 493452"/>
                    <a:gd name="connsiteY0" fmla="*/ 86186 h 86186"/>
                    <a:gd name="connsiteX1" fmla="*/ 493452 w 493452"/>
                    <a:gd name="connsiteY1" fmla="*/ 0 h 86186"/>
                    <a:gd name="connsiteX0" fmla="*/ 0 w 493452"/>
                    <a:gd name="connsiteY0" fmla="*/ 86186 h 86186"/>
                    <a:gd name="connsiteX1" fmla="*/ 493452 w 493452"/>
                    <a:gd name="connsiteY1" fmla="*/ 0 h 86186"/>
                    <a:gd name="connsiteX0" fmla="*/ 0 w 493452"/>
                    <a:gd name="connsiteY0" fmla="*/ 49316 h 49316"/>
                    <a:gd name="connsiteX1" fmla="*/ 493452 w 493452"/>
                    <a:gd name="connsiteY1" fmla="*/ 6904 h 49316"/>
                    <a:gd name="connsiteX0" fmla="*/ 0 w 493452"/>
                    <a:gd name="connsiteY0" fmla="*/ 42412 h 42412"/>
                    <a:gd name="connsiteX1" fmla="*/ 493452 w 493452"/>
                    <a:gd name="connsiteY1" fmla="*/ 0 h 42412"/>
                    <a:gd name="connsiteX0" fmla="*/ 0 w 465733"/>
                    <a:gd name="connsiteY0" fmla="*/ 144390 h 144390"/>
                    <a:gd name="connsiteX1" fmla="*/ 465733 w 465733"/>
                    <a:gd name="connsiteY1" fmla="*/ 0 h 144390"/>
                    <a:gd name="connsiteX0" fmla="*/ 0 w 465733"/>
                    <a:gd name="connsiteY0" fmla="*/ 144390 h 144390"/>
                    <a:gd name="connsiteX1" fmla="*/ 465733 w 465733"/>
                    <a:gd name="connsiteY1" fmla="*/ 0 h 144390"/>
                    <a:gd name="connsiteX0" fmla="*/ 0 w 465733"/>
                    <a:gd name="connsiteY0" fmla="*/ 87563 h 87563"/>
                    <a:gd name="connsiteX1" fmla="*/ 465733 w 465733"/>
                    <a:gd name="connsiteY1" fmla="*/ 0 h 87563"/>
                    <a:gd name="connsiteX0" fmla="*/ 0 w 465733"/>
                    <a:gd name="connsiteY0" fmla="*/ 87563 h 87563"/>
                    <a:gd name="connsiteX1" fmla="*/ 465733 w 465733"/>
                    <a:gd name="connsiteY1" fmla="*/ 0 h 87563"/>
                    <a:gd name="connsiteX0" fmla="*/ 0 w 465733"/>
                    <a:gd name="connsiteY0" fmla="*/ 87563 h 87563"/>
                    <a:gd name="connsiteX1" fmla="*/ 465733 w 465733"/>
                    <a:gd name="connsiteY1" fmla="*/ 0 h 87563"/>
                    <a:gd name="connsiteX0" fmla="*/ 0 w 470999"/>
                    <a:gd name="connsiteY0" fmla="*/ 103062 h 103062"/>
                    <a:gd name="connsiteX1" fmla="*/ 470999 w 470999"/>
                    <a:gd name="connsiteY1" fmla="*/ 0 h 103062"/>
                    <a:gd name="connsiteX0" fmla="*/ 0 w 470999"/>
                    <a:gd name="connsiteY0" fmla="*/ 103062 h 103062"/>
                    <a:gd name="connsiteX1" fmla="*/ 470999 w 470999"/>
                    <a:gd name="connsiteY1" fmla="*/ 0 h 103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0999" h="103062">
                      <a:moveTo>
                        <a:pt x="0" y="103062"/>
                      </a:moveTo>
                      <a:lnTo>
                        <a:pt x="470999" y="0"/>
                      </a:lnTo>
                    </a:path>
                  </a:pathLst>
                </a:custGeom>
                <a:noFill/>
                <a:ln w="190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5" name="Group 164"/>
              <p:cNvGrpSpPr/>
              <p:nvPr/>
            </p:nvGrpSpPr>
            <p:grpSpPr>
              <a:xfrm>
                <a:off x="4212775" y="3918613"/>
                <a:ext cx="1894395" cy="167371"/>
                <a:chOff x="1251204" y="2796744"/>
                <a:chExt cx="2776934" cy="245344"/>
              </a:xfrm>
            </p:grpSpPr>
            <p:sp>
              <p:nvSpPr>
                <p:cNvPr id="171" name="Oval 39"/>
                <p:cNvSpPr/>
                <p:nvPr/>
              </p:nvSpPr>
              <p:spPr>
                <a:xfrm>
                  <a:off x="1251204" y="2966350"/>
                  <a:ext cx="1468400" cy="75738"/>
                </a:xfrm>
                <a:custGeom>
                  <a:avLst/>
                  <a:gdLst>
                    <a:gd name="connsiteX0" fmla="*/ 0 w 381000"/>
                    <a:gd name="connsiteY0" fmla="*/ 128016 h 256032"/>
                    <a:gd name="connsiteX1" fmla="*/ 190500 w 381000"/>
                    <a:gd name="connsiteY1" fmla="*/ 0 h 256032"/>
                    <a:gd name="connsiteX2" fmla="*/ 381000 w 381000"/>
                    <a:gd name="connsiteY2" fmla="*/ 128016 h 256032"/>
                    <a:gd name="connsiteX3" fmla="*/ 190500 w 381000"/>
                    <a:gd name="connsiteY3" fmla="*/ 256032 h 256032"/>
                    <a:gd name="connsiteX4" fmla="*/ 0 w 381000"/>
                    <a:gd name="connsiteY4" fmla="*/ 128016 h 256032"/>
                    <a:gd name="connsiteX0" fmla="*/ 0 w 381000"/>
                    <a:gd name="connsiteY0" fmla="*/ 128016 h 347472"/>
                    <a:gd name="connsiteX1" fmla="*/ 190500 w 381000"/>
                    <a:gd name="connsiteY1" fmla="*/ 0 h 347472"/>
                    <a:gd name="connsiteX2" fmla="*/ 381000 w 381000"/>
                    <a:gd name="connsiteY2" fmla="*/ 128016 h 347472"/>
                    <a:gd name="connsiteX3" fmla="*/ 281940 w 381000"/>
                    <a:gd name="connsiteY3" fmla="*/ 347472 h 347472"/>
                    <a:gd name="connsiteX0" fmla="*/ 0 w 381000"/>
                    <a:gd name="connsiteY0" fmla="*/ 128016 h 128016"/>
                    <a:gd name="connsiteX1" fmla="*/ 190500 w 381000"/>
                    <a:gd name="connsiteY1" fmla="*/ 0 h 128016"/>
                    <a:gd name="connsiteX2" fmla="*/ 381000 w 381000"/>
                    <a:gd name="connsiteY2" fmla="*/ 128016 h 128016"/>
                    <a:gd name="connsiteX0" fmla="*/ 0 w 381000"/>
                    <a:gd name="connsiteY0" fmla="*/ 13039 h 182203"/>
                    <a:gd name="connsiteX1" fmla="*/ 204216 w 381000"/>
                    <a:gd name="connsiteY1" fmla="*/ 182203 h 182203"/>
                    <a:gd name="connsiteX2" fmla="*/ 381000 w 381000"/>
                    <a:gd name="connsiteY2" fmla="*/ 13039 h 182203"/>
                    <a:gd name="connsiteX0" fmla="*/ 0 w 1673974"/>
                    <a:gd name="connsiteY0" fmla="*/ 10404 h 267032"/>
                    <a:gd name="connsiteX1" fmla="*/ 1479804 w 1673974"/>
                    <a:gd name="connsiteY1" fmla="*/ 266436 h 267032"/>
                    <a:gd name="connsiteX2" fmla="*/ 1656588 w 1673974"/>
                    <a:gd name="connsiteY2" fmla="*/ 97272 h 267032"/>
                    <a:gd name="connsiteX0" fmla="*/ 0 w 2392680"/>
                    <a:gd name="connsiteY0" fmla="*/ 10279 h 266570"/>
                    <a:gd name="connsiteX1" fmla="*/ 1479804 w 2392680"/>
                    <a:gd name="connsiteY1" fmla="*/ 266311 h 266570"/>
                    <a:gd name="connsiteX2" fmla="*/ 2392680 w 2392680"/>
                    <a:gd name="connsiteY2" fmla="*/ 69715 h 266570"/>
                    <a:gd name="connsiteX0" fmla="*/ 0 w 2392680"/>
                    <a:gd name="connsiteY0" fmla="*/ 13935 h 174348"/>
                    <a:gd name="connsiteX1" fmla="*/ 1164336 w 2392680"/>
                    <a:gd name="connsiteY1" fmla="*/ 173955 h 174348"/>
                    <a:gd name="connsiteX2" fmla="*/ 2392680 w 2392680"/>
                    <a:gd name="connsiteY2" fmla="*/ 73371 h 174348"/>
                    <a:gd name="connsiteX0" fmla="*/ 0 w 2415540"/>
                    <a:gd name="connsiteY0" fmla="*/ 12839 h 201099"/>
                    <a:gd name="connsiteX1" fmla="*/ 1187196 w 2415540"/>
                    <a:gd name="connsiteY1" fmla="*/ 200291 h 201099"/>
                    <a:gd name="connsiteX2" fmla="*/ 2415540 w 2415540"/>
                    <a:gd name="connsiteY2" fmla="*/ 99707 h 201099"/>
                    <a:gd name="connsiteX0" fmla="*/ 0 w 2401559"/>
                    <a:gd name="connsiteY0" fmla="*/ 12498 h 200070"/>
                    <a:gd name="connsiteX1" fmla="*/ 1187196 w 2401559"/>
                    <a:gd name="connsiteY1" fmla="*/ 199950 h 200070"/>
                    <a:gd name="connsiteX2" fmla="*/ 2401559 w 2401559"/>
                    <a:gd name="connsiteY2" fmla="*/ 49074 h 200070"/>
                    <a:gd name="connsiteX0" fmla="*/ 0 w 2392239"/>
                    <a:gd name="connsiteY0" fmla="*/ 11890 h 217895"/>
                    <a:gd name="connsiteX1" fmla="*/ 1177876 w 2392239"/>
                    <a:gd name="connsiteY1" fmla="*/ 217630 h 217895"/>
                    <a:gd name="connsiteX2" fmla="*/ 2392239 w 2392239"/>
                    <a:gd name="connsiteY2" fmla="*/ 66754 h 217895"/>
                    <a:gd name="connsiteX0" fmla="*/ 0 w 2392239"/>
                    <a:gd name="connsiteY0" fmla="*/ 12244 h 209116"/>
                    <a:gd name="connsiteX1" fmla="*/ 996128 w 2392239"/>
                    <a:gd name="connsiteY1" fmla="*/ 208840 h 209116"/>
                    <a:gd name="connsiteX2" fmla="*/ 2392239 w 2392239"/>
                    <a:gd name="connsiteY2" fmla="*/ 67108 h 209116"/>
                    <a:gd name="connsiteX0" fmla="*/ 0 w 2392239"/>
                    <a:gd name="connsiteY0" fmla="*/ 12981 h 211773"/>
                    <a:gd name="connsiteX1" fmla="*/ 996128 w 2392239"/>
                    <a:gd name="connsiteY1" fmla="*/ 209577 h 211773"/>
                    <a:gd name="connsiteX2" fmla="*/ 2392239 w 2392239"/>
                    <a:gd name="connsiteY2" fmla="*/ 67845 h 211773"/>
                    <a:gd name="connsiteX0" fmla="*/ 0 w 1876641"/>
                    <a:gd name="connsiteY0" fmla="*/ 12981 h 212573"/>
                    <a:gd name="connsiteX1" fmla="*/ 996128 w 1876641"/>
                    <a:gd name="connsiteY1" fmla="*/ 209577 h 212573"/>
                    <a:gd name="connsiteX2" fmla="*/ 1876641 w 1876641"/>
                    <a:gd name="connsiteY2" fmla="*/ 135939 h 212573"/>
                    <a:gd name="connsiteX0" fmla="*/ 0 w 1832021"/>
                    <a:gd name="connsiteY0" fmla="*/ 12981 h 212739"/>
                    <a:gd name="connsiteX1" fmla="*/ 996128 w 1832021"/>
                    <a:gd name="connsiteY1" fmla="*/ 209577 h 212739"/>
                    <a:gd name="connsiteX2" fmla="*/ 1832021 w 1832021"/>
                    <a:gd name="connsiteY2" fmla="*/ 145667 h 212739"/>
                    <a:gd name="connsiteX0" fmla="*/ 0 w 1832021"/>
                    <a:gd name="connsiteY0" fmla="*/ 12981 h 214586"/>
                    <a:gd name="connsiteX1" fmla="*/ 996128 w 1832021"/>
                    <a:gd name="connsiteY1" fmla="*/ 209577 h 214586"/>
                    <a:gd name="connsiteX2" fmla="*/ 1832021 w 1832021"/>
                    <a:gd name="connsiteY2" fmla="*/ 145667 h 214586"/>
                    <a:gd name="connsiteX0" fmla="*/ 0 w 1898894"/>
                    <a:gd name="connsiteY0" fmla="*/ 12981 h 213950"/>
                    <a:gd name="connsiteX1" fmla="*/ 996128 w 1898894"/>
                    <a:gd name="connsiteY1" fmla="*/ 209577 h 213950"/>
                    <a:gd name="connsiteX2" fmla="*/ 1898894 w 1898894"/>
                    <a:gd name="connsiteY2" fmla="*/ 129265 h 213950"/>
                    <a:gd name="connsiteX0" fmla="*/ 0 w 1898894"/>
                    <a:gd name="connsiteY0" fmla="*/ 12981 h 215118"/>
                    <a:gd name="connsiteX1" fmla="*/ 996128 w 1898894"/>
                    <a:gd name="connsiteY1" fmla="*/ 209577 h 215118"/>
                    <a:gd name="connsiteX2" fmla="*/ 1898894 w 1898894"/>
                    <a:gd name="connsiteY2" fmla="*/ 129265 h 215118"/>
                    <a:gd name="connsiteX0" fmla="*/ 0 w 1898894"/>
                    <a:gd name="connsiteY0" fmla="*/ 0 h 116284"/>
                    <a:gd name="connsiteX1" fmla="*/ 1898894 w 1898894"/>
                    <a:gd name="connsiteY1" fmla="*/ 116284 h 116284"/>
                    <a:gd name="connsiteX0" fmla="*/ 0 w 1898894"/>
                    <a:gd name="connsiteY0" fmla="*/ 0 h 141599"/>
                    <a:gd name="connsiteX1" fmla="*/ 1898894 w 1898894"/>
                    <a:gd name="connsiteY1" fmla="*/ 116284 h 141599"/>
                    <a:gd name="connsiteX0" fmla="*/ 0 w 1903852"/>
                    <a:gd name="connsiteY0" fmla="*/ 0 h 116027"/>
                    <a:gd name="connsiteX1" fmla="*/ 1903852 w 1903852"/>
                    <a:gd name="connsiteY1" fmla="*/ 87101 h 116027"/>
                    <a:gd name="connsiteX0" fmla="*/ 0 w 1903852"/>
                    <a:gd name="connsiteY0" fmla="*/ 0 h 128259"/>
                    <a:gd name="connsiteX1" fmla="*/ 1903852 w 1903852"/>
                    <a:gd name="connsiteY1" fmla="*/ 87101 h 128259"/>
                    <a:gd name="connsiteX0" fmla="*/ 0 w 1908810"/>
                    <a:gd name="connsiteY0" fmla="*/ 0 h 104334"/>
                    <a:gd name="connsiteX1" fmla="*/ 1908810 w 1908810"/>
                    <a:gd name="connsiteY1" fmla="*/ 57918 h 104334"/>
                    <a:gd name="connsiteX0" fmla="*/ 0 w 1908810"/>
                    <a:gd name="connsiteY0" fmla="*/ 0 h 136462"/>
                    <a:gd name="connsiteX1" fmla="*/ 1908810 w 1908810"/>
                    <a:gd name="connsiteY1" fmla="*/ 57918 h 136462"/>
                    <a:gd name="connsiteX0" fmla="*/ 0 w 1493031"/>
                    <a:gd name="connsiteY0" fmla="*/ 0 h 174740"/>
                    <a:gd name="connsiteX1" fmla="*/ 1493031 w 1493031"/>
                    <a:gd name="connsiteY1" fmla="*/ 105508 h 174740"/>
                    <a:gd name="connsiteX0" fmla="*/ 0 w 1493031"/>
                    <a:gd name="connsiteY0" fmla="*/ 0 h 153057"/>
                    <a:gd name="connsiteX1" fmla="*/ 1493031 w 1493031"/>
                    <a:gd name="connsiteY1" fmla="*/ 105508 h 153057"/>
                    <a:gd name="connsiteX0" fmla="*/ 0 w 1493031"/>
                    <a:gd name="connsiteY0" fmla="*/ 0 h 110774"/>
                    <a:gd name="connsiteX1" fmla="*/ 1493031 w 1493031"/>
                    <a:gd name="connsiteY1" fmla="*/ 53847 h 110774"/>
                    <a:gd name="connsiteX0" fmla="*/ 0 w 1518921"/>
                    <a:gd name="connsiteY0" fmla="*/ 0 h 105123"/>
                    <a:gd name="connsiteX1" fmla="*/ 1518921 w 1518921"/>
                    <a:gd name="connsiteY1" fmla="*/ 46590 h 105123"/>
                    <a:gd name="connsiteX0" fmla="*/ 0 w 1518921"/>
                    <a:gd name="connsiteY0" fmla="*/ 0 h 65206"/>
                    <a:gd name="connsiteX1" fmla="*/ 1518921 w 1518921"/>
                    <a:gd name="connsiteY1" fmla="*/ 46590 h 65206"/>
                    <a:gd name="connsiteX0" fmla="*/ 0 w 1518921"/>
                    <a:gd name="connsiteY0" fmla="*/ 0 h 75738"/>
                    <a:gd name="connsiteX1" fmla="*/ 1518921 w 1518921"/>
                    <a:gd name="connsiteY1" fmla="*/ 46590 h 75738"/>
                    <a:gd name="connsiteX0" fmla="*/ 0 w 1496729"/>
                    <a:gd name="connsiteY0" fmla="*/ 0 h 75738"/>
                    <a:gd name="connsiteX1" fmla="*/ 1496729 w 1496729"/>
                    <a:gd name="connsiteY1" fmla="*/ 46590 h 757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6729" h="75738">
                      <a:moveTo>
                        <a:pt x="0" y="0"/>
                      </a:moveTo>
                      <a:cubicBezTo>
                        <a:pt x="588582" y="85933"/>
                        <a:pt x="660688" y="94725"/>
                        <a:pt x="1496729" y="46590"/>
                      </a:cubicBezTo>
                    </a:path>
                  </a:pathLst>
                </a:custGeom>
                <a:noFill/>
                <a:ln w="190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72" name="Oval 39"/>
                <p:cNvSpPr/>
                <p:nvPr/>
              </p:nvSpPr>
              <p:spPr>
                <a:xfrm flipV="1">
                  <a:off x="2100651" y="2813812"/>
                  <a:ext cx="631758" cy="45312"/>
                </a:xfrm>
                <a:custGeom>
                  <a:avLst/>
                  <a:gdLst>
                    <a:gd name="connsiteX0" fmla="*/ 0 w 381000"/>
                    <a:gd name="connsiteY0" fmla="*/ 128016 h 256032"/>
                    <a:gd name="connsiteX1" fmla="*/ 190500 w 381000"/>
                    <a:gd name="connsiteY1" fmla="*/ 0 h 256032"/>
                    <a:gd name="connsiteX2" fmla="*/ 381000 w 381000"/>
                    <a:gd name="connsiteY2" fmla="*/ 128016 h 256032"/>
                    <a:gd name="connsiteX3" fmla="*/ 190500 w 381000"/>
                    <a:gd name="connsiteY3" fmla="*/ 256032 h 256032"/>
                    <a:gd name="connsiteX4" fmla="*/ 0 w 381000"/>
                    <a:gd name="connsiteY4" fmla="*/ 128016 h 256032"/>
                    <a:gd name="connsiteX0" fmla="*/ 0 w 381000"/>
                    <a:gd name="connsiteY0" fmla="*/ 128016 h 347472"/>
                    <a:gd name="connsiteX1" fmla="*/ 190500 w 381000"/>
                    <a:gd name="connsiteY1" fmla="*/ 0 h 347472"/>
                    <a:gd name="connsiteX2" fmla="*/ 381000 w 381000"/>
                    <a:gd name="connsiteY2" fmla="*/ 128016 h 347472"/>
                    <a:gd name="connsiteX3" fmla="*/ 281940 w 381000"/>
                    <a:gd name="connsiteY3" fmla="*/ 347472 h 347472"/>
                    <a:gd name="connsiteX0" fmla="*/ 0 w 381000"/>
                    <a:gd name="connsiteY0" fmla="*/ 128016 h 128016"/>
                    <a:gd name="connsiteX1" fmla="*/ 190500 w 381000"/>
                    <a:gd name="connsiteY1" fmla="*/ 0 h 128016"/>
                    <a:gd name="connsiteX2" fmla="*/ 381000 w 381000"/>
                    <a:gd name="connsiteY2" fmla="*/ 128016 h 128016"/>
                    <a:gd name="connsiteX0" fmla="*/ 0 w 381000"/>
                    <a:gd name="connsiteY0" fmla="*/ 13039 h 182203"/>
                    <a:gd name="connsiteX1" fmla="*/ 204216 w 381000"/>
                    <a:gd name="connsiteY1" fmla="*/ 182203 h 182203"/>
                    <a:gd name="connsiteX2" fmla="*/ 381000 w 381000"/>
                    <a:gd name="connsiteY2" fmla="*/ 13039 h 182203"/>
                    <a:gd name="connsiteX0" fmla="*/ 0 w 1673974"/>
                    <a:gd name="connsiteY0" fmla="*/ 10404 h 267032"/>
                    <a:gd name="connsiteX1" fmla="*/ 1479804 w 1673974"/>
                    <a:gd name="connsiteY1" fmla="*/ 266436 h 267032"/>
                    <a:gd name="connsiteX2" fmla="*/ 1656588 w 1673974"/>
                    <a:gd name="connsiteY2" fmla="*/ 97272 h 267032"/>
                    <a:gd name="connsiteX0" fmla="*/ 0 w 2392680"/>
                    <a:gd name="connsiteY0" fmla="*/ 10279 h 266570"/>
                    <a:gd name="connsiteX1" fmla="*/ 1479804 w 2392680"/>
                    <a:gd name="connsiteY1" fmla="*/ 266311 h 266570"/>
                    <a:gd name="connsiteX2" fmla="*/ 2392680 w 2392680"/>
                    <a:gd name="connsiteY2" fmla="*/ 69715 h 266570"/>
                    <a:gd name="connsiteX0" fmla="*/ 0 w 2392680"/>
                    <a:gd name="connsiteY0" fmla="*/ 13935 h 174348"/>
                    <a:gd name="connsiteX1" fmla="*/ 1164336 w 2392680"/>
                    <a:gd name="connsiteY1" fmla="*/ 173955 h 174348"/>
                    <a:gd name="connsiteX2" fmla="*/ 2392680 w 2392680"/>
                    <a:gd name="connsiteY2" fmla="*/ 73371 h 174348"/>
                    <a:gd name="connsiteX0" fmla="*/ 0 w 2415540"/>
                    <a:gd name="connsiteY0" fmla="*/ 12839 h 201099"/>
                    <a:gd name="connsiteX1" fmla="*/ 1187196 w 2415540"/>
                    <a:gd name="connsiteY1" fmla="*/ 200291 h 201099"/>
                    <a:gd name="connsiteX2" fmla="*/ 2415540 w 2415540"/>
                    <a:gd name="connsiteY2" fmla="*/ 99707 h 201099"/>
                    <a:gd name="connsiteX0" fmla="*/ 0 w 2401559"/>
                    <a:gd name="connsiteY0" fmla="*/ 12498 h 200070"/>
                    <a:gd name="connsiteX1" fmla="*/ 1187196 w 2401559"/>
                    <a:gd name="connsiteY1" fmla="*/ 199950 h 200070"/>
                    <a:gd name="connsiteX2" fmla="*/ 2401559 w 2401559"/>
                    <a:gd name="connsiteY2" fmla="*/ 49074 h 200070"/>
                    <a:gd name="connsiteX0" fmla="*/ 0 w 2392239"/>
                    <a:gd name="connsiteY0" fmla="*/ 11890 h 217895"/>
                    <a:gd name="connsiteX1" fmla="*/ 1177876 w 2392239"/>
                    <a:gd name="connsiteY1" fmla="*/ 217630 h 217895"/>
                    <a:gd name="connsiteX2" fmla="*/ 2392239 w 2392239"/>
                    <a:gd name="connsiteY2" fmla="*/ 66754 h 217895"/>
                    <a:gd name="connsiteX0" fmla="*/ 0 w 2392239"/>
                    <a:gd name="connsiteY0" fmla="*/ 12244 h 209116"/>
                    <a:gd name="connsiteX1" fmla="*/ 996128 w 2392239"/>
                    <a:gd name="connsiteY1" fmla="*/ 208840 h 209116"/>
                    <a:gd name="connsiteX2" fmla="*/ 2392239 w 2392239"/>
                    <a:gd name="connsiteY2" fmla="*/ 67108 h 209116"/>
                    <a:gd name="connsiteX0" fmla="*/ 0 w 2392239"/>
                    <a:gd name="connsiteY0" fmla="*/ 12981 h 211773"/>
                    <a:gd name="connsiteX1" fmla="*/ 996128 w 2392239"/>
                    <a:gd name="connsiteY1" fmla="*/ 209577 h 211773"/>
                    <a:gd name="connsiteX2" fmla="*/ 2392239 w 2392239"/>
                    <a:gd name="connsiteY2" fmla="*/ 67845 h 211773"/>
                    <a:gd name="connsiteX0" fmla="*/ 0 w 2382919"/>
                    <a:gd name="connsiteY0" fmla="*/ 98026 h 157846"/>
                    <a:gd name="connsiteX1" fmla="*/ 986808 w 2382919"/>
                    <a:gd name="connsiteY1" fmla="*/ 156901 h 157846"/>
                    <a:gd name="connsiteX2" fmla="*/ 2382919 w 2382919"/>
                    <a:gd name="connsiteY2" fmla="*/ 15169 h 157846"/>
                    <a:gd name="connsiteX0" fmla="*/ 0 w 2364278"/>
                    <a:gd name="connsiteY0" fmla="*/ 98026 h 157844"/>
                    <a:gd name="connsiteX1" fmla="*/ 986808 w 2364278"/>
                    <a:gd name="connsiteY1" fmla="*/ 156901 h 157844"/>
                    <a:gd name="connsiteX2" fmla="*/ 2364278 w 2364278"/>
                    <a:gd name="connsiteY2" fmla="*/ 15168 h 157844"/>
                    <a:gd name="connsiteX0" fmla="*/ 0 w 986808"/>
                    <a:gd name="connsiteY0" fmla="*/ 19701 h 79521"/>
                    <a:gd name="connsiteX1" fmla="*/ 986808 w 986808"/>
                    <a:gd name="connsiteY1" fmla="*/ 78576 h 79521"/>
                    <a:gd name="connsiteX0" fmla="*/ 0 w 888354"/>
                    <a:gd name="connsiteY0" fmla="*/ 20760 h 70945"/>
                    <a:gd name="connsiteX1" fmla="*/ 888354 w 888354"/>
                    <a:gd name="connsiteY1" fmla="*/ 69936 h 70945"/>
                    <a:gd name="connsiteX0" fmla="*/ 0 w 1071990"/>
                    <a:gd name="connsiteY0" fmla="*/ 15484 h 126800"/>
                    <a:gd name="connsiteX1" fmla="*/ 1071990 w 1071990"/>
                    <a:gd name="connsiteY1" fmla="*/ 126098 h 126800"/>
                    <a:gd name="connsiteX0" fmla="*/ 0 w 673534"/>
                    <a:gd name="connsiteY0" fmla="*/ 18642 h 89178"/>
                    <a:gd name="connsiteX1" fmla="*/ 673534 w 673534"/>
                    <a:gd name="connsiteY1" fmla="*/ 88298 h 89178"/>
                    <a:gd name="connsiteX0" fmla="*/ 0 w 673534"/>
                    <a:gd name="connsiteY0" fmla="*/ 20571 h 90228"/>
                    <a:gd name="connsiteX1" fmla="*/ 673534 w 673534"/>
                    <a:gd name="connsiteY1" fmla="*/ 90227 h 90228"/>
                    <a:gd name="connsiteX0" fmla="*/ 0 w 673534"/>
                    <a:gd name="connsiteY0" fmla="*/ 17590 h 118370"/>
                    <a:gd name="connsiteX1" fmla="*/ 673534 w 673534"/>
                    <a:gd name="connsiteY1" fmla="*/ 118370 h 118370"/>
                    <a:gd name="connsiteX0" fmla="*/ 0 w 673534"/>
                    <a:gd name="connsiteY0" fmla="*/ 21095 h 121875"/>
                    <a:gd name="connsiteX1" fmla="*/ 673534 w 673534"/>
                    <a:gd name="connsiteY1" fmla="*/ 121875 h 121875"/>
                    <a:gd name="connsiteX0" fmla="*/ 0 w 673534"/>
                    <a:gd name="connsiteY0" fmla="*/ 23042 h 108261"/>
                    <a:gd name="connsiteX1" fmla="*/ 673534 w 673534"/>
                    <a:gd name="connsiteY1" fmla="*/ 108261 h 108261"/>
                    <a:gd name="connsiteX0" fmla="*/ 0 w 673534"/>
                    <a:gd name="connsiteY0" fmla="*/ 29649 h 76613"/>
                    <a:gd name="connsiteX1" fmla="*/ 673534 w 673534"/>
                    <a:gd name="connsiteY1" fmla="*/ 76612 h 76613"/>
                    <a:gd name="connsiteX0" fmla="*/ 0 w 643946"/>
                    <a:gd name="connsiteY0" fmla="*/ 32214 h 68246"/>
                    <a:gd name="connsiteX1" fmla="*/ 643946 w 643946"/>
                    <a:gd name="connsiteY1" fmla="*/ 68246 h 682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43946" h="68246">
                      <a:moveTo>
                        <a:pt x="0" y="32214"/>
                      </a:moveTo>
                      <a:cubicBezTo>
                        <a:pt x="0" y="-38487"/>
                        <a:pt x="291615" y="22672"/>
                        <a:pt x="643946" y="68246"/>
                      </a:cubicBezTo>
                    </a:path>
                  </a:pathLst>
                </a:custGeom>
                <a:noFill/>
                <a:ln w="190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73" name="Oval 39"/>
                <p:cNvSpPr/>
                <p:nvPr/>
              </p:nvSpPr>
              <p:spPr>
                <a:xfrm flipV="1">
                  <a:off x="2705844" y="2796744"/>
                  <a:ext cx="1322294" cy="94025"/>
                </a:xfrm>
                <a:custGeom>
                  <a:avLst/>
                  <a:gdLst>
                    <a:gd name="connsiteX0" fmla="*/ 0 w 381000"/>
                    <a:gd name="connsiteY0" fmla="*/ 128016 h 256032"/>
                    <a:gd name="connsiteX1" fmla="*/ 190500 w 381000"/>
                    <a:gd name="connsiteY1" fmla="*/ 0 h 256032"/>
                    <a:gd name="connsiteX2" fmla="*/ 381000 w 381000"/>
                    <a:gd name="connsiteY2" fmla="*/ 128016 h 256032"/>
                    <a:gd name="connsiteX3" fmla="*/ 190500 w 381000"/>
                    <a:gd name="connsiteY3" fmla="*/ 256032 h 256032"/>
                    <a:gd name="connsiteX4" fmla="*/ 0 w 381000"/>
                    <a:gd name="connsiteY4" fmla="*/ 128016 h 256032"/>
                    <a:gd name="connsiteX0" fmla="*/ 0 w 381000"/>
                    <a:gd name="connsiteY0" fmla="*/ 128016 h 347472"/>
                    <a:gd name="connsiteX1" fmla="*/ 190500 w 381000"/>
                    <a:gd name="connsiteY1" fmla="*/ 0 h 347472"/>
                    <a:gd name="connsiteX2" fmla="*/ 381000 w 381000"/>
                    <a:gd name="connsiteY2" fmla="*/ 128016 h 347472"/>
                    <a:gd name="connsiteX3" fmla="*/ 281940 w 381000"/>
                    <a:gd name="connsiteY3" fmla="*/ 347472 h 347472"/>
                    <a:gd name="connsiteX0" fmla="*/ 0 w 381000"/>
                    <a:gd name="connsiteY0" fmla="*/ 128016 h 128016"/>
                    <a:gd name="connsiteX1" fmla="*/ 190500 w 381000"/>
                    <a:gd name="connsiteY1" fmla="*/ 0 h 128016"/>
                    <a:gd name="connsiteX2" fmla="*/ 381000 w 381000"/>
                    <a:gd name="connsiteY2" fmla="*/ 128016 h 128016"/>
                    <a:gd name="connsiteX0" fmla="*/ 0 w 381000"/>
                    <a:gd name="connsiteY0" fmla="*/ 13039 h 182203"/>
                    <a:gd name="connsiteX1" fmla="*/ 204216 w 381000"/>
                    <a:gd name="connsiteY1" fmla="*/ 182203 h 182203"/>
                    <a:gd name="connsiteX2" fmla="*/ 381000 w 381000"/>
                    <a:gd name="connsiteY2" fmla="*/ 13039 h 182203"/>
                    <a:gd name="connsiteX0" fmla="*/ 0 w 1673974"/>
                    <a:gd name="connsiteY0" fmla="*/ 10404 h 267032"/>
                    <a:gd name="connsiteX1" fmla="*/ 1479804 w 1673974"/>
                    <a:gd name="connsiteY1" fmla="*/ 266436 h 267032"/>
                    <a:gd name="connsiteX2" fmla="*/ 1656588 w 1673974"/>
                    <a:gd name="connsiteY2" fmla="*/ 97272 h 267032"/>
                    <a:gd name="connsiteX0" fmla="*/ 0 w 2392680"/>
                    <a:gd name="connsiteY0" fmla="*/ 10279 h 266570"/>
                    <a:gd name="connsiteX1" fmla="*/ 1479804 w 2392680"/>
                    <a:gd name="connsiteY1" fmla="*/ 266311 h 266570"/>
                    <a:gd name="connsiteX2" fmla="*/ 2392680 w 2392680"/>
                    <a:gd name="connsiteY2" fmla="*/ 69715 h 266570"/>
                    <a:gd name="connsiteX0" fmla="*/ 0 w 2392680"/>
                    <a:gd name="connsiteY0" fmla="*/ 13935 h 174348"/>
                    <a:gd name="connsiteX1" fmla="*/ 1164336 w 2392680"/>
                    <a:gd name="connsiteY1" fmla="*/ 173955 h 174348"/>
                    <a:gd name="connsiteX2" fmla="*/ 2392680 w 2392680"/>
                    <a:gd name="connsiteY2" fmla="*/ 73371 h 174348"/>
                    <a:gd name="connsiteX0" fmla="*/ 0 w 2415540"/>
                    <a:gd name="connsiteY0" fmla="*/ 12839 h 201099"/>
                    <a:gd name="connsiteX1" fmla="*/ 1187196 w 2415540"/>
                    <a:gd name="connsiteY1" fmla="*/ 200291 h 201099"/>
                    <a:gd name="connsiteX2" fmla="*/ 2415540 w 2415540"/>
                    <a:gd name="connsiteY2" fmla="*/ 99707 h 201099"/>
                    <a:gd name="connsiteX0" fmla="*/ 0 w 2401559"/>
                    <a:gd name="connsiteY0" fmla="*/ 12498 h 200070"/>
                    <a:gd name="connsiteX1" fmla="*/ 1187196 w 2401559"/>
                    <a:gd name="connsiteY1" fmla="*/ 199950 h 200070"/>
                    <a:gd name="connsiteX2" fmla="*/ 2401559 w 2401559"/>
                    <a:gd name="connsiteY2" fmla="*/ 49074 h 200070"/>
                    <a:gd name="connsiteX0" fmla="*/ 0 w 2392239"/>
                    <a:gd name="connsiteY0" fmla="*/ 11890 h 217895"/>
                    <a:gd name="connsiteX1" fmla="*/ 1177876 w 2392239"/>
                    <a:gd name="connsiteY1" fmla="*/ 217630 h 217895"/>
                    <a:gd name="connsiteX2" fmla="*/ 2392239 w 2392239"/>
                    <a:gd name="connsiteY2" fmla="*/ 66754 h 217895"/>
                    <a:gd name="connsiteX0" fmla="*/ 0 w 2392239"/>
                    <a:gd name="connsiteY0" fmla="*/ 12244 h 209116"/>
                    <a:gd name="connsiteX1" fmla="*/ 996128 w 2392239"/>
                    <a:gd name="connsiteY1" fmla="*/ 208840 h 209116"/>
                    <a:gd name="connsiteX2" fmla="*/ 2392239 w 2392239"/>
                    <a:gd name="connsiteY2" fmla="*/ 67108 h 209116"/>
                    <a:gd name="connsiteX0" fmla="*/ 0 w 2392239"/>
                    <a:gd name="connsiteY0" fmla="*/ 12981 h 211773"/>
                    <a:gd name="connsiteX1" fmla="*/ 996128 w 2392239"/>
                    <a:gd name="connsiteY1" fmla="*/ 209577 h 211773"/>
                    <a:gd name="connsiteX2" fmla="*/ 2392239 w 2392239"/>
                    <a:gd name="connsiteY2" fmla="*/ 67845 h 211773"/>
                    <a:gd name="connsiteX0" fmla="*/ 0 w 2382919"/>
                    <a:gd name="connsiteY0" fmla="*/ 98026 h 157846"/>
                    <a:gd name="connsiteX1" fmla="*/ 986808 w 2382919"/>
                    <a:gd name="connsiteY1" fmla="*/ 156901 h 157846"/>
                    <a:gd name="connsiteX2" fmla="*/ 2382919 w 2382919"/>
                    <a:gd name="connsiteY2" fmla="*/ 15169 h 157846"/>
                    <a:gd name="connsiteX0" fmla="*/ 0 w 2364278"/>
                    <a:gd name="connsiteY0" fmla="*/ 98026 h 157844"/>
                    <a:gd name="connsiteX1" fmla="*/ 986808 w 2364278"/>
                    <a:gd name="connsiteY1" fmla="*/ 156901 h 157844"/>
                    <a:gd name="connsiteX2" fmla="*/ 2364278 w 2364278"/>
                    <a:gd name="connsiteY2" fmla="*/ 15168 h 157844"/>
                    <a:gd name="connsiteX0" fmla="*/ 0 w 986808"/>
                    <a:gd name="connsiteY0" fmla="*/ 19701 h 79521"/>
                    <a:gd name="connsiteX1" fmla="*/ 986808 w 986808"/>
                    <a:gd name="connsiteY1" fmla="*/ 78576 h 79521"/>
                    <a:gd name="connsiteX0" fmla="*/ 0 w 888354"/>
                    <a:gd name="connsiteY0" fmla="*/ 20760 h 70945"/>
                    <a:gd name="connsiteX1" fmla="*/ 888354 w 888354"/>
                    <a:gd name="connsiteY1" fmla="*/ 69936 h 70945"/>
                    <a:gd name="connsiteX0" fmla="*/ 2100 w 345670"/>
                    <a:gd name="connsiteY0" fmla="*/ 154496 h 154496"/>
                    <a:gd name="connsiteX1" fmla="*/ 345670 w 345670"/>
                    <a:gd name="connsiteY1" fmla="*/ 0 h 154496"/>
                    <a:gd name="connsiteX0" fmla="*/ 0 w 402642"/>
                    <a:gd name="connsiteY0" fmla="*/ 144797 h 144797"/>
                    <a:gd name="connsiteX1" fmla="*/ 402642 w 402642"/>
                    <a:gd name="connsiteY1" fmla="*/ 0 h 144797"/>
                    <a:gd name="connsiteX0" fmla="*/ 0 w 402642"/>
                    <a:gd name="connsiteY0" fmla="*/ 144797 h 144797"/>
                    <a:gd name="connsiteX1" fmla="*/ 402642 w 402642"/>
                    <a:gd name="connsiteY1" fmla="*/ 0 h 144797"/>
                    <a:gd name="connsiteX0" fmla="*/ 0 w 402642"/>
                    <a:gd name="connsiteY0" fmla="*/ 144797 h 144797"/>
                    <a:gd name="connsiteX1" fmla="*/ 402642 w 402642"/>
                    <a:gd name="connsiteY1" fmla="*/ 0 h 144797"/>
                    <a:gd name="connsiteX0" fmla="*/ 0 w 317315"/>
                    <a:gd name="connsiteY0" fmla="*/ 47811 h 47811"/>
                    <a:gd name="connsiteX1" fmla="*/ 317315 w 317315"/>
                    <a:gd name="connsiteY1" fmla="*/ 0 h 47811"/>
                    <a:gd name="connsiteX0" fmla="*/ 0 w 1498776"/>
                    <a:gd name="connsiteY0" fmla="*/ 115702 h 115702"/>
                    <a:gd name="connsiteX1" fmla="*/ 1498776 w 1498776"/>
                    <a:gd name="connsiteY1" fmla="*/ 0 h 115702"/>
                    <a:gd name="connsiteX0" fmla="*/ 0 w 1498776"/>
                    <a:gd name="connsiteY0" fmla="*/ 115702 h 115702"/>
                    <a:gd name="connsiteX1" fmla="*/ 1498776 w 1498776"/>
                    <a:gd name="connsiteY1" fmla="*/ 0 h 115702"/>
                    <a:gd name="connsiteX0" fmla="*/ 0 w 1498776"/>
                    <a:gd name="connsiteY0" fmla="*/ 115702 h 120745"/>
                    <a:gd name="connsiteX1" fmla="*/ 1498776 w 1498776"/>
                    <a:gd name="connsiteY1" fmla="*/ 0 h 120745"/>
                    <a:gd name="connsiteX0" fmla="*/ 0 w 1290885"/>
                    <a:gd name="connsiteY0" fmla="*/ 0 h 26728"/>
                    <a:gd name="connsiteX1" fmla="*/ 1290885 w 1290885"/>
                    <a:gd name="connsiteY1" fmla="*/ 2053 h 26728"/>
                    <a:gd name="connsiteX0" fmla="*/ 0 w 1311948"/>
                    <a:gd name="connsiteY0" fmla="*/ 0 h 48596"/>
                    <a:gd name="connsiteX1" fmla="*/ 1311948 w 1311948"/>
                    <a:gd name="connsiteY1" fmla="*/ 33177 h 48596"/>
                    <a:gd name="connsiteX0" fmla="*/ 0 w 1311948"/>
                    <a:gd name="connsiteY0" fmla="*/ 0 h 58854"/>
                    <a:gd name="connsiteX1" fmla="*/ 1311948 w 1311948"/>
                    <a:gd name="connsiteY1" fmla="*/ 33177 h 58854"/>
                    <a:gd name="connsiteX0" fmla="*/ 0 w 1311948"/>
                    <a:gd name="connsiteY0" fmla="*/ 0 h 70143"/>
                    <a:gd name="connsiteX1" fmla="*/ 1311948 w 1311948"/>
                    <a:gd name="connsiteY1" fmla="*/ 33177 h 70143"/>
                    <a:gd name="connsiteX0" fmla="*/ 0 w 1311948"/>
                    <a:gd name="connsiteY0" fmla="*/ 0 h 70143"/>
                    <a:gd name="connsiteX1" fmla="*/ 1311948 w 1311948"/>
                    <a:gd name="connsiteY1" fmla="*/ 33177 h 70143"/>
                    <a:gd name="connsiteX0" fmla="*/ 0 w 964407"/>
                    <a:gd name="connsiteY0" fmla="*/ 0 h 283816"/>
                    <a:gd name="connsiteX1" fmla="*/ 964407 w 964407"/>
                    <a:gd name="connsiteY1" fmla="*/ 274386 h 283816"/>
                    <a:gd name="connsiteX0" fmla="*/ 0 w 1333011"/>
                    <a:gd name="connsiteY0" fmla="*/ 0 h 56657"/>
                    <a:gd name="connsiteX1" fmla="*/ 1333011 w 1333011"/>
                    <a:gd name="connsiteY1" fmla="*/ 9834 h 56657"/>
                    <a:gd name="connsiteX0" fmla="*/ 0 w 1347805"/>
                    <a:gd name="connsiteY0" fmla="*/ 121331 h 143883"/>
                    <a:gd name="connsiteX1" fmla="*/ 1347805 w 1347805"/>
                    <a:gd name="connsiteY1" fmla="*/ 0 h 143883"/>
                    <a:gd name="connsiteX0" fmla="*/ 0 w 1347805"/>
                    <a:gd name="connsiteY0" fmla="*/ 121331 h 150991"/>
                    <a:gd name="connsiteX1" fmla="*/ 1347805 w 1347805"/>
                    <a:gd name="connsiteY1" fmla="*/ 0 h 150991"/>
                    <a:gd name="connsiteX0" fmla="*/ 0 w 1347805"/>
                    <a:gd name="connsiteY0" fmla="*/ 121331 h 141617"/>
                    <a:gd name="connsiteX1" fmla="*/ 1347805 w 1347805"/>
                    <a:gd name="connsiteY1" fmla="*/ 0 h 1416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7805" h="141617">
                      <a:moveTo>
                        <a:pt x="0" y="121331"/>
                      </a:moveTo>
                      <a:cubicBezTo>
                        <a:pt x="345168" y="175480"/>
                        <a:pt x="688986" y="116561"/>
                        <a:pt x="1347805" y="0"/>
                      </a:cubicBezTo>
                    </a:path>
                  </a:pathLst>
                </a:custGeom>
                <a:noFill/>
                <a:ln w="190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4" name="Oval 39"/>
                <p:cNvSpPr/>
                <p:nvPr/>
              </p:nvSpPr>
              <p:spPr>
                <a:xfrm>
                  <a:off x="2710810" y="2957563"/>
                  <a:ext cx="589085" cy="63148"/>
                </a:xfrm>
                <a:custGeom>
                  <a:avLst/>
                  <a:gdLst>
                    <a:gd name="connsiteX0" fmla="*/ 0 w 381000"/>
                    <a:gd name="connsiteY0" fmla="*/ 128016 h 256032"/>
                    <a:gd name="connsiteX1" fmla="*/ 190500 w 381000"/>
                    <a:gd name="connsiteY1" fmla="*/ 0 h 256032"/>
                    <a:gd name="connsiteX2" fmla="*/ 381000 w 381000"/>
                    <a:gd name="connsiteY2" fmla="*/ 128016 h 256032"/>
                    <a:gd name="connsiteX3" fmla="*/ 190500 w 381000"/>
                    <a:gd name="connsiteY3" fmla="*/ 256032 h 256032"/>
                    <a:gd name="connsiteX4" fmla="*/ 0 w 381000"/>
                    <a:gd name="connsiteY4" fmla="*/ 128016 h 256032"/>
                    <a:gd name="connsiteX0" fmla="*/ 0 w 381000"/>
                    <a:gd name="connsiteY0" fmla="*/ 128016 h 347472"/>
                    <a:gd name="connsiteX1" fmla="*/ 190500 w 381000"/>
                    <a:gd name="connsiteY1" fmla="*/ 0 h 347472"/>
                    <a:gd name="connsiteX2" fmla="*/ 381000 w 381000"/>
                    <a:gd name="connsiteY2" fmla="*/ 128016 h 347472"/>
                    <a:gd name="connsiteX3" fmla="*/ 281940 w 381000"/>
                    <a:gd name="connsiteY3" fmla="*/ 347472 h 347472"/>
                    <a:gd name="connsiteX0" fmla="*/ 0 w 381000"/>
                    <a:gd name="connsiteY0" fmla="*/ 128016 h 128016"/>
                    <a:gd name="connsiteX1" fmla="*/ 190500 w 381000"/>
                    <a:gd name="connsiteY1" fmla="*/ 0 h 128016"/>
                    <a:gd name="connsiteX2" fmla="*/ 381000 w 381000"/>
                    <a:gd name="connsiteY2" fmla="*/ 128016 h 128016"/>
                    <a:gd name="connsiteX0" fmla="*/ 0 w 381000"/>
                    <a:gd name="connsiteY0" fmla="*/ 13039 h 182203"/>
                    <a:gd name="connsiteX1" fmla="*/ 204216 w 381000"/>
                    <a:gd name="connsiteY1" fmla="*/ 182203 h 182203"/>
                    <a:gd name="connsiteX2" fmla="*/ 381000 w 381000"/>
                    <a:gd name="connsiteY2" fmla="*/ 13039 h 182203"/>
                    <a:gd name="connsiteX0" fmla="*/ 0 w 1673974"/>
                    <a:gd name="connsiteY0" fmla="*/ 10404 h 267032"/>
                    <a:gd name="connsiteX1" fmla="*/ 1479804 w 1673974"/>
                    <a:gd name="connsiteY1" fmla="*/ 266436 h 267032"/>
                    <a:gd name="connsiteX2" fmla="*/ 1656588 w 1673974"/>
                    <a:gd name="connsiteY2" fmla="*/ 97272 h 267032"/>
                    <a:gd name="connsiteX0" fmla="*/ 0 w 2392680"/>
                    <a:gd name="connsiteY0" fmla="*/ 10279 h 266570"/>
                    <a:gd name="connsiteX1" fmla="*/ 1479804 w 2392680"/>
                    <a:gd name="connsiteY1" fmla="*/ 266311 h 266570"/>
                    <a:gd name="connsiteX2" fmla="*/ 2392680 w 2392680"/>
                    <a:gd name="connsiteY2" fmla="*/ 69715 h 266570"/>
                    <a:gd name="connsiteX0" fmla="*/ 0 w 2392680"/>
                    <a:gd name="connsiteY0" fmla="*/ 13935 h 174348"/>
                    <a:gd name="connsiteX1" fmla="*/ 1164336 w 2392680"/>
                    <a:gd name="connsiteY1" fmla="*/ 173955 h 174348"/>
                    <a:gd name="connsiteX2" fmla="*/ 2392680 w 2392680"/>
                    <a:gd name="connsiteY2" fmla="*/ 73371 h 174348"/>
                    <a:gd name="connsiteX0" fmla="*/ 0 w 2415540"/>
                    <a:gd name="connsiteY0" fmla="*/ 12839 h 201099"/>
                    <a:gd name="connsiteX1" fmla="*/ 1187196 w 2415540"/>
                    <a:gd name="connsiteY1" fmla="*/ 200291 h 201099"/>
                    <a:gd name="connsiteX2" fmla="*/ 2415540 w 2415540"/>
                    <a:gd name="connsiteY2" fmla="*/ 99707 h 201099"/>
                    <a:gd name="connsiteX0" fmla="*/ 0 w 2401559"/>
                    <a:gd name="connsiteY0" fmla="*/ 12498 h 200070"/>
                    <a:gd name="connsiteX1" fmla="*/ 1187196 w 2401559"/>
                    <a:gd name="connsiteY1" fmla="*/ 199950 h 200070"/>
                    <a:gd name="connsiteX2" fmla="*/ 2401559 w 2401559"/>
                    <a:gd name="connsiteY2" fmla="*/ 49074 h 200070"/>
                    <a:gd name="connsiteX0" fmla="*/ 0 w 2392239"/>
                    <a:gd name="connsiteY0" fmla="*/ 11890 h 217895"/>
                    <a:gd name="connsiteX1" fmla="*/ 1177876 w 2392239"/>
                    <a:gd name="connsiteY1" fmla="*/ 217630 h 217895"/>
                    <a:gd name="connsiteX2" fmla="*/ 2392239 w 2392239"/>
                    <a:gd name="connsiteY2" fmla="*/ 66754 h 217895"/>
                    <a:gd name="connsiteX0" fmla="*/ 0 w 2392239"/>
                    <a:gd name="connsiteY0" fmla="*/ 12244 h 209116"/>
                    <a:gd name="connsiteX1" fmla="*/ 996128 w 2392239"/>
                    <a:gd name="connsiteY1" fmla="*/ 208840 h 209116"/>
                    <a:gd name="connsiteX2" fmla="*/ 2392239 w 2392239"/>
                    <a:gd name="connsiteY2" fmla="*/ 67108 h 209116"/>
                    <a:gd name="connsiteX0" fmla="*/ 0 w 2392239"/>
                    <a:gd name="connsiteY0" fmla="*/ 12981 h 211773"/>
                    <a:gd name="connsiteX1" fmla="*/ 996128 w 2392239"/>
                    <a:gd name="connsiteY1" fmla="*/ 209577 h 211773"/>
                    <a:gd name="connsiteX2" fmla="*/ 2392239 w 2392239"/>
                    <a:gd name="connsiteY2" fmla="*/ 67845 h 211773"/>
                    <a:gd name="connsiteX0" fmla="*/ 0 w 1876641"/>
                    <a:gd name="connsiteY0" fmla="*/ 12981 h 212573"/>
                    <a:gd name="connsiteX1" fmla="*/ 996128 w 1876641"/>
                    <a:gd name="connsiteY1" fmla="*/ 209577 h 212573"/>
                    <a:gd name="connsiteX2" fmla="*/ 1876641 w 1876641"/>
                    <a:gd name="connsiteY2" fmla="*/ 135939 h 212573"/>
                    <a:gd name="connsiteX0" fmla="*/ 0 w 1876641"/>
                    <a:gd name="connsiteY0" fmla="*/ 0 h 122958"/>
                    <a:gd name="connsiteX1" fmla="*/ 1876641 w 1876641"/>
                    <a:gd name="connsiteY1" fmla="*/ 122958 h 122958"/>
                    <a:gd name="connsiteX0" fmla="*/ 0 w 1876641"/>
                    <a:gd name="connsiteY0" fmla="*/ 1706 h 124664"/>
                    <a:gd name="connsiteX1" fmla="*/ 1360482 w 1876641"/>
                    <a:gd name="connsiteY1" fmla="*/ 5533 h 124664"/>
                    <a:gd name="connsiteX2" fmla="*/ 1876641 w 1876641"/>
                    <a:gd name="connsiteY2" fmla="*/ 124664 h 124664"/>
                    <a:gd name="connsiteX0" fmla="*/ 0 w 2248465"/>
                    <a:gd name="connsiteY0" fmla="*/ 139688 h 145221"/>
                    <a:gd name="connsiteX1" fmla="*/ 1360482 w 2248465"/>
                    <a:gd name="connsiteY1" fmla="*/ 143515 h 145221"/>
                    <a:gd name="connsiteX2" fmla="*/ 2248465 w 2248465"/>
                    <a:gd name="connsiteY2" fmla="*/ 0 h 145221"/>
                    <a:gd name="connsiteX0" fmla="*/ 0 w 2248465"/>
                    <a:gd name="connsiteY0" fmla="*/ 139688 h 139688"/>
                    <a:gd name="connsiteX1" fmla="*/ 2248465 w 2248465"/>
                    <a:gd name="connsiteY1" fmla="*/ 0 h 139688"/>
                    <a:gd name="connsiteX0" fmla="*/ 0 w 493452"/>
                    <a:gd name="connsiteY0" fmla="*/ 86186 h 86186"/>
                    <a:gd name="connsiteX1" fmla="*/ 493452 w 493452"/>
                    <a:gd name="connsiteY1" fmla="*/ 0 h 86186"/>
                    <a:gd name="connsiteX0" fmla="*/ 0 w 493452"/>
                    <a:gd name="connsiteY0" fmla="*/ 86186 h 86186"/>
                    <a:gd name="connsiteX1" fmla="*/ 493452 w 493452"/>
                    <a:gd name="connsiteY1" fmla="*/ 0 h 86186"/>
                    <a:gd name="connsiteX0" fmla="*/ 0 w 493452"/>
                    <a:gd name="connsiteY0" fmla="*/ 97521 h 97521"/>
                    <a:gd name="connsiteX1" fmla="*/ 493452 w 493452"/>
                    <a:gd name="connsiteY1" fmla="*/ 11335 h 97521"/>
                    <a:gd name="connsiteX0" fmla="*/ 0 w 493452"/>
                    <a:gd name="connsiteY0" fmla="*/ 86186 h 86186"/>
                    <a:gd name="connsiteX1" fmla="*/ 493452 w 493452"/>
                    <a:gd name="connsiteY1" fmla="*/ 0 h 86186"/>
                    <a:gd name="connsiteX0" fmla="*/ 0 w 493452"/>
                    <a:gd name="connsiteY0" fmla="*/ 86186 h 86186"/>
                    <a:gd name="connsiteX1" fmla="*/ 493452 w 493452"/>
                    <a:gd name="connsiteY1" fmla="*/ 0 h 86186"/>
                    <a:gd name="connsiteX0" fmla="*/ 0 w 493452"/>
                    <a:gd name="connsiteY0" fmla="*/ 49316 h 49316"/>
                    <a:gd name="connsiteX1" fmla="*/ 493452 w 493452"/>
                    <a:gd name="connsiteY1" fmla="*/ 6904 h 49316"/>
                    <a:gd name="connsiteX0" fmla="*/ 0 w 493452"/>
                    <a:gd name="connsiteY0" fmla="*/ 42412 h 42412"/>
                    <a:gd name="connsiteX1" fmla="*/ 493452 w 493452"/>
                    <a:gd name="connsiteY1" fmla="*/ 0 h 42412"/>
                    <a:gd name="connsiteX0" fmla="*/ 0 w 465733"/>
                    <a:gd name="connsiteY0" fmla="*/ 144390 h 144390"/>
                    <a:gd name="connsiteX1" fmla="*/ 465733 w 465733"/>
                    <a:gd name="connsiteY1" fmla="*/ 0 h 144390"/>
                    <a:gd name="connsiteX0" fmla="*/ 0 w 465733"/>
                    <a:gd name="connsiteY0" fmla="*/ 144390 h 144390"/>
                    <a:gd name="connsiteX1" fmla="*/ 465733 w 465733"/>
                    <a:gd name="connsiteY1" fmla="*/ 0 h 144390"/>
                    <a:gd name="connsiteX0" fmla="*/ 0 w 465733"/>
                    <a:gd name="connsiteY0" fmla="*/ 87563 h 87563"/>
                    <a:gd name="connsiteX1" fmla="*/ 465733 w 465733"/>
                    <a:gd name="connsiteY1" fmla="*/ 0 h 87563"/>
                    <a:gd name="connsiteX0" fmla="*/ 0 w 465733"/>
                    <a:gd name="connsiteY0" fmla="*/ 87563 h 87563"/>
                    <a:gd name="connsiteX1" fmla="*/ 465733 w 465733"/>
                    <a:gd name="connsiteY1" fmla="*/ 0 h 87563"/>
                    <a:gd name="connsiteX0" fmla="*/ 0 w 465733"/>
                    <a:gd name="connsiteY0" fmla="*/ 87563 h 87563"/>
                    <a:gd name="connsiteX1" fmla="*/ 465733 w 465733"/>
                    <a:gd name="connsiteY1" fmla="*/ 0 h 87563"/>
                    <a:gd name="connsiteX0" fmla="*/ 0 w 470999"/>
                    <a:gd name="connsiteY0" fmla="*/ 103062 h 103062"/>
                    <a:gd name="connsiteX1" fmla="*/ 470999 w 470999"/>
                    <a:gd name="connsiteY1" fmla="*/ 0 h 103062"/>
                    <a:gd name="connsiteX0" fmla="*/ 0 w 470999"/>
                    <a:gd name="connsiteY0" fmla="*/ 103062 h 103062"/>
                    <a:gd name="connsiteX1" fmla="*/ 470999 w 470999"/>
                    <a:gd name="connsiteY1" fmla="*/ 0 h 103062"/>
                    <a:gd name="connsiteX0" fmla="*/ 0 w 600449"/>
                    <a:gd name="connsiteY0" fmla="*/ 63148 h 63148"/>
                    <a:gd name="connsiteX1" fmla="*/ 600449 w 600449"/>
                    <a:gd name="connsiteY1" fmla="*/ 0 h 63148"/>
                    <a:gd name="connsiteX0" fmla="*/ 0 w 600449"/>
                    <a:gd name="connsiteY0" fmla="*/ 63148 h 63148"/>
                    <a:gd name="connsiteX1" fmla="*/ 343791 w 600449"/>
                    <a:gd name="connsiteY1" fmla="*/ 8647 h 63148"/>
                    <a:gd name="connsiteX2" fmla="*/ 600449 w 600449"/>
                    <a:gd name="connsiteY2" fmla="*/ 0 h 63148"/>
                    <a:gd name="connsiteX0" fmla="*/ 0 w 600449"/>
                    <a:gd name="connsiteY0" fmla="*/ 63148 h 63148"/>
                    <a:gd name="connsiteX1" fmla="*/ 343791 w 600449"/>
                    <a:gd name="connsiteY1" fmla="*/ 26790 h 63148"/>
                    <a:gd name="connsiteX2" fmla="*/ 600449 w 600449"/>
                    <a:gd name="connsiteY2" fmla="*/ 0 h 63148"/>
                    <a:gd name="connsiteX0" fmla="*/ 0 w 600449"/>
                    <a:gd name="connsiteY0" fmla="*/ 63148 h 63148"/>
                    <a:gd name="connsiteX1" fmla="*/ 343791 w 600449"/>
                    <a:gd name="connsiteY1" fmla="*/ 26790 h 63148"/>
                    <a:gd name="connsiteX2" fmla="*/ 600449 w 600449"/>
                    <a:gd name="connsiteY2" fmla="*/ 0 h 63148"/>
                    <a:gd name="connsiteX0" fmla="*/ 0 w 600449"/>
                    <a:gd name="connsiteY0" fmla="*/ 63148 h 63148"/>
                    <a:gd name="connsiteX1" fmla="*/ 600449 w 600449"/>
                    <a:gd name="connsiteY1" fmla="*/ 0 h 63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00449" h="63148">
                      <a:moveTo>
                        <a:pt x="0" y="63148"/>
                      </a:moveTo>
                      <a:lnTo>
                        <a:pt x="600449" y="0"/>
                      </a:lnTo>
                    </a:path>
                  </a:pathLst>
                </a:custGeom>
                <a:noFill/>
                <a:ln w="190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6" name="Group 165"/>
              <p:cNvGrpSpPr/>
              <p:nvPr/>
            </p:nvGrpSpPr>
            <p:grpSpPr>
              <a:xfrm>
                <a:off x="5604962" y="3916389"/>
                <a:ext cx="1832106" cy="158706"/>
                <a:chOff x="1284454" y="2809446"/>
                <a:chExt cx="2685626" cy="232642"/>
              </a:xfrm>
            </p:grpSpPr>
            <p:sp>
              <p:nvSpPr>
                <p:cNvPr id="167" name="Oval 39"/>
                <p:cNvSpPr/>
                <p:nvPr/>
              </p:nvSpPr>
              <p:spPr>
                <a:xfrm>
                  <a:off x="1284454" y="2966350"/>
                  <a:ext cx="1357032" cy="75738"/>
                </a:xfrm>
                <a:custGeom>
                  <a:avLst/>
                  <a:gdLst>
                    <a:gd name="connsiteX0" fmla="*/ 0 w 381000"/>
                    <a:gd name="connsiteY0" fmla="*/ 128016 h 256032"/>
                    <a:gd name="connsiteX1" fmla="*/ 190500 w 381000"/>
                    <a:gd name="connsiteY1" fmla="*/ 0 h 256032"/>
                    <a:gd name="connsiteX2" fmla="*/ 381000 w 381000"/>
                    <a:gd name="connsiteY2" fmla="*/ 128016 h 256032"/>
                    <a:gd name="connsiteX3" fmla="*/ 190500 w 381000"/>
                    <a:gd name="connsiteY3" fmla="*/ 256032 h 256032"/>
                    <a:gd name="connsiteX4" fmla="*/ 0 w 381000"/>
                    <a:gd name="connsiteY4" fmla="*/ 128016 h 256032"/>
                    <a:gd name="connsiteX0" fmla="*/ 0 w 381000"/>
                    <a:gd name="connsiteY0" fmla="*/ 128016 h 347472"/>
                    <a:gd name="connsiteX1" fmla="*/ 190500 w 381000"/>
                    <a:gd name="connsiteY1" fmla="*/ 0 h 347472"/>
                    <a:gd name="connsiteX2" fmla="*/ 381000 w 381000"/>
                    <a:gd name="connsiteY2" fmla="*/ 128016 h 347472"/>
                    <a:gd name="connsiteX3" fmla="*/ 281940 w 381000"/>
                    <a:gd name="connsiteY3" fmla="*/ 347472 h 347472"/>
                    <a:gd name="connsiteX0" fmla="*/ 0 w 381000"/>
                    <a:gd name="connsiteY0" fmla="*/ 128016 h 128016"/>
                    <a:gd name="connsiteX1" fmla="*/ 190500 w 381000"/>
                    <a:gd name="connsiteY1" fmla="*/ 0 h 128016"/>
                    <a:gd name="connsiteX2" fmla="*/ 381000 w 381000"/>
                    <a:gd name="connsiteY2" fmla="*/ 128016 h 128016"/>
                    <a:gd name="connsiteX0" fmla="*/ 0 w 381000"/>
                    <a:gd name="connsiteY0" fmla="*/ 13039 h 182203"/>
                    <a:gd name="connsiteX1" fmla="*/ 204216 w 381000"/>
                    <a:gd name="connsiteY1" fmla="*/ 182203 h 182203"/>
                    <a:gd name="connsiteX2" fmla="*/ 381000 w 381000"/>
                    <a:gd name="connsiteY2" fmla="*/ 13039 h 182203"/>
                    <a:gd name="connsiteX0" fmla="*/ 0 w 1673974"/>
                    <a:gd name="connsiteY0" fmla="*/ 10404 h 267032"/>
                    <a:gd name="connsiteX1" fmla="*/ 1479804 w 1673974"/>
                    <a:gd name="connsiteY1" fmla="*/ 266436 h 267032"/>
                    <a:gd name="connsiteX2" fmla="*/ 1656588 w 1673974"/>
                    <a:gd name="connsiteY2" fmla="*/ 97272 h 267032"/>
                    <a:gd name="connsiteX0" fmla="*/ 0 w 2392680"/>
                    <a:gd name="connsiteY0" fmla="*/ 10279 h 266570"/>
                    <a:gd name="connsiteX1" fmla="*/ 1479804 w 2392680"/>
                    <a:gd name="connsiteY1" fmla="*/ 266311 h 266570"/>
                    <a:gd name="connsiteX2" fmla="*/ 2392680 w 2392680"/>
                    <a:gd name="connsiteY2" fmla="*/ 69715 h 266570"/>
                    <a:gd name="connsiteX0" fmla="*/ 0 w 2392680"/>
                    <a:gd name="connsiteY0" fmla="*/ 13935 h 174348"/>
                    <a:gd name="connsiteX1" fmla="*/ 1164336 w 2392680"/>
                    <a:gd name="connsiteY1" fmla="*/ 173955 h 174348"/>
                    <a:gd name="connsiteX2" fmla="*/ 2392680 w 2392680"/>
                    <a:gd name="connsiteY2" fmla="*/ 73371 h 174348"/>
                    <a:gd name="connsiteX0" fmla="*/ 0 w 2415540"/>
                    <a:gd name="connsiteY0" fmla="*/ 12839 h 201099"/>
                    <a:gd name="connsiteX1" fmla="*/ 1187196 w 2415540"/>
                    <a:gd name="connsiteY1" fmla="*/ 200291 h 201099"/>
                    <a:gd name="connsiteX2" fmla="*/ 2415540 w 2415540"/>
                    <a:gd name="connsiteY2" fmla="*/ 99707 h 201099"/>
                    <a:gd name="connsiteX0" fmla="*/ 0 w 2401559"/>
                    <a:gd name="connsiteY0" fmla="*/ 12498 h 200070"/>
                    <a:gd name="connsiteX1" fmla="*/ 1187196 w 2401559"/>
                    <a:gd name="connsiteY1" fmla="*/ 199950 h 200070"/>
                    <a:gd name="connsiteX2" fmla="*/ 2401559 w 2401559"/>
                    <a:gd name="connsiteY2" fmla="*/ 49074 h 200070"/>
                    <a:gd name="connsiteX0" fmla="*/ 0 w 2392239"/>
                    <a:gd name="connsiteY0" fmla="*/ 11890 h 217895"/>
                    <a:gd name="connsiteX1" fmla="*/ 1177876 w 2392239"/>
                    <a:gd name="connsiteY1" fmla="*/ 217630 h 217895"/>
                    <a:gd name="connsiteX2" fmla="*/ 2392239 w 2392239"/>
                    <a:gd name="connsiteY2" fmla="*/ 66754 h 217895"/>
                    <a:gd name="connsiteX0" fmla="*/ 0 w 2392239"/>
                    <a:gd name="connsiteY0" fmla="*/ 12244 h 209116"/>
                    <a:gd name="connsiteX1" fmla="*/ 996128 w 2392239"/>
                    <a:gd name="connsiteY1" fmla="*/ 208840 h 209116"/>
                    <a:gd name="connsiteX2" fmla="*/ 2392239 w 2392239"/>
                    <a:gd name="connsiteY2" fmla="*/ 67108 h 209116"/>
                    <a:gd name="connsiteX0" fmla="*/ 0 w 2392239"/>
                    <a:gd name="connsiteY0" fmla="*/ 12981 h 211773"/>
                    <a:gd name="connsiteX1" fmla="*/ 996128 w 2392239"/>
                    <a:gd name="connsiteY1" fmla="*/ 209577 h 211773"/>
                    <a:gd name="connsiteX2" fmla="*/ 2392239 w 2392239"/>
                    <a:gd name="connsiteY2" fmla="*/ 67845 h 211773"/>
                    <a:gd name="connsiteX0" fmla="*/ 0 w 1876641"/>
                    <a:gd name="connsiteY0" fmla="*/ 12981 h 212573"/>
                    <a:gd name="connsiteX1" fmla="*/ 996128 w 1876641"/>
                    <a:gd name="connsiteY1" fmla="*/ 209577 h 212573"/>
                    <a:gd name="connsiteX2" fmla="*/ 1876641 w 1876641"/>
                    <a:gd name="connsiteY2" fmla="*/ 135939 h 212573"/>
                    <a:gd name="connsiteX0" fmla="*/ 0 w 1832021"/>
                    <a:gd name="connsiteY0" fmla="*/ 12981 h 212739"/>
                    <a:gd name="connsiteX1" fmla="*/ 996128 w 1832021"/>
                    <a:gd name="connsiteY1" fmla="*/ 209577 h 212739"/>
                    <a:gd name="connsiteX2" fmla="*/ 1832021 w 1832021"/>
                    <a:gd name="connsiteY2" fmla="*/ 145667 h 212739"/>
                    <a:gd name="connsiteX0" fmla="*/ 0 w 1832021"/>
                    <a:gd name="connsiteY0" fmla="*/ 12981 h 214586"/>
                    <a:gd name="connsiteX1" fmla="*/ 996128 w 1832021"/>
                    <a:gd name="connsiteY1" fmla="*/ 209577 h 214586"/>
                    <a:gd name="connsiteX2" fmla="*/ 1832021 w 1832021"/>
                    <a:gd name="connsiteY2" fmla="*/ 145667 h 214586"/>
                    <a:gd name="connsiteX0" fmla="*/ 0 w 1898894"/>
                    <a:gd name="connsiteY0" fmla="*/ 12981 h 213950"/>
                    <a:gd name="connsiteX1" fmla="*/ 996128 w 1898894"/>
                    <a:gd name="connsiteY1" fmla="*/ 209577 h 213950"/>
                    <a:gd name="connsiteX2" fmla="*/ 1898894 w 1898894"/>
                    <a:gd name="connsiteY2" fmla="*/ 129265 h 213950"/>
                    <a:gd name="connsiteX0" fmla="*/ 0 w 1898894"/>
                    <a:gd name="connsiteY0" fmla="*/ 12981 h 215118"/>
                    <a:gd name="connsiteX1" fmla="*/ 996128 w 1898894"/>
                    <a:gd name="connsiteY1" fmla="*/ 209577 h 215118"/>
                    <a:gd name="connsiteX2" fmla="*/ 1898894 w 1898894"/>
                    <a:gd name="connsiteY2" fmla="*/ 129265 h 215118"/>
                    <a:gd name="connsiteX0" fmla="*/ 0 w 1898894"/>
                    <a:gd name="connsiteY0" fmla="*/ 0 h 116284"/>
                    <a:gd name="connsiteX1" fmla="*/ 1898894 w 1898894"/>
                    <a:gd name="connsiteY1" fmla="*/ 116284 h 116284"/>
                    <a:gd name="connsiteX0" fmla="*/ 0 w 1898894"/>
                    <a:gd name="connsiteY0" fmla="*/ 0 h 141599"/>
                    <a:gd name="connsiteX1" fmla="*/ 1898894 w 1898894"/>
                    <a:gd name="connsiteY1" fmla="*/ 116284 h 141599"/>
                    <a:gd name="connsiteX0" fmla="*/ 0 w 1903852"/>
                    <a:gd name="connsiteY0" fmla="*/ 0 h 116027"/>
                    <a:gd name="connsiteX1" fmla="*/ 1903852 w 1903852"/>
                    <a:gd name="connsiteY1" fmla="*/ 87101 h 116027"/>
                    <a:gd name="connsiteX0" fmla="*/ 0 w 1903852"/>
                    <a:gd name="connsiteY0" fmla="*/ 0 h 128259"/>
                    <a:gd name="connsiteX1" fmla="*/ 1903852 w 1903852"/>
                    <a:gd name="connsiteY1" fmla="*/ 87101 h 128259"/>
                    <a:gd name="connsiteX0" fmla="*/ 0 w 1908810"/>
                    <a:gd name="connsiteY0" fmla="*/ 0 h 104334"/>
                    <a:gd name="connsiteX1" fmla="*/ 1908810 w 1908810"/>
                    <a:gd name="connsiteY1" fmla="*/ 57918 h 104334"/>
                    <a:gd name="connsiteX0" fmla="*/ 0 w 1908810"/>
                    <a:gd name="connsiteY0" fmla="*/ 0 h 136462"/>
                    <a:gd name="connsiteX1" fmla="*/ 1908810 w 1908810"/>
                    <a:gd name="connsiteY1" fmla="*/ 57918 h 136462"/>
                    <a:gd name="connsiteX0" fmla="*/ 0 w 1493031"/>
                    <a:gd name="connsiteY0" fmla="*/ 0 h 174740"/>
                    <a:gd name="connsiteX1" fmla="*/ 1493031 w 1493031"/>
                    <a:gd name="connsiteY1" fmla="*/ 105508 h 174740"/>
                    <a:gd name="connsiteX0" fmla="*/ 0 w 1493031"/>
                    <a:gd name="connsiteY0" fmla="*/ 0 h 153057"/>
                    <a:gd name="connsiteX1" fmla="*/ 1493031 w 1493031"/>
                    <a:gd name="connsiteY1" fmla="*/ 105508 h 153057"/>
                    <a:gd name="connsiteX0" fmla="*/ 0 w 1493031"/>
                    <a:gd name="connsiteY0" fmla="*/ 0 h 110774"/>
                    <a:gd name="connsiteX1" fmla="*/ 1493031 w 1493031"/>
                    <a:gd name="connsiteY1" fmla="*/ 53847 h 110774"/>
                    <a:gd name="connsiteX0" fmla="*/ 0 w 1518921"/>
                    <a:gd name="connsiteY0" fmla="*/ 0 h 105123"/>
                    <a:gd name="connsiteX1" fmla="*/ 1518921 w 1518921"/>
                    <a:gd name="connsiteY1" fmla="*/ 46590 h 105123"/>
                    <a:gd name="connsiteX0" fmla="*/ 0 w 1518921"/>
                    <a:gd name="connsiteY0" fmla="*/ 0 h 65206"/>
                    <a:gd name="connsiteX1" fmla="*/ 1518921 w 1518921"/>
                    <a:gd name="connsiteY1" fmla="*/ 46590 h 65206"/>
                    <a:gd name="connsiteX0" fmla="*/ 0 w 1518921"/>
                    <a:gd name="connsiteY0" fmla="*/ 0 h 75738"/>
                    <a:gd name="connsiteX1" fmla="*/ 1518921 w 1518921"/>
                    <a:gd name="connsiteY1" fmla="*/ 46590 h 75738"/>
                    <a:gd name="connsiteX0" fmla="*/ 0 w 1431293"/>
                    <a:gd name="connsiteY0" fmla="*/ 0 h 75738"/>
                    <a:gd name="connsiteX1" fmla="*/ 1431293 w 1431293"/>
                    <a:gd name="connsiteY1" fmla="*/ 46590 h 75738"/>
                    <a:gd name="connsiteX0" fmla="*/ 0 w 1383212"/>
                    <a:gd name="connsiteY0" fmla="*/ 0 h 75738"/>
                    <a:gd name="connsiteX1" fmla="*/ 1383212 w 1383212"/>
                    <a:gd name="connsiteY1" fmla="*/ 46590 h 757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83212" h="75738">
                      <a:moveTo>
                        <a:pt x="0" y="0"/>
                      </a:moveTo>
                      <a:cubicBezTo>
                        <a:pt x="588582" y="85933"/>
                        <a:pt x="547171" y="94725"/>
                        <a:pt x="1383212" y="46590"/>
                      </a:cubicBezTo>
                    </a:path>
                  </a:pathLst>
                </a:custGeom>
                <a:noFill/>
                <a:ln w="190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68" name="Oval 39"/>
                <p:cNvSpPr/>
                <p:nvPr/>
              </p:nvSpPr>
              <p:spPr>
                <a:xfrm flipV="1">
                  <a:off x="2014681" y="2822185"/>
                  <a:ext cx="629524" cy="73573"/>
                </a:xfrm>
                <a:custGeom>
                  <a:avLst/>
                  <a:gdLst>
                    <a:gd name="connsiteX0" fmla="*/ 0 w 381000"/>
                    <a:gd name="connsiteY0" fmla="*/ 128016 h 256032"/>
                    <a:gd name="connsiteX1" fmla="*/ 190500 w 381000"/>
                    <a:gd name="connsiteY1" fmla="*/ 0 h 256032"/>
                    <a:gd name="connsiteX2" fmla="*/ 381000 w 381000"/>
                    <a:gd name="connsiteY2" fmla="*/ 128016 h 256032"/>
                    <a:gd name="connsiteX3" fmla="*/ 190500 w 381000"/>
                    <a:gd name="connsiteY3" fmla="*/ 256032 h 256032"/>
                    <a:gd name="connsiteX4" fmla="*/ 0 w 381000"/>
                    <a:gd name="connsiteY4" fmla="*/ 128016 h 256032"/>
                    <a:gd name="connsiteX0" fmla="*/ 0 w 381000"/>
                    <a:gd name="connsiteY0" fmla="*/ 128016 h 347472"/>
                    <a:gd name="connsiteX1" fmla="*/ 190500 w 381000"/>
                    <a:gd name="connsiteY1" fmla="*/ 0 h 347472"/>
                    <a:gd name="connsiteX2" fmla="*/ 381000 w 381000"/>
                    <a:gd name="connsiteY2" fmla="*/ 128016 h 347472"/>
                    <a:gd name="connsiteX3" fmla="*/ 281940 w 381000"/>
                    <a:gd name="connsiteY3" fmla="*/ 347472 h 347472"/>
                    <a:gd name="connsiteX0" fmla="*/ 0 w 381000"/>
                    <a:gd name="connsiteY0" fmla="*/ 128016 h 128016"/>
                    <a:gd name="connsiteX1" fmla="*/ 190500 w 381000"/>
                    <a:gd name="connsiteY1" fmla="*/ 0 h 128016"/>
                    <a:gd name="connsiteX2" fmla="*/ 381000 w 381000"/>
                    <a:gd name="connsiteY2" fmla="*/ 128016 h 128016"/>
                    <a:gd name="connsiteX0" fmla="*/ 0 w 381000"/>
                    <a:gd name="connsiteY0" fmla="*/ 13039 h 182203"/>
                    <a:gd name="connsiteX1" fmla="*/ 204216 w 381000"/>
                    <a:gd name="connsiteY1" fmla="*/ 182203 h 182203"/>
                    <a:gd name="connsiteX2" fmla="*/ 381000 w 381000"/>
                    <a:gd name="connsiteY2" fmla="*/ 13039 h 182203"/>
                    <a:gd name="connsiteX0" fmla="*/ 0 w 1673974"/>
                    <a:gd name="connsiteY0" fmla="*/ 10404 h 267032"/>
                    <a:gd name="connsiteX1" fmla="*/ 1479804 w 1673974"/>
                    <a:gd name="connsiteY1" fmla="*/ 266436 h 267032"/>
                    <a:gd name="connsiteX2" fmla="*/ 1656588 w 1673974"/>
                    <a:gd name="connsiteY2" fmla="*/ 97272 h 267032"/>
                    <a:gd name="connsiteX0" fmla="*/ 0 w 2392680"/>
                    <a:gd name="connsiteY0" fmla="*/ 10279 h 266570"/>
                    <a:gd name="connsiteX1" fmla="*/ 1479804 w 2392680"/>
                    <a:gd name="connsiteY1" fmla="*/ 266311 h 266570"/>
                    <a:gd name="connsiteX2" fmla="*/ 2392680 w 2392680"/>
                    <a:gd name="connsiteY2" fmla="*/ 69715 h 266570"/>
                    <a:gd name="connsiteX0" fmla="*/ 0 w 2392680"/>
                    <a:gd name="connsiteY0" fmla="*/ 13935 h 174348"/>
                    <a:gd name="connsiteX1" fmla="*/ 1164336 w 2392680"/>
                    <a:gd name="connsiteY1" fmla="*/ 173955 h 174348"/>
                    <a:gd name="connsiteX2" fmla="*/ 2392680 w 2392680"/>
                    <a:gd name="connsiteY2" fmla="*/ 73371 h 174348"/>
                    <a:gd name="connsiteX0" fmla="*/ 0 w 2415540"/>
                    <a:gd name="connsiteY0" fmla="*/ 12839 h 201099"/>
                    <a:gd name="connsiteX1" fmla="*/ 1187196 w 2415540"/>
                    <a:gd name="connsiteY1" fmla="*/ 200291 h 201099"/>
                    <a:gd name="connsiteX2" fmla="*/ 2415540 w 2415540"/>
                    <a:gd name="connsiteY2" fmla="*/ 99707 h 201099"/>
                    <a:gd name="connsiteX0" fmla="*/ 0 w 2401559"/>
                    <a:gd name="connsiteY0" fmla="*/ 12498 h 200070"/>
                    <a:gd name="connsiteX1" fmla="*/ 1187196 w 2401559"/>
                    <a:gd name="connsiteY1" fmla="*/ 199950 h 200070"/>
                    <a:gd name="connsiteX2" fmla="*/ 2401559 w 2401559"/>
                    <a:gd name="connsiteY2" fmla="*/ 49074 h 200070"/>
                    <a:gd name="connsiteX0" fmla="*/ 0 w 2392239"/>
                    <a:gd name="connsiteY0" fmla="*/ 11890 h 217895"/>
                    <a:gd name="connsiteX1" fmla="*/ 1177876 w 2392239"/>
                    <a:gd name="connsiteY1" fmla="*/ 217630 h 217895"/>
                    <a:gd name="connsiteX2" fmla="*/ 2392239 w 2392239"/>
                    <a:gd name="connsiteY2" fmla="*/ 66754 h 217895"/>
                    <a:gd name="connsiteX0" fmla="*/ 0 w 2392239"/>
                    <a:gd name="connsiteY0" fmla="*/ 12244 h 209116"/>
                    <a:gd name="connsiteX1" fmla="*/ 996128 w 2392239"/>
                    <a:gd name="connsiteY1" fmla="*/ 208840 h 209116"/>
                    <a:gd name="connsiteX2" fmla="*/ 2392239 w 2392239"/>
                    <a:gd name="connsiteY2" fmla="*/ 67108 h 209116"/>
                    <a:gd name="connsiteX0" fmla="*/ 0 w 2392239"/>
                    <a:gd name="connsiteY0" fmla="*/ 12981 h 211773"/>
                    <a:gd name="connsiteX1" fmla="*/ 996128 w 2392239"/>
                    <a:gd name="connsiteY1" fmla="*/ 209577 h 211773"/>
                    <a:gd name="connsiteX2" fmla="*/ 2392239 w 2392239"/>
                    <a:gd name="connsiteY2" fmla="*/ 67845 h 211773"/>
                    <a:gd name="connsiteX0" fmla="*/ 0 w 2382919"/>
                    <a:gd name="connsiteY0" fmla="*/ 98026 h 157846"/>
                    <a:gd name="connsiteX1" fmla="*/ 986808 w 2382919"/>
                    <a:gd name="connsiteY1" fmla="*/ 156901 h 157846"/>
                    <a:gd name="connsiteX2" fmla="*/ 2382919 w 2382919"/>
                    <a:gd name="connsiteY2" fmla="*/ 15169 h 157846"/>
                    <a:gd name="connsiteX0" fmla="*/ 0 w 2364278"/>
                    <a:gd name="connsiteY0" fmla="*/ 98026 h 157844"/>
                    <a:gd name="connsiteX1" fmla="*/ 986808 w 2364278"/>
                    <a:gd name="connsiteY1" fmla="*/ 156901 h 157844"/>
                    <a:gd name="connsiteX2" fmla="*/ 2364278 w 2364278"/>
                    <a:gd name="connsiteY2" fmla="*/ 15168 h 157844"/>
                    <a:gd name="connsiteX0" fmla="*/ 0 w 986808"/>
                    <a:gd name="connsiteY0" fmla="*/ 19701 h 79521"/>
                    <a:gd name="connsiteX1" fmla="*/ 986808 w 986808"/>
                    <a:gd name="connsiteY1" fmla="*/ 78576 h 79521"/>
                    <a:gd name="connsiteX0" fmla="*/ 0 w 888354"/>
                    <a:gd name="connsiteY0" fmla="*/ 20760 h 70945"/>
                    <a:gd name="connsiteX1" fmla="*/ 888354 w 888354"/>
                    <a:gd name="connsiteY1" fmla="*/ 69936 h 70945"/>
                    <a:gd name="connsiteX0" fmla="*/ 0 w 1071990"/>
                    <a:gd name="connsiteY0" fmla="*/ 15484 h 126800"/>
                    <a:gd name="connsiteX1" fmla="*/ 1071990 w 1071990"/>
                    <a:gd name="connsiteY1" fmla="*/ 126098 h 126800"/>
                    <a:gd name="connsiteX0" fmla="*/ 0 w 673534"/>
                    <a:gd name="connsiteY0" fmla="*/ 18642 h 89178"/>
                    <a:gd name="connsiteX1" fmla="*/ 673534 w 673534"/>
                    <a:gd name="connsiteY1" fmla="*/ 88298 h 89178"/>
                    <a:gd name="connsiteX0" fmla="*/ 0 w 673534"/>
                    <a:gd name="connsiteY0" fmla="*/ 20571 h 90228"/>
                    <a:gd name="connsiteX1" fmla="*/ 673534 w 673534"/>
                    <a:gd name="connsiteY1" fmla="*/ 90227 h 90228"/>
                    <a:gd name="connsiteX0" fmla="*/ 0 w 673534"/>
                    <a:gd name="connsiteY0" fmla="*/ 17590 h 118370"/>
                    <a:gd name="connsiteX1" fmla="*/ 673534 w 673534"/>
                    <a:gd name="connsiteY1" fmla="*/ 118370 h 118370"/>
                    <a:gd name="connsiteX0" fmla="*/ 0 w 673534"/>
                    <a:gd name="connsiteY0" fmla="*/ 21095 h 121875"/>
                    <a:gd name="connsiteX1" fmla="*/ 673534 w 673534"/>
                    <a:gd name="connsiteY1" fmla="*/ 121875 h 121875"/>
                    <a:gd name="connsiteX0" fmla="*/ 0 w 673534"/>
                    <a:gd name="connsiteY0" fmla="*/ 23042 h 108261"/>
                    <a:gd name="connsiteX1" fmla="*/ 673534 w 673534"/>
                    <a:gd name="connsiteY1" fmla="*/ 108261 h 108261"/>
                    <a:gd name="connsiteX0" fmla="*/ 0 w 673534"/>
                    <a:gd name="connsiteY0" fmla="*/ 29649 h 76613"/>
                    <a:gd name="connsiteX1" fmla="*/ 673534 w 673534"/>
                    <a:gd name="connsiteY1" fmla="*/ 76612 h 76613"/>
                    <a:gd name="connsiteX0" fmla="*/ 0 w 554041"/>
                    <a:gd name="connsiteY0" fmla="*/ 35701 h 59121"/>
                    <a:gd name="connsiteX1" fmla="*/ 554041 w 554041"/>
                    <a:gd name="connsiteY1" fmla="*/ 59121 h 59121"/>
                    <a:gd name="connsiteX0" fmla="*/ 0 w 641668"/>
                    <a:gd name="connsiteY0" fmla="*/ 22649 h 110812"/>
                    <a:gd name="connsiteX1" fmla="*/ 641668 w 641668"/>
                    <a:gd name="connsiteY1" fmla="*/ 110812 h 110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41668" h="110812">
                      <a:moveTo>
                        <a:pt x="0" y="22649"/>
                      </a:moveTo>
                      <a:cubicBezTo>
                        <a:pt x="0" y="-48052"/>
                        <a:pt x="289337" y="65238"/>
                        <a:pt x="641668" y="110812"/>
                      </a:cubicBezTo>
                    </a:path>
                  </a:pathLst>
                </a:custGeom>
                <a:noFill/>
                <a:ln w="190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69" name="Oval 39"/>
                <p:cNvSpPr/>
                <p:nvPr/>
              </p:nvSpPr>
              <p:spPr>
                <a:xfrm flipV="1">
                  <a:off x="2658951" y="2809446"/>
                  <a:ext cx="1311129" cy="99467"/>
                </a:xfrm>
                <a:custGeom>
                  <a:avLst/>
                  <a:gdLst>
                    <a:gd name="connsiteX0" fmla="*/ 0 w 381000"/>
                    <a:gd name="connsiteY0" fmla="*/ 128016 h 256032"/>
                    <a:gd name="connsiteX1" fmla="*/ 190500 w 381000"/>
                    <a:gd name="connsiteY1" fmla="*/ 0 h 256032"/>
                    <a:gd name="connsiteX2" fmla="*/ 381000 w 381000"/>
                    <a:gd name="connsiteY2" fmla="*/ 128016 h 256032"/>
                    <a:gd name="connsiteX3" fmla="*/ 190500 w 381000"/>
                    <a:gd name="connsiteY3" fmla="*/ 256032 h 256032"/>
                    <a:gd name="connsiteX4" fmla="*/ 0 w 381000"/>
                    <a:gd name="connsiteY4" fmla="*/ 128016 h 256032"/>
                    <a:gd name="connsiteX0" fmla="*/ 0 w 381000"/>
                    <a:gd name="connsiteY0" fmla="*/ 128016 h 347472"/>
                    <a:gd name="connsiteX1" fmla="*/ 190500 w 381000"/>
                    <a:gd name="connsiteY1" fmla="*/ 0 h 347472"/>
                    <a:gd name="connsiteX2" fmla="*/ 381000 w 381000"/>
                    <a:gd name="connsiteY2" fmla="*/ 128016 h 347472"/>
                    <a:gd name="connsiteX3" fmla="*/ 281940 w 381000"/>
                    <a:gd name="connsiteY3" fmla="*/ 347472 h 347472"/>
                    <a:gd name="connsiteX0" fmla="*/ 0 w 381000"/>
                    <a:gd name="connsiteY0" fmla="*/ 128016 h 128016"/>
                    <a:gd name="connsiteX1" fmla="*/ 190500 w 381000"/>
                    <a:gd name="connsiteY1" fmla="*/ 0 h 128016"/>
                    <a:gd name="connsiteX2" fmla="*/ 381000 w 381000"/>
                    <a:gd name="connsiteY2" fmla="*/ 128016 h 128016"/>
                    <a:gd name="connsiteX0" fmla="*/ 0 w 381000"/>
                    <a:gd name="connsiteY0" fmla="*/ 13039 h 182203"/>
                    <a:gd name="connsiteX1" fmla="*/ 204216 w 381000"/>
                    <a:gd name="connsiteY1" fmla="*/ 182203 h 182203"/>
                    <a:gd name="connsiteX2" fmla="*/ 381000 w 381000"/>
                    <a:gd name="connsiteY2" fmla="*/ 13039 h 182203"/>
                    <a:gd name="connsiteX0" fmla="*/ 0 w 1673974"/>
                    <a:gd name="connsiteY0" fmla="*/ 10404 h 267032"/>
                    <a:gd name="connsiteX1" fmla="*/ 1479804 w 1673974"/>
                    <a:gd name="connsiteY1" fmla="*/ 266436 h 267032"/>
                    <a:gd name="connsiteX2" fmla="*/ 1656588 w 1673974"/>
                    <a:gd name="connsiteY2" fmla="*/ 97272 h 267032"/>
                    <a:gd name="connsiteX0" fmla="*/ 0 w 2392680"/>
                    <a:gd name="connsiteY0" fmla="*/ 10279 h 266570"/>
                    <a:gd name="connsiteX1" fmla="*/ 1479804 w 2392680"/>
                    <a:gd name="connsiteY1" fmla="*/ 266311 h 266570"/>
                    <a:gd name="connsiteX2" fmla="*/ 2392680 w 2392680"/>
                    <a:gd name="connsiteY2" fmla="*/ 69715 h 266570"/>
                    <a:gd name="connsiteX0" fmla="*/ 0 w 2392680"/>
                    <a:gd name="connsiteY0" fmla="*/ 13935 h 174348"/>
                    <a:gd name="connsiteX1" fmla="*/ 1164336 w 2392680"/>
                    <a:gd name="connsiteY1" fmla="*/ 173955 h 174348"/>
                    <a:gd name="connsiteX2" fmla="*/ 2392680 w 2392680"/>
                    <a:gd name="connsiteY2" fmla="*/ 73371 h 174348"/>
                    <a:gd name="connsiteX0" fmla="*/ 0 w 2415540"/>
                    <a:gd name="connsiteY0" fmla="*/ 12839 h 201099"/>
                    <a:gd name="connsiteX1" fmla="*/ 1187196 w 2415540"/>
                    <a:gd name="connsiteY1" fmla="*/ 200291 h 201099"/>
                    <a:gd name="connsiteX2" fmla="*/ 2415540 w 2415540"/>
                    <a:gd name="connsiteY2" fmla="*/ 99707 h 201099"/>
                    <a:gd name="connsiteX0" fmla="*/ 0 w 2401559"/>
                    <a:gd name="connsiteY0" fmla="*/ 12498 h 200070"/>
                    <a:gd name="connsiteX1" fmla="*/ 1187196 w 2401559"/>
                    <a:gd name="connsiteY1" fmla="*/ 199950 h 200070"/>
                    <a:gd name="connsiteX2" fmla="*/ 2401559 w 2401559"/>
                    <a:gd name="connsiteY2" fmla="*/ 49074 h 200070"/>
                    <a:gd name="connsiteX0" fmla="*/ 0 w 2392239"/>
                    <a:gd name="connsiteY0" fmla="*/ 11890 h 217895"/>
                    <a:gd name="connsiteX1" fmla="*/ 1177876 w 2392239"/>
                    <a:gd name="connsiteY1" fmla="*/ 217630 h 217895"/>
                    <a:gd name="connsiteX2" fmla="*/ 2392239 w 2392239"/>
                    <a:gd name="connsiteY2" fmla="*/ 66754 h 217895"/>
                    <a:gd name="connsiteX0" fmla="*/ 0 w 2392239"/>
                    <a:gd name="connsiteY0" fmla="*/ 12244 h 209116"/>
                    <a:gd name="connsiteX1" fmla="*/ 996128 w 2392239"/>
                    <a:gd name="connsiteY1" fmla="*/ 208840 h 209116"/>
                    <a:gd name="connsiteX2" fmla="*/ 2392239 w 2392239"/>
                    <a:gd name="connsiteY2" fmla="*/ 67108 h 209116"/>
                    <a:gd name="connsiteX0" fmla="*/ 0 w 2392239"/>
                    <a:gd name="connsiteY0" fmla="*/ 12981 h 211773"/>
                    <a:gd name="connsiteX1" fmla="*/ 996128 w 2392239"/>
                    <a:gd name="connsiteY1" fmla="*/ 209577 h 211773"/>
                    <a:gd name="connsiteX2" fmla="*/ 2392239 w 2392239"/>
                    <a:gd name="connsiteY2" fmla="*/ 67845 h 211773"/>
                    <a:gd name="connsiteX0" fmla="*/ 0 w 2382919"/>
                    <a:gd name="connsiteY0" fmla="*/ 98026 h 157846"/>
                    <a:gd name="connsiteX1" fmla="*/ 986808 w 2382919"/>
                    <a:gd name="connsiteY1" fmla="*/ 156901 h 157846"/>
                    <a:gd name="connsiteX2" fmla="*/ 2382919 w 2382919"/>
                    <a:gd name="connsiteY2" fmla="*/ 15169 h 157846"/>
                    <a:gd name="connsiteX0" fmla="*/ 0 w 2364278"/>
                    <a:gd name="connsiteY0" fmla="*/ 98026 h 157844"/>
                    <a:gd name="connsiteX1" fmla="*/ 986808 w 2364278"/>
                    <a:gd name="connsiteY1" fmla="*/ 156901 h 157844"/>
                    <a:gd name="connsiteX2" fmla="*/ 2364278 w 2364278"/>
                    <a:gd name="connsiteY2" fmla="*/ 15168 h 157844"/>
                    <a:gd name="connsiteX0" fmla="*/ 0 w 986808"/>
                    <a:gd name="connsiteY0" fmla="*/ 19701 h 79521"/>
                    <a:gd name="connsiteX1" fmla="*/ 986808 w 986808"/>
                    <a:gd name="connsiteY1" fmla="*/ 78576 h 79521"/>
                    <a:gd name="connsiteX0" fmla="*/ 0 w 888354"/>
                    <a:gd name="connsiteY0" fmla="*/ 20760 h 70945"/>
                    <a:gd name="connsiteX1" fmla="*/ 888354 w 888354"/>
                    <a:gd name="connsiteY1" fmla="*/ 69936 h 70945"/>
                    <a:gd name="connsiteX0" fmla="*/ 2100 w 345670"/>
                    <a:gd name="connsiteY0" fmla="*/ 154496 h 154496"/>
                    <a:gd name="connsiteX1" fmla="*/ 345670 w 345670"/>
                    <a:gd name="connsiteY1" fmla="*/ 0 h 154496"/>
                    <a:gd name="connsiteX0" fmla="*/ 0 w 402642"/>
                    <a:gd name="connsiteY0" fmla="*/ 144797 h 144797"/>
                    <a:gd name="connsiteX1" fmla="*/ 402642 w 402642"/>
                    <a:gd name="connsiteY1" fmla="*/ 0 h 144797"/>
                    <a:gd name="connsiteX0" fmla="*/ 0 w 402642"/>
                    <a:gd name="connsiteY0" fmla="*/ 144797 h 144797"/>
                    <a:gd name="connsiteX1" fmla="*/ 402642 w 402642"/>
                    <a:gd name="connsiteY1" fmla="*/ 0 h 144797"/>
                    <a:gd name="connsiteX0" fmla="*/ 0 w 402642"/>
                    <a:gd name="connsiteY0" fmla="*/ 144797 h 144797"/>
                    <a:gd name="connsiteX1" fmla="*/ 402642 w 402642"/>
                    <a:gd name="connsiteY1" fmla="*/ 0 h 144797"/>
                    <a:gd name="connsiteX0" fmla="*/ 0 w 317315"/>
                    <a:gd name="connsiteY0" fmla="*/ 47811 h 47811"/>
                    <a:gd name="connsiteX1" fmla="*/ 317315 w 317315"/>
                    <a:gd name="connsiteY1" fmla="*/ 0 h 47811"/>
                    <a:gd name="connsiteX0" fmla="*/ 0 w 1498776"/>
                    <a:gd name="connsiteY0" fmla="*/ 115702 h 115702"/>
                    <a:gd name="connsiteX1" fmla="*/ 1498776 w 1498776"/>
                    <a:gd name="connsiteY1" fmla="*/ 0 h 115702"/>
                    <a:gd name="connsiteX0" fmla="*/ 0 w 1498776"/>
                    <a:gd name="connsiteY0" fmla="*/ 115702 h 115702"/>
                    <a:gd name="connsiteX1" fmla="*/ 1498776 w 1498776"/>
                    <a:gd name="connsiteY1" fmla="*/ 0 h 115702"/>
                    <a:gd name="connsiteX0" fmla="*/ 0 w 1498776"/>
                    <a:gd name="connsiteY0" fmla="*/ 115702 h 120745"/>
                    <a:gd name="connsiteX1" fmla="*/ 1498776 w 1498776"/>
                    <a:gd name="connsiteY1" fmla="*/ 0 h 120745"/>
                    <a:gd name="connsiteX0" fmla="*/ 0 w 1290885"/>
                    <a:gd name="connsiteY0" fmla="*/ 0 h 26728"/>
                    <a:gd name="connsiteX1" fmla="*/ 1290885 w 1290885"/>
                    <a:gd name="connsiteY1" fmla="*/ 2053 h 26728"/>
                    <a:gd name="connsiteX0" fmla="*/ 0 w 1311948"/>
                    <a:gd name="connsiteY0" fmla="*/ 0 h 48596"/>
                    <a:gd name="connsiteX1" fmla="*/ 1311948 w 1311948"/>
                    <a:gd name="connsiteY1" fmla="*/ 33177 h 48596"/>
                    <a:gd name="connsiteX0" fmla="*/ 0 w 1311948"/>
                    <a:gd name="connsiteY0" fmla="*/ 0 h 58854"/>
                    <a:gd name="connsiteX1" fmla="*/ 1311948 w 1311948"/>
                    <a:gd name="connsiteY1" fmla="*/ 33177 h 58854"/>
                    <a:gd name="connsiteX0" fmla="*/ 0 w 1311948"/>
                    <a:gd name="connsiteY0" fmla="*/ 0 h 70143"/>
                    <a:gd name="connsiteX1" fmla="*/ 1311948 w 1311948"/>
                    <a:gd name="connsiteY1" fmla="*/ 33177 h 70143"/>
                    <a:gd name="connsiteX0" fmla="*/ 0 w 1311948"/>
                    <a:gd name="connsiteY0" fmla="*/ 0 h 70143"/>
                    <a:gd name="connsiteX1" fmla="*/ 1311948 w 1311948"/>
                    <a:gd name="connsiteY1" fmla="*/ 33177 h 70143"/>
                    <a:gd name="connsiteX0" fmla="*/ 0 w 964407"/>
                    <a:gd name="connsiteY0" fmla="*/ 0 h 283816"/>
                    <a:gd name="connsiteX1" fmla="*/ 964407 w 964407"/>
                    <a:gd name="connsiteY1" fmla="*/ 274386 h 283816"/>
                    <a:gd name="connsiteX0" fmla="*/ 0 w 1333011"/>
                    <a:gd name="connsiteY0" fmla="*/ 0 h 56657"/>
                    <a:gd name="connsiteX1" fmla="*/ 1333011 w 1333011"/>
                    <a:gd name="connsiteY1" fmla="*/ 9834 h 56657"/>
                    <a:gd name="connsiteX0" fmla="*/ 0 w 1347805"/>
                    <a:gd name="connsiteY0" fmla="*/ 121331 h 143883"/>
                    <a:gd name="connsiteX1" fmla="*/ 1347805 w 1347805"/>
                    <a:gd name="connsiteY1" fmla="*/ 0 h 143883"/>
                    <a:gd name="connsiteX0" fmla="*/ 0 w 1347805"/>
                    <a:gd name="connsiteY0" fmla="*/ 121331 h 150991"/>
                    <a:gd name="connsiteX1" fmla="*/ 1347805 w 1347805"/>
                    <a:gd name="connsiteY1" fmla="*/ 0 h 150991"/>
                    <a:gd name="connsiteX0" fmla="*/ 0 w 1347805"/>
                    <a:gd name="connsiteY0" fmla="*/ 121331 h 141617"/>
                    <a:gd name="connsiteX1" fmla="*/ 1347805 w 1347805"/>
                    <a:gd name="connsiteY1" fmla="*/ 0 h 141617"/>
                    <a:gd name="connsiteX0" fmla="*/ 0 w 1395602"/>
                    <a:gd name="connsiteY0" fmla="*/ 103674 h 127205"/>
                    <a:gd name="connsiteX1" fmla="*/ 1395602 w 1395602"/>
                    <a:gd name="connsiteY1" fmla="*/ 0 h 127205"/>
                    <a:gd name="connsiteX0" fmla="*/ 0 w 1336425"/>
                    <a:gd name="connsiteY0" fmla="*/ 131000 h 149814"/>
                    <a:gd name="connsiteX1" fmla="*/ 1336425 w 1336425"/>
                    <a:gd name="connsiteY1" fmla="*/ 0 h 149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36425" h="149814">
                      <a:moveTo>
                        <a:pt x="0" y="131000"/>
                      </a:moveTo>
                      <a:cubicBezTo>
                        <a:pt x="345168" y="185149"/>
                        <a:pt x="677606" y="116561"/>
                        <a:pt x="1336425" y="0"/>
                      </a:cubicBezTo>
                    </a:path>
                  </a:pathLst>
                </a:custGeom>
                <a:noFill/>
                <a:ln w="190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0" name="Oval 39"/>
                <p:cNvSpPr/>
                <p:nvPr/>
              </p:nvSpPr>
              <p:spPr>
                <a:xfrm>
                  <a:off x="2648286" y="3004455"/>
                  <a:ext cx="561731" cy="16256"/>
                </a:xfrm>
                <a:custGeom>
                  <a:avLst/>
                  <a:gdLst>
                    <a:gd name="connsiteX0" fmla="*/ 0 w 381000"/>
                    <a:gd name="connsiteY0" fmla="*/ 128016 h 256032"/>
                    <a:gd name="connsiteX1" fmla="*/ 190500 w 381000"/>
                    <a:gd name="connsiteY1" fmla="*/ 0 h 256032"/>
                    <a:gd name="connsiteX2" fmla="*/ 381000 w 381000"/>
                    <a:gd name="connsiteY2" fmla="*/ 128016 h 256032"/>
                    <a:gd name="connsiteX3" fmla="*/ 190500 w 381000"/>
                    <a:gd name="connsiteY3" fmla="*/ 256032 h 256032"/>
                    <a:gd name="connsiteX4" fmla="*/ 0 w 381000"/>
                    <a:gd name="connsiteY4" fmla="*/ 128016 h 256032"/>
                    <a:gd name="connsiteX0" fmla="*/ 0 w 381000"/>
                    <a:gd name="connsiteY0" fmla="*/ 128016 h 347472"/>
                    <a:gd name="connsiteX1" fmla="*/ 190500 w 381000"/>
                    <a:gd name="connsiteY1" fmla="*/ 0 h 347472"/>
                    <a:gd name="connsiteX2" fmla="*/ 381000 w 381000"/>
                    <a:gd name="connsiteY2" fmla="*/ 128016 h 347472"/>
                    <a:gd name="connsiteX3" fmla="*/ 281940 w 381000"/>
                    <a:gd name="connsiteY3" fmla="*/ 347472 h 347472"/>
                    <a:gd name="connsiteX0" fmla="*/ 0 w 381000"/>
                    <a:gd name="connsiteY0" fmla="*/ 128016 h 128016"/>
                    <a:gd name="connsiteX1" fmla="*/ 190500 w 381000"/>
                    <a:gd name="connsiteY1" fmla="*/ 0 h 128016"/>
                    <a:gd name="connsiteX2" fmla="*/ 381000 w 381000"/>
                    <a:gd name="connsiteY2" fmla="*/ 128016 h 128016"/>
                    <a:gd name="connsiteX0" fmla="*/ 0 w 381000"/>
                    <a:gd name="connsiteY0" fmla="*/ 13039 h 182203"/>
                    <a:gd name="connsiteX1" fmla="*/ 204216 w 381000"/>
                    <a:gd name="connsiteY1" fmla="*/ 182203 h 182203"/>
                    <a:gd name="connsiteX2" fmla="*/ 381000 w 381000"/>
                    <a:gd name="connsiteY2" fmla="*/ 13039 h 182203"/>
                    <a:gd name="connsiteX0" fmla="*/ 0 w 1673974"/>
                    <a:gd name="connsiteY0" fmla="*/ 10404 h 267032"/>
                    <a:gd name="connsiteX1" fmla="*/ 1479804 w 1673974"/>
                    <a:gd name="connsiteY1" fmla="*/ 266436 h 267032"/>
                    <a:gd name="connsiteX2" fmla="*/ 1656588 w 1673974"/>
                    <a:gd name="connsiteY2" fmla="*/ 97272 h 267032"/>
                    <a:gd name="connsiteX0" fmla="*/ 0 w 2392680"/>
                    <a:gd name="connsiteY0" fmla="*/ 10279 h 266570"/>
                    <a:gd name="connsiteX1" fmla="*/ 1479804 w 2392680"/>
                    <a:gd name="connsiteY1" fmla="*/ 266311 h 266570"/>
                    <a:gd name="connsiteX2" fmla="*/ 2392680 w 2392680"/>
                    <a:gd name="connsiteY2" fmla="*/ 69715 h 266570"/>
                    <a:gd name="connsiteX0" fmla="*/ 0 w 2392680"/>
                    <a:gd name="connsiteY0" fmla="*/ 13935 h 174348"/>
                    <a:gd name="connsiteX1" fmla="*/ 1164336 w 2392680"/>
                    <a:gd name="connsiteY1" fmla="*/ 173955 h 174348"/>
                    <a:gd name="connsiteX2" fmla="*/ 2392680 w 2392680"/>
                    <a:gd name="connsiteY2" fmla="*/ 73371 h 174348"/>
                    <a:gd name="connsiteX0" fmla="*/ 0 w 2415540"/>
                    <a:gd name="connsiteY0" fmla="*/ 12839 h 201099"/>
                    <a:gd name="connsiteX1" fmla="*/ 1187196 w 2415540"/>
                    <a:gd name="connsiteY1" fmla="*/ 200291 h 201099"/>
                    <a:gd name="connsiteX2" fmla="*/ 2415540 w 2415540"/>
                    <a:gd name="connsiteY2" fmla="*/ 99707 h 201099"/>
                    <a:gd name="connsiteX0" fmla="*/ 0 w 2401559"/>
                    <a:gd name="connsiteY0" fmla="*/ 12498 h 200070"/>
                    <a:gd name="connsiteX1" fmla="*/ 1187196 w 2401559"/>
                    <a:gd name="connsiteY1" fmla="*/ 199950 h 200070"/>
                    <a:gd name="connsiteX2" fmla="*/ 2401559 w 2401559"/>
                    <a:gd name="connsiteY2" fmla="*/ 49074 h 200070"/>
                    <a:gd name="connsiteX0" fmla="*/ 0 w 2392239"/>
                    <a:gd name="connsiteY0" fmla="*/ 11890 h 217895"/>
                    <a:gd name="connsiteX1" fmla="*/ 1177876 w 2392239"/>
                    <a:gd name="connsiteY1" fmla="*/ 217630 h 217895"/>
                    <a:gd name="connsiteX2" fmla="*/ 2392239 w 2392239"/>
                    <a:gd name="connsiteY2" fmla="*/ 66754 h 217895"/>
                    <a:gd name="connsiteX0" fmla="*/ 0 w 2392239"/>
                    <a:gd name="connsiteY0" fmla="*/ 12244 h 209116"/>
                    <a:gd name="connsiteX1" fmla="*/ 996128 w 2392239"/>
                    <a:gd name="connsiteY1" fmla="*/ 208840 h 209116"/>
                    <a:gd name="connsiteX2" fmla="*/ 2392239 w 2392239"/>
                    <a:gd name="connsiteY2" fmla="*/ 67108 h 209116"/>
                    <a:gd name="connsiteX0" fmla="*/ 0 w 2392239"/>
                    <a:gd name="connsiteY0" fmla="*/ 12981 h 211773"/>
                    <a:gd name="connsiteX1" fmla="*/ 996128 w 2392239"/>
                    <a:gd name="connsiteY1" fmla="*/ 209577 h 211773"/>
                    <a:gd name="connsiteX2" fmla="*/ 2392239 w 2392239"/>
                    <a:gd name="connsiteY2" fmla="*/ 67845 h 211773"/>
                    <a:gd name="connsiteX0" fmla="*/ 0 w 1876641"/>
                    <a:gd name="connsiteY0" fmla="*/ 12981 h 212573"/>
                    <a:gd name="connsiteX1" fmla="*/ 996128 w 1876641"/>
                    <a:gd name="connsiteY1" fmla="*/ 209577 h 212573"/>
                    <a:gd name="connsiteX2" fmla="*/ 1876641 w 1876641"/>
                    <a:gd name="connsiteY2" fmla="*/ 135939 h 212573"/>
                    <a:gd name="connsiteX0" fmla="*/ 0 w 1876641"/>
                    <a:gd name="connsiteY0" fmla="*/ 0 h 122958"/>
                    <a:gd name="connsiteX1" fmla="*/ 1876641 w 1876641"/>
                    <a:gd name="connsiteY1" fmla="*/ 122958 h 122958"/>
                    <a:gd name="connsiteX0" fmla="*/ 0 w 1876641"/>
                    <a:gd name="connsiteY0" fmla="*/ 1706 h 124664"/>
                    <a:gd name="connsiteX1" fmla="*/ 1360482 w 1876641"/>
                    <a:gd name="connsiteY1" fmla="*/ 5533 h 124664"/>
                    <a:gd name="connsiteX2" fmla="*/ 1876641 w 1876641"/>
                    <a:gd name="connsiteY2" fmla="*/ 124664 h 124664"/>
                    <a:gd name="connsiteX0" fmla="*/ 0 w 2248465"/>
                    <a:gd name="connsiteY0" fmla="*/ 139688 h 145221"/>
                    <a:gd name="connsiteX1" fmla="*/ 1360482 w 2248465"/>
                    <a:gd name="connsiteY1" fmla="*/ 143515 h 145221"/>
                    <a:gd name="connsiteX2" fmla="*/ 2248465 w 2248465"/>
                    <a:gd name="connsiteY2" fmla="*/ 0 h 145221"/>
                    <a:gd name="connsiteX0" fmla="*/ 0 w 2248465"/>
                    <a:gd name="connsiteY0" fmla="*/ 139688 h 139688"/>
                    <a:gd name="connsiteX1" fmla="*/ 2248465 w 2248465"/>
                    <a:gd name="connsiteY1" fmla="*/ 0 h 139688"/>
                    <a:gd name="connsiteX0" fmla="*/ 0 w 493452"/>
                    <a:gd name="connsiteY0" fmla="*/ 86186 h 86186"/>
                    <a:gd name="connsiteX1" fmla="*/ 493452 w 493452"/>
                    <a:gd name="connsiteY1" fmla="*/ 0 h 86186"/>
                    <a:gd name="connsiteX0" fmla="*/ 0 w 493452"/>
                    <a:gd name="connsiteY0" fmla="*/ 86186 h 86186"/>
                    <a:gd name="connsiteX1" fmla="*/ 493452 w 493452"/>
                    <a:gd name="connsiteY1" fmla="*/ 0 h 86186"/>
                    <a:gd name="connsiteX0" fmla="*/ 0 w 493452"/>
                    <a:gd name="connsiteY0" fmla="*/ 97521 h 97521"/>
                    <a:gd name="connsiteX1" fmla="*/ 493452 w 493452"/>
                    <a:gd name="connsiteY1" fmla="*/ 11335 h 97521"/>
                    <a:gd name="connsiteX0" fmla="*/ 0 w 493452"/>
                    <a:gd name="connsiteY0" fmla="*/ 86186 h 86186"/>
                    <a:gd name="connsiteX1" fmla="*/ 493452 w 493452"/>
                    <a:gd name="connsiteY1" fmla="*/ 0 h 86186"/>
                    <a:gd name="connsiteX0" fmla="*/ 0 w 493452"/>
                    <a:gd name="connsiteY0" fmla="*/ 86186 h 86186"/>
                    <a:gd name="connsiteX1" fmla="*/ 493452 w 493452"/>
                    <a:gd name="connsiteY1" fmla="*/ 0 h 86186"/>
                    <a:gd name="connsiteX0" fmla="*/ 0 w 493452"/>
                    <a:gd name="connsiteY0" fmla="*/ 49316 h 49316"/>
                    <a:gd name="connsiteX1" fmla="*/ 493452 w 493452"/>
                    <a:gd name="connsiteY1" fmla="*/ 6904 h 49316"/>
                    <a:gd name="connsiteX0" fmla="*/ 0 w 493452"/>
                    <a:gd name="connsiteY0" fmla="*/ 42412 h 42412"/>
                    <a:gd name="connsiteX1" fmla="*/ 493452 w 493452"/>
                    <a:gd name="connsiteY1" fmla="*/ 0 h 42412"/>
                    <a:gd name="connsiteX0" fmla="*/ 0 w 465733"/>
                    <a:gd name="connsiteY0" fmla="*/ 144390 h 144390"/>
                    <a:gd name="connsiteX1" fmla="*/ 465733 w 465733"/>
                    <a:gd name="connsiteY1" fmla="*/ 0 h 144390"/>
                    <a:gd name="connsiteX0" fmla="*/ 0 w 465733"/>
                    <a:gd name="connsiteY0" fmla="*/ 144390 h 144390"/>
                    <a:gd name="connsiteX1" fmla="*/ 465733 w 465733"/>
                    <a:gd name="connsiteY1" fmla="*/ 0 h 144390"/>
                    <a:gd name="connsiteX0" fmla="*/ 0 w 465733"/>
                    <a:gd name="connsiteY0" fmla="*/ 87563 h 87563"/>
                    <a:gd name="connsiteX1" fmla="*/ 465733 w 465733"/>
                    <a:gd name="connsiteY1" fmla="*/ 0 h 87563"/>
                    <a:gd name="connsiteX0" fmla="*/ 0 w 465733"/>
                    <a:gd name="connsiteY0" fmla="*/ 87563 h 87563"/>
                    <a:gd name="connsiteX1" fmla="*/ 465733 w 465733"/>
                    <a:gd name="connsiteY1" fmla="*/ 0 h 87563"/>
                    <a:gd name="connsiteX0" fmla="*/ 0 w 465733"/>
                    <a:gd name="connsiteY0" fmla="*/ 87563 h 87563"/>
                    <a:gd name="connsiteX1" fmla="*/ 465733 w 465733"/>
                    <a:gd name="connsiteY1" fmla="*/ 0 h 87563"/>
                    <a:gd name="connsiteX0" fmla="*/ 0 w 470999"/>
                    <a:gd name="connsiteY0" fmla="*/ 103062 h 103062"/>
                    <a:gd name="connsiteX1" fmla="*/ 470999 w 470999"/>
                    <a:gd name="connsiteY1" fmla="*/ 0 h 103062"/>
                    <a:gd name="connsiteX0" fmla="*/ 0 w 470999"/>
                    <a:gd name="connsiteY0" fmla="*/ 103062 h 103062"/>
                    <a:gd name="connsiteX1" fmla="*/ 470999 w 470999"/>
                    <a:gd name="connsiteY1" fmla="*/ 0 h 103062"/>
                    <a:gd name="connsiteX0" fmla="*/ 0 w 600449"/>
                    <a:gd name="connsiteY0" fmla="*/ 63148 h 63148"/>
                    <a:gd name="connsiteX1" fmla="*/ 600449 w 600449"/>
                    <a:gd name="connsiteY1" fmla="*/ 0 h 63148"/>
                    <a:gd name="connsiteX0" fmla="*/ 0 w 600449"/>
                    <a:gd name="connsiteY0" fmla="*/ 63148 h 63148"/>
                    <a:gd name="connsiteX1" fmla="*/ 343791 w 600449"/>
                    <a:gd name="connsiteY1" fmla="*/ 8647 h 63148"/>
                    <a:gd name="connsiteX2" fmla="*/ 600449 w 600449"/>
                    <a:gd name="connsiteY2" fmla="*/ 0 h 63148"/>
                    <a:gd name="connsiteX0" fmla="*/ 0 w 600449"/>
                    <a:gd name="connsiteY0" fmla="*/ 63148 h 63148"/>
                    <a:gd name="connsiteX1" fmla="*/ 343791 w 600449"/>
                    <a:gd name="connsiteY1" fmla="*/ 26790 h 63148"/>
                    <a:gd name="connsiteX2" fmla="*/ 600449 w 600449"/>
                    <a:gd name="connsiteY2" fmla="*/ 0 h 63148"/>
                    <a:gd name="connsiteX0" fmla="*/ 0 w 600449"/>
                    <a:gd name="connsiteY0" fmla="*/ 63148 h 63148"/>
                    <a:gd name="connsiteX1" fmla="*/ 343791 w 600449"/>
                    <a:gd name="connsiteY1" fmla="*/ 26790 h 63148"/>
                    <a:gd name="connsiteX2" fmla="*/ 600449 w 600449"/>
                    <a:gd name="connsiteY2" fmla="*/ 0 h 63148"/>
                    <a:gd name="connsiteX0" fmla="*/ 0 w 600449"/>
                    <a:gd name="connsiteY0" fmla="*/ 63148 h 63148"/>
                    <a:gd name="connsiteX1" fmla="*/ 600449 w 600449"/>
                    <a:gd name="connsiteY1" fmla="*/ 0 h 63148"/>
                    <a:gd name="connsiteX0" fmla="*/ 0 w 664178"/>
                    <a:gd name="connsiteY0" fmla="*/ 63148 h 63148"/>
                    <a:gd name="connsiteX1" fmla="*/ 664178 w 664178"/>
                    <a:gd name="connsiteY1" fmla="*/ 0 h 63148"/>
                    <a:gd name="connsiteX0" fmla="*/ 0 w 572567"/>
                    <a:gd name="connsiteY0" fmla="*/ 16256 h 16256"/>
                    <a:gd name="connsiteX1" fmla="*/ 572567 w 572567"/>
                    <a:gd name="connsiteY1" fmla="*/ 0 h 16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567" h="16256">
                      <a:moveTo>
                        <a:pt x="0" y="16256"/>
                      </a:moveTo>
                      <a:lnTo>
                        <a:pt x="572567" y="0"/>
                      </a:lnTo>
                    </a:path>
                  </a:pathLst>
                </a:custGeom>
                <a:noFill/>
                <a:ln w="190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04" name="Rectangle 203"/>
            <p:cNvSpPr/>
            <p:nvPr/>
          </p:nvSpPr>
          <p:spPr>
            <a:xfrm>
              <a:off x="3035418" y="4011500"/>
              <a:ext cx="31189" cy="31189"/>
            </a:xfrm>
            <a:prstGeom prst="rect">
              <a:avLst/>
            </a:prstGeom>
            <a:solidFill>
              <a:srgbClr val="C00000"/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326307" y="3916960"/>
            <a:ext cx="416854" cy="307777"/>
            <a:chOff x="2326307" y="3916960"/>
            <a:chExt cx="416854" cy="307777"/>
          </a:xfrm>
        </p:grpSpPr>
        <p:sp>
          <p:nvSpPr>
            <p:cNvPr id="325" name="TextBox 324"/>
            <p:cNvSpPr txBox="1"/>
            <p:nvPr/>
          </p:nvSpPr>
          <p:spPr>
            <a:xfrm>
              <a:off x="2326307" y="3916960"/>
              <a:ext cx="41685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f</a:t>
              </a:r>
              <a:r>
                <a:rPr lang="en-US" sz="1400" baseline="-25000" dirty="0" smtClean="0"/>
                <a:t>2</a:t>
              </a:r>
              <a:endParaRPr lang="en-US" sz="1400" baseline="-25000" dirty="0"/>
            </a:p>
          </p:txBody>
        </p:sp>
        <p:cxnSp>
          <p:nvCxnSpPr>
            <p:cNvPr id="326" name="Straight Connector 325"/>
            <p:cNvCxnSpPr/>
            <p:nvPr/>
          </p:nvCxnSpPr>
          <p:spPr>
            <a:xfrm>
              <a:off x="2534734" y="4038600"/>
              <a:ext cx="10136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2" name="Group 331"/>
          <p:cNvGrpSpPr/>
          <p:nvPr/>
        </p:nvGrpSpPr>
        <p:grpSpPr>
          <a:xfrm>
            <a:off x="2910050" y="3934942"/>
            <a:ext cx="1884494" cy="207747"/>
            <a:chOff x="1251204" y="2772595"/>
            <a:chExt cx="2762420" cy="304530"/>
          </a:xfrm>
        </p:grpSpPr>
        <p:sp>
          <p:nvSpPr>
            <p:cNvPr id="343" name="Oval 39"/>
            <p:cNvSpPr/>
            <p:nvPr/>
          </p:nvSpPr>
          <p:spPr>
            <a:xfrm>
              <a:off x="1251204" y="2966351"/>
              <a:ext cx="1464772" cy="110774"/>
            </a:xfrm>
            <a:custGeom>
              <a:avLst/>
              <a:gdLst>
                <a:gd name="connsiteX0" fmla="*/ 0 w 381000"/>
                <a:gd name="connsiteY0" fmla="*/ 128016 h 256032"/>
                <a:gd name="connsiteX1" fmla="*/ 190500 w 381000"/>
                <a:gd name="connsiteY1" fmla="*/ 0 h 256032"/>
                <a:gd name="connsiteX2" fmla="*/ 381000 w 381000"/>
                <a:gd name="connsiteY2" fmla="*/ 128016 h 256032"/>
                <a:gd name="connsiteX3" fmla="*/ 190500 w 381000"/>
                <a:gd name="connsiteY3" fmla="*/ 256032 h 256032"/>
                <a:gd name="connsiteX4" fmla="*/ 0 w 381000"/>
                <a:gd name="connsiteY4" fmla="*/ 128016 h 256032"/>
                <a:gd name="connsiteX0" fmla="*/ 0 w 381000"/>
                <a:gd name="connsiteY0" fmla="*/ 128016 h 347472"/>
                <a:gd name="connsiteX1" fmla="*/ 190500 w 381000"/>
                <a:gd name="connsiteY1" fmla="*/ 0 h 347472"/>
                <a:gd name="connsiteX2" fmla="*/ 381000 w 381000"/>
                <a:gd name="connsiteY2" fmla="*/ 128016 h 347472"/>
                <a:gd name="connsiteX3" fmla="*/ 281940 w 381000"/>
                <a:gd name="connsiteY3" fmla="*/ 347472 h 347472"/>
                <a:gd name="connsiteX0" fmla="*/ 0 w 381000"/>
                <a:gd name="connsiteY0" fmla="*/ 128016 h 128016"/>
                <a:gd name="connsiteX1" fmla="*/ 190500 w 381000"/>
                <a:gd name="connsiteY1" fmla="*/ 0 h 128016"/>
                <a:gd name="connsiteX2" fmla="*/ 381000 w 381000"/>
                <a:gd name="connsiteY2" fmla="*/ 128016 h 128016"/>
                <a:gd name="connsiteX0" fmla="*/ 0 w 381000"/>
                <a:gd name="connsiteY0" fmla="*/ 13039 h 182203"/>
                <a:gd name="connsiteX1" fmla="*/ 204216 w 381000"/>
                <a:gd name="connsiteY1" fmla="*/ 182203 h 182203"/>
                <a:gd name="connsiteX2" fmla="*/ 381000 w 381000"/>
                <a:gd name="connsiteY2" fmla="*/ 13039 h 182203"/>
                <a:gd name="connsiteX0" fmla="*/ 0 w 1673974"/>
                <a:gd name="connsiteY0" fmla="*/ 10404 h 267032"/>
                <a:gd name="connsiteX1" fmla="*/ 1479804 w 1673974"/>
                <a:gd name="connsiteY1" fmla="*/ 266436 h 267032"/>
                <a:gd name="connsiteX2" fmla="*/ 1656588 w 1673974"/>
                <a:gd name="connsiteY2" fmla="*/ 97272 h 267032"/>
                <a:gd name="connsiteX0" fmla="*/ 0 w 2392680"/>
                <a:gd name="connsiteY0" fmla="*/ 10279 h 266570"/>
                <a:gd name="connsiteX1" fmla="*/ 1479804 w 2392680"/>
                <a:gd name="connsiteY1" fmla="*/ 266311 h 266570"/>
                <a:gd name="connsiteX2" fmla="*/ 2392680 w 2392680"/>
                <a:gd name="connsiteY2" fmla="*/ 69715 h 266570"/>
                <a:gd name="connsiteX0" fmla="*/ 0 w 2392680"/>
                <a:gd name="connsiteY0" fmla="*/ 13935 h 174348"/>
                <a:gd name="connsiteX1" fmla="*/ 1164336 w 2392680"/>
                <a:gd name="connsiteY1" fmla="*/ 173955 h 174348"/>
                <a:gd name="connsiteX2" fmla="*/ 2392680 w 2392680"/>
                <a:gd name="connsiteY2" fmla="*/ 73371 h 174348"/>
                <a:gd name="connsiteX0" fmla="*/ 0 w 2415540"/>
                <a:gd name="connsiteY0" fmla="*/ 12839 h 201099"/>
                <a:gd name="connsiteX1" fmla="*/ 1187196 w 2415540"/>
                <a:gd name="connsiteY1" fmla="*/ 200291 h 201099"/>
                <a:gd name="connsiteX2" fmla="*/ 2415540 w 2415540"/>
                <a:gd name="connsiteY2" fmla="*/ 99707 h 201099"/>
                <a:gd name="connsiteX0" fmla="*/ 0 w 2401559"/>
                <a:gd name="connsiteY0" fmla="*/ 12498 h 200070"/>
                <a:gd name="connsiteX1" fmla="*/ 1187196 w 2401559"/>
                <a:gd name="connsiteY1" fmla="*/ 199950 h 200070"/>
                <a:gd name="connsiteX2" fmla="*/ 2401559 w 2401559"/>
                <a:gd name="connsiteY2" fmla="*/ 49074 h 200070"/>
                <a:gd name="connsiteX0" fmla="*/ 0 w 2392239"/>
                <a:gd name="connsiteY0" fmla="*/ 11890 h 217895"/>
                <a:gd name="connsiteX1" fmla="*/ 1177876 w 2392239"/>
                <a:gd name="connsiteY1" fmla="*/ 217630 h 217895"/>
                <a:gd name="connsiteX2" fmla="*/ 2392239 w 2392239"/>
                <a:gd name="connsiteY2" fmla="*/ 66754 h 217895"/>
                <a:gd name="connsiteX0" fmla="*/ 0 w 2392239"/>
                <a:gd name="connsiteY0" fmla="*/ 12244 h 209116"/>
                <a:gd name="connsiteX1" fmla="*/ 996128 w 2392239"/>
                <a:gd name="connsiteY1" fmla="*/ 208840 h 209116"/>
                <a:gd name="connsiteX2" fmla="*/ 2392239 w 2392239"/>
                <a:gd name="connsiteY2" fmla="*/ 67108 h 209116"/>
                <a:gd name="connsiteX0" fmla="*/ 0 w 2392239"/>
                <a:gd name="connsiteY0" fmla="*/ 12981 h 211773"/>
                <a:gd name="connsiteX1" fmla="*/ 996128 w 2392239"/>
                <a:gd name="connsiteY1" fmla="*/ 209577 h 211773"/>
                <a:gd name="connsiteX2" fmla="*/ 2392239 w 2392239"/>
                <a:gd name="connsiteY2" fmla="*/ 67845 h 211773"/>
                <a:gd name="connsiteX0" fmla="*/ 0 w 1876641"/>
                <a:gd name="connsiteY0" fmla="*/ 12981 h 212573"/>
                <a:gd name="connsiteX1" fmla="*/ 996128 w 1876641"/>
                <a:gd name="connsiteY1" fmla="*/ 209577 h 212573"/>
                <a:gd name="connsiteX2" fmla="*/ 1876641 w 1876641"/>
                <a:gd name="connsiteY2" fmla="*/ 135939 h 212573"/>
                <a:gd name="connsiteX0" fmla="*/ 0 w 1832021"/>
                <a:gd name="connsiteY0" fmla="*/ 12981 h 212739"/>
                <a:gd name="connsiteX1" fmla="*/ 996128 w 1832021"/>
                <a:gd name="connsiteY1" fmla="*/ 209577 h 212739"/>
                <a:gd name="connsiteX2" fmla="*/ 1832021 w 1832021"/>
                <a:gd name="connsiteY2" fmla="*/ 145667 h 212739"/>
                <a:gd name="connsiteX0" fmla="*/ 0 w 1832021"/>
                <a:gd name="connsiteY0" fmla="*/ 12981 h 214586"/>
                <a:gd name="connsiteX1" fmla="*/ 996128 w 1832021"/>
                <a:gd name="connsiteY1" fmla="*/ 209577 h 214586"/>
                <a:gd name="connsiteX2" fmla="*/ 1832021 w 1832021"/>
                <a:gd name="connsiteY2" fmla="*/ 145667 h 214586"/>
                <a:gd name="connsiteX0" fmla="*/ 0 w 1898894"/>
                <a:gd name="connsiteY0" fmla="*/ 12981 h 213950"/>
                <a:gd name="connsiteX1" fmla="*/ 996128 w 1898894"/>
                <a:gd name="connsiteY1" fmla="*/ 209577 h 213950"/>
                <a:gd name="connsiteX2" fmla="*/ 1898894 w 1898894"/>
                <a:gd name="connsiteY2" fmla="*/ 129265 h 213950"/>
                <a:gd name="connsiteX0" fmla="*/ 0 w 1898894"/>
                <a:gd name="connsiteY0" fmla="*/ 12981 h 215118"/>
                <a:gd name="connsiteX1" fmla="*/ 996128 w 1898894"/>
                <a:gd name="connsiteY1" fmla="*/ 209577 h 215118"/>
                <a:gd name="connsiteX2" fmla="*/ 1898894 w 1898894"/>
                <a:gd name="connsiteY2" fmla="*/ 129265 h 215118"/>
                <a:gd name="connsiteX0" fmla="*/ 0 w 1898894"/>
                <a:gd name="connsiteY0" fmla="*/ 0 h 116284"/>
                <a:gd name="connsiteX1" fmla="*/ 1898894 w 1898894"/>
                <a:gd name="connsiteY1" fmla="*/ 116284 h 116284"/>
                <a:gd name="connsiteX0" fmla="*/ 0 w 1898894"/>
                <a:gd name="connsiteY0" fmla="*/ 0 h 141599"/>
                <a:gd name="connsiteX1" fmla="*/ 1898894 w 1898894"/>
                <a:gd name="connsiteY1" fmla="*/ 116284 h 141599"/>
                <a:gd name="connsiteX0" fmla="*/ 0 w 1903852"/>
                <a:gd name="connsiteY0" fmla="*/ 0 h 116027"/>
                <a:gd name="connsiteX1" fmla="*/ 1903852 w 1903852"/>
                <a:gd name="connsiteY1" fmla="*/ 87101 h 116027"/>
                <a:gd name="connsiteX0" fmla="*/ 0 w 1903852"/>
                <a:gd name="connsiteY0" fmla="*/ 0 h 128259"/>
                <a:gd name="connsiteX1" fmla="*/ 1903852 w 1903852"/>
                <a:gd name="connsiteY1" fmla="*/ 87101 h 128259"/>
                <a:gd name="connsiteX0" fmla="*/ 0 w 1908810"/>
                <a:gd name="connsiteY0" fmla="*/ 0 h 104334"/>
                <a:gd name="connsiteX1" fmla="*/ 1908810 w 1908810"/>
                <a:gd name="connsiteY1" fmla="*/ 57918 h 104334"/>
                <a:gd name="connsiteX0" fmla="*/ 0 w 1908810"/>
                <a:gd name="connsiteY0" fmla="*/ 0 h 136462"/>
                <a:gd name="connsiteX1" fmla="*/ 1908810 w 1908810"/>
                <a:gd name="connsiteY1" fmla="*/ 57918 h 136462"/>
                <a:gd name="connsiteX0" fmla="*/ 0 w 1493031"/>
                <a:gd name="connsiteY0" fmla="*/ 0 h 174740"/>
                <a:gd name="connsiteX1" fmla="*/ 1493031 w 1493031"/>
                <a:gd name="connsiteY1" fmla="*/ 105508 h 174740"/>
                <a:gd name="connsiteX0" fmla="*/ 0 w 1493031"/>
                <a:gd name="connsiteY0" fmla="*/ 0 h 153057"/>
                <a:gd name="connsiteX1" fmla="*/ 1493031 w 1493031"/>
                <a:gd name="connsiteY1" fmla="*/ 105508 h 153057"/>
                <a:gd name="connsiteX0" fmla="*/ 0 w 1493031"/>
                <a:gd name="connsiteY0" fmla="*/ 0 h 110774"/>
                <a:gd name="connsiteX1" fmla="*/ 1493031 w 1493031"/>
                <a:gd name="connsiteY1" fmla="*/ 53847 h 110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93031" h="110774">
                  <a:moveTo>
                    <a:pt x="0" y="0"/>
                  </a:moveTo>
                  <a:cubicBezTo>
                    <a:pt x="632965" y="38761"/>
                    <a:pt x="542334" y="192696"/>
                    <a:pt x="1493031" y="53847"/>
                  </a:cubicBezTo>
                </a:path>
              </a:pathLst>
            </a:custGeom>
            <a:noFill/>
            <a:ln w="19050">
              <a:solidFill>
                <a:srgbClr val="0070C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44" name="Oval 39"/>
            <p:cNvSpPr/>
            <p:nvPr/>
          </p:nvSpPr>
          <p:spPr>
            <a:xfrm>
              <a:off x="1472185" y="2899659"/>
              <a:ext cx="1243502" cy="64074"/>
            </a:xfrm>
            <a:custGeom>
              <a:avLst/>
              <a:gdLst>
                <a:gd name="connsiteX0" fmla="*/ 0 w 381000"/>
                <a:gd name="connsiteY0" fmla="*/ 128016 h 256032"/>
                <a:gd name="connsiteX1" fmla="*/ 190500 w 381000"/>
                <a:gd name="connsiteY1" fmla="*/ 0 h 256032"/>
                <a:gd name="connsiteX2" fmla="*/ 381000 w 381000"/>
                <a:gd name="connsiteY2" fmla="*/ 128016 h 256032"/>
                <a:gd name="connsiteX3" fmla="*/ 190500 w 381000"/>
                <a:gd name="connsiteY3" fmla="*/ 256032 h 256032"/>
                <a:gd name="connsiteX4" fmla="*/ 0 w 381000"/>
                <a:gd name="connsiteY4" fmla="*/ 128016 h 256032"/>
                <a:gd name="connsiteX0" fmla="*/ 0 w 381000"/>
                <a:gd name="connsiteY0" fmla="*/ 128016 h 347472"/>
                <a:gd name="connsiteX1" fmla="*/ 190500 w 381000"/>
                <a:gd name="connsiteY1" fmla="*/ 0 h 347472"/>
                <a:gd name="connsiteX2" fmla="*/ 381000 w 381000"/>
                <a:gd name="connsiteY2" fmla="*/ 128016 h 347472"/>
                <a:gd name="connsiteX3" fmla="*/ 281940 w 381000"/>
                <a:gd name="connsiteY3" fmla="*/ 347472 h 347472"/>
                <a:gd name="connsiteX0" fmla="*/ 0 w 381000"/>
                <a:gd name="connsiteY0" fmla="*/ 128016 h 128016"/>
                <a:gd name="connsiteX1" fmla="*/ 190500 w 381000"/>
                <a:gd name="connsiteY1" fmla="*/ 0 h 128016"/>
                <a:gd name="connsiteX2" fmla="*/ 381000 w 381000"/>
                <a:gd name="connsiteY2" fmla="*/ 128016 h 128016"/>
                <a:gd name="connsiteX0" fmla="*/ 0 w 381000"/>
                <a:gd name="connsiteY0" fmla="*/ 13039 h 182203"/>
                <a:gd name="connsiteX1" fmla="*/ 204216 w 381000"/>
                <a:gd name="connsiteY1" fmla="*/ 182203 h 182203"/>
                <a:gd name="connsiteX2" fmla="*/ 381000 w 381000"/>
                <a:gd name="connsiteY2" fmla="*/ 13039 h 182203"/>
                <a:gd name="connsiteX0" fmla="*/ 0 w 1673974"/>
                <a:gd name="connsiteY0" fmla="*/ 10404 h 267032"/>
                <a:gd name="connsiteX1" fmla="*/ 1479804 w 1673974"/>
                <a:gd name="connsiteY1" fmla="*/ 266436 h 267032"/>
                <a:gd name="connsiteX2" fmla="*/ 1656588 w 1673974"/>
                <a:gd name="connsiteY2" fmla="*/ 97272 h 267032"/>
                <a:gd name="connsiteX0" fmla="*/ 0 w 2392680"/>
                <a:gd name="connsiteY0" fmla="*/ 10279 h 266570"/>
                <a:gd name="connsiteX1" fmla="*/ 1479804 w 2392680"/>
                <a:gd name="connsiteY1" fmla="*/ 266311 h 266570"/>
                <a:gd name="connsiteX2" fmla="*/ 2392680 w 2392680"/>
                <a:gd name="connsiteY2" fmla="*/ 69715 h 266570"/>
                <a:gd name="connsiteX0" fmla="*/ 0 w 2392680"/>
                <a:gd name="connsiteY0" fmla="*/ 13935 h 174348"/>
                <a:gd name="connsiteX1" fmla="*/ 1164336 w 2392680"/>
                <a:gd name="connsiteY1" fmla="*/ 173955 h 174348"/>
                <a:gd name="connsiteX2" fmla="*/ 2392680 w 2392680"/>
                <a:gd name="connsiteY2" fmla="*/ 73371 h 174348"/>
                <a:gd name="connsiteX0" fmla="*/ 0 w 2415540"/>
                <a:gd name="connsiteY0" fmla="*/ 12839 h 201099"/>
                <a:gd name="connsiteX1" fmla="*/ 1187196 w 2415540"/>
                <a:gd name="connsiteY1" fmla="*/ 200291 h 201099"/>
                <a:gd name="connsiteX2" fmla="*/ 2415540 w 2415540"/>
                <a:gd name="connsiteY2" fmla="*/ 99707 h 201099"/>
                <a:gd name="connsiteX0" fmla="*/ 0 w 2401559"/>
                <a:gd name="connsiteY0" fmla="*/ 12498 h 200070"/>
                <a:gd name="connsiteX1" fmla="*/ 1187196 w 2401559"/>
                <a:gd name="connsiteY1" fmla="*/ 199950 h 200070"/>
                <a:gd name="connsiteX2" fmla="*/ 2401559 w 2401559"/>
                <a:gd name="connsiteY2" fmla="*/ 49074 h 200070"/>
                <a:gd name="connsiteX0" fmla="*/ 0 w 2392239"/>
                <a:gd name="connsiteY0" fmla="*/ 11890 h 217895"/>
                <a:gd name="connsiteX1" fmla="*/ 1177876 w 2392239"/>
                <a:gd name="connsiteY1" fmla="*/ 217630 h 217895"/>
                <a:gd name="connsiteX2" fmla="*/ 2392239 w 2392239"/>
                <a:gd name="connsiteY2" fmla="*/ 66754 h 217895"/>
                <a:gd name="connsiteX0" fmla="*/ 0 w 2392239"/>
                <a:gd name="connsiteY0" fmla="*/ 12244 h 209116"/>
                <a:gd name="connsiteX1" fmla="*/ 996128 w 2392239"/>
                <a:gd name="connsiteY1" fmla="*/ 208840 h 209116"/>
                <a:gd name="connsiteX2" fmla="*/ 2392239 w 2392239"/>
                <a:gd name="connsiteY2" fmla="*/ 67108 h 209116"/>
                <a:gd name="connsiteX0" fmla="*/ 0 w 2392239"/>
                <a:gd name="connsiteY0" fmla="*/ 12981 h 211773"/>
                <a:gd name="connsiteX1" fmla="*/ 996128 w 2392239"/>
                <a:gd name="connsiteY1" fmla="*/ 209577 h 211773"/>
                <a:gd name="connsiteX2" fmla="*/ 2392239 w 2392239"/>
                <a:gd name="connsiteY2" fmla="*/ 67845 h 211773"/>
                <a:gd name="connsiteX0" fmla="*/ 0 w 2392239"/>
                <a:gd name="connsiteY0" fmla="*/ 19922 h 118396"/>
                <a:gd name="connsiteX1" fmla="*/ 1154370 w 2392239"/>
                <a:gd name="connsiteY1" fmla="*/ 114736 h 118396"/>
                <a:gd name="connsiteX2" fmla="*/ 2392239 w 2392239"/>
                <a:gd name="connsiteY2" fmla="*/ 74786 h 118396"/>
                <a:gd name="connsiteX0" fmla="*/ 0 w 2392239"/>
                <a:gd name="connsiteY0" fmla="*/ 12580 h 126480"/>
                <a:gd name="connsiteX1" fmla="*/ 1154370 w 2392239"/>
                <a:gd name="connsiteY1" fmla="*/ 107394 h 126480"/>
                <a:gd name="connsiteX2" fmla="*/ 2392239 w 2392239"/>
                <a:gd name="connsiteY2" fmla="*/ 67444 h 126480"/>
                <a:gd name="connsiteX0" fmla="*/ 0 w 2392239"/>
                <a:gd name="connsiteY0" fmla="*/ 12289 h 128606"/>
                <a:gd name="connsiteX1" fmla="*/ 1154370 w 2392239"/>
                <a:gd name="connsiteY1" fmla="*/ 107103 h 128606"/>
                <a:gd name="connsiteX2" fmla="*/ 2392239 w 2392239"/>
                <a:gd name="connsiteY2" fmla="*/ 67153 h 128606"/>
                <a:gd name="connsiteX0" fmla="*/ 0 w 1682954"/>
                <a:gd name="connsiteY0" fmla="*/ 12289 h 128606"/>
                <a:gd name="connsiteX1" fmla="*/ 1154370 w 1682954"/>
                <a:gd name="connsiteY1" fmla="*/ 107103 h 128606"/>
                <a:gd name="connsiteX2" fmla="*/ 1680590 w 1682954"/>
                <a:gd name="connsiteY2" fmla="*/ 79306 h 128606"/>
                <a:gd name="connsiteX0" fmla="*/ 0 w 1652559"/>
                <a:gd name="connsiteY0" fmla="*/ 12289 h 128606"/>
                <a:gd name="connsiteX1" fmla="*/ 1154370 w 1652559"/>
                <a:gd name="connsiteY1" fmla="*/ 107103 h 128606"/>
                <a:gd name="connsiteX2" fmla="*/ 1645751 w 1652559"/>
                <a:gd name="connsiteY2" fmla="*/ 51767 h 128606"/>
                <a:gd name="connsiteX0" fmla="*/ 0 w 1613568"/>
                <a:gd name="connsiteY0" fmla="*/ 12289 h 128606"/>
                <a:gd name="connsiteX1" fmla="*/ 1154370 w 1613568"/>
                <a:gd name="connsiteY1" fmla="*/ 107103 h 128606"/>
                <a:gd name="connsiteX2" fmla="*/ 1595980 w 1613568"/>
                <a:gd name="connsiteY2" fmla="*/ 60947 h 128606"/>
                <a:gd name="connsiteX0" fmla="*/ 0 w 1579452"/>
                <a:gd name="connsiteY0" fmla="*/ 12289 h 128606"/>
                <a:gd name="connsiteX1" fmla="*/ 1154370 w 1579452"/>
                <a:gd name="connsiteY1" fmla="*/ 107103 h 128606"/>
                <a:gd name="connsiteX2" fmla="*/ 1546210 w 1579452"/>
                <a:gd name="connsiteY2" fmla="*/ 60947 h 128606"/>
                <a:gd name="connsiteX0" fmla="*/ 0 w 1664247"/>
                <a:gd name="connsiteY0" fmla="*/ 12289 h 128606"/>
                <a:gd name="connsiteX1" fmla="*/ 1154370 w 1664247"/>
                <a:gd name="connsiteY1" fmla="*/ 107103 h 128606"/>
                <a:gd name="connsiteX2" fmla="*/ 1659499 w 1664247"/>
                <a:gd name="connsiteY2" fmla="*/ 60947 h 128606"/>
                <a:gd name="connsiteX0" fmla="*/ 0 w 1647453"/>
                <a:gd name="connsiteY0" fmla="*/ 19540 h 135857"/>
                <a:gd name="connsiteX1" fmla="*/ 1154370 w 1647453"/>
                <a:gd name="connsiteY1" fmla="*/ 114354 h 135857"/>
                <a:gd name="connsiteX2" fmla="*/ 1639591 w 1647453"/>
                <a:gd name="connsiteY2" fmla="*/ 31479 h 135857"/>
                <a:gd name="connsiteX0" fmla="*/ 0 w 1655745"/>
                <a:gd name="connsiteY0" fmla="*/ 12289 h 128606"/>
                <a:gd name="connsiteX1" fmla="*/ 1154370 w 1655745"/>
                <a:gd name="connsiteY1" fmla="*/ 107103 h 128606"/>
                <a:gd name="connsiteX2" fmla="*/ 1649546 w 1655745"/>
                <a:gd name="connsiteY2" fmla="*/ 70126 h 128606"/>
                <a:gd name="connsiteX0" fmla="*/ 0 w 1154370"/>
                <a:gd name="connsiteY0" fmla="*/ 12289 h 128606"/>
                <a:gd name="connsiteX1" fmla="*/ 1154370 w 1154370"/>
                <a:gd name="connsiteY1" fmla="*/ 107103 h 128606"/>
                <a:gd name="connsiteX0" fmla="*/ 0 w 1662030"/>
                <a:gd name="connsiteY0" fmla="*/ 16986 h 58280"/>
                <a:gd name="connsiteX1" fmla="*/ 1662030 w 1662030"/>
                <a:gd name="connsiteY1" fmla="*/ 29186 h 58280"/>
                <a:gd name="connsiteX0" fmla="*/ 0 w 1662030"/>
                <a:gd name="connsiteY0" fmla="*/ 9565 h 125302"/>
                <a:gd name="connsiteX1" fmla="*/ 1662030 w 1662030"/>
                <a:gd name="connsiteY1" fmla="*/ 21765 h 125302"/>
                <a:gd name="connsiteX0" fmla="*/ 0 w 1272450"/>
                <a:gd name="connsiteY0" fmla="*/ 8825 h 150678"/>
                <a:gd name="connsiteX1" fmla="*/ 1272450 w 1272450"/>
                <a:gd name="connsiteY1" fmla="*/ 53101 h 150678"/>
                <a:gd name="connsiteX0" fmla="*/ 0 w 1272450"/>
                <a:gd name="connsiteY0" fmla="*/ 62970 h 120924"/>
                <a:gd name="connsiteX1" fmla="*/ 1272450 w 1272450"/>
                <a:gd name="connsiteY1" fmla="*/ 0 h 120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2450" h="120924">
                  <a:moveTo>
                    <a:pt x="0" y="62970"/>
                  </a:moveTo>
                  <a:cubicBezTo>
                    <a:pt x="0" y="-7731"/>
                    <a:pt x="543786" y="270565"/>
                    <a:pt x="1272450" y="0"/>
                  </a:cubicBezTo>
                </a:path>
              </a:pathLst>
            </a:custGeom>
            <a:noFill/>
            <a:ln w="19050">
              <a:solidFill>
                <a:srgbClr val="0070C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45" name="Oval 39"/>
            <p:cNvSpPr/>
            <p:nvPr/>
          </p:nvSpPr>
          <p:spPr>
            <a:xfrm flipV="1">
              <a:off x="2054023" y="2810235"/>
              <a:ext cx="660786" cy="71880"/>
            </a:xfrm>
            <a:custGeom>
              <a:avLst/>
              <a:gdLst>
                <a:gd name="connsiteX0" fmla="*/ 0 w 381000"/>
                <a:gd name="connsiteY0" fmla="*/ 128016 h 256032"/>
                <a:gd name="connsiteX1" fmla="*/ 190500 w 381000"/>
                <a:gd name="connsiteY1" fmla="*/ 0 h 256032"/>
                <a:gd name="connsiteX2" fmla="*/ 381000 w 381000"/>
                <a:gd name="connsiteY2" fmla="*/ 128016 h 256032"/>
                <a:gd name="connsiteX3" fmla="*/ 190500 w 381000"/>
                <a:gd name="connsiteY3" fmla="*/ 256032 h 256032"/>
                <a:gd name="connsiteX4" fmla="*/ 0 w 381000"/>
                <a:gd name="connsiteY4" fmla="*/ 128016 h 256032"/>
                <a:gd name="connsiteX0" fmla="*/ 0 w 381000"/>
                <a:gd name="connsiteY0" fmla="*/ 128016 h 347472"/>
                <a:gd name="connsiteX1" fmla="*/ 190500 w 381000"/>
                <a:gd name="connsiteY1" fmla="*/ 0 h 347472"/>
                <a:gd name="connsiteX2" fmla="*/ 381000 w 381000"/>
                <a:gd name="connsiteY2" fmla="*/ 128016 h 347472"/>
                <a:gd name="connsiteX3" fmla="*/ 281940 w 381000"/>
                <a:gd name="connsiteY3" fmla="*/ 347472 h 347472"/>
                <a:gd name="connsiteX0" fmla="*/ 0 w 381000"/>
                <a:gd name="connsiteY0" fmla="*/ 128016 h 128016"/>
                <a:gd name="connsiteX1" fmla="*/ 190500 w 381000"/>
                <a:gd name="connsiteY1" fmla="*/ 0 h 128016"/>
                <a:gd name="connsiteX2" fmla="*/ 381000 w 381000"/>
                <a:gd name="connsiteY2" fmla="*/ 128016 h 128016"/>
                <a:gd name="connsiteX0" fmla="*/ 0 w 381000"/>
                <a:gd name="connsiteY0" fmla="*/ 13039 h 182203"/>
                <a:gd name="connsiteX1" fmla="*/ 204216 w 381000"/>
                <a:gd name="connsiteY1" fmla="*/ 182203 h 182203"/>
                <a:gd name="connsiteX2" fmla="*/ 381000 w 381000"/>
                <a:gd name="connsiteY2" fmla="*/ 13039 h 182203"/>
                <a:gd name="connsiteX0" fmla="*/ 0 w 1673974"/>
                <a:gd name="connsiteY0" fmla="*/ 10404 h 267032"/>
                <a:gd name="connsiteX1" fmla="*/ 1479804 w 1673974"/>
                <a:gd name="connsiteY1" fmla="*/ 266436 h 267032"/>
                <a:gd name="connsiteX2" fmla="*/ 1656588 w 1673974"/>
                <a:gd name="connsiteY2" fmla="*/ 97272 h 267032"/>
                <a:gd name="connsiteX0" fmla="*/ 0 w 2392680"/>
                <a:gd name="connsiteY0" fmla="*/ 10279 h 266570"/>
                <a:gd name="connsiteX1" fmla="*/ 1479804 w 2392680"/>
                <a:gd name="connsiteY1" fmla="*/ 266311 h 266570"/>
                <a:gd name="connsiteX2" fmla="*/ 2392680 w 2392680"/>
                <a:gd name="connsiteY2" fmla="*/ 69715 h 266570"/>
                <a:gd name="connsiteX0" fmla="*/ 0 w 2392680"/>
                <a:gd name="connsiteY0" fmla="*/ 13935 h 174348"/>
                <a:gd name="connsiteX1" fmla="*/ 1164336 w 2392680"/>
                <a:gd name="connsiteY1" fmla="*/ 173955 h 174348"/>
                <a:gd name="connsiteX2" fmla="*/ 2392680 w 2392680"/>
                <a:gd name="connsiteY2" fmla="*/ 73371 h 174348"/>
                <a:gd name="connsiteX0" fmla="*/ 0 w 2415540"/>
                <a:gd name="connsiteY0" fmla="*/ 12839 h 201099"/>
                <a:gd name="connsiteX1" fmla="*/ 1187196 w 2415540"/>
                <a:gd name="connsiteY1" fmla="*/ 200291 h 201099"/>
                <a:gd name="connsiteX2" fmla="*/ 2415540 w 2415540"/>
                <a:gd name="connsiteY2" fmla="*/ 99707 h 201099"/>
                <a:gd name="connsiteX0" fmla="*/ 0 w 2401559"/>
                <a:gd name="connsiteY0" fmla="*/ 12498 h 200070"/>
                <a:gd name="connsiteX1" fmla="*/ 1187196 w 2401559"/>
                <a:gd name="connsiteY1" fmla="*/ 199950 h 200070"/>
                <a:gd name="connsiteX2" fmla="*/ 2401559 w 2401559"/>
                <a:gd name="connsiteY2" fmla="*/ 49074 h 200070"/>
                <a:gd name="connsiteX0" fmla="*/ 0 w 2392239"/>
                <a:gd name="connsiteY0" fmla="*/ 11890 h 217895"/>
                <a:gd name="connsiteX1" fmla="*/ 1177876 w 2392239"/>
                <a:gd name="connsiteY1" fmla="*/ 217630 h 217895"/>
                <a:gd name="connsiteX2" fmla="*/ 2392239 w 2392239"/>
                <a:gd name="connsiteY2" fmla="*/ 66754 h 217895"/>
                <a:gd name="connsiteX0" fmla="*/ 0 w 2392239"/>
                <a:gd name="connsiteY0" fmla="*/ 12244 h 209116"/>
                <a:gd name="connsiteX1" fmla="*/ 996128 w 2392239"/>
                <a:gd name="connsiteY1" fmla="*/ 208840 h 209116"/>
                <a:gd name="connsiteX2" fmla="*/ 2392239 w 2392239"/>
                <a:gd name="connsiteY2" fmla="*/ 67108 h 209116"/>
                <a:gd name="connsiteX0" fmla="*/ 0 w 2392239"/>
                <a:gd name="connsiteY0" fmla="*/ 12981 h 211773"/>
                <a:gd name="connsiteX1" fmla="*/ 996128 w 2392239"/>
                <a:gd name="connsiteY1" fmla="*/ 209577 h 211773"/>
                <a:gd name="connsiteX2" fmla="*/ 2392239 w 2392239"/>
                <a:gd name="connsiteY2" fmla="*/ 67845 h 211773"/>
                <a:gd name="connsiteX0" fmla="*/ 0 w 2382919"/>
                <a:gd name="connsiteY0" fmla="*/ 98026 h 157846"/>
                <a:gd name="connsiteX1" fmla="*/ 986808 w 2382919"/>
                <a:gd name="connsiteY1" fmla="*/ 156901 h 157846"/>
                <a:gd name="connsiteX2" fmla="*/ 2382919 w 2382919"/>
                <a:gd name="connsiteY2" fmla="*/ 15169 h 157846"/>
                <a:gd name="connsiteX0" fmla="*/ 0 w 2364278"/>
                <a:gd name="connsiteY0" fmla="*/ 98026 h 157844"/>
                <a:gd name="connsiteX1" fmla="*/ 986808 w 2364278"/>
                <a:gd name="connsiteY1" fmla="*/ 156901 h 157844"/>
                <a:gd name="connsiteX2" fmla="*/ 2364278 w 2364278"/>
                <a:gd name="connsiteY2" fmla="*/ 15168 h 157844"/>
                <a:gd name="connsiteX0" fmla="*/ 0 w 986808"/>
                <a:gd name="connsiteY0" fmla="*/ 19701 h 79521"/>
                <a:gd name="connsiteX1" fmla="*/ 986808 w 986808"/>
                <a:gd name="connsiteY1" fmla="*/ 78576 h 79521"/>
                <a:gd name="connsiteX0" fmla="*/ 0 w 888354"/>
                <a:gd name="connsiteY0" fmla="*/ 20760 h 70945"/>
                <a:gd name="connsiteX1" fmla="*/ 888354 w 888354"/>
                <a:gd name="connsiteY1" fmla="*/ 69936 h 70945"/>
                <a:gd name="connsiteX0" fmla="*/ 0 w 1071990"/>
                <a:gd name="connsiteY0" fmla="*/ 15484 h 126800"/>
                <a:gd name="connsiteX1" fmla="*/ 1071990 w 1071990"/>
                <a:gd name="connsiteY1" fmla="*/ 126098 h 126800"/>
                <a:gd name="connsiteX0" fmla="*/ 0 w 673534"/>
                <a:gd name="connsiteY0" fmla="*/ 18642 h 89178"/>
                <a:gd name="connsiteX1" fmla="*/ 673534 w 673534"/>
                <a:gd name="connsiteY1" fmla="*/ 88298 h 89178"/>
                <a:gd name="connsiteX0" fmla="*/ 0 w 673534"/>
                <a:gd name="connsiteY0" fmla="*/ 20571 h 90228"/>
                <a:gd name="connsiteX1" fmla="*/ 673534 w 673534"/>
                <a:gd name="connsiteY1" fmla="*/ 90227 h 90228"/>
                <a:gd name="connsiteX0" fmla="*/ 0 w 673534"/>
                <a:gd name="connsiteY0" fmla="*/ 17590 h 118370"/>
                <a:gd name="connsiteX1" fmla="*/ 673534 w 673534"/>
                <a:gd name="connsiteY1" fmla="*/ 118370 h 118370"/>
                <a:gd name="connsiteX0" fmla="*/ 0 w 673534"/>
                <a:gd name="connsiteY0" fmla="*/ 21095 h 121875"/>
                <a:gd name="connsiteX1" fmla="*/ 673534 w 673534"/>
                <a:gd name="connsiteY1" fmla="*/ 121875 h 121875"/>
                <a:gd name="connsiteX0" fmla="*/ 0 w 673534"/>
                <a:gd name="connsiteY0" fmla="*/ 23042 h 108261"/>
                <a:gd name="connsiteX1" fmla="*/ 673534 w 673534"/>
                <a:gd name="connsiteY1" fmla="*/ 108261 h 108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73534" h="108261">
                  <a:moveTo>
                    <a:pt x="0" y="23042"/>
                  </a:moveTo>
                  <a:cubicBezTo>
                    <a:pt x="0" y="-47659"/>
                    <a:pt x="321203" y="62687"/>
                    <a:pt x="673534" y="108261"/>
                  </a:cubicBezTo>
                </a:path>
              </a:pathLst>
            </a:custGeom>
            <a:noFill/>
            <a:ln w="19050">
              <a:solidFill>
                <a:srgbClr val="0070C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46" name="Oval 39"/>
            <p:cNvSpPr/>
            <p:nvPr/>
          </p:nvSpPr>
          <p:spPr>
            <a:xfrm flipV="1">
              <a:off x="2705844" y="2772595"/>
              <a:ext cx="1307780" cy="37617"/>
            </a:xfrm>
            <a:custGeom>
              <a:avLst/>
              <a:gdLst>
                <a:gd name="connsiteX0" fmla="*/ 0 w 381000"/>
                <a:gd name="connsiteY0" fmla="*/ 128016 h 256032"/>
                <a:gd name="connsiteX1" fmla="*/ 190500 w 381000"/>
                <a:gd name="connsiteY1" fmla="*/ 0 h 256032"/>
                <a:gd name="connsiteX2" fmla="*/ 381000 w 381000"/>
                <a:gd name="connsiteY2" fmla="*/ 128016 h 256032"/>
                <a:gd name="connsiteX3" fmla="*/ 190500 w 381000"/>
                <a:gd name="connsiteY3" fmla="*/ 256032 h 256032"/>
                <a:gd name="connsiteX4" fmla="*/ 0 w 381000"/>
                <a:gd name="connsiteY4" fmla="*/ 128016 h 256032"/>
                <a:gd name="connsiteX0" fmla="*/ 0 w 381000"/>
                <a:gd name="connsiteY0" fmla="*/ 128016 h 347472"/>
                <a:gd name="connsiteX1" fmla="*/ 190500 w 381000"/>
                <a:gd name="connsiteY1" fmla="*/ 0 h 347472"/>
                <a:gd name="connsiteX2" fmla="*/ 381000 w 381000"/>
                <a:gd name="connsiteY2" fmla="*/ 128016 h 347472"/>
                <a:gd name="connsiteX3" fmla="*/ 281940 w 381000"/>
                <a:gd name="connsiteY3" fmla="*/ 347472 h 347472"/>
                <a:gd name="connsiteX0" fmla="*/ 0 w 381000"/>
                <a:gd name="connsiteY0" fmla="*/ 128016 h 128016"/>
                <a:gd name="connsiteX1" fmla="*/ 190500 w 381000"/>
                <a:gd name="connsiteY1" fmla="*/ 0 h 128016"/>
                <a:gd name="connsiteX2" fmla="*/ 381000 w 381000"/>
                <a:gd name="connsiteY2" fmla="*/ 128016 h 128016"/>
                <a:gd name="connsiteX0" fmla="*/ 0 w 381000"/>
                <a:gd name="connsiteY0" fmla="*/ 13039 h 182203"/>
                <a:gd name="connsiteX1" fmla="*/ 204216 w 381000"/>
                <a:gd name="connsiteY1" fmla="*/ 182203 h 182203"/>
                <a:gd name="connsiteX2" fmla="*/ 381000 w 381000"/>
                <a:gd name="connsiteY2" fmla="*/ 13039 h 182203"/>
                <a:gd name="connsiteX0" fmla="*/ 0 w 1673974"/>
                <a:gd name="connsiteY0" fmla="*/ 10404 h 267032"/>
                <a:gd name="connsiteX1" fmla="*/ 1479804 w 1673974"/>
                <a:gd name="connsiteY1" fmla="*/ 266436 h 267032"/>
                <a:gd name="connsiteX2" fmla="*/ 1656588 w 1673974"/>
                <a:gd name="connsiteY2" fmla="*/ 97272 h 267032"/>
                <a:gd name="connsiteX0" fmla="*/ 0 w 2392680"/>
                <a:gd name="connsiteY0" fmla="*/ 10279 h 266570"/>
                <a:gd name="connsiteX1" fmla="*/ 1479804 w 2392680"/>
                <a:gd name="connsiteY1" fmla="*/ 266311 h 266570"/>
                <a:gd name="connsiteX2" fmla="*/ 2392680 w 2392680"/>
                <a:gd name="connsiteY2" fmla="*/ 69715 h 266570"/>
                <a:gd name="connsiteX0" fmla="*/ 0 w 2392680"/>
                <a:gd name="connsiteY0" fmla="*/ 13935 h 174348"/>
                <a:gd name="connsiteX1" fmla="*/ 1164336 w 2392680"/>
                <a:gd name="connsiteY1" fmla="*/ 173955 h 174348"/>
                <a:gd name="connsiteX2" fmla="*/ 2392680 w 2392680"/>
                <a:gd name="connsiteY2" fmla="*/ 73371 h 174348"/>
                <a:gd name="connsiteX0" fmla="*/ 0 w 2415540"/>
                <a:gd name="connsiteY0" fmla="*/ 12839 h 201099"/>
                <a:gd name="connsiteX1" fmla="*/ 1187196 w 2415540"/>
                <a:gd name="connsiteY1" fmla="*/ 200291 h 201099"/>
                <a:gd name="connsiteX2" fmla="*/ 2415540 w 2415540"/>
                <a:gd name="connsiteY2" fmla="*/ 99707 h 201099"/>
                <a:gd name="connsiteX0" fmla="*/ 0 w 2401559"/>
                <a:gd name="connsiteY0" fmla="*/ 12498 h 200070"/>
                <a:gd name="connsiteX1" fmla="*/ 1187196 w 2401559"/>
                <a:gd name="connsiteY1" fmla="*/ 199950 h 200070"/>
                <a:gd name="connsiteX2" fmla="*/ 2401559 w 2401559"/>
                <a:gd name="connsiteY2" fmla="*/ 49074 h 200070"/>
                <a:gd name="connsiteX0" fmla="*/ 0 w 2392239"/>
                <a:gd name="connsiteY0" fmla="*/ 11890 h 217895"/>
                <a:gd name="connsiteX1" fmla="*/ 1177876 w 2392239"/>
                <a:gd name="connsiteY1" fmla="*/ 217630 h 217895"/>
                <a:gd name="connsiteX2" fmla="*/ 2392239 w 2392239"/>
                <a:gd name="connsiteY2" fmla="*/ 66754 h 217895"/>
                <a:gd name="connsiteX0" fmla="*/ 0 w 2392239"/>
                <a:gd name="connsiteY0" fmla="*/ 12244 h 209116"/>
                <a:gd name="connsiteX1" fmla="*/ 996128 w 2392239"/>
                <a:gd name="connsiteY1" fmla="*/ 208840 h 209116"/>
                <a:gd name="connsiteX2" fmla="*/ 2392239 w 2392239"/>
                <a:gd name="connsiteY2" fmla="*/ 67108 h 209116"/>
                <a:gd name="connsiteX0" fmla="*/ 0 w 2392239"/>
                <a:gd name="connsiteY0" fmla="*/ 12981 h 211773"/>
                <a:gd name="connsiteX1" fmla="*/ 996128 w 2392239"/>
                <a:gd name="connsiteY1" fmla="*/ 209577 h 211773"/>
                <a:gd name="connsiteX2" fmla="*/ 2392239 w 2392239"/>
                <a:gd name="connsiteY2" fmla="*/ 67845 h 211773"/>
                <a:gd name="connsiteX0" fmla="*/ 0 w 2382919"/>
                <a:gd name="connsiteY0" fmla="*/ 98026 h 157846"/>
                <a:gd name="connsiteX1" fmla="*/ 986808 w 2382919"/>
                <a:gd name="connsiteY1" fmla="*/ 156901 h 157846"/>
                <a:gd name="connsiteX2" fmla="*/ 2382919 w 2382919"/>
                <a:gd name="connsiteY2" fmla="*/ 15169 h 157846"/>
                <a:gd name="connsiteX0" fmla="*/ 0 w 2364278"/>
                <a:gd name="connsiteY0" fmla="*/ 98026 h 157844"/>
                <a:gd name="connsiteX1" fmla="*/ 986808 w 2364278"/>
                <a:gd name="connsiteY1" fmla="*/ 156901 h 157844"/>
                <a:gd name="connsiteX2" fmla="*/ 2364278 w 2364278"/>
                <a:gd name="connsiteY2" fmla="*/ 15168 h 157844"/>
                <a:gd name="connsiteX0" fmla="*/ 0 w 986808"/>
                <a:gd name="connsiteY0" fmla="*/ 19701 h 79521"/>
                <a:gd name="connsiteX1" fmla="*/ 986808 w 986808"/>
                <a:gd name="connsiteY1" fmla="*/ 78576 h 79521"/>
                <a:gd name="connsiteX0" fmla="*/ 0 w 888354"/>
                <a:gd name="connsiteY0" fmla="*/ 20760 h 70945"/>
                <a:gd name="connsiteX1" fmla="*/ 888354 w 888354"/>
                <a:gd name="connsiteY1" fmla="*/ 69936 h 70945"/>
                <a:gd name="connsiteX0" fmla="*/ 2100 w 345670"/>
                <a:gd name="connsiteY0" fmla="*/ 154496 h 154496"/>
                <a:gd name="connsiteX1" fmla="*/ 345670 w 345670"/>
                <a:gd name="connsiteY1" fmla="*/ 0 h 154496"/>
                <a:gd name="connsiteX0" fmla="*/ 0 w 402642"/>
                <a:gd name="connsiteY0" fmla="*/ 144797 h 144797"/>
                <a:gd name="connsiteX1" fmla="*/ 402642 w 402642"/>
                <a:gd name="connsiteY1" fmla="*/ 0 h 144797"/>
                <a:gd name="connsiteX0" fmla="*/ 0 w 402642"/>
                <a:gd name="connsiteY0" fmla="*/ 144797 h 144797"/>
                <a:gd name="connsiteX1" fmla="*/ 402642 w 402642"/>
                <a:gd name="connsiteY1" fmla="*/ 0 h 144797"/>
                <a:gd name="connsiteX0" fmla="*/ 0 w 402642"/>
                <a:gd name="connsiteY0" fmla="*/ 144797 h 144797"/>
                <a:gd name="connsiteX1" fmla="*/ 402642 w 402642"/>
                <a:gd name="connsiteY1" fmla="*/ 0 h 144797"/>
                <a:gd name="connsiteX0" fmla="*/ 0 w 317315"/>
                <a:gd name="connsiteY0" fmla="*/ 47811 h 47811"/>
                <a:gd name="connsiteX1" fmla="*/ 317315 w 317315"/>
                <a:gd name="connsiteY1" fmla="*/ 0 h 47811"/>
                <a:gd name="connsiteX0" fmla="*/ 0 w 1498776"/>
                <a:gd name="connsiteY0" fmla="*/ 115702 h 115702"/>
                <a:gd name="connsiteX1" fmla="*/ 1498776 w 1498776"/>
                <a:gd name="connsiteY1" fmla="*/ 0 h 115702"/>
                <a:gd name="connsiteX0" fmla="*/ 0 w 1498776"/>
                <a:gd name="connsiteY0" fmla="*/ 115702 h 115702"/>
                <a:gd name="connsiteX1" fmla="*/ 1498776 w 1498776"/>
                <a:gd name="connsiteY1" fmla="*/ 0 h 115702"/>
                <a:gd name="connsiteX0" fmla="*/ 0 w 1498776"/>
                <a:gd name="connsiteY0" fmla="*/ 115702 h 120745"/>
                <a:gd name="connsiteX1" fmla="*/ 1498776 w 1498776"/>
                <a:gd name="connsiteY1" fmla="*/ 0 h 120745"/>
                <a:gd name="connsiteX0" fmla="*/ 0 w 1290885"/>
                <a:gd name="connsiteY0" fmla="*/ 0 h 26728"/>
                <a:gd name="connsiteX1" fmla="*/ 1290885 w 1290885"/>
                <a:gd name="connsiteY1" fmla="*/ 2053 h 26728"/>
                <a:gd name="connsiteX0" fmla="*/ 0 w 1311948"/>
                <a:gd name="connsiteY0" fmla="*/ 0 h 48596"/>
                <a:gd name="connsiteX1" fmla="*/ 1311948 w 1311948"/>
                <a:gd name="connsiteY1" fmla="*/ 33177 h 48596"/>
                <a:gd name="connsiteX0" fmla="*/ 0 w 1311948"/>
                <a:gd name="connsiteY0" fmla="*/ 0 h 58854"/>
                <a:gd name="connsiteX1" fmla="*/ 1311948 w 1311948"/>
                <a:gd name="connsiteY1" fmla="*/ 33177 h 58854"/>
                <a:gd name="connsiteX0" fmla="*/ 0 w 1311948"/>
                <a:gd name="connsiteY0" fmla="*/ 0 h 70143"/>
                <a:gd name="connsiteX1" fmla="*/ 1311948 w 1311948"/>
                <a:gd name="connsiteY1" fmla="*/ 33177 h 70143"/>
                <a:gd name="connsiteX0" fmla="*/ 0 w 1311948"/>
                <a:gd name="connsiteY0" fmla="*/ 0 h 70143"/>
                <a:gd name="connsiteX1" fmla="*/ 1311948 w 1311948"/>
                <a:gd name="connsiteY1" fmla="*/ 33177 h 70143"/>
                <a:gd name="connsiteX0" fmla="*/ 0 w 964407"/>
                <a:gd name="connsiteY0" fmla="*/ 0 h 283816"/>
                <a:gd name="connsiteX1" fmla="*/ 964407 w 964407"/>
                <a:gd name="connsiteY1" fmla="*/ 274386 h 283816"/>
                <a:gd name="connsiteX0" fmla="*/ 0 w 1333011"/>
                <a:gd name="connsiteY0" fmla="*/ 0 h 56657"/>
                <a:gd name="connsiteX1" fmla="*/ 1333011 w 1333011"/>
                <a:gd name="connsiteY1" fmla="*/ 9834 h 56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33011" h="56657">
                  <a:moveTo>
                    <a:pt x="0" y="0"/>
                  </a:moveTo>
                  <a:cubicBezTo>
                    <a:pt x="326675" y="76009"/>
                    <a:pt x="422689" y="71743"/>
                    <a:pt x="1333011" y="9834"/>
                  </a:cubicBezTo>
                </a:path>
              </a:pathLst>
            </a:custGeom>
            <a:noFill/>
            <a:ln w="19050">
              <a:solidFill>
                <a:srgbClr val="0070C0">
                  <a:alpha val="25098"/>
                </a:srgb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Oval 39"/>
            <p:cNvSpPr/>
            <p:nvPr/>
          </p:nvSpPr>
          <p:spPr>
            <a:xfrm>
              <a:off x="2710810" y="2834270"/>
              <a:ext cx="648330" cy="70115"/>
            </a:xfrm>
            <a:custGeom>
              <a:avLst/>
              <a:gdLst>
                <a:gd name="connsiteX0" fmla="*/ 0 w 381000"/>
                <a:gd name="connsiteY0" fmla="*/ 128016 h 256032"/>
                <a:gd name="connsiteX1" fmla="*/ 190500 w 381000"/>
                <a:gd name="connsiteY1" fmla="*/ 0 h 256032"/>
                <a:gd name="connsiteX2" fmla="*/ 381000 w 381000"/>
                <a:gd name="connsiteY2" fmla="*/ 128016 h 256032"/>
                <a:gd name="connsiteX3" fmla="*/ 190500 w 381000"/>
                <a:gd name="connsiteY3" fmla="*/ 256032 h 256032"/>
                <a:gd name="connsiteX4" fmla="*/ 0 w 381000"/>
                <a:gd name="connsiteY4" fmla="*/ 128016 h 256032"/>
                <a:gd name="connsiteX0" fmla="*/ 0 w 381000"/>
                <a:gd name="connsiteY0" fmla="*/ 128016 h 347472"/>
                <a:gd name="connsiteX1" fmla="*/ 190500 w 381000"/>
                <a:gd name="connsiteY1" fmla="*/ 0 h 347472"/>
                <a:gd name="connsiteX2" fmla="*/ 381000 w 381000"/>
                <a:gd name="connsiteY2" fmla="*/ 128016 h 347472"/>
                <a:gd name="connsiteX3" fmla="*/ 281940 w 381000"/>
                <a:gd name="connsiteY3" fmla="*/ 347472 h 347472"/>
                <a:gd name="connsiteX0" fmla="*/ 0 w 381000"/>
                <a:gd name="connsiteY0" fmla="*/ 128016 h 128016"/>
                <a:gd name="connsiteX1" fmla="*/ 190500 w 381000"/>
                <a:gd name="connsiteY1" fmla="*/ 0 h 128016"/>
                <a:gd name="connsiteX2" fmla="*/ 381000 w 381000"/>
                <a:gd name="connsiteY2" fmla="*/ 128016 h 128016"/>
                <a:gd name="connsiteX0" fmla="*/ 0 w 381000"/>
                <a:gd name="connsiteY0" fmla="*/ 13039 h 182203"/>
                <a:gd name="connsiteX1" fmla="*/ 204216 w 381000"/>
                <a:gd name="connsiteY1" fmla="*/ 182203 h 182203"/>
                <a:gd name="connsiteX2" fmla="*/ 381000 w 381000"/>
                <a:gd name="connsiteY2" fmla="*/ 13039 h 182203"/>
                <a:gd name="connsiteX0" fmla="*/ 0 w 1673974"/>
                <a:gd name="connsiteY0" fmla="*/ 10404 h 267032"/>
                <a:gd name="connsiteX1" fmla="*/ 1479804 w 1673974"/>
                <a:gd name="connsiteY1" fmla="*/ 266436 h 267032"/>
                <a:gd name="connsiteX2" fmla="*/ 1656588 w 1673974"/>
                <a:gd name="connsiteY2" fmla="*/ 97272 h 267032"/>
                <a:gd name="connsiteX0" fmla="*/ 0 w 2392680"/>
                <a:gd name="connsiteY0" fmla="*/ 10279 h 266570"/>
                <a:gd name="connsiteX1" fmla="*/ 1479804 w 2392680"/>
                <a:gd name="connsiteY1" fmla="*/ 266311 h 266570"/>
                <a:gd name="connsiteX2" fmla="*/ 2392680 w 2392680"/>
                <a:gd name="connsiteY2" fmla="*/ 69715 h 266570"/>
                <a:gd name="connsiteX0" fmla="*/ 0 w 2392680"/>
                <a:gd name="connsiteY0" fmla="*/ 13935 h 174348"/>
                <a:gd name="connsiteX1" fmla="*/ 1164336 w 2392680"/>
                <a:gd name="connsiteY1" fmla="*/ 173955 h 174348"/>
                <a:gd name="connsiteX2" fmla="*/ 2392680 w 2392680"/>
                <a:gd name="connsiteY2" fmla="*/ 73371 h 174348"/>
                <a:gd name="connsiteX0" fmla="*/ 0 w 2415540"/>
                <a:gd name="connsiteY0" fmla="*/ 12839 h 201099"/>
                <a:gd name="connsiteX1" fmla="*/ 1187196 w 2415540"/>
                <a:gd name="connsiteY1" fmla="*/ 200291 h 201099"/>
                <a:gd name="connsiteX2" fmla="*/ 2415540 w 2415540"/>
                <a:gd name="connsiteY2" fmla="*/ 99707 h 201099"/>
                <a:gd name="connsiteX0" fmla="*/ 0 w 2401559"/>
                <a:gd name="connsiteY0" fmla="*/ 12498 h 200070"/>
                <a:gd name="connsiteX1" fmla="*/ 1187196 w 2401559"/>
                <a:gd name="connsiteY1" fmla="*/ 199950 h 200070"/>
                <a:gd name="connsiteX2" fmla="*/ 2401559 w 2401559"/>
                <a:gd name="connsiteY2" fmla="*/ 49074 h 200070"/>
                <a:gd name="connsiteX0" fmla="*/ 0 w 2392239"/>
                <a:gd name="connsiteY0" fmla="*/ 11890 h 217895"/>
                <a:gd name="connsiteX1" fmla="*/ 1177876 w 2392239"/>
                <a:gd name="connsiteY1" fmla="*/ 217630 h 217895"/>
                <a:gd name="connsiteX2" fmla="*/ 2392239 w 2392239"/>
                <a:gd name="connsiteY2" fmla="*/ 66754 h 217895"/>
                <a:gd name="connsiteX0" fmla="*/ 0 w 2392239"/>
                <a:gd name="connsiteY0" fmla="*/ 12244 h 209116"/>
                <a:gd name="connsiteX1" fmla="*/ 996128 w 2392239"/>
                <a:gd name="connsiteY1" fmla="*/ 208840 h 209116"/>
                <a:gd name="connsiteX2" fmla="*/ 2392239 w 2392239"/>
                <a:gd name="connsiteY2" fmla="*/ 67108 h 209116"/>
                <a:gd name="connsiteX0" fmla="*/ 0 w 2392239"/>
                <a:gd name="connsiteY0" fmla="*/ 12981 h 211773"/>
                <a:gd name="connsiteX1" fmla="*/ 996128 w 2392239"/>
                <a:gd name="connsiteY1" fmla="*/ 209577 h 211773"/>
                <a:gd name="connsiteX2" fmla="*/ 2392239 w 2392239"/>
                <a:gd name="connsiteY2" fmla="*/ 67845 h 211773"/>
                <a:gd name="connsiteX0" fmla="*/ 0 w 2392239"/>
                <a:gd name="connsiteY0" fmla="*/ 19922 h 118396"/>
                <a:gd name="connsiteX1" fmla="*/ 1154370 w 2392239"/>
                <a:gd name="connsiteY1" fmla="*/ 114736 h 118396"/>
                <a:gd name="connsiteX2" fmla="*/ 2392239 w 2392239"/>
                <a:gd name="connsiteY2" fmla="*/ 74786 h 118396"/>
                <a:gd name="connsiteX0" fmla="*/ 0 w 2392239"/>
                <a:gd name="connsiteY0" fmla="*/ 12580 h 126480"/>
                <a:gd name="connsiteX1" fmla="*/ 1154370 w 2392239"/>
                <a:gd name="connsiteY1" fmla="*/ 107394 h 126480"/>
                <a:gd name="connsiteX2" fmla="*/ 2392239 w 2392239"/>
                <a:gd name="connsiteY2" fmla="*/ 67444 h 126480"/>
                <a:gd name="connsiteX0" fmla="*/ 0 w 2392239"/>
                <a:gd name="connsiteY0" fmla="*/ 12289 h 128606"/>
                <a:gd name="connsiteX1" fmla="*/ 1154370 w 2392239"/>
                <a:gd name="connsiteY1" fmla="*/ 107103 h 128606"/>
                <a:gd name="connsiteX2" fmla="*/ 2392239 w 2392239"/>
                <a:gd name="connsiteY2" fmla="*/ 67153 h 128606"/>
                <a:gd name="connsiteX0" fmla="*/ 0 w 1682954"/>
                <a:gd name="connsiteY0" fmla="*/ 12289 h 128606"/>
                <a:gd name="connsiteX1" fmla="*/ 1154370 w 1682954"/>
                <a:gd name="connsiteY1" fmla="*/ 107103 h 128606"/>
                <a:gd name="connsiteX2" fmla="*/ 1680590 w 1682954"/>
                <a:gd name="connsiteY2" fmla="*/ 79306 h 128606"/>
                <a:gd name="connsiteX0" fmla="*/ 0 w 1440398"/>
                <a:gd name="connsiteY0" fmla="*/ 235510 h 351827"/>
                <a:gd name="connsiteX1" fmla="*/ 1154370 w 1440398"/>
                <a:gd name="connsiteY1" fmla="*/ 330324 h 351827"/>
                <a:gd name="connsiteX2" fmla="*/ 1232516 w 1440398"/>
                <a:gd name="connsiteY2" fmla="*/ 10859 h 351827"/>
                <a:gd name="connsiteX0" fmla="*/ 0 w 1154370"/>
                <a:gd name="connsiteY0" fmla="*/ 12289 h 128606"/>
                <a:gd name="connsiteX1" fmla="*/ 1154370 w 1154370"/>
                <a:gd name="connsiteY1" fmla="*/ 107103 h 128606"/>
                <a:gd name="connsiteX0" fmla="*/ 0 w 759010"/>
                <a:gd name="connsiteY0" fmla="*/ 17183 h 56332"/>
                <a:gd name="connsiteX1" fmla="*/ 759010 w 759010"/>
                <a:gd name="connsiteY1" fmla="*/ 26928 h 56332"/>
                <a:gd name="connsiteX0" fmla="*/ 0 w 759010"/>
                <a:gd name="connsiteY0" fmla="*/ 93389 h 103135"/>
                <a:gd name="connsiteX1" fmla="*/ 759010 w 759010"/>
                <a:gd name="connsiteY1" fmla="*/ 103134 h 103135"/>
                <a:gd name="connsiteX0" fmla="*/ 0 w 759010"/>
                <a:gd name="connsiteY0" fmla="*/ 63263 h 73007"/>
                <a:gd name="connsiteX1" fmla="*/ 759010 w 759010"/>
                <a:gd name="connsiteY1" fmla="*/ 73008 h 73007"/>
                <a:gd name="connsiteX0" fmla="*/ 0 w 459868"/>
                <a:gd name="connsiteY0" fmla="*/ 105095 h 105095"/>
                <a:gd name="connsiteX1" fmla="*/ 459868 w 459868"/>
                <a:gd name="connsiteY1" fmla="*/ 50691 h 105095"/>
                <a:gd name="connsiteX0" fmla="*/ 0 w 459868"/>
                <a:gd name="connsiteY0" fmla="*/ 68036 h 68036"/>
                <a:gd name="connsiteX1" fmla="*/ 459868 w 459868"/>
                <a:gd name="connsiteY1" fmla="*/ 13632 h 68036"/>
                <a:gd name="connsiteX0" fmla="*/ 0 w 459868"/>
                <a:gd name="connsiteY0" fmla="*/ 76708 h 76708"/>
                <a:gd name="connsiteX1" fmla="*/ 459868 w 459868"/>
                <a:gd name="connsiteY1" fmla="*/ 22304 h 76708"/>
                <a:gd name="connsiteX0" fmla="*/ 0 w 658137"/>
                <a:gd name="connsiteY0" fmla="*/ 126478 h 126478"/>
                <a:gd name="connsiteX1" fmla="*/ 658137 w 658137"/>
                <a:gd name="connsiteY1" fmla="*/ 7923 h 126478"/>
                <a:gd name="connsiteX0" fmla="*/ 0 w 658137"/>
                <a:gd name="connsiteY0" fmla="*/ 144844 h 144844"/>
                <a:gd name="connsiteX1" fmla="*/ 658137 w 658137"/>
                <a:gd name="connsiteY1" fmla="*/ 26289 h 144844"/>
                <a:gd name="connsiteX0" fmla="*/ 0 w 658137"/>
                <a:gd name="connsiteY0" fmla="*/ 136763 h 136763"/>
                <a:gd name="connsiteX1" fmla="*/ 658137 w 658137"/>
                <a:gd name="connsiteY1" fmla="*/ 18208 h 136763"/>
                <a:gd name="connsiteX0" fmla="*/ 0 w 658137"/>
                <a:gd name="connsiteY0" fmla="*/ 234529 h 234529"/>
                <a:gd name="connsiteX1" fmla="*/ 658137 w 658137"/>
                <a:gd name="connsiteY1" fmla="*/ 115974 h 234529"/>
                <a:gd name="connsiteX0" fmla="*/ 0 w 663423"/>
                <a:gd name="connsiteY0" fmla="*/ 169879 h 169878"/>
                <a:gd name="connsiteX1" fmla="*/ 663423 w 663423"/>
                <a:gd name="connsiteY1" fmla="*/ 139070 h 169878"/>
                <a:gd name="connsiteX0" fmla="*/ 0 w 663423"/>
                <a:gd name="connsiteY0" fmla="*/ 162557 h 162557"/>
                <a:gd name="connsiteX1" fmla="*/ 663423 w 663423"/>
                <a:gd name="connsiteY1" fmla="*/ 131748 h 162557"/>
                <a:gd name="connsiteX0" fmla="*/ 0 w 663423"/>
                <a:gd name="connsiteY0" fmla="*/ 132322 h 132322"/>
                <a:gd name="connsiteX1" fmla="*/ 663423 w 663423"/>
                <a:gd name="connsiteY1" fmla="*/ 101513 h 13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3423" h="132322">
                  <a:moveTo>
                    <a:pt x="0" y="132322"/>
                  </a:moveTo>
                  <a:cubicBezTo>
                    <a:pt x="218293" y="58793"/>
                    <a:pt x="418422" y="-107180"/>
                    <a:pt x="663423" y="101513"/>
                  </a:cubicBezTo>
                </a:path>
              </a:pathLst>
            </a:custGeom>
            <a:noFill/>
            <a:ln w="19050">
              <a:solidFill>
                <a:srgbClr val="0070C0">
                  <a:alpha val="25098"/>
                </a:srgb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8" name="Oval 39"/>
            <p:cNvSpPr/>
            <p:nvPr/>
          </p:nvSpPr>
          <p:spPr>
            <a:xfrm>
              <a:off x="2710810" y="2917649"/>
              <a:ext cx="462085" cy="103062"/>
            </a:xfrm>
            <a:custGeom>
              <a:avLst/>
              <a:gdLst>
                <a:gd name="connsiteX0" fmla="*/ 0 w 381000"/>
                <a:gd name="connsiteY0" fmla="*/ 128016 h 256032"/>
                <a:gd name="connsiteX1" fmla="*/ 190500 w 381000"/>
                <a:gd name="connsiteY1" fmla="*/ 0 h 256032"/>
                <a:gd name="connsiteX2" fmla="*/ 381000 w 381000"/>
                <a:gd name="connsiteY2" fmla="*/ 128016 h 256032"/>
                <a:gd name="connsiteX3" fmla="*/ 190500 w 381000"/>
                <a:gd name="connsiteY3" fmla="*/ 256032 h 256032"/>
                <a:gd name="connsiteX4" fmla="*/ 0 w 381000"/>
                <a:gd name="connsiteY4" fmla="*/ 128016 h 256032"/>
                <a:gd name="connsiteX0" fmla="*/ 0 w 381000"/>
                <a:gd name="connsiteY0" fmla="*/ 128016 h 347472"/>
                <a:gd name="connsiteX1" fmla="*/ 190500 w 381000"/>
                <a:gd name="connsiteY1" fmla="*/ 0 h 347472"/>
                <a:gd name="connsiteX2" fmla="*/ 381000 w 381000"/>
                <a:gd name="connsiteY2" fmla="*/ 128016 h 347472"/>
                <a:gd name="connsiteX3" fmla="*/ 281940 w 381000"/>
                <a:gd name="connsiteY3" fmla="*/ 347472 h 347472"/>
                <a:gd name="connsiteX0" fmla="*/ 0 w 381000"/>
                <a:gd name="connsiteY0" fmla="*/ 128016 h 128016"/>
                <a:gd name="connsiteX1" fmla="*/ 190500 w 381000"/>
                <a:gd name="connsiteY1" fmla="*/ 0 h 128016"/>
                <a:gd name="connsiteX2" fmla="*/ 381000 w 381000"/>
                <a:gd name="connsiteY2" fmla="*/ 128016 h 128016"/>
                <a:gd name="connsiteX0" fmla="*/ 0 w 381000"/>
                <a:gd name="connsiteY0" fmla="*/ 13039 h 182203"/>
                <a:gd name="connsiteX1" fmla="*/ 204216 w 381000"/>
                <a:gd name="connsiteY1" fmla="*/ 182203 h 182203"/>
                <a:gd name="connsiteX2" fmla="*/ 381000 w 381000"/>
                <a:gd name="connsiteY2" fmla="*/ 13039 h 182203"/>
                <a:gd name="connsiteX0" fmla="*/ 0 w 1673974"/>
                <a:gd name="connsiteY0" fmla="*/ 10404 h 267032"/>
                <a:gd name="connsiteX1" fmla="*/ 1479804 w 1673974"/>
                <a:gd name="connsiteY1" fmla="*/ 266436 h 267032"/>
                <a:gd name="connsiteX2" fmla="*/ 1656588 w 1673974"/>
                <a:gd name="connsiteY2" fmla="*/ 97272 h 267032"/>
                <a:gd name="connsiteX0" fmla="*/ 0 w 2392680"/>
                <a:gd name="connsiteY0" fmla="*/ 10279 h 266570"/>
                <a:gd name="connsiteX1" fmla="*/ 1479804 w 2392680"/>
                <a:gd name="connsiteY1" fmla="*/ 266311 h 266570"/>
                <a:gd name="connsiteX2" fmla="*/ 2392680 w 2392680"/>
                <a:gd name="connsiteY2" fmla="*/ 69715 h 266570"/>
                <a:gd name="connsiteX0" fmla="*/ 0 w 2392680"/>
                <a:gd name="connsiteY0" fmla="*/ 13935 h 174348"/>
                <a:gd name="connsiteX1" fmla="*/ 1164336 w 2392680"/>
                <a:gd name="connsiteY1" fmla="*/ 173955 h 174348"/>
                <a:gd name="connsiteX2" fmla="*/ 2392680 w 2392680"/>
                <a:gd name="connsiteY2" fmla="*/ 73371 h 174348"/>
                <a:gd name="connsiteX0" fmla="*/ 0 w 2415540"/>
                <a:gd name="connsiteY0" fmla="*/ 12839 h 201099"/>
                <a:gd name="connsiteX1" fmla="*/ 1187196 w 2415540"/>
                <a:gd name="connsiteY1" fmla="*/ 200291 h 201099"/>
                <a:gd name="connsiteX2" fmla="*/ 2415540 w 2415540"/>
                <a:gd name="connsiteY2" fmla="*/ 99707 h 201099"/>
                <a:gd name="connsiteX0" fmla="*/ 0 w 2401559"/>
                <a:gd name="connsiteY0" fmla="*/ 12498 h 200070"/>
                <a:gd name="connsiteX1" fmla="*/ 1187196 w 2401559"/>
                <a:gd name="connsiteY1" fmla="*/ 199950 h 200070"/>
                <a:gd name="connsiteX2" fmla="*/ 2401559 w 2401559"/>
                <a:gd name="connsiteY2" fmla="*/ 49074 h 200070"/>
                <a:gd name="connsiteX0" fmla="*/ 0 w 2392239"/>
                <a:gd name="connsiteY0" fmla="*/ 11890 h 217895"/>
                <a:gd name="connsiteX1" fmla="*/ 1177876 w 2392239"/>
                <a:gd name="connsiteY1" fmla="*/ 217630 h 217895"/>
                <a:gd name="connsiteX2" fmla="*/ 2392239 w 2392239"/>
                <a:gd name="connsiteY2" fmla="*/ 66754 h 217895"/>
                <a:gd name="connsiteX0" fmla="*/ 0 w 2392239"/>
                <a:gd name="connsiteY0" fmla="*/ 12244 h 209116"/>
                <a:gd name="connsiteX1" fmla="*/ 996128 w 2392239"/>
                <a:gd name="connsiteY1" fmla="*/ 208840 h 209116"/>
                <a:gd name="connsiteX2" fmla="*/ 2392239 w 2392239"/>
                <a:gd name="connsiteY2" fmla="*/ 67108 h 209116"/>
                <a:gd name="connsiteX0" fmla="*/ 0 w 2392239"/>
                <a:gd name="connsiteY0" fmla="*/ 12981 h 211773"/>
                <a:gd name="connsiteX1" fmla="*/ 996128 w 2392239"/>
                <a:gd name="connsiteY1" fmla="*/ 209577 h 211773"/>
                <a:gd name="connsiteX2" fmla="*/ 2392239 w 2392239"/>
                <a:gd name="connsiteY2" fmla="*/ 67845 h 211773"/>
                <a:gd name="connsiteX0" fmla="*/ 0 w 1876641"/>
                <a:gd name="connsiteY0" fmla="*/ 12981 h 212573"/>
                <a:gd name="connsiteX1" fmla="*/ 996128 w 1876641"/>
                <a:gd name="connsiteY1" fmla="*/ 209577 h 212573"/>
                <a:gd name="connsiteX2" fmla="*/ 1876641 w 1876641"/>
                <a:gd name="connsiteY2" fmla="*/ 135939 h 212573"/>
                <a:gd name="connsiteX0" fmla="*/ 0 w 1876641"/>
                <a:gd name="connsiteY0" fmla="*/ 0 h 122958"/>
                <a:gd name="connsiteX1" fmla="*/ 1876641 w 1876641"/>
                <a:gd name="connsiteY1" fmla="*/ 122958 h 122958"/>
                <a:gd name="connsiteX0" fmla="*/ 0 w 1876641"/>
                <a:gd name="connsiteY0" fmla="*/ 1706 h 124664"/>
                <a:gd name="connsiteX1" fmla="*/ 1360482 w 1876641"/>
                <a:gd name="connsiteY1" fmla="*/ 5533 h 124664"/>
                <a:gd name="connsiteX2" fmla="*/ 1876641 w 1876641"/>
                <a:gd name="connsiteY2" fmla="*/ 124664 h 124664"/>
                <a:gd name="connsiteX0" fmla="*/ 0 w 2248465"/>
                <a:gd name="connsiteY0" fmla="*/ 139688 h 145221"/>
                <a:gd name="connsiteX1" fmla="*/ 1360482 w 2248465"/>
                <a:gd name="connsiteY1" fmla="*/ 143515 h 145221"/>
                <a:gd name="connsiteX2" fmla="*/ 2248465 w 2248465"/>
                <a:gd name="connsiteY2" fmla="*/ 0 h 145221"/>
                <a:gd name="connsiteX0" fmla="*/ 0 w 2248465"/>
                <a:gd name="connsiteY0" fmla="*/ 139688 h 139688"/>
                <a:gd name="connsiteX1" fmla="*/ 2248465 w 2248465"/>
                <a:gd name="connsiteY1" fmla="*/ 0 h 139688"/>
                <a:gd name="connsiteX0" fmla="*/ 0 w 493452"/>
                <a:gd name="connsiteY0" fmla="*/ 86186 h 86186"/>
                <a:gd name="connsiteX1" fmla="*/ 493452 w 493452"/>
                <a:gd name="connsiteY1" fmla="*/ 0 h 86186"/>
                <a:gd name="connsiteX0" fmla="*/ 0 w 493452"/>
                <a:gd name="connsiteY0" fmla="*/ 86186 h 86186"/>
                <a:gd name="connsiteX1" fmla="*/ 493452 w 493452"/>
                <a:gd name="connsiteY1" fmla="*/ 0 h 86186"/>
                <a:gd name="connsiteX0" fmla="*/ 0 w 493452"/>
                <a:gd name="connsiteY0" fmla="*/ 97521 h 97521"/>
                <a:gd name="connsiteX1" fmla="*/ 493452 w 493452"/>
                <a:gd name="connsiteY1" fmla="*/ 11335 h 97521"/>
                <a:gd name="connsiteX0" fmla="*/ 0 w 493452"/>
                <a:gd name="connsiteY0" fmla="*/ 86186 h 86186"/>
                <a:gd name="connsiteX1" fmla="*/ 493452 w 493452"/>
                <a:gd name="connsiteY1" fmla="*/ 0 h 86186"/>
                <a:gd name="connsiteX0" fmla="*/ 0 w 493452"/>
                <a:gd name="connsiteY0" fmla="*/ 86186 h 86186"/>
                <a:gd name="connsiteX1" fmla="*/ 493452 w 493452"/>
                <a:gd name="connsiteY1" fmla="*/ 0 h 86186"/>
                <a:gd name="connsiteX0" fmla="*/ 0 w 493452"/>
                <a:gd name="connsiteY0" fmla="*/ 49316 h 49316"/>
                <a:gd name="connsiteX1" fmla="*/ 493452 w 493452"/>
                <a:gd name="connsiteY1" fmla="*/ 6904 h 49316"/>
                <a:gd name="connsiteX0" fmla="*/ 0 w 493452"/>
                <a:gd name="connsiteY0" fmla="*/ 42412 h 42412"/>
                <a:gd name="connsiteX1" fmla="*/ 493452 w 493452"/>
                <a:gd name="connsiteY1" fmla="*/ 0 h 42412"/>
                <a:gd name="connsiteX0" fmla="*/ 0 w 465733"/>
                <a:gd name="connsiteY0" fmla="*/ 144390 h 144390"/>
                <a:gd name="connsiteX1" fmla="*/ 465733 w 465733"/>
                <a:gd name="connsiteY1" fmla="*/ 0 h 144390"/>
                <a:gd name="connsiteX0" fmla="*/ 0 w 465733"/>
                <a:gd name="connsiteY0" fmla="*/ 144390 h 144390"/>
                <a:gd name="connsiteX1" fmla="*/ 465733 w 465733"/>
                <a:gd name="connsiteY1" fmla="*/ 0 h 144390"/>
                <a:gd name="connsiteX0" fmla="*/ 0 w 465733"/>
                <a:gd name="connsiteY0" fmla="*/ 87563 h 87563"/>
                <a:gd name="connsiteX1" fmla="*/ 465733 w 465733"/>
                <a:gd name="connsiteY1" fmla="*/ 0 h 87563"/>
                <a:gd name="connsiteX0" fmla="*/ 0 w 465733"/>
                <a:gd name="connsiteY0" fmla="*/ 87563 h 87563"/>
                <a:gd name="connsiteX1" fmla="*/ 465733 w 465733"/>
                <a:gd name="connsiteY1" fmla="*/ 0 h 87563"/>
                <a:gd name="connsiteX0" fmla="*/ 0 w 465733"/>
                <a:gd name="connsiteY0" fmla="*/ 87563 h 87563"/>
                <a:gd name="connsiteX1" fmla="*/ 465733 w 465733"/>
                <a:gd name="connsiteY1" fmla="*/ 0 h 87563"/>
                <a:gd name="connsiteX0" fmla="*/ 0 w 470999"/>
                <a:gd name="connsiteY0" fmla="*/ 103062 h 103062"/>
                <a:gd name="connsiteX1" fmla="*/ 470999 w 470999"/>
                <a:gd name="connsiteY1" fmla="*/ 0 h 103062"/>
                <a:gd name="connsiteX0" fmla="*/ 0 w 470999"/>
                <a:gd name="connsiteY0" fmla="*/ 103062 h 103062"/>
                <a:gd name="connsiteX1" fmla="*/ 470999 w 470999"/>
                <a:gd name="connsiteY1" fmla="*/ 0 h 103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0999" h="103062">
                  <a:moveTo>
                    <a:pt x="0" y="103062"/>
                  </a:moveTo>
                  <a:lnTo>
                    <a:pt x="470999" y="0"/>
                  </a:lnTo>
                </a:path>
              </a:pathLst>
            </a:custGeom>
            <a:noFill/>
            <a:ln w="19050">
              <a:solidFill>
                <a:srgbClr val="0070C0">
                  <a:alpha val="25098"/>
                </a:srgb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3" name="Group 332"/>
          <p:cNvGrpSpPr/>
          <p:nvPr/>
        </p:nvGrpSpPr>
        <p:grpSpPr>
          <a:xfrm>
            <a:off x="4212775" y="3922256"/>
            <a:ext cx="1894395" cy="167371"/>
            <a:chOff x="1251204" y="2796744"/>
            <a:chExt cx="2776934" cy="245344"/>
          </a:xfrm>
        </p:grpSpPr>
        <p:sp>
          <p:nvSpPr>
            <p:cNvPr id="339" name="Oval 39"/>
            <p:cNvSpPr/>
            <p:nvPr/>
          </p:nvSpPr>
          <p:spPr>
            <a:xfrm>
              <a:off x="1251204" y="2966350"/>
              <a:ext cx="1468400" cy="75738"/>
            </a:xfrm>
            <a:custGeom>
              <a:avLst/>
              <a:gdLst>
                <a:gd name="connsiteX0" fmla="*/ 0 w 381000"/>
                <a:gd name="connsiteY0" fmla="*/ 128016 h 256032"/>
                <a:gd name="connsiteX1" fmla="*/ 190500 w 381000"/>
                <a:gd name="connsiteY1" fmla="*/ 0 h 256032"/>
                <a:gd name="connsiteX2" fmla="*/ 381000 w 381000"/>
                <a:gd name="connsiteY2" fmla="*/ 128016 h 256032"/>
                <a:gd name="connsiteX3" fmla="*/ 190500 w 381000"/>
                <a:gd name="connsiteY3" fmla="*/ 256032 h 256032"/>
                <a:gd name="connsiteX4" fmla="*/ 0 w 381000"/>
                <a:gd name="connsiteY4" fmla="*/ 128016 h 256032"/>
                <a:gd name="connsiteX0" fmla="*/ 0 w 381000"/>
                <a:gd name="connsiteY0" fmla="*/ 128016 h 347472"/>
                <a:gd name="connsiteX1" fmla="*/ 190500 w 381000"/>
                <a:gd name="connsiteY1" fmla="*/ 0 h 347472"/>
                <a:gd name="connsiteX2" fmla="*/ 381000 w 381000"/>
                <a:gd name="connsiteY2" fmla="*/ 128016 h 347472"/>
                <a:gd name="connsiteX3" fmla="*/ 281940 w 381000"/>
                <a:gd name="connsiteY3" fmla="*/ 347472 h 347472"/>
                <a:gd name="connsiteX0" fmla="*/ 0 w 381000"/>
                <a:gd name="connsiteY0" fmla="*/ 128016 h 128016"/>
                <a:gd name="connsiteX1" fmla="*/ 190500 w 381000"/>
                <a:gd name="connsiteY1" fmla="*/ 0 h 128016"/>
                <a:gd name="connsiteX2" fmla="*/ 381000 w 381000"/>
                <a:gd name="connsiteY2" fmla="*/ 128016 h 128016"/>
                <a:gd name="connsiteX0" fmla="*/ 0 w 381000"/>
                <a:gd name="connsiteY0" fmla="*/ 13039 h 182203"/>
                <a:gd name="connsiteX1" fmla="*/ 204216 w 381000"/>
                <a:gd name="connsiteY1" fmla="*/ 182203 h 182203"/>
                <a:gd name="connsiteX2" fmla="*/ 381000 w 381000"/>
                <a:gd name="connsiteY2" fmla="*/ 13039 h 182203"/>
                <a:gd name="connsiteX0" fmla="*/ 0 w 1673974"/>
                <a:gd name="connsiteY0" fmla="*/ 10404 h 267032"/>
                <a:gd name="connsiteX1" fmla="*/ 1479804 w 1673974"/>
                <a:gd name="connsiteY1" fmla="*/ 266436 h 267032"/>
                <a:gd name="connsiteX2" fmla="*/ 1656588 w 1673974"/>
                <a:gd name="connsiteY2" fmla="*/ 97272 h 267032"/>
                <a:gd name="connsiteX0" fmla="*/ 0 w 2392680"/>
                <a:gd name="connsiteY0" fmla="*/ 10279 h 266570"/>
                <a:gd name="connsiteX1" fmla="*/ 1479804 w 2392680"/>
                <a:gd name="connsiteY1" fmla="*/ 266311 h 266570"/>
                <a:gd name="connsiteX2" fmla="*/ 2392680 w 2392680"/>
                <a:gd name="connsiteY2" fmla="*/ 69715 h 266570"/>
                <a:gd name="connsiteX0" fmla="*/ 0 w 2392680"/>
                <a:gd name="connsiteY0" fmla="*/ 13935 h 174348"/>
                <a:gd name="connsiteX1" fmla="*/ 1164336 w 2392680"/>
                <a:gd name="connsiteY1" fmla="*/ 173955 h 174348"/>
                <a:gd name="connsiteX2" fmla="*/ 2392680 w 2392680"/>
                <a:gd name="connsiteY2" fmla="*/ 73371 h 174348"/>
                <a:gd name="connsiteX0" fmla="*/ 0 w 2415540"/>
                <a:gd name="connsiteY0" fmla="*/ 12839 h 201099"/>
                <a:gd name="connsiteX1" fmla="*/ 1187196 w 2415540"/>
                <a:gd name="connsiteY1" fmla="*/ 200291 h 201099"/>
                <a:gd name="connsiteX2" fmla="*/ 2415540 w 2415540"/>
                <a:gd name="connsiteY2" fmla="*/ 99707 h 201099"/>
                <a:gd name="connsiteX0" fmla="*/ 0 w 2401559"/>
                <a:gd name="connsiteY0" fmla="*/ 12498 h 200070"/>
                <a:gd name="connsiteX1" fmla="*/ 1187196 w 2401559"/>
                <a:gd name="connsiteY1" fmla="*/ 199950 h 200070"/>
                <a:gd name="connsiteX2" fmla="*/ 2401559 w 2401559"/>
                <a:gd name="connsiteY2" fmla="*/ 49074 h 200070"/>
                <a:gd name="connsiteX0" fmla="*/ 0 w 2392239"/>
                <a:gd name="connsiteY0" fmla="*/ 11890 h 217895"/>
                <a:gd name="connsiteX1" fmla="*/ 1177876 w 2392239"/>
                <a:gd name="connsiteY1" fmla="*/ 217630 h 217895"/>
                <a:gd name="connsiteX2" fmla="*/ 2392239 w 2392239"/>
                <a:gd name="connsiteY2" fmla="*/ 66754 h 217895"/>
                <a:gd name="connsiteX0" fmla="*/ 0 w 2392239"/>
                <a:gd name="connsiteY0" fmla="*/ 12244 h 209116"/>
                <a:gd name="connsiteX1" fmla="*/ 996128 w 2392239"/>
                <a:gd name="connsiteY1" fmla="*/ 208840 h 209116"/>
                <a:gd name="connsiteX2" fmla="*/ 2392239 w 2392239"/>
                <a:gd name="connsiteY2" fmla="*/ 67108 h 209116"/>
                <a:gd name="connsiteX0" fmla="*/ 0 w 2392239"/>
                <a:gd name="connsiteY0" fmla="*/ 12981 h 211773"/>
                <a:gd name="connsiteX1" fmla="*/ 996128 w 2392239"/>
                <a:gd name="connsiteY1" fmla="*/ 209577 h 211773"/>
                <a:gd name="connsiteX2" fmla="*/ 2392239 w 2392239"/>
                <a:gd name="connsiteY2" fmla="*/ 67845 h 211773"/>
                <a:gd name="connsiteX0" fmla="*/ 0 w 1876641"/>
                <a:gd name="connsiteY0" fmla="*/ 12981 h 212573"/>
                <a:gd name="connsiteX1" fmla="*/ 996128 w 1876641"/>
                <a:gd name="connsiteY1" fmla="*/ 209577 h 212573"/>
                <a:gd name="connsiteX2" fmla="*/ 1876641 w 1876641"/>
                <a:gd name="connsiteY2" fmla="*/ 135939 h 212573"/>
                <a:gd name="connsiteX0" fmla="*/ 0 w 1832021"/>
                <a:gd name="connsiteY0" fmla="*/ 12981 h 212739"/>
                <a:gd name="connsiteX1" fmla="*/ 996128 w 1832021"/>
                <a:gd name="connsiteY1" fmla="*/ 209577 h 212739"/>
                <a:gd name="connsiteX2" fmla="*/ 1832021 w 1832021"/>
                <a:gd name="connsiteY2" fmla="*/ 145667 h 212739"/>
                <a:gd name="connsiteX0" fmla="*/ 0 w 1832021"/>
                <a:gd name="connsiteY0" fmla="*/ 12981 h 214586"/>
                <a:gd name="connsiteX1" fmla="*/ 996128 w 1832021"/>
                <a:gd name="connsiteY1" fmla="*/ 209577 h 214586"/>
                <a:gd name="connsiteX2" fmla="*/ 1832021 w 1832021"/>
                <a:gd name="connsiteY2" fmla="*/ 145667 h 214586"/>
                <a:gd name="connsiteX0" fmla="*/ 0 w 1898894"/>
                <a:gd name="connsiteY0" fmla="*/ 12981 h 213950"/>
                <a:gd name="connsiteX1" fmla="*/ 996128 w 1898894"/>
                <a:gd name="connsiteY1" fmla="*/ 209577 h 213950"/>
                <a:gd name="connsiteX2" fmla="*/ 1898894 w 1898894"/>
                <a:gd name="connsiteY2" fmla="*/ 129265 h 213950"/>
                <a:gd name="connsiteX0" fmla="*/ 0 w 1898894"/>
                <a:gd name="connsiteY0" fmla="*/ 12981 h 215118"/>
                <a:gd name="connsiteX1" fmla="*/ 996128 w 1898894"/>
                <a:gd name="connsiteY1" fmla="*/ 209577 h 215118"/>
                <a:gd name="connsiteX2" fmla="*/ 1898894 w 1898894"/>
                <a:gd name="connsiteY2" fmla="*/ 129265 h 215118"/>
                <a:gd name="connsiteX0" fmla="*/ 0 w 1898894"/>
                <a:gd name="connsiteY0" fmla="*/ 0 h 116284"/>
                <a:gd name="connsiteX1" fmla="*/ 1898894 w 1898894"/>
                <a:gd name="connsiteY1" fmla="*/ 116284 h 116284"/>
                <a:gd name="connsiteX0" fmla="*/ 0 w 1898894"/>
                <a:gd name="connsiteY0" fmla="*/ 0 h 141599"/>
                <a:gd name="connsiteX1" fmla="*/ 1898894 w 1898894"/>
                <a:gd name="connsiteY1" fmla="*/ 116284 h 141599"/>
                <a:gd name="connsiteX0" fmla="*/ 0 w 1903852"/>
                <a:gd name="connsiteY0" fmla="*/ 0 h 116027"/>
                <a:gd name="connsiteX1" fmla="*/ 1903852 w 1903852"/>
                <a:gd name="connsiteY1" fmla="*/ 87101 h 116027"/>
                <a:gd name="connsiteX0" fmla="*/ 0 w 1903852"/>
                <a:gd name="connsiteY0" fmla="*/ 0 h 128259"/>
                <a:gd name="connsiteX1" fmla="*/ 1903852 w 1903852"/>
                <a:gd name="connsiteY1" fmla="*/ 87101 h 128259"/>
                <a:gd name="connsiteX0" fmla="*/ 0 w 1908810"/>
                <a:gd name="connsiteY0" fmla="*/ 0 h 104334"/>
                <a:gd name="connsiteX1" fmla="*/ 1908810 w 1908810"/>
                <a:gd name="connsiteY1" fmla="*/ 57918 h 104334"/>
                <a:gd name="connsiteX0" fmla="*/ 0 w 1908810"/>
                <a:gd name="connsiteY0" fmla="*/ 0 h 136462"/>
                <a:gd name="connsiteX1" fmla="*/ 1908810 w 1908810"/>
                <a:gd name="connsiteY1" fmla="*/ 57918 h 136462"/>
                <a:gd name="connsiteX0" fmla="*/ 0 w 1493031"/>
                <a:gd name="connsiteY0" fmla="*/ 0 h 174740"/>
                <a:gd name="connsiteX1" fmla="*/ 1493031 w 1493031"/>
                <a:gd name="connsiteY1" fmla="*/ 105508 h 174740"/>
                <a:gd name="connsiteX0" fmla="*/ 0 w 1493031"/>
                <a:gd name="connsiteY0" fmla="*/ 0 h 153057"/>
                <a:gd name="connsiteX1" fmla="*/ 1493031 w 1493031"/>
                <a:gd name="connsiteY1" fmla="*/ 105508 h 153057"/>
                <a:gd name="connsiteX0" fmla="*/ 0 w 1493031"/>
                <a:gd name="connsiteY0" fmla="*/ 0 h 110774"/>
                <a:gd name="connsiteX1" fmla="*/ 1493031 w 1493031"/>
                <a:gd name="connsiteY1" fmla="*/ 53847 h 110774"/>
                <a:gd name="connsiteX0" fmla="*/ 0 w 1518921"/>
                <a:gd name="connsiteY0" fmla="*/ 0 h 105123"/>
                <a:gd name="connsiteX1" fmla="*/ 1518921 w 1518921"/>
                <a:gd name="connsiteY1" fmla="*/ 46590 h 105123"/>
                <a:gd name="connsiteX0" fmla="*/ 0 w 1518921"/>
                <a:gd name="connsiteY0" fmla="*/ 0 h 65206"/>
                <a:gd name="connsiteX1" fmla="*/ 1518921 w 1518921"/>
                <a:gd name="connsiteY1" fmla="*/ 46590 h 65206"/>
                <a:gd name="connsiteX0" fmla="*/ 0 w 1518921"/>
                <a:gd name="connsiteY0" fmla="*/ 0 h 75738"/>
                <a:gd name="connsiteX1" fmla="*/ 1518921 w 1518921"/>
                <a:gd name="connsiteY1" fmla="*/ 46590 h 75738"/>
                <a:gd name="connsiteX0" fmla="*/ 0 w 1496729"/>
                <a:gd name="connsiteY0" fmla="*/ 0 h 75738"/>
                <a:gd name="connsiteX1" fmla="*/ 1496729 w 1496729"/>
                <a:gd name="connsiteY1" fmla="*/ 46590 h 75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96729" h="75738">
                  <a:moveTo>
                    <a:pt x="0" y="0"/>
                  </a:moveTo>
                  <a:cubicBezTo>
                    <a:pt x="588582" y="85933"/>
                    <a:pt x="660688" y="94725"/>
                    <a:pt x="1496729" y="46590"/>
                  </a:cubicBezTo>
                </a:path>
              </a:pathLst>
            </a:custGeom>
            <a:noFill/>
            <a:ln w="19050">
              <a:solidFill>
                <a:srgbClr val="0070C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40" name="Oval 39"/>
            <p:cNvSpPr/>
            <p:nvPr/>
          </p:nvSpPr>
          <p:spPr>
            <a:xfrm flipV="1">
              <a:off x="2100651" y="2813812"/>
              <a:ext cx="631758" cy="45312"/>
            </a:xfrm>
            <a:custGeom>
              <a:avLst/>
              <a:gdLst>
                <a:gd name="connsiteX0" fmla="*/ 0 w 381000"/>
                <a:gd name="connsiteY0" fmla="*/ 128016 h 256032"/>
                <a:gd name="connsiteX1" fmla="*/ 190500 w 381000"/>
                <a:gd name="connsiteY1" fmla="*/ 0 h 256032"/>
                <a:gd name="connsiteX2" fmla="*/ 381000 w 381000"/>
                <a:gd name="connsiteY2" fmla="*/ 128016 h 256032"/>
                <a:gd name="connsiteX3" fmla="*/ 190500 w 381000"/>
                <a:gd name="connsiteY3" fmla="*/ 256032 h 256032"/>
                <a:gd name="connsiteX4" fmla="*/ 0 w 381000"/>
                <a:gd name="connsiteY4" fmla="*/ 128016 h 256032"/>
                <a:gd name="connsiteX0" fmla="*/ 0 w 381000"/>
                <a:gd name="connsiteY0" fmla="*/ 128016 h 347472"/>
                <a:gd name="connsiteX1" fmla="*/ 190500 w 381000"/>
                <a:gd name="connsiteY1" fmla="*/ 0 h 347472"/>
                <a:gd name="connsiteX2" fmla="*/ 381000 w 381000"/>
                <a:gd name="connsiteY2" fmla="*/ 128016 h 347472"/>
                <a:gd name="connsiteX3" fmla="*/ 281940 w 381000"/>
                <a:gd name="connsiteY3" fmla="*/ 347472 h 347472"/>
                <a:gd name="connsiteX0" fmla="*/ 0 w 381000"/>
                <a:gd name="connsiteY0" fmla="*/ 128016 h 128016"/>
                <a:gd name="connsiteX1" fmla="*/ 190500 w 381000"/>
                <a:gd name="connsiteY1" fmla="*/ 0 h 128016"/>
                <a:gd name="connsiteX2" fmla="*/ 381000 w 381000"/>
                <a:gd name="connsiteY2" fmla="*/ 128016 h 128016"/>
                <a:gd name="connsiteX0" fmla="*/ 0 w 381000"/>
                <a:gd name="connsiteY0" fmla="*/ 13039 h 182203"/>
                <a:gd name="connsiteX1" fmla="*/ 204216 w 381000"/>
                <a:gd name="connsiteY1" fmla="*/ 182203 h 182203"/>
                <a:gd name="connsiteX2" fmla="*/ 381000 w 381000"/>
                <a:gd name="connsiteY2" fmla="*/ 13039 h 182203"/>
                <a:gd name="connsiteX0" fmla="*/ 0 w 1673974"/>
                <a:gd name="connsiteY0" fmla="*/ 10404 h 267032"/>
                <a:gd name="connsiteX1" fmla="*/ 1479804 w 1673974"/>
                <a:gd name="connsiteY1" fmla="*/ 266436 h 267032"/>
                <a:gd name="connsiteX2" fmla="*/ 1656588 w 1673974"/>
                <a:gd name="connsiteY2" fmla="*/ 97272 h 267032"/>
                <a:gd name="connsiteX0" fmla="*/ 0 w 2392680"/>
                <a:gd name="connsiteY0" fmla="*/ 10279 h 266570"/>
                <a:gd name="connsiteX1" fmla="*/ 1479804 w 2392680"/>
                <a:gd name="connsiteY1" fmla="*/ 266311 h 266570"/>
                <a:gd name="connsiteX2" fmla="*/ 2392680 w 2392680"/>
                <a:gd name="connsiteY2" fmla="*/ 69715 h 266570"/>
                <a:gd name="connsiteX0" fmla="*/ 0 w 2392680"/>
                <a:gd name="connsiteY0" fmla="*/ 13935 h 174348"/>
                <a:gd name="connsiteX1" fmla="*/ 1164336 w 2392680"/>
                <a:gd name="connsiteY1" fmla="*/ 173955 h 174348"/>
                <a:gd name="connsiteX2" fmla="*/ 2392680 w 2392680"/>
                <a:gd name="connsiteY2" fmla="*/ 73371 h 174348"/>
                <a:gd name="connsiteX0" fmla="*/ 0 w 2415540"/>
                <a:gd name="connsiteY0" fmla="*/ 12839 h 201099"/>
                <a:gd name="connsiteX1" fmla="*/ 1187196 w 2415540"/>
                <a:gd name="connsiteY1" fmla="*/ 200291 h 201099"/>
                <a:gd name="connsiteX2" fmla="*/ 2415540 w 2415540"/>
                <a:gd name="connsiteY2" fmla="*/ 99707 h 201099"/>
                <a:gd name="connsiteX0" fmla="*/ 0 w 2401559"/>
                <a:gd name="connsiteY0" fmla="*/ 12498 h 200070"/>
                <a:gd name="connsiteX1" fmla="*/ 1187196 w 2401559"/>
                <a:gd name="connsiteY1" fmla="*/ 199950 h 200070"/>
                <a:gd name="connsiteX2" fmla="*/ 2401559 w 2401559"/>
                <a:gd name="connsiteY2" fmla="*/ 49074 h 200070"/>
                <a:gd name="connsiteX0" fmla="*/ 0 w 2392239"/>
                <a:gd name="connsiteY0" fmla="*/ 11890 h 217895"/>
                <a:gd name="connsiteX1" fmla="*/ 1177876 w 2392239"/>
                <a:gd name="connsiteY1" fmla="*/ 217630 h 217895"/>
                <a:gd name="connsiteX2" fmla="*/ 2392239 w 2392239"/>
                <a:gd name="connsiteY2" fmla="*/ 66754 h 217895"/>
                <a:gd name="connsiteX0" fmla="*/ 0 w 2392239"/>
                <a:gd name="connsiteY0" fmla="*/ 12244 h 209116"/>
                <a:gd name="connsiteX1" fmla="*/ 996128 w 2392239"/>
                <a:gd name="connsiteY1" fmla="*/ 208840 h 209116"/>
                <a:gd name="connsiteX2" fmla="*/ 2392239 w 2392239"/>
                <a:gd name="connsiteY2" fmla="*/ 67108 h 209116"/>
                <a:gd name="connsiteX0" fmla="*/ 0 w 2392239"/>
                <a:gd name="connsiteY0" fmla="*/ 12981 h 211773"/>
                <a:gd name="connsiteX1" fmla="*/ 996128 w 2392239"/>
                <a:gd name="connsiteY1" fmla="*/ 209577 h 211773"/>
                <a:gd name="connsiteX2" fmla="*/ 2392239 w 2392239"/>
                <a:gd name="connsiteY2" fmla="*/ 67845 h 211773"/>
                <a:gd name="connsiteX0" fmla="*/ 0 w 2382919"/>
                <a:gd name="connsiteY0" fmla="*/ 98026 h 157846"/>
                <a:gd name="connsiteX1" fmla="*/ 986808 w 2382919"/>
                <a:gd name="connsiteY1" fmla="*/ 156901 h 157846"/>
                <a:gd name="connsiteX2" fmla="*/ 2382919 w 2382919"/>
                <a:gd name="connsiteY2" fmla="*/ 15169 h 157846"/>
                <a:gd name="connsiteX0" fmla="*/ 0 w 2364278"/>
                <a:gd name="connsiteY0" fmla="*/ 98026 h 157844"/>
                <a:gd name="connsiteX1" fmla="*/ 986808 w 2364278"/>
                <a:gd name="connsiteY1" fmla="*/ 156901 h 157844"/>
                <a:gd name="connsiteX2" fmla="*/ 2364278 w 2364278"/>
                <a:gd name="connsiteY2" fmla="*/ 15168 h 157844"/>
                <a:gd name="connsiteX0" fmla="*/ 0 w 986808"/>
                <a:gd name="connsiteY0" fmla="*/ 19701 h 79521"/>
                <a:gd name="connsiteX1" fmla="*/ 986808 w 986808"/>
                <a:gd name="connsiteY1" fmla="*/ 78576 h 79521"/>
                <a:gd name="connsiteX0" fmla="*/ 0 w 888354"/>
                <a:gd name="connsiteY0" fmla="*/ 20760 h 70945"/>
                <a:gd name="connsiteX1" fmla="*/ 888354 w 888354"/>
                <a:gd name="connsiteY1" fmla="*/ 69936 h 70945"/>
                <a:gd name="connsiteX0" fmla="*/ 0 w 1071990"/>
                <a:gd name="connsiteY0" fmla="*/ 15484 h 126800"/>
                <a:gd name="connsiteX1" fmla="*/ 1071990 w 1071990"/>
                <a:gd name="connsiteY1" fmla="*/ 126098 h 126800"/>
                <a:gd name="connsiteX0" fmla="*/ 0 w 673534"/>
                <a:gd name="connsiteY0" fmla="*/ 18642 h 89178"/>
                <a:gd name="connsiteX1" fmla="*/ 673534 w 673534"/>
                <a:gd name="connsiteY1" fmla="*/ 88298 h 89178"/>
                <a:gd name="connsiteX0" fmla="*/ 0 w 673534"/>
                <a:gd name="connsiteY0" fmla="*/ 20571 h 90228"/>
                <a:gd name="connsiteX1" fmla="*/ 673534 w 673534"/>
                <a:gd name="connsiteY1" fmla="*/ 90227 h 90228"/>
                <a:gd name="connsiteX0" fmla="*/ 0 w 673534"/>
                <a:gd name="connsiteY0" fmla="*/ 17590 h 118370"/>
                <a:gd name="connsiteX1" fmla="*/ 673534 w 673534"/>
                <a:gd name="connsiteY1" fmla="*/ 118370 h 118370"/>
                <a:gd name="connsiteX0" fmla="*/ 0 w 673534"/>
                <a:gd name="connsiteY0" fmla="*/ 21095 h 121875"/>
                <a:gd name="connsiteX1" fmla="*/ 673534 w 673534"/>
                <a:gd name="connsiteY1" fmla="*/ 121875 h 121875"/>
                <a:gd name="connsiteX0" fmla="*/ 0 w 673534"/>
                <a:gd name="connsiteY0" fmla="*/ 23042 h 108261"/>
                <a:gd name="connsiteX1" fmla="*/ 673534 w 673534"/>
                <a:gd name="connsiteY1" fmla="*/ 108261 h 108261"/>
                <a:gd name="connsiteX0" fmla="*/ 0 w 673534"/>
                <a:gd name="connsiteY0" fmla="*/ 29649 h 76613"/>
                <a:gd name="connsiteX1" fmla="*/ 673534 w 673534"/>
                <a:gd name="connsiteY1" fmla="*/ 76612 h 76613"/>
                <a:gd name="connsiteX0" fmla="*/ 0 w 643946"/>
                <a:gd name="connsiteY0" fmla="*/ 32214 h 68246"/>
                <a:gd name="connsiteX1" fmla="*/ 643946 w 643946"/>
                <a:gd name="connsiteY1" fmla="*/ 68246 h 68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43946" h="68246">
                  <a:moveTo>
                    <a:pt x="0" y="32214"/>
                  </a:moveTo>
                  <a:cubicBezTo>
                    <a:pt x="0" y="-38487"/>
                    <a:pt x="291615" y="22672"/>
                    <a:pt x="643946" y="68246"/>
                  </a:cubicBezTo>
                </a:path>
              </a:pathLst>
            </a:custGeom>
            <a:noFill/>
            <a:ln w="19050">
              <a:solidFill>
                <a:srgbClr val="0070C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41" name="Oval 39"/>
            <p:cNvSpPr/>
            <p:nvPr/>
          </p:nvSpPr>
          <p:spPr>
            <a:xfrm flipV="1">
              <a:off x="2705844" y="2796744"/>
              <a:ext cx="1322294" cy="94025"/>
            </a:xfrm>
            <a:custGeom>
              <a:avLst/>
              <a:gdLst>
                <a:gd name="connsiteX0" fmla="*/ 0 w 381000"/>
                <a:gd name="connsiteY0" fmla="*/ 128016 h 256032"/>
                <a:gd name="connsiteX1" fmla="*/ 190500 w 381000"/>
                <a:gd name="connsiteY1" fmla="*/ 0 h 256032"/>
                <a:gd name="connsiteX2" fmla="*/ 381000 w 381000"/>
                <a:gd name="connsiteY2" fmla="*/ 128016 h 256032"/>
                <a:gd name="connsiteX3" fmla="*/ 190500 w 381000"/>
                <a:gd name="connsiteY3" fmla="*/ 256032 h 256032"/>
                <a:gd name="connsiteX4" fmla="*/ 0 w 381000"/>
                <a:gd name="connsiteY4" fmla="*/ 128016 h 256032"/>
                <a:gd name="connsiteX0" fmla="*/ 0 w 381000"/>
                <a:gd name="connsiteY0" fmla="*/ 128016 h 347472"/>
                <a:gd name="connsiteX1" fmla="*/ 190500 w 381000"/>
                <a:gd name="connsiteY1" fmla="*/ 0 h 347472"/>
                <a:gd name="connsiteX2" fmla="*/ 381000 w 381000"/>
                <a:gd name="connsiteY2" fmla="*/ 128016 h 347472"/>
                <a:gd name="connsiteX3" fmla="*/ 281940 w 381000"/>
                <a:gd name="connsiteY3" fmla="*/ 347472 h 347472"/>
                <a:gd name="connsiteX0" fmla="*/ 0 w 381000"/>
                <a:gd name="connsiteY0" fmla="*/ 128016 h 128016"/>
                <a:gd name="connsiteX1" fmla="*/ 190500 w 381000"/>
                <a:gd name="connsiteY1" fmla="*/ 0 h 128016"/>
                <a:gd name="connsiteX2" fmla="*/ 381000 w 381000"/>
                <a:gd name="connsiteY2" fmla="*/ 128016 h 128016"/>
                <a:gd name="connsiteX0" fmla="*/ 0 w 381000"/>
                <a:gd name="connsiteY0" fmla="*/ 13039 h 182203"/>
                <a:gd name="connsiteX1" fmla="*/ 204216 w 381000"/>
                <a:gd name="connsiteY1" fmla="*/ 182203 h 182203"/>
                <a:gd name="connsiteX2" fmla="*/ 381000 w 381000"/>
                <a:gd name="connsiteY2" fmla="*/ 13039 h 182203"/>
                <a:gd name="connsiteX0" fmla="*/ 0 w 1673974"/>
                <a:gd name="connsiteY0" fmla="*/ 10404 h 267032"/>
                <a:gd name="connsiteX1" fmla="*/ 1479804 w 1673974"/>
                <a:gd name="connsiteY1" fmla="*/ 266436 h 267032"/>
                <a:gd name="connsiteX2" fmla="*/ 1656588 w 1673974"/>
                <a:gd name="connsiteY2" fmla="*/ 97272 h 267032"/>
                <a:gd name="connsiteX0" fmla="*/ 0 w 2392680"/>
                <a:gd name="connsiteY0" fmla="*/ 10279 h 266570"/>
                <a:gd name="connsiteX1" fmla="*/ 1479804 w 2392680"/>
                <a:gd name="connsiteY1" fmla="*/ 266311 h 266570"/>
                <a:gd name="connsiteX2" fmla="*/ 2392680 w 2392680"/>
                <a:gd name="connsiteY2" fmla="*/ 69715 h 266570"/>
                <a:gd name="connsiteX0" fmla="*/ 0 w 2392680"/>
                <a:gd name="connsiteY0" fmla="*/ 13935 h 174348"/>
                <a:gd name="connsiteX1" fmla="*/ 1164336 w 2392680"/>
                <a:gd name="connsiteY1" fmla="*/ 173955 h 174348"/>
                <a:gd name="connsiteX2" fmla="*/ 2392680 w 2392680"/>
                <a:gd name="connsiteY2" fmla="*/ 73371 h 174348"/>
                <a:gd name="connsiteX0" fmla="*/ 0 w 2415540"/>
                <a:gd name="connsiteY0" fmla="*/ 12839 h 201099"/>
                <a:gd name="connsiteX1" fmla="*/ 1187196 w 2415540"/>
                <a:gd name="connsiteY1" fmla="*/ 200291 h 201099"/>
                <a:gd name="connsiteX2" fmla="*/ 2415540 w 2415540"/>
                <a:gd name="connsiteY2" fmla="*/ 99707 h 201099"/>
                <a:gd name="connsiteX0" fmla="*/ 0 w 2401559"/>
                <a:gd name="connsiteY0" fmla="*/ 12498 h 200070"/>
                <a:gd name="connsiteX1" fmla="*/ 1187196 w 2401559"/>
                <a:gd name="connsiteY1" fmla="*/ 199950 h 200070"/>
                <a:gd name="connsiteX2" fmla="*/ 2401559 w 2401559"/>
                <a:gd name="connsiteY2" fmla="*/ 49074 h 200070"/>
                <a:gd name="connsiteX0" fmla="*/ 0 w 2392239"/>
                <a:gd name="connsiteY0" fmla="*/ 11890 h 217895"/>
                <a:gd name="connsiteX1" fmla="*/ 1177876 w 2392239"/>
                <a:gd name="connsiteY1" fmla="*/ 217630 h 217895"/>
                <a:gd name="connsiteX2" fmla="*/ 2392239 w 2392239"/>
                <a:gd name="connsiteY2" fmla="*/ 66754 h 217895"/>
                <a:gd name="connsiteX0" fmla="*/ 0 w 2392239"/>
                <a:gd name="connsiteY0" fmla="*/ 12244 h 209116"/>
                <a:gd name="connsiteX1" fmla="*/ 996128 w 2392239"/>
                <a:gd name="connsiteY1" fmla="*/ 208840 h 209116"/>
                <a:gd name="connsiteX2" fmla="*/ 2392239 w 2392239"/>
                <a:gd name="connsiteY2" fmla="*/ 67108 h 209116"/>
                <a:gd name="connsiteX0" fmla="*/ 0 w 2392239"/>
                <a:gd name="connsiteY0" fmla="*/ 12981 h 211773"/>
                <a:gd name="connsiteX1" fmla="*/ 996128 w 2392239"/>
                <a:gd name="connsiteY1" fmla="*/ 209577 h 211773"/>
                <a:gd name="connsiteX2" fmla="*/ 2392239 w 2392239"/>
                <a:gd name="connsiteY2" fmla="*/ 67845 h 211773"/>
                <a:gd name="connsiteX0" fmla="*/ 0 w 2382919"/>
                <a:gd name="connsiteY0" fmla="*/ 98026 h 157846"/>
                <a:gd name="connsiteX1" fmla="*/ 986808 w 2382919"/>
                <a:gd name="connsiteY1" fmla="*/ 156901 h 157846"/>
                <a:gd name="connsiteX2" fmla="*/ 2382919 w 2382919"/>
                <a:gd name="connsiteY2" fmla="*/ 15169 h 157846"/>
                <a:gd name="connsiteX0" fmla="*/ 0 w 2364278"/>
                <a:gd name="connsiteY0" fmla="*/ 98026 h 157844"/>
                <a:gd name="connsiteX1" fmla="*/ 986808 w 2364278"/>
                <a:gd name="connsiteY1" fmla="*/ 156901 h 157844"/>
                <a:gd name="connsiteX2" fmla="*/ 2364278 w 2364278"/>
                <a:gd name="connsiteY2" fmla="*/ 15168 h 157844"/>
                <a:gd name="connsiteX0" fmla="*/ 0 w 986808"/>
                <a:gd name="connsiteY0" fmla="*/ 19701 h 79521"/>
                <a:gd name="connsiteX1" fmla="*/ 986808 w 986808"/>
                <a:gd name="connsiteY1" fmla="*/ 78576 h 79521"/>
                <a:gd name="connsiteX0" fmla="*/ 0 w 888354"/>
                <a:gd name="connsiteY0" fmla="*/ 20760 h 70945"/>
                <a:gd name="connsiteX1" fmla="*/ 888354 w 888354"/>
                <a:gd name="connsiteY1" fmla="*/ 69936 h 70945"/>
                <a:gd name="connsiteX0" fmla="*/ 2100 w 345670"/>
                <a:gd name="connsiteY0" fmla="*/ 154496 h 154496"/>
                <a:gd name="connsiteX1" fmla="*/ 345670 w 345670"/>
                <a:gd name="connsiteY1" fmla="*/ 0 h 154496"/>
                <a:gd name="connsiteX0" fmla="*/ 0 w 402642"/>
                <a:gd name="connsiteY0" fmla="*/ 144797 h 144797"/>
                <a:gd name="connsiteX1" fmla="*/ 402642 w 402642"/>
                <a:gd name="connsiteY1" fmla="*/ 0 h 144797"/>
                <a:gd name="connsiteX0" fmla="*/ 0 w 402642"/>
                <a:gd name="connsiteY0" fmla="*/ 144797 h 144797"/>
                <a:gd name="connsiteX1" fmla="*/ 402642 w 402642"/>
                <a:gd name="connsiteY1" fmla="*/ 0 h 144797"/>
                <a:gd name="connsiteX0" fmla="*/ 0 w 402642"/>
                <a:gd name="connsiteY0" fmla="*/ 144797 h 144797"/>
                <a:gd name="connsiteX1" fmla="*/ 402642 w 402642"/>
                <a:gd name="connsiteY1" fmla="*/ 0 h 144797"/>
                <a:gd name="connsiteX0" fmla="*/ 0 w 317315"/>
                <a:gd name="connsiteY0" fmla="*/ 47811 h 47811"/>
                <a:gd name="connsiteX1" fmla="*/ 317315 w 317315"/>
                <a:gd name="connsiteY1" fmla="*/ 0 h 47811"/>
                <a:gd name="connsiteX0" fmla="*/ 0 w 1498776"/>
                <a:gd name="connsiteY0" fmla="*/ 115702 h 115702"/>
                <a:gd name="connsiteX1" fmla="*/ 1498776 w 1498776"/>
                <a:gd name="connsiteY1" fmla="*/ 0 h 115702"/>
                <a:gd name="connsiteX0" fmla="*/ 0 w 1498776"/>
                <a:gd name="connsiteY0" fmla="*/ 115702 h 115702"/>
                <a:gd name="connsiteX1" fmla="*/ 1498776 w 1498776"/>
                <a:gd name="connsiteY1" fmla="*/ 0 h 115702"/>
                <a:gd name="connsiteX0" fmla="*/ 0 w 1498776"/>
                <a:gd name="connsiteY0" fmla="*/ 115702 h 120745"/>
                <a:gd name="connsiteX1" fmla="*/ 1498776 w 1498776"/>
                <a:gd name="connsiteY1" fmla="*/ 0 h 120745"/>
                <a:gd name="connsiteX0" fmla="*/ 0 w 1290885"/>
                <a:gd name="connsiteY0" fmla="*/ 0 h 26728"/>
                <a:gd name="connsiteX1" fmla="*/ 1290885 w 1290885"/>
                <a:gd name="connsiteY1" fmla="*/ 2053 h 26728"/>
                <a:gd name="connsiteX0" fmla="*/ 0 w 1311948"/>
                <a:gd name="connsiteY0" fmla="*/ 0 h 48596"/>
                <a:gd name="connsiteX1" fmla="*/ 1311948 w 1311948"/>
                <a:gd name="connsiteY1" fmla="*/ 33177 h 48596"/>
                <a:gd name="connsiteX0" fmla="*/ 0 w 1311948"/>
                <a:gd name="connsiteY0" fmla="*/ 0 h 58854"/>
                <a:gd name="connsiteX1" fmla="*/ 1311948 w 1311948"/>
                <a:gd name="connsiteY1" fmla="*/ 33177 h 58854"/>
                <a:gd name="connsiteX0" fmla="*/ 0 w 1311948"/>
                <a:gd name="connsiteY0" fmla="*/ 0 h 70143"/>
                <a:gd name="connsiteX1" fmla="*/ 1311948 w 1311948"/>
                <a:gd name="connsiteY1" fmla="*/ 33177 h 70143"/>
                <a:gd name="connsiteX0" fmla="*/ 0 w 1311948"/>
                <a:gd name="connsiteY0" fmla="*/ 0 h 70143"/>
                <a:gd name="connsiteX1" fmla="*/ 1311948 w 1311948"/>
                <a:gd name="connsiteY1" fmla="*/ 33177 h 70143"/>
                <a:gd name="connsiteX0" fmla="*/ 0 w 964407"/>
                <a:gd name="connsiteY0" fmla="*/ 0 h 283816"/>
                <a:gd name="connsiteX1" fmla="*/ 964407 w 964407"/>
                <a:gd name="connsiteY1" fmla="*/ 274386 h 283816"/>
                <a:gd name="connsiteX0" fmla="*/ 0 w 1333011"/>
                <a:gd name="connsiteY0" fmla="*/ 0 h 56657"/>
                <a:gd name="connsiteX1" fmla="*/ 1333011 w 1333011"/>
                <a:gd name="connsiteY1" fmla="*/ 9834 h 56657"/>
                <a:gd name="connsiteX0" fmla="*/ 0 w 1347805"/>
                <a:gd name="connsiteY0" fmla="*/ 121331 h 143883"/>
                <a:gd name="connsiteX1" fmla="*/ 1347805 w 1347805"/>
                <a:gd name="connsiteY1" fmla="*/ 0 h 143883"/>
                <a:gd name="connsiteX0" fmla="*/ 0 w 1347805"/>
                <a:gd name="connsiteY0" fmla="*/ 121331 h 150991"/>
                <a:gd name="connsiteX1" fmla="*/ 1347805 w 1347805"/>
                <a:gd name="connsiteY1" fmla="*/ 0 h 150991"/>
                <a:gd name="connsiteX0" fmla="*/ 0 w 1347805"/>
                <a:gd name="connsiteY0" fmla="*/ 121331 h 141617"/>
                <a:gd name="connsiteX1" fmla="*/ 1347805 w 1347805"/>
                <a:gd name="connsiteY1" fmla="*/ 0 h 141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47805" h="141617">
                  <a:moveTo>
                    <a:pt x="0" y="121331"/>
                  </a:moveTo>
                  <a:cubicBezTo>
                    <a:pt x="345168" y="175480"/>
                    <a:pt x="688986" y="116561"/>
                    <a:pt x="1347805" y="0"/>
                  </a:cubicBezTo>
                </a:path>
              </a:pathLst>
            </a:custGeom>
            <a:noFill/>
            <a:ln w="19050">
              <a:solidFill>
                <a:srgbClr val="0070C0">
                  <a:alpha val="25098"/>
                </a:srgb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Oval 39"/>
            <p:cNvSpPr/>
            <p:nvPr/>
          </p:nvSpPr>
          <p:spPr>
            <a:xfrm>
              <a:off x="2710810" y="2957563"/>
              <a:ext cx="589085" cy="63148"/>
            </a:xfrm>
            <a:custGeom>
              <a:avLst/>
              <a:gdLst>
                <a:gd name="connsiteX0" fmla="*/ 0 w 381000"/>
                <a:gd name="connsiteY0" fmla="*/ 128016 h 256032"/>
                <a:gd name="connsiteX1" fmla="*/ 190500 w 381000"/>
                <a:gd name="connsiteY1" fmla="*/ 0 h 256032"/>
                <a:gd name="connsiteX2" fmla="*/ 381000 w 381000"/>
                <a:gd name="connsiteY2" fmla="*/ 128016 h 256032"/>
                <a:gd name="connsiteX3" fmla="*/ 190500 w 381000"/>
                <a:gd name="connsiteY3" fmla="*/ 256032 h 256032"/>
                <a:gd name="connsiteX4" fmla="*/ 0 w 381000"/>
                <a:gd name="connsiteY4" fmla="*/ 128016 h 256032"/>
                <a:gd name="connsiteX0" fmla="*/ 0 w 381000"/>
                <a:gd name="connsiteY0" fmla="*/ 128016 h 347472"/>
                <a:gd name="connsiteX1" fmla="*/ 190500 w 381000"/>
                <a:gd name="connsiteY1" fmla="*/ 0 h 347472"/>
                <a:gd name="connsiteX2" fmla="*/ 381000 w 381000"/>
                <a:gd name="connsiteY2" fmla="*/ 128016 h 347472"/>
                <a:gd name="connsiteX3" fmla="*/ 281940 w 381000"/>
                <a:gd name="connsiteY3" fmla="*/ 347472 h 347472"/>
                <a:gd name="connsiteX0" fmla="*/ 0 w 381000"/>
                <a:gd name="connsiteY0" fmla="*/ 128016 h 128016"/>
                <a:gd name="connsiteX1" fmla="*/ 190500 w 381000"/>
                <a:gd name="connsiteY1" fmla="*/ 0 h 128016"/>
                <a:gd name="connsiteX2" fmla="*/ 381000 w 381000"/>
                <a:gd name="connsiteY2" fmla="*/ 128016 h 128016"/>
                <a:gd name="connsiteX0" fmla="*/ 0 w 381000"/>
                <a:gd name="connsiteY0" fmla="*/ 13039 h 182203"/>
                <a:gd name="connsiteX1" fmla="*/ 204216 w 381000"/>
                <a:gd name="connsiteY1" fmla="*/ 182203 h 182203"/>
                <a:gd name="connsiteX2" fmla="*/ 381000 w 381000"/>
                <a:gd name="connsiteY2" fmla="*/ 13039 h 182203"/>
                <a:gd name="connsiteX0" fmla="*/ 0 w 1673974"/>
                <a:gd name="connsiteY0" fmla="*/ 10404 h 267032"/>
                <a:gd name="connsiteX1" fmla="*/ 1479804 w 1673974"/>
                <a:gd name="connsiteY1" fmla="*/ 266436 h 267032"/>
                <a:gd name="connsiteX2" fmla="*/ 1656588 w 1673974"/>
                <a:gd name="connsiteY2" fmla="*/ 97272 h 267032"/>
                <a:gd name="connsiteX0" fmla="*/ 0 w 2392680"/>
                <a:gd name="connsiteY0" fmla="*/ 10279 h 266570"/>
                <a:gd name="connsiteX1" fmla="*/ 1479804 w 2392680"/>
                <a:gd name="connsiteY1" fmla="*/ 266311 h 266570"/>
                <a:gd name="connsiteX2" fmla="*/ 2392680 w 2392680"/>
                <a:gd name="connsiteY2" fmla="*/ 69715 h 266570"/>
                <a:gd name="connsiteX0" fmla="*/ 0 w 2392680"/>
                <a:gd name="connsiteY0" fmla="*/ 13935 h 174348"/>
                <a:gd name="connsiteX1" fmla="*/ 1164336 w 2392680"/>
                <a:gd name="connsiteY1" fmla="*/ 173955 h 174348"/>
                <a:gd name="connsiteX2" fmla="*/ 2392680 w 2392680"/>
                <a:gd name="connsiteY2" fmla="*/ 73371 h 174348"/>
                <a:gd name="connsiteX0" fmla="*/ 0 w 2415540"/>
                <a:gd name="connsiteY0" fmla="*/ 12839 h 201099"/>
                <a:gd name="connsiteX1" fmla="*/ 1187196 w 2415540"/>
                <a:gd name="connsiteY1" fmla="*/ 200291 h 201099"/>
                <a:gd name="connsiteX2" fmla="*/ 2415540 w 2415540"/>
                <a:gd name="connsiteY2" fmla="*/ 99707 h 201099"/>
                <a:gd name="connsiteX0" fmla="*/ 0 w 2401559"/>
                <a:gd name="connsiteY0" fmla="*/ 12498 h 200070"/>
                <a:gd name="connsiteX1" fmla="*/ 1187196 w 2401559"/>
                <a:gd name="connsiteY1" fmla="*/ 199950 h 200070"/>
                <a:gd name="connsiteX2" fmla="*/ 2401559 w 2401559"/>
                <a:gd name="connsiteY2" fmla="*/ 49074 h 200070"/>
                <a:gd name="connsiteX0" fmla="*/ 0 w 2392239"/>
                <a:gd name="connsiteY0" fmla="*/ 11890 h 217895"/>
                <a:gd name="connsiteX1" fmla="*/ 1177876 w 2392239"/>
                <a:gd name="connsiteY1" fmla="*/ 217630 h 217895"/>
                <a:gd name="connsiteX2" fmla="*/ 2392239 w 2392239"/>
                <a:gd name="connsiteY2" fmla="*/ 66754 h 217895"/>
                <a:gd name="connsiteX0" fmla="*/ 0 w 2392239"/>
                <a:gd name="connsiteY0" fmla="*/ 12244 h 209116"/>
                <a:gd name="connsiteX1" fmla="*/ 996128 w 2392239"/>
                <a:gd name="connsiteY1" fmla="*/ 208840 h 209116"/>
                <a:gd name="connsiteX2" fmla="*/ 2392239 w 2392239"/>
                <a:gd name="connsiteY2" fmla="*/ 67108 h 209116"/>
                <a:gd name="connsiteX0" fmla="*/ 0 w 2392239"/>
                <a:gd name="connsiteY0" fmla="*/ 12981 h 211773"/>
                <a:gd name="connsiteX1" fmla="*/ 996128 w 2392239"/>
                <a:gd name="connsiteY1" fmla="*/ 209577 h 211773"/>
                <a:gd name="connsiteX2" fmla="*/ 2392239 w 2392239"/>
                <a:gd name="connsiteY2" fmla="*/ 67845 h 211773"/>
                <a:gd name="connsiteX0" fmla="*/ 0 w 1876641"/>
                <a:gd name="connsiteY0" fmla="*/ 12981 h 212573"/>
                <a:gd name="connsiteX1" fmla="*/ 996128 w 1876641"/>
                <a:gd name="connsiteY1" fmla="*/ 209577 h 212573"/>
                <a:gd name="connsiteX2" fmla="*/ 1876641 w 1876641"/>
                <a:gd name="connsiteY2" fmla="*/ 135939 h 212573"/>
                <a:gd name="connsiteX0" fmla="*/ 0 w 1876641"/>
                <a:gd name="connsiteY0" fmla="*/ 0 h 122958"/>
                <a:gd name="connsiteX1" fmla="*/ 1876641 w 1876641"/>
                <a:gd name="connsiteY1" fmla="*/ 122958 h 122958"/>
                <a:gd name="connsiteX0" fmla="*/ 0 w 1876641"/>
                <a:gd name="connsiteY0" fmla="*/ 1706 h 124664"/>
                <a:gd name="connsiteX1" fmla="*/ 1360482 w 1876641"/>
                <a:gd name="connsiteY1" fmla="*/ 5533 h 124664"/>
                <a:gd name="connsiteX2" fmla="*/ 1876641 w 1876641"/>
                <a:gd name="connsiteY2" fmla="*/ 124664 h 124664"/>
                <a:gd name="connsiteX0" fmla="*/ 0 w 2248465"/>
                <a:gd name="connsiteY0" fmla="*/ 139688 h 145221"/>
                <a:gd name="connsiteX1" fmla="*/ 1360482 w 2248465"/>
                <a:gd name="connsiteY1" fmla="*/ 143515 h 145221"/>
                <a:gd name="connsiteX2" fmla="*/ 2248465 w 2248465"/>
                <a:gd name="connsiteY2" fmla="*/ 0 h 145221"/>
                <a:gd name="connsiteX0" fmla="*/ 0 w 2248465"/>
                <a:gd name="connsiteY0" fmla="*/ 139688 h 139688"/>
                <a:gd name="connsiteX1" fmla="*/ 2248465 w 2248465"/>
                <a:gd name="connsiteY1" fmla="*/ 0 h 139688"/>
                <a:gd name="connsiteX0" fmla="*/ 0 w 493452"/>
                <a:gd name="connsiteY0" fmla="*/ 86186 h 86186"/>
                <a:gd name="connsiteX1" fmla="*/ 493452 w 493452"/>
                <a:gd name="connsiteY1" fmla="*/ 0 h 86186"/>
                <a:gd name="connsiteX0" fmla="*/ 0 w 493452"/>
                <a:gd name="connsiteY0" fmla="*/ 86186 h 86186"/>
                <a:gd name="connsiteX1" fmla="*/ 493452 w 493452"/>
                <a:gd name="connsiteY1" fmla="*/ 0 h 86186"/>
                <a:gd name="connsiteX0" fmla="*/ 0 w 493452"/>
                <a:gd name="connsiteY0" fmla="*/ 97521 h 97521"/>
                <a:gd name="connsiteX1" fmla="*/ 493452 w 493452"/>
                <a:gd name="connsiteY1" fmla="*/ 11335 h 97521"/>
                <a:gd name="connsiteX0" fmla="*/ 0 w 493452"/>
                <a:gd name="connsiteY0" fmla="*/ 86186 h 86186"/>
                <a:gd name="connsiteX1" fmla="*/ 493452 w 493452"/>
                <a:gd name="connsiteY1" fmla="*/ 0 h 86186"/>
                <a:gd name="connsiteX0" fmla="*/ 0 w 493452"/>
                <a:gd name="connsiteY0" fmla="*/ 86186 h 86186"/>
                <a:gd name="connsiteX1" fmla="*/ 493452 w 493452"/>
                <a:gd name="connsiteY1" fmla="*/ 0 h 86186"/>
                <a:gd name="connsiteX0" fmla="*/ 0 w 493452"/>
                <a:gd name="connsiteY0" fmla="*/ 49316 h 49316"/>
                <a:gd name="connsiteX1" fmla="*/ 493452 w 493452"/>
                <a:gd name="connsiteY1" fmla="*/ 6904 h 49316"/>
                <a:gd name="connsiteX0" fmla="*/ 0 w 493452"/>
                <a:gd name="connsiteY0" fmla="*/ 42412 h 42412"/>
                <a:gd name="connsiteX1" fmla="*/ 493452 w 493452"/>
                <a:gd name="connsiteY1" fmla="*/ 0 h 42412"/>
                <a:gd name="connsiteX0" fmla="*/ 0 w 465733"/>
                <a:gd name="connsiteY0" fmla="*/ 144390 h 144390"/>
                <a:gd name="connsiteX1" fmla="*/ 465733 w 465733"/>
                <a:gd name="connsiteY1" fmla="*/ 0 h 144390"/>
                <a:gd name="connsiteX0" fmla="*/ 0 w 465733"/>
                <a:gd name="connsiteY0" fmla="*/ 144390 h 144390"/>
                <a:gd name="connsiteX1" fmla="*/ 465733 w 465733"/>
                <a:gd name="connsiteY1" fmla="*/ 0 h 144390"/>
                <a:gd name="connsiteX0" fmla="*/ 0 w 465733"/>
                <a:gd name="connsiteY0" fmla="*/ 87563 h 87563"/>
                <a:gd name="connsiteX1" fmla="*/ 465733 w 465733"/>
                <a:gd name="connsiteY1" fmla="*/ 0 h 87563"/>
                <a:gd name="connsiteX0" fmla="*/ 0 w 465733"/>
                <a:gd name="connsiteY0" fmla="*/ 87563 h 87563"/>
                <a:gd name="connsiteX1" fmla="*/ 465733 w 465733"/>
                <a:gd name="connsiteY1" fmla="*/ 0 h 87563"/>
                <a:gd name="connsiteX0" fmla="*/ 0 w 465733"/>
                <a:gd name="connsiteY0" fmla="*/ 87563 h 87563"/>
                <a:gd name="connsiteX1" fmla="*/ 465733 w 465733"/>
                <a:gd name="connsiteY1" fmla="*/ 0 h 87563"/>
                <a:gd name="connsiteX0" fmla="*/ 0 w 470999"/>
                <a:gd name="connsiteY0" fmla="*/ 103062 h 103062"/>
                <a:gd name="connsiteX1" fmla="*/ 470999 w 470999"/>
                <a:gd name="connsiteY1" fmla="*/ 0 h 103062"/>
                <a:gd name="connsiteX0" fmla="*/ 0 w 470999"/>
                <a:gd name="connsiteY0" fmla="*/ 103062 h 103062"/>
                <a:gd name="connsiteX1" fmla="*/ 470999 w 470999"/>
                <a:gd name="connsiteY1" fmla="*/ 0 h 103062"/>
                <a:gd name="connsiteX0" fmla="*/ 0 w 600449"/>
                <a:gd name="connsiteY0" fmla="*/ 63148 h 63148"/>
                <a:gd name="connsiteX1" fmla="*/ 600449 w 600449"/>
                <a:gd name="connsiteY1" fmla="*/ 0 h 63148"/>
                <a:gd name="connsiteX0" fmla="*/ 0 w 600449"/>
                <a:gd name="connsiteY0" fmla="*/ 63148 h 63148"/>
                <a:gd name="connsiteX1" fmla="*/ 343791 w 600449"/>
                <a:gd name="connsiteY1" fmla="*/ 8647 h 63148"/>
                <a:gd name="connsiteX2" fmla="*/ 600449 w 600449"/>
                <a:gd name="connsiteY2" fmla="*/ 0 h 63148"/>
                <a:gd name="connsiteX0" fmla="*/ 0 w 600449"/>
                <a:gd name="connsiteY0" fmla="*/ 63148 h 63148"/>
                <a:gd name="connsiteX1" fmla="*/ 343791 w 600449"/>
                <a:gd name="connsiteY1" fmla="*/ 26790 h 63148"/>
                <a:gd name="connsiteX2" fmla="*/ 600449 w 600449"/>
                <a:gd name="connsiteY2" fmla="*/ 0 h 63148"/>
                <a:gd name="connsiteX0" fmla="*/ 0 w 600449"/>
                <a:gd name="connsiteY0" fmla="*/ 63148 h 63148"/>
                <a:gd name="connsiteX1" fmla="*/ 343791 w 600449"/>
                <a:gd name="connsiteY1" fmla="*/ 26790 h 63148"/>
                <a:gd name="connsiteX2" fmla="*/ 600449 w 600449"/>
                <a:gd name="connsiteY2" fmla="*/ 0 h 63148"/>
                <a:gd name="connsiteX0" fmla="*/ 0 w 600449"/>
                <a:gd name="connsiteY0" fmla="*/ 63148 h 63148"/>
                <a:gd name="connsiteX1" fmla="*/ 600449 w 600449"/>
                <a:gd name="connsiteY1" fmla="*/ 0 h 63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0449" h="63148">
                  <a:moveTo>
                    <a:pt x="0" y="63148"/>
                  </a:moveTo>
                  <a:lnTo>
                    <a:pt x="600449" y="0"/>
                  </a:lnTo>
                </a:path>
              </a:pathLst>
            </a:custGeom>
            <a:noFill/>
            <a:ln w="19050">
              <a:solidFill>
                <a:srgbClr val="0070C0">
                  <a:alpha val="25098"/>
                </a:srgb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4" name="Group 333"/>
          <p:cNvGrpSpPr/>
          <p:nvPr/>
        </p:nvGrpSpPr>
        <p:grpSpPr>
          <a:xfrm>
            <a:off x="5604962" y="3920032"/>
            <a:ext cx="1832106" cy="158706"/>
            <a:chOff x="1284454" y="2809446"/>
            <a:chExt cx="2685626" cy="232642"/>
          </a:xfrm>
        </p:grpSpPr>
        <p:sp>
          <p:nvSpPr>
            <p:cNvPr id="335" name="Oval 39"/>
            <p:cNvSpPr/>
            <p:nvPr/>
          </p:nvSpPr>
          <p:spPr>
            <a:xfrm>
              <a:off x="1284454" y="2966350"/>
              <a:ext cx="1357032" cy="75738"/>
            </a:xfrm>
            <a:custGeom>
              <a:avLst/>
              <a:gdLst>
                <a:gd name="connsiteX0" fmla="*/ 0 w 381000"/>
                <a:gd name="connsiteY0" fmla="*/ 128016 h 256032"/>
                <a:gd name="connsiteX1" fmla="*/ 190500 w 381000"/>
                <a:gd name="connsiteY1" fmla="*/ 0 h 256032"/>
                <a:gd name="connsiteX2" fmla="*/ 381000 w 381000"/>
                <a:gd name="connsiteY2" fmla="*/ 128016 h 256032"/>
                <a:gd name="connsiteX3" fmla="*/ 190500 w 381000"/>
                <a:gd name="connsiteY3" fmla="*/ 256032 h 256032"/>
                <a:gd name="connsiteX4" fmla="*/ 0 w 381000"/>
                <a:gd name="connsiteY4" fmla="*/ 128016 h 256032"/>
                <a:gd name="connsiteX0" fmla="*/ 0 w 381000"/>
                <a:gd name="connsiteY0" fmla="*/ 128016 h 347472"/>
                <a:gd name="connsiteX1" fmla="*/ 190500 w 381000"/>
                <a:gd name="connsiteY1" fmla="*/ 0 h 347472"/>
                <a:gd name="connsiteX2" fmla="*/ 381000 w 381000"/>
                <a:gd name="connsiteY2" fmla="*/ 128016 h 347472"/>
                <a:gd name="connsiteX3" fmla="*/ 281940 w 381000"/>
                <a:gd name="connsiteY3" fmla="*/ 347472 h 347472"/>
                <a:gd name="connsiteX0" fmla="*/ 0 w 381000"/>
                <a:gd name="connsiteY0" fmla="*/ 128016 h 128016"/>
                <a:gd name="connsiteX1" fmla="*/ 190500 w 381000"/>
                <a:gd name="connsiteY1" fmla="*/ 0 h 128016"/>
                <a:gd name="connsiteX2" fmla="*/ 381000 w 381000"/>
                <a:gd name="connsiteY2" fmla="*/ 128016 h 128016"/>
                <a:gd name="connsiteX0" fmla="*/ 0 w 381000"/>
                <a:gd name="connsiteY0" fmla="*/ 13039 h 182203"/>
                <a:gd name="connsiteX1" fmla="*/ 204216 w 381000"/>
                <a:gd name="connsiteY1" fmla="*/ 182203 h 182203"/>
                <a:gd name="connsiteX2" fmla="*/ 381000 w 381000"/>
                <a:gd name="connsiteY2" fmla="*/ 13039 h 182203"/>
                <a:gd name="connsiteX0" fmla="*/ 0 w 1673974"/>
                <a:gd name="connsiteY0" fmla="*/ 10404 h 267032"/>
                <a:gd name="connsiteX1" fmla="*/ 1479804 w 1673974"/>
                <a:gd name="connsiteY1" fmla="*/ 266436 h 267032"/>
                <a:gd name="connsiteX2" fmla="*/ 1656588 w 1673974"/>
                <a:gd name="connsiteY2" fmla="*/ 97272 h 267032"/>
                <a:gd name="connsiteX0" fmla="*/ 0 w 2392680"/>
                <a:gd name="connsiteY0" fmla="*/ 10279 h 266570"/>
                <a:gd name="connsiteX1" fmla="*/ 1479804 w 2392680"/>
                <a:gd name="connsiteY1" fmla="*/ 266311 h 266570"/>
                <a:gd name="connsiteX2" fmla="*/ 2392680 w 2392680"/>
                <a:gd name="connsiteY2" fmla="*/ 69715 h 266570"/>
                <a:gd name="connsiteX0" fmla="*/ 0 w 2392680"/>
                <a:gd name="connsiteY0" fmla="*/ 13935 h 174348"/>
                <a:gd name="connsiteX1" fmla="*/ 1164336 w 2392680"/>
                <a:gd name="connsiteY1" fmla="*/ 173955 h 174348"/>
                <a:gd name="connsiteX2" fmla="*/ 2392680 w 2392680"/>
                <a:gd name="connsiteY2" fmla="*/ 73371 h 174348"/>
                <a:gd name="connsiteX0" fmla="*/ 0 w 2415540"/>
                <a:gd name="connsiteY0" fmla="*/ 12839 h 201099"/>
                <a:gd name="connsiteX1" fmla="*/ 1187196 w 2415540"/>
                <a:gd name="connsiteY1" fmla="*/ 200291 h 201099"/>
                <a:gd name="connsiteX2" fmla="*/ 2415540 w 2415540"/>
                <a:gd name="connsiteY2" fmla="*/ 99707 h 201099"/>
                <a:gd name="connsiteX0" fmla="*/ 0 w 2401559"/>
                <a:gd name="connsiteY0" fmla="*/ 12498 h 200070"/>
                <a:gd name="connsiteX1" fmla="*/ 1187196 w 2401559"/>
                <a:gd name="connsiteY1" fmla="*/ 199950 h 200070"/>
                <a:gd name="connsiteX2" fmla="*/ 2401559 w 2401559"/>
                <a:gd name="connsiteY2" fmla="*/ 49074 h 200070"/>
                <a:gd name="connsiteX0" fmla="*/ 0 w 2392239"/>
                <a:gd name="connsiteY0" fmla="*/ 11890 h 217895"/>
                <a:gd name="connsiteX1" fmla="*/ 1177876 w 2392239"/>
                <a:gd name="connsiteY1" fmla="*/ 217630 h 217895"/>
                <a:gd name="connsiteX2" fmla="*/ 2392239 w 2392239"/>
                <a:gd name="connsiteY2" fmla="*/ 66754 h 217895"/>
                <a:gd name="connsiteX0" fmla="*/ 0 w 2392239"/>
                <a:gd name="connsiteY0" fmla="*/ 12244 h 209116"/>
                <a:gd name="connsiteX1" fmla="*/ 996128 w 2392239"/>
                <a:gd name="connsiteY1" fmla="*/ 208840 h 209116"/>
                <a:gd name="connsiteX2" fmla="*/ 2392239 w 2392239"/>
                <a:gd name="connsiteY2" fmla="*/ 67108 h 209116"/>
                <a:gd name="connsiteX0" fmla="*/ 0 w 2392239"/>
                <a:gd name="connsiteY0" fmla="*/ 12981 h 211773"/>
                <a:gd name="connsiteX1" fmla="*/ 996128 w 2392239"/>
                <a:gd name="connsiteY1" fmla="*/ 209577 h 211773"/>
                <a:gd name="connsiteX2" fmla="*/ 2392239 w 2392239"/>
                <a:gd name="connsiteY2" fmla="*/ 67845 h 211773"/>
                <a:gd name="connsiteX0" fmla="*/ 0 w 1876641"/>
                <a:gd name="connsiteY0" fmla="*/ 12981 h 212573"/>
                <a:gd name="connsiteX1" fmla="*/ 996128 w 1876641"/>
                <a:gd name="connsiteY1" fmla="*/ 209577 h 212573"/>
                <a:gd name="connsiteX2" fmla="*/ 1876641 w 1876641"/>
                <a:gd name="connsiteY2" fmla="*/ 135939 h 212573"/>
                <a:gd name="connsiteX0" fmla="*/ 0 w 1832021"/>
                <a:gd name="connsiteY0" fmla="*/ 12981 h 212739"/>
                <a:gd name="connsiteX1" fmla="*/ 996128 w 1832021"/>
                <a:gd name="connsiteY1" fmla="*/ 209577 h 212739"/>
                <a:gd name="connsiteX2" fmla="*/ 1832021 w 1832021"/>
                <a:gd name="connsiteY2" fmla="*/ 145667 h 212739"/>
                <a:gd name="connsiteX0" fmla="*/ 0 w 1832021"/>
                <a:gd name="connsiteY0" fmla="*/ 12981 h 214586"/>
                <a:gd name="connsiteX1" fmla="*/ 996128 w 1832021"/>
                <a:gd name="connsiteY1" fmla="*/ 209577 h 214586"/>
                <a:gd name="connsiteX2" fmla="*/ 1832021 w 1832021"/>
                <a:gd name="connsiteY2" fmla="*/ 145667 h 214586"/>
                <a:gd name="connsiteX0" fmla="*/ 0 w 1898894"/>
                <a:gd name="connsiteY0" fmla="*/ 12981 h 213950"/>
                <a:gd name="connsiteX1" fmla="*/ 996128 w 1898894"/>
                <a:gd name="connsiteY1" fmla="*/ 209577 h 213950"/>
                <a:gd name="connsiteX2" fmla="*/ 1898894 w 1898894"/>
                <a:gd name="connsiteY2" fmla="*/ 129265 h 213950"/>
                <a:gd name="connsiteX0" fmla="*/ 0 w 1898894"/>
                <a:gd name="connsiteY0" fmla="*/ 12981 h 215118"/>
                <a:gd name="connsiteX1" fmla="*/ 996128 w 1898894"/>
                <a:gd name="connsiteY1" fmla="*/ 209577 h 215118"/>
                <a:gd name="connsiteX2" fmla="*/ 1898894 w 1898894"/>
                <a:gd name="connsiteY2" fmla="*/ 129265 h 215118"/>
                <a:gd name="connsiteX0" fmla="*/ 0 w 1898894"/>
                <a:gd name="connsiteY0" fmla="*/ 0 h 116284"/>
                <a:gd name="connsiteX1" fmla="*/ 1898894 w 1898894"/>
                <a:gd name="connsiteY1" fmla="*/ 116284 h 116284"/>
                <a:gd name="connsiteX0" fmla="*/ 0 w 1898894"/>
                <a:gd name="connsiteY0" fmla="*/ 0 h 141599"/>
                <a:gd name="connsiteX1" fmla="*/ 1898894 w 1898894"/>
                <a:gd name="connsiteY1" fmla="*/ 116284 h 141599"/>
                <a:gd name="connsiteX0" fmla="*/ 0 w 1903852"/>
                <a:gd name="connsiteY0" fmla="*/ 0 h 116027"/>
                <a:gd name="connsiteX1" fmla="*/ 1903852 w 1903852"/>
                <a:gd name="connsiteY1" fmla="*/ 87101 h 116027"/>
                <a:gd name="connsiteX0" fmla="*/ 0 w 1903852"/>
                <a:gd name="connsiteY0" fmla="*/ 0 h 128259"/>
                <a:gd name="connsiteX1" fmla="*/ 1903852 w 1903852"/>
                <a:gd name="connsiteY1" fmla="*/ 87101 h 128259"/>
                <a:gd name="connsiteX0" fmla="*/ 0 w 1908810"/>
                <a:gd name="connsiteY0" fmla="*/ 0 h 104334"/>
                <a:gd name="connsiteX1" fmla="*/ 1908810 w 1908810"/>
                <a:gd name="connsiteY1" fmla="*/ 57918 h 104334"/>
                <a:gd name="connsiteX0" fmla="*/ 0 w 1908810"/>
                <a:gd name="connsiteY0" fmla="*/ 0 h 136462"/>
                <a:gd name="connsiteX1" fmla="*/ 1908810 w 1908810"/>
                <a:gd name="connsiteY1" fmla="*/ 57918 h 136462"/>
                <a:gd name="connsiteX0" fmla="*/ 0 w 1493031"/>
                <a:gd name="connsiteY0" fmla="*/ 0 h 174740"/>
                <a:gd name="connsiteX1" fmla="*/ 1493031 w 1493031"/>
                <a:gd name="connsiteY1" fmla="*/ 105508 h 174740"/>
                <a:gd name="connsiteX0" fmla="*/ 0 w 1493031"/>
                <a:gd name="connsiteY0" fmla="*/ 0 h 153057"/>
                <a:gd name="connsiteX1" fmla="*/ 1493031 w 1493031"/>
                <a:gd name="connsiteY1" fmla="*/ 105508 h 153057"/>
                <a:gd name="connsiteX0" fmla="*/ 0 w 1493031"/>
                <a:gd name="connsiteY0" fmla="*/ 0 h 110774"/>
                <a:gd name="connsiteX1" fmla="*/ 1493031 w 1493031"/>
                <a:gd name="connsiteY1" fmla="*/ 53847 h 110774"/>
                <a:gd name="connsiteX0" fmla="*/ 0 w 1518921"/>
                <a:gd name="connsiteY0" fmla="*/ 0 h 105123"/>
                <a:gd name="connsiteX1" fmla="*/ 1518921 w 1518921"/>
                <a:gd name="connsiteY1" fmla="*/ 46590 h 105123"/>
                <a:gd name="connsiteX0" fmla="*/ 0 w 1518921"/>
                <a:gd name="connsiteY0" fmla="*/ 0 h 65206"/>
                <a:gd name="connsiteX1" fmla="*/ 1518921 w 1518921"/>
                <a:gd name="connsiteY1" fmla="*/ 46590 h 65206"/>
                <a:gd name="connsiteX0" fmla="*/ 0 w 1518921"/>
                <a:gd name="connsiteY0" fmla="*/ 0 h 75738"/>
                <a:gd name="connsiteX1" fmla="*/ 1518921 w 1518921"/>
                <a:gd name="connsiteY1" fmla="*/ 46590 h 75738"/>
                <a:gd name="connsiteX0" fmla="*/ 0 w 1431293"/>
                <a:gd name="connsiteY0" fmla="*/ 0 h 75738"/>
                <a:gd name="connsiteX1" fmla="*/ 1431293 w 1431293"/>
                <a:gd name="connsiteY1" fmla="*/ 46590 h 75738"/>
                <a:gd name="connsiteX0" fmla="*/ 0 w 1383212"/>
                <a:gd name="connsiteY0" fmla="*/ 0 h 75738"/>
                <a:gd name="connsiteX1" fmla="*/ 1383212 w 1383212"/>
                <a:gd name="connsiteY1" fmla="*/ 46590 h 75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83212" h="75738">
                  <a:moveTo>
                    <a:pt x="0" y="0"/>
                  </a:moveTo>
                  <a:cubicBezTo>
                    <a:pt x="588582" y="85933"/>
                    <a:pt x="547171" y="94725"/>
                    <a:pt x="1383212" y="46590"/>
                  </a:cubicBezTo>
                </a:path>
              </a:pathLst>
            </a:custGeom>
            <a:noFill/>
            <a:ln w="19050">
              <a:solidFill>
                <a:srgbClr val="0070C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36" name="Oval 39"/>
            <p:cNvSpPr/>
            <p:nvPr/>
          </p:nvSpPr>
          <p:spPr>
            <a:xfrm flipV="1">
              <a:off x="2014681" y="2822185"/>
              <a:ext cx="629524" cy="73573"/>
            </a:xfrm>
            <a:custGeom>
              <a:avLst/>
              <a:gdLst>
                <a:gd name="connsiteX0" fmla="*/ 0 w 381000"/>
                <a:gd name="connsiteY0" fmla="*/ 128016 h 256032"/>
                <a:gd name="connsiteX1" fmla="*/ 190500 w 381000"/>
                <a:gd name="connsiteY1" fmla="*/ 0 h 256032"/>
                <a:gd name="connsiteX2" fmla="*/ 381000 w 381000"/>
                <a:gd name="connsiteY2" fmla="*/ 128016 h 256032"/>
                <a:gd name="connsiteX3" fmla="*/ 190500 w 381000"/>
                <a:gd name="connsiteY3" fmla="*/ 256032 h 256032"/>
                <a:gd name="connsiteX4" fmla="*/ 0 w 381000"/>
                <a:gd name="connsiteY4" fmla="*/ 128016 h 256032"/>
                <a:gd name="connsiteX0" fmla="*/ 0 w 381000"/>
                <a:gd name="connsiteY0" fmla="*/ 128016 h 347472"/>
                <a:gd name="connsiteX1" fmla="*/ 190500 w 381000"/>
                <a:gd name="connsiteY1" fmla="*/ 0 h 347472"/>
                <a:gd name="connsiteX2" fmla="*/ 381000 w 381000"/>
                <a:gd name="connsiteY2" fmla="*/ 128016 h 347472"/>
                <a:gd name="connsiteX3" fmla="*/ 281940 w 381000"/>
                <a:gd name="connsiteY3" fmla="*/ 347472 h 347472"/>
                <a:gd name="connsiteX0" fmla="*/ 0 w 381000"/>
                <a:gd name="connsiteY0" fmla="*/ 128016 h 128016"/>
                <a:gd name="connsiteX1" fmla="*/ 190500 w 381000"/>
                <a:gd name="connsiteY1" fmla="*/ 0 h 128016"/>
                <a:gd name="connsiteX2" fmla="*/ 381000 w 381000"/>
                <a:gd name="connsiteY2" fmla="*/ 128016 h 128016"/>
                <a:gd name="connsiteX0" fmla="*/ 0 w 381000"/>
                <a:gd name="connsiteY0" fmla="*/ 13039 h 182203"/>
                <a:gd name="connsiteX1" fmla="*/ 204216 w 381000"/>
                <a:gd name="connsiteY1" fmla="*/ 182203 h 182203"/>
                <a:gd name="connsiteX2" fmla="*/ 381000 w 381000"/>
                <a:gd name="connsiteY2" fmla="*/ 13039 h 182203"/>
                <a:gd name="connsiteX0" fmla="*/ 0 w 1673974"/>
                <a:gd name="connsiteY0" fmla="*/ 10404 h 267032"/>
                <a:gd name="connsiteX1" fmla="*/ 1479804 w 1673974"/>
                <a:gd name="connsiteY1" fmla="*/ 266436 h 267032"/>
                <a:gd name="connsiteX2" fmla="*/ 1656588 w 1673974"/>
                <a:gd name="connsiteY2" fmla="*/ 97272 h 267032"/>
                <a:gd name="connsiteX0" fmla="*/ 0 w 2392680"/>
                <a:gd name="connsiteY0" fmla="*/ 10279 h 266570"/>
                <a:gd name="connsiteX1" fmla="*/ 1479804 w 2392680"/>
                <a:gd name="connsiteY1" fmla="*/ 266311 h 266570"/>
                <a:gd name="connsiteX2" fmla="*/ 2392680 w 2392680"/>
                <a:gd name="connsiteY2" fmla="*/ 69715 h 266570"/>
                <a:gd name="connsiteX0" fmla="*/ 0 w 2392680"/>
                <a:gd name="connsiteY0" fmla="*/ 13935 h 174348"/>
                <a:gd name="connsiteX1" fmla="*/ 1164336 w 2392680"/>
                <a:gd name="connsiteY1" fmla="*/ 173955 h 174348"/>
                <a:gd name="connsiteX2" fmla="*/ 2392680 w 2392680"/>
                <a:gd name="connsiteY2" fmla="*/ 73371 h 174348"/>
                <a:gd name="connsiteX0" fmla="*/ 0 w 2415540"/>
                <a:gd name="connsiteY0" fmla="*/ 12839 h 201099"/>
                <a:gd name="connsiteX1" fmla="*/ 1187196 w 2415540"/>
                <a:gd name="connsiteY1" fmla="*/ 200291 h 201099"/>
                <a:gd name="connsiteX2" fmla="*/ 2415540 w 2415540"/>
                <a:gd name="connsiteY2" fmla="*/ 99707 h 201099"/>
                <a:gd name="connsiteX0" fmla="*/ 0 w 2401559"/>
                <a:gd name="connsiteY0" fmla="*/ 12498 h 200070"/>
                <a:gd name="connsiteX1" fmla="*/ 1187196 w 2401559"/>
                <a:gd name="connsiteY1" fmla="*/ 199950 h 200070"/>
                <a:gd name="connsiteX2" fmla="*/ 2401559 w 2401559"/>
                <a:gd name="connsiteY2" fmla="*/ 49074 h 200070"/>
                <a:gd name="connsiteX0" fmla="*/ 0 w 2392239"/>
                <a:gd name="connsiteY0" fmla="*/ 11890 h 217895"/>
                <a:gd name="connsiteX1" fmla="*/ 1177876 w 2392239"/>
                <a:gd name="connsiteY1" fmla="*/ 217630 h 217895"/>
                <a:gd name="connsiteX2" fmla="*/ 2392239 w 2392239"/>
                <a:gd name="connsiteY2" fmla="*/ 66754 h 217895"/>
                <a:gd name="connsiteX0" fmla="*/ 0 w 2392239"/>
                <a:gd name="connsiteY0" fmla="*/ 12244 h 209116"/>
                <a:gd name="connsiteX1" fmla="*/ 996128 w 2392239"/>
                <a:gd name="connsiteY1" fmla="*/ 208840 h 209116"/>
                <a:gd name="connsiteX2" fmla="*/ 2392239 w 2392239"/>
                <a:gd name="connsiteY2" fmla="*/ 67108 h 209116"/>
                <a:gd name="connsiteX0" fmla="*/ 0 w 2392239"/>
                <a:gd name="connsiteY0" fmla="*/ 12981 h 211773"/>
                <a:gd name="connsiteX1" fmla="*/ 996128 w 2392239"/>
                <a:gd name="connsiteY1" fmla="*/ 209577 h 211773"/>
                <a:gd name="connsiteX2" fmla="*/ 2392239 w 2392239"/>
                <a:gd name="connsiteY2" fmla="*/ 67845 h 211773"/>
                <a:gd name="connsiteX0" fmla="*/ 0 w 2382919"/>
                <a:gd name="connsiteY0" fmla="*/ 98026 h 157846"/>
                <a:gd name="connsiteX1" fmla="*/ 986808 w 2382919"/>
                <a:gd name="connsiteY1" fmla="*/ 156901 h 157846"/>
                <a:gd name="connsiteX2" fmla="*/ 2382919 w 2382919"/>
                <a:gd name="connsiteY2" fmla="*/ 15169 h 157846"/>
                <a:gd name="connsiteX0" fmla="*/ 0 w 2364278"/>
                <a:gd name="connsiteY0" fmla="*/ 98026 h 157844"/>
                <a:gd name="connsiteX1" fmla="*/ 986808 w 2364278"/>
                <a:gd name="connsiteY1" fmla="*/ 156901 h 157844"/>
                <a:gd name="connsiteX2" fmla="*/ 2364278 w 2364278"/>
                <a:gd name="connsiteY2" fmla="*/ 15168 h 157844"/>
                <a:gd name="connsiteX0" fmla="*/ 0 w 986808"/>
                <a:gd name="connsiteY0" fmla="*/ 19701 h 79521"/>
                <a:gd name="connsiteX1" fmla="*/ 986808 w 986808"/>
                <a:gd name="connsiteY1" fmla="*/ 78576 h 79521"/>
                <a:gd name="connsiteX0" fmla="*/ 0 w 888354"/>
                <a:gd name="connsiteY0" fmla="*/ 20760 h 70945"/>
                <a:gd name="connsiteX1" fmla="*/ 888354 w 888354"/>
                <a:gd name="connsiteY1" fmla="*/ 69936 h 70945"/>
                <a:gd name="connsiteX0" fmla="*/ 0 w 1071990"/>
                <a:gd name="connsiteY0" fmla="*/ 15484 h 126800"/>
                <a:gd name="connsiteX1" fmla="*/ 1071990 w 1071990"/>
                <a:gd name="connsiteY1" fmla="*/ 126098 h 126800"/>
                <a:gd name="connsiteX0" fmla="*/ 0 w 673534"/>
                <a:gd name="connsiteY0" fmla="*/ 18642 h 89178"/>
                <a:gd name="connsiteX1" fmla="*/ 673534 w 673534"/>
                <a:gd name="connsiteY1" fmla="*/ 88298 h 89178"/>
                <a:gd name="connsiteX0" fmla="*/ 0 w 673534"/>
                <a:gd name="connsiteY0" fmla="*/ 20571 h 90228"/>
                <a:gd name="connsiteX1" fmla="*/ 673534 w 673534"/>
                <a:gd name="connsiteY1" fmla="*/ 90227 h 90228"/>
                <a:gd name="connsiteX0" fmla="*/ 0 w 673534"/>
                <a:gd name="connsiteY0" fmla="*/ 17590 h 118370"/>
                <a:gd name="connsiteX1" fmla="*/ 673534 w 673534"/>
                <a:gd name="connsiteY1" fmla="*/ 118370 h 118370"/>
                <a:gd name="connsiteX0" fmla="*/ 0 w 673534"/>
                <a:gd name="connsiteY0" fmla="*/ 21095 h 121875"/>
                <a:gd name="connsiteX1" fmla="*/ 673534 w 673534"/>
                <a:gd name="connsiteY1" fmla="*/ 121875 h 121875"/>
                <a:gd name="connsiteX0" fmla="*/ 0 w 673534"/>
                <a:gd name="connsiteY0" fmla="*/ 23042 h 108261"/>
                <a:gd name="connsiteX1" fmla="*/ 673534 w 673534"/>
                <a:gd name="connsiteY1" fmla="*/ 108261 h 108261"/>
                <a:gd name="connsiteX0" fmla="*/ 0 w 673534"/>
                <a:gd name="connsiteY0" fmla="*/ 29649 h 76613"/>
                <a:gd name="connsiteX1" fmla="*/ 673534 w 673534"/>
                <a:gd name="connsiteY1" fmla="*/ 76612 h 76613"/>
                <a:gd name="connsiteX0" fmla="*/ 0 w 554041"/>
                <a:gd name="connsiteY0" fmla="*/ 35701 h 59121"/>
                <a:gd name="connsiteX1" fmla="*/ 554041 w 554041"/>
                <a:gd name="connsiteY1" fmla="*/ 59121 h 59121"/>
                <a:gd name="connsiteX0" fmla="*/ 0 w 641668"/>
                <a:gd name="connsiteY0" fmla="*/ 22649 h 110812"/>
                <a:gd name="connsiteX1" fmla="*/ 641668 w 641668"/>
                <a:gd name="connsiteY1" fmla="*/ 110812 h 110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41668" h="110812">
                  <a:moveTo>
                    <a:pt x="0" y="22649"/>
                  </a:moveTo>
                  <a:cubicBezTo>
                    <a:pt x="0" y="-48052"/>
                    <a:pt x="289337" y="65238"/>
                    <a:pt x="641668" y="110812"/>
                  </a:cubicBezTo>
                </a:path>
              </a:pathLst>
            </a:custGeom>
            <a:noFill/>
            <a:ln w="19050">
              <a:solidFill>
                <a:srgbClr val="0070C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37" name="Oval 39"/>
            <p:cNvSpPr/>
            <p:nvPr/>
          </p:nvSpPr>
          <p:spPr>
            <a:xfrm flipV="1">
              <a:off x="2658951" y="2809446"/>
              <a:ext cx="1311129" cy="99467"/>
            </a:xfrm>
            <a:custGeom>
              <a:avLst/>
              <a:gdLst>
                <a:gd name="connsiteX0" fmla="*/ 0 w 381000"/>
                <a:gd name="connsiteY0" fmla="*/ 128016 h 256032"/>
                <a:gd name="connsiteX1" fmla="*/ 190500 w 381000"/>
                <a:gd name="connsiteY1" fmla="*/ 0 h 256032"/>
                <a:gd name="connsiteX2" fmla="*/ 381000 w 381000"/>
                <a:gd name="connsiteY2" fmla="*/ 128016 h 256032"/>
                <a:gd name="connsiteX3" fmla="*/ 190500 w 381000"/>
                <a:gd name="connsiteY3" fmla="*/ 256032 h 256032"/>
                <a:gd name="connsiteX4" fmla="*/ 0 w 381000"/>
                <a:gd name="connsiteY4" fmla="*/ 128016 h 256032"/>
                <a:gd name="connsiteX0" fmla="*/ 0 w 381000"/>
                <a:gd name="connsiteY0" fmla="*/ 128016 h 347472"/>
                <a:gd name="connsiteX1" fmla="*/ 190500 w 381000"/>
                <a:gd name="connsiteY1" fmla="*/ 0 h 347472"/>
                <a:gd name="connsiteX2" fmla="*/ 381000 w 381000"/>
                <a:gd name="connsiteY2" fmla="*/ 128016 h 347472"/>
                <a:gd name="connsiteX3" fmla="*/ 281940 w 381000"/>
                <a:gd name="connsiteY3" fmla="*/ 347472 h 347472"/>
                <a:gd name="connsiteX0" fmla="*/ 0 w 381000"/>
                <a:gd name="connsiteY0" fmla="*/ 128016 h 128016"/>
                <a:gd name="connsiteX1" fmla="*/ 190500 w 381000"/>
                <a:gd name="connsiteY1" fmla="*/ 0 h 128016"/>
                <a:gd name="connsiteX2" fmla="*/ 381000 w 381000"/>
                <a:gd name="connsiteY2" fmla="*/ 128016 h 128016"/>
                <a:gd name="connsiteX0" fmla="*/ 0 w 381000"/>
                <a:gd name="connsiteY0" fmla="*/ 13039 h 182203"/>
                <a:gd name="connsiteX1" fmla="*/ 204216 w 381000"/>
                <a:gd name="connsiteY1" fmla="*/ 182203 h 182203"/>
                <a:gd name="connsiteX2" fmla="*/ 381000 w 381000"/>
                <a:gd name="connsiteY2" fmla="*/ 13039 h 182203"/>
                <a:gd name="connsiteX0" fmla="*/ 0 w 1673974"/>
                <a:gd name="connsiteY0" fmla="*/ 10404 h 267032"/>
                <a:gd name="connsiteX1" fmla="*/ 1479804 w 1673974"/>
                <a:gd name="connsiteY1" fmla="*/ 266436 h 267032"/>
                <a:gd name="connsiteX2" fmla="*/ 1656588 w 1673974"/>
                <a:gd name="connsiteY2" fmla="*/ 97272 h 267032"/>
                <a:gd name="connsiteX0" fmla="*/ 0 w 2392680"/>
                <a:gd name="connsiteY0" fmla="*/ 10279 h 266570"/>
                <a:gd name="connsiteX1" fmla="*/ 1479804 w 2392680"/>
                <a:gd name="connsiteY1" fmla="*/ 266311 h 266570"/>
                <a:gd name="connsiteX2" fmla="*/ 2392680 w 2392680"/>
                <a:gd name="connsiteY2" fmla="*/ 69715 h 266570"/>
                <a:gd name="connsiteX0" fmla="*/ 0 w 2392680"/>
                <a:gd name="connsiteY0" fmla="*/ 13935 h 174348"/>
                <a:gd name="connsiteX1" fmla="*/ 1164336 w 2392680"/>
                <a:gd name="connsiteY1" fmla="*/ 173955 h 174348"/>
                <a:gd name="connsiteX2" fmla="*/ 2392680 w 2392680"/>
                <a:gd name="connsiteY2" fmla="*/ 73371 h 174348"/>
                <a:gd name="connsiteX0" fmla="*/ 0 w 2415540"/>
                <a:gd name="connsiteY0" fmla="*/ 12839 h 201099"/>
                <a:gd name="connsiteX1" fmla="*/ 1187196 w 2415540"/>
                <a:gd name="connsiteY1" fmla="*/ 200291 h 201099"/>
                <a:gd name="connsiteX2" fmla="*/ 2415540 w 2415540"/>
                <a:gd name="connsiteY2" fmla="*/ 99707 h 201099"/>
                <a:gd name="connsiteX0" fmla="*/ 0 w 2401559"/>
                <a:gd name="connsiteY0" fmla="*/ 12498 h 200070"/>
                <a:gd name="connsiteX1" fmla="*/ 1187196 w 2401559"/>
                <a:gd name="connsiteY1" fmla="*/ 199950 h 200070"/>
                <a:gd name="connsiteX2" fmla="*/ 2401559 w 2401559"/>
                <a:gd name="connsiteY2" fmla="*/ 49074 h 200070"/>
                <a:gd name="connsiteX0" fmla="*/ 0 w 2392239"/>
                <a:gd name="connsiteY0" fmla="*/ 11890 h 217895"/>
                <a:gd name="connsiteX1" fmla="*/ 1177876 w 2392239"/>
                <a:gd name="connsiteY1" fmla="*/ 217630 h 217895"/>
                <a:gd name="connsiteX2" fmla="*/ 2392239 w 2392239"/>
                <a:gd name="connsiteY2" fmla="*/ 66754 h 217895"/>
                <a:gd name="connsiteX0" fmla="*/ 0 w 2392239"/>
                <a:gd name="connsiteY0" fmla="*/ 12244 h 209116"/>
                <a:gd name="connsiteX1" fmla="*/ 996128 w 2392239"/>
                <a:gd name="connsiteY1" fmla="*/ 208840 h 209116"/>
                <a:gd name="connsiteX2" fmla="*/ 2392239 w 2392239"/>
                <a:gd name="connsiteY2" fmla="*/ 67108 h 209116"/>
                <a:gd name="connsiteX0" fmla="*/ 0 w 2392239"/>
                <a:gd name="connsiteY0" fmla="*/ 12981 h 211773"/>
                <a:gd name="connsiteX1" fmla="*/ 996128 w 2392239"/>
                <a:gd name="connsiteY1" fmla="*/ 209577 h 211773"/>
                <a:gd name="connsiteX2" fmla="*/ 2392239 w 2392239"/>
                <a:gd name="connsiteY2" fmla="*/ 67845 h 211773"/>
                <a:gd name="connsiteX0" fmla="*/ 0 w 2382919"/>
                <a:gd name="connsiteY0" fmla="*/ 98026 h 157846"/>
                <a:gd name="connsiteX1" fmla="*/ 986808 w 2382919"/>
                <a:gd name="connsiteY1" fmla="*/ 156901 h 157846"/>
                <a:gd name="connsiteX2" fmla="*/ 2382919 w 2382919"/>
                <a:gd name="connsiteY2" fmla="*/ 15169 h 157846"/>
                <a:gd name="connsiteX0" fmla="*/ 0 w 2364278"/>
                <a:gd name="connsiteY0" fmla="*/ 98026 h 157844"/>
                <a:gd name="connsiteX1" fmla="*/ 986808 w 2364278"/>
                <a:gd name="connsiteY1" fmla="*/ 156901 h 157844"/>
                <a:gd name="connsiteX2" fmla="*/ 2364278 w 2364278"/>
                <a:gd name="connsiteY2" fmla="*/ 15168 h 157844"/>
                <a:gd name="connsiteX0" fmla="*/ 0 w 986808"/>
                <a:gd name="connsiteY0" fmla="*/ 19701 h 79521"/>
                <a:gd name="connsiteX1" fmla="*/ 986808 w 986808"/>
                <a:gd name="connsiteY1" fmla="*/ 78576 h 79521"/>
                <a:gd name="connsiteX0" fmla="*/ 0 w 888354"/>
                <a:gd name="connsiteY0" fmla="*/ 20760 h 70945"/>
                <a:gd name="connsiteX1" fmla="*/ 888354 w 888354"/>
                <a:gd name="connsiteY1" fmla="*/ 69936 h 70945"/>
                <a:gd name="connsiteX0" fmla="*/ 2100 w 345670"/>
                <a:gd name="connsiteY0" fmla="*/ 154496 h 154496"/>
                <a:gd name="connsiteX1" fmla="*/ 345670 w 345670"/>
                <a:gd name="connsiteY1" fmla="*/ 0 h 154496"/>
                <a:gd name="connsiteX0" fmla="*/ 0 w 402642"/>
                <a:gd name="connsiteY0" fmla="*/ 144797 h 144797"/>
                <a:gd name="connsiteX1" fmla="*/ 402642 w 402642"/>
                <a:gd name="connsiteY1" fmla="*/ 0 h 144797"/>
                <a:gd name="connsiteX0" fmla="*/ 0 w 402642"/>
                <a:gd name="connsiteY0" fmla="*/ 144797 h 144797"/>
                <a:gd name="connsiteX1" fmla="*/ 402642 w 402642"/>
                <a:gd name="connsiteY1" fmla="*/ 0 h 144797"/>
                <a:gd name="connsiteX0" fmla="*/ 0 w 402642"/>
                <a:gd name="connsiteY0" fmla="*/ 144797 h 144797"/>
                <a:gd name="connsiteX1" fmla="*/ 402642 w 402642"/>
                <a:gd name="connsiteY1" fmla="*/ 0 h 144797"/>
                <a:gd name="connsiteX0" fmla="*/ 0 w 317315"/>
                <a:gd name="connsiteY0" fmla="*/ 47811 h 47811"/>
                <a:gd name="connsiteX1" fmla="*/ 317315 w 317315"/>
                <a:gd name="connsiteY1" fmla="*/ 0 h 47811"/>
                <a:gd name="connsiteX0" fmla="*/ 0 w 1498776"/>
                <a:gd name="connsiteY0" fmla="*/ 115702 h 115702"/>
                <a:gd name="connsiteX1" fmla="*/ 1498776 w 1498776"/>
                <a:gd name="connsiteY1" fmla="*/ 0 h 115702"/>
                <a:gd name="connsiteX0" fmla="*/ 0 w 1498776"/>
                <a:gd name="connsiteY0" fmla="*/ 115702 h 115702"/>
                <a:gd name="connsiteX1" fmla="*/ 1498776 w 1498776"/>
                <a:gd name="connsiteY1" fmla="*/ 0 h 115702"/>
                <a:gd name="connsiteX0" fmla="*/ 0 w 1498776"/>
                <a:gd name="connsiteY0" fmla="*/ 115702 h 120745"/>
                <a:gd name="connsiteX1" fmla="*/ 1498776 w 1498776"/>
                <a:gd name="connsiteY1" fmla="*/ 0 h 120745"/>
                <a:gd name="connsiteX0" fmla="*/ 0 w 1290885"/>
                <a:gd name="connsiteY0" fmla="*/ 0 h 26728"/>
                <a:gd name="connsiteX1" fmla="*/ 1290885 w 1290885"/>
                <a:gd name="connsiteY1" fmla="*/ 2053 h 26728"/>
                <a:gd name="connsiteX0" fmla="*/ 0 w 1311948"/>
                <a:gd name="connsiteY0" fmla="*/ 0 h 48596"/>
                <a:gd name="connsiteX1" fmla="*/ 1311948 w 1311948"/>
                <a:gd name="connsiteY1" fmla="*/ 33177 h 48596"/>
                <a:gd name="connsiteX0" fmla="*/ 0 w 1311948"/>
                <a:gd name="connsiteY0" fmla="*/ 0 h 58854"/>
                <a:gd name="connsiteX1" fmla="*/ 1311948 w 1311948"/>
                <a:gd name="connsiteY1" fmla="*/ 33177 h 58854"/>
                <a:gd name="connsiteX0" fmla="*/ 0 w 1311948"/>
                <a:gd name="connsiteY0" fmla="*/ 0 h 70143"/>
                <a:gd name="connsiteX1" fmla="*/ 1311948 w 1311948"/>
                <a:gd name="connsiteY1" fmla="*/ 33177 h 70143"/>
                <a:gd name="connsiteX0" fmla="*/ 0 w 1311948"/>
                <a:gd name="connsiteY0" fmla="*/ 0 h 70143"/>
                <a:gd name="connsiteX1" fmla="*/ 1311948 w 1311948"/>
                <a:gd name="connsiteY1" fmla="*/ 33177 h 70143"/>
                <a:gd name="connsiteX0" fmla="*/ 0 w 964407"/>
                <a:gd name="connsiteY0" fmla="*/ 0 h 283816"/>
                <a:gd name="connsiteX1" fmla="*/ 964407 w 964407"/>
                <a:gd name="connsiteY1" fmla="*/ 274386 h 283816"/>
                <a:gd name="connsiteX0" fmla="*/ 0 w 1333011"/>
                <a:gd name="connsiteY0" fmla="*/ 0 h 56657"/>
                <a:gd name="connsiteX1" fmla="*/ 1333011 w 1333011"/>
                <a:gd name="connsiteY1" fmla="*/ 9834 h 56657"/>
                <a:gd name="connsiteX0" fmla="*/ 0 w 1347805"/>
                <a:gd name="connsiteY0" fmla="*/ 121331 h 143883"/>
                <a:gd name="connsiteX1" fmla="*/ 1347805 w 1347805"/>
                <a:gd name="connsiteY1" fmla="*/ 0 h 143883"/>
                <a:gd name="connsiteX0" fmla="*/ 0 w 1347805"/>
                <a:gd name="connsiteY0" fmla="*/ 121331 h 150991"/>
                <a:gd name="connsiteX1" fmla="*/ 1347805 w 1347805"/>
                <a:gd name="connsiteY1" fmla="*/ 0 h 150991"/>
                <a:gd name="connsiteX0" fmla="*/ 0 w 1347805"/>
                <a:gd name="connsiteY0" fmla="*/ 121331 h 141617"/>
                <a:gd name="connsiteX1" fmla="*/ 1347805 w 1347805"/>
                <a:gd name="connsiteY1" fmla="*/ 0 h 141617"/>
                <a:gd name="connsiteX0" fmla="*/ 0 w 1395602"/>
                <a:gd name="connsiteY0" fmla="*/ 103674 h 127205"/>
                <a:gd name="connsiteX1" fmla="*/ 1395602 w 1395602"/>
                <a:gd name="connsiteY1" fmla="*/ 0 h 127205"/>
                <a:gd name="connsiteX0" fmla="*/ 0 w 1336425"/>
                <a:gd name="connsiteY0" fmla="*/ 131000 h 149814"/>
                <a:gd name="connsiteX1" fmla="*/ 1336425 w 1336425"/>
                <a:gd name="connsiteY1" fmla="*/ 0 h 149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36425" h="149814">
                  <a:moveTo>
                    <a:pt x="0" y="131000"/>
                  </a:moveTo>
                  <a:cubicBezTo>
                    <a:pt x="345168" y="185149"/>
                    <a:pt x="677606" y="116561"/>
                    <a:pt x="1336425" y="0"/>
                  </a:cubicBezTo>
                </a:path>
              </a:pathLst>
            </a:custGeom>
            <a:noFill/>
            <a:ln w="19050">
              <a:solidFill>
                <a:srgbClr val="0070C0">
                  <a:alpha val="25098"/>
                </a:srgb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Oval 39"/>
            <p:cNvSpPr/>
            <p:nvPr/>
          </p:nvSpPr>
          <p:spPr>
            <a:xfrm>
              <a:off x="2648286" y="3004455"/>
              <a:ext cx="561731" cy="16256"/>
            </a:xfrm>
            <a:custGeom>
              <a:avLst/>
              <a:gdLst>
                <a:gd name="connsiteX0" fmla="*/ 0 w 381000"/>
                <a:gd name="connsiteY0" fmla="*/ 128016 h 256032"/>
                <a:gd name="connsiteX1" fmla="*/ 190500 w 381000"/>
                <a:gd name="connsiteY1" fmla="*/ 0 h 256032"/>
                <a:gd name="connsiteX2" fmla="*/ 381000 w 381000"/>
                <a:gd name="connsiteY2" fmla="*/ 128016 h 256032"/>
                <a:gd name="connsiteX3" fmla="*/ 190500 w 381000"/>
                <a:gd name="connsiteY3" fmla="*/ 256032 h 256032"/>
                <a:gd name="connsiteX4" fmla="*/ 0 w 381000"/>
                <a:gd name="connsiteY4" fmla="*/ 128016 h 256032"/>
                <a:gd name="connsiteX0" fmla="*/ 0 w 381000"/>
                <a:gd name="connsiteY0" fmla="*/ 128016 h 347472"/>
                <a:gd name="connsiteX1" fmla="*/ 190500 w 381000"/>
                <a:gd name="connsiteY1" fmla="*/ 0 h 347472"/>
                <a:gd name="connsiteX2" fmla="*/ 381000 w 381000"/>
                <a:gd name="connsiteY2" fmla="*/ 128016 h 347472"/>
                <a:gd name="connsiteX3" fmla="*/ 281940 w 381000"/>
                <a:gd name="connsiteY3" fmla="*/ 347472 h 347472"/>
                <a:gd name="connsiteX0" fmla="*/ 0 w 381000"/>
                <a:gd name="connsiteY0" fmla="*/ 128016 h 128016"/>
                <a:gd name="connsiteX1" fmla="*/ 190500 w 381000"/>
                <a:gd name="connsiteY1" fmla="*/ 0 h 128016"/>
                <a:gd name="connsiteX2" fmla="*/ 381000 w 381000"/>
                <a:gd name="connsiteY2" fmla="*/ 128016 h 128016"/>
                <a:gd name="connsiteX0" fmla="*/ 0 w 381000"/>
                <a:gd name="connsiteY0" fmla="*/ 13039 h 182203"/>
                <a:gd name="connsiteX1" fmla="*/ 204216 w 381000"/>
                <a:gd name="connsiteY1" fmla="*/ 182203 h 182203"/>
                <a:gd name="connsiteX2" fmla="*/ 381000 w 381000"/>
                <a:gd name="connsiteY2" fmla="*/ 13039 h 182203"/>
                <a:gd name="connsiteX0" fmla="*/ 0 w 1673974"/>
                <a:gd name="connsiteY0" fmla="*/ 10404 h 267032"/>
                <a:gd name="connsiteX1" fmla="*/ 1479804 w 1673974"/>
                <a:gd name="connsiteY1" fmla="*/ 266436 h 267032"/>
                <a:gd name="connsiteX2" fmla="*/ 1656588 w 1673974"/>
                <a:gd name="connsiteY2" fmla="*/ 97272 h 267032"/>
                <a:gd name="connsiteX0" fmla="*/ 0 w 2392680"/>
                <a:gd name="connsiteY0" fmla="*/ 10279 h 266570"/>
                <a:gd name="connsiteX1" fmla="*/ 1479804 w 2392680"/>
                <a:gd name="connsiteY1" fmla="*/ 266311 h 266570"/>
                <a:gd name="connsiteX2" fmla="*/ 2392680 w 2392680"/>
                <a:gd name="connsiteY2" fmla="*/ 69715 h 266570"/>
                <a:gd name="connsiteX0" fmla="*/ 0 w 2392680"/>
                <a:gd name="connsiteY0" fmla="*/ 13935 h 174348"/>
                <a:gd name="connsiteX1" fmla="*/ 1164336 w 2392680"/>
                <a:gd name="connsiteY1" fmla="*/ 173955 h 174348"/>
                <a:gd name="connsiteX2" fmla="*/ 2392680 w 2392680"/>
                <a:gd name="connsiteY2" fmla="*/ 73371 h 174348"/>
                <a:gd name="connsiteX0" fmla="*/ 0 w 2415540"/>
                <a:gd name="connsiteY0" fmla="*/ 12839 h 201099"/>
                <a:gd name="connsiteX1" fmla="*/ 1187196 w 2415540"/>
                <a:gd name="connsiteY1" fmla="*/ 200291 h 201099"/>
                <a:gd name="connsiteX2" fmla="*/ 2415540 w 2415540"/>
                <a:gd name="connsiteY2" fmla="*/ 99707 h 201099"/>
                <a:gd name="connsiteX0" fmla="*/ 0 w 2401559"/>
                <a:gd name="connsiteY0" fmla="*/ 12498 h 200070"/>
                <a:gd name="connsiteX1" fmla="*/ 1187196 w 2401559"/>
                <a:gd name="connsiteY1" fmla="*/ 199950 h 200070"/>
                <a:gd name="connsiteX2" fmla="*/ 2401559 w 2401559"/>
                <a:gd name="connsiteY2" fmla="*/ 49074 h 200070"/>
                <a:gd name="connsiteX0" fmla="*/ 0 w 2392239"/>
                <a:gd name="connsiteY0" fmla="*/ 11890 h 217895"/>
                <a:gd name="connsiteX1" fmla="*/ 1177876 w 2392239"/>
                <a:gd name="connsiteY1" fmla="*/ 217630 h 217895"/>
                <a:gd name="connsiteX2" fmla="*/ 2392239 w 2392239"/>
                <a:gd name="connsiteY2" fmla="*/ 66754 h 217895"/>
                <a:gd name="connsiteX0" fmla="*/ 0 w 2392239"/>
                <a:gd name="connsiteY0" fmla="*/ 12244 h 209116"/>
                <a:gd name="connsiteX1" fmla="*/ 996128 w 2392239"/>
                <a:gd name="connsiteY1" fmla="*/ 208840 h 209116"/>
                <a:gd name="connsiteX2" fmla="*/ 2392239 w 2392239"/>
                <a:gd name="connsiteY2" fmla="*/ 67108 h 209116"/>
                <a:gd name="connsiteX0" fmla="*/ 0 w 2392239"/>
                <a:gd name="connsiteY0" fmla="*/ 12981 h 211773"/>
                <a:gd name="connsiteX1" fmla="*/ 996128 w 2392239"/>
                <a:gd name="connsiteY1" fmla="*/ 209577 h 211773"/>
                <a:gd name="connsiteX2" fmla="*/ 2392239 w 2392239"/>
                <a:gd name="connsiteY2" fmla="*/ 67845 h 211773"/>
                <a:gd name="connsiteX0" fmla="*/ 0 w 1876641"/>
                <a:gd name="connsiteY0" fmla="*/ 12981 h 212573"/>
                <a:gd name="connsiteX1" fmla="*/ 996128 w 1876641"/>
                <a:gd name="connsiteY1" fmla="*/ 209577 h 212573"/>
                <a:gd name="connsiteX2" fmla="*/ 1876641 w 1876641"/>
                <a:gd name="connsiteY2" fmla="*/ 135939 h 212573"/>
                <a:gd name="connsiteX0" fmla="*/ 0 w 1876641"/>
                <a:gd name="connsiteY0" fmla="*/ 0 h 122958"/>
                <a:gd name="connsiteX1" fmla="*/ 1876641 w 1876641"/>
                <a:gd name="connsiteY1" fmla="*/ 122958 h 122958"/>
                <a:gd name="connsiteX0" fmla="*/ 0 w 1876641"/>
                <a:gd name="connsiteY0" fmla="*/ 1706 h 124664"/>
                <a:gd name="connsiteX1" fmla="*/ 1360482 w 1876641"/>
                <a:gd name="connsiteY1" fmla="*/ 5533 h 124664"/>
                <a:gd name="connsiteX2" fmla="*/ 1876641 w 1876641"/>
                <a:gd name="connsiteY2" fmla="*/ 124664 h 124664"/>
                <a:gd name="connsiteX0" fmla="*/ 0 w 2248465"/>
                <a:gd name="connsiteY0" fmla="*/ 139688 h 145221"/>
                <a:gd name="connsiteX1" fmla="*/ 1360482 w 2248465"/>
                <a:gd name="connsiteY1" fmla="*/ 143515 h 145221"/>
                <a:gd name="connsiteX2" fmla="*/ 2248465 w 2248465"/>
                <a:gd name="connsiteY2" fmla="*/ 0 h 145221"/>
                <a:gd name="connsiteX0" fmla="*/ 0 w 2248465"/>
                <a:gd name="connsiteY0" fmla="*/ 139688 h 139688"/>
                <a:gd name="connsiteX1" fmla="*/ 2248465 w 2248465"/>
                <a:gd name="connsiteY1" fmla="*/ 0 h 139688"/>
                <a:gd name="connsiteX0" fmla="*/ 0 w 493452"/>
                <a:gd name="connsiteY0" fmla="*/ 86186 h 86186"/>
                <a:gd name="connsiteX1" fmla="*/ 493452 w 493452"/>
                <a:gd name="connsiteY1" fmla="*/ 0 h 86186"/>
                <a:gd name="connsiteX0" fmla="*/ 0 w 493452"/>
                <a:gd name="connsiteY0" fmla="*/ 86186 h 86186"/>
                <a:gd name="connsiteX1" fmla="*/ 493452 w 493452"/>
                <a:gd name="connsiteY1" fmla="*/ 0 h 86186"/>
                <a:gd name="connsiteX0" fmla="*/ 0 w 493452"/>
                <a:gd name="connsiteY0" fmla="*/ 97521 h 97521"/>
                <a:gd name="connsiteX1" fmla="*/ 493452 w 493452"/>
                <a:gd name="connsiteY1" fmla="*/ 11335 h 97521"/>
                <a:gd name="connsiteX0" fmla="*/ 0 w 493452"/>
                <a:gd name="connsiteY0" fmla="*/ 86186 h 86186"/>
                <a:gd name="connsiteX1" fmla="*/ 493452 w 493452"/>
                <a:gd name="connsiteY1" fmla="*/ 0 h 86186"/>
                <a:gd name="connsiteX0" fmla="*/ 0 w 493452"/>
                <a:gd name="connsiteY0" fmla="*/ 86186 h 86186"/>
                <a:gd name="connsiteX1" fmla="*/ 493452 w 493452"/>
                <a:gd name="connsiteY1" fmla="*/ 0 h 86186"/>
                <a:gd name="connsiteX0" fmla="*/ 0 w 493452"/>
                <a:gd name="connsiteY0" fmla="*/ 49316 h 49316"/>
                <a:gd name="connsiteX1" fmla="*/ 493452 w 493452"/>
                <a:gd name="connsiteY1" fmla="*/ 6904 h 49316"/>
                <a:gd name="connsiteX0" fmla="*/ 0 w 493452"/>
                <a:gd name="connsiteY0" fmla="*/ 42412 h 42412"/>
                <a:gd name="connsiteX1" fmla="*/ 493452 w 493452"/>
                <a:gd name="connsiteY1" fmla="*/ 0 h 42412"/>
                <a:gd name="connsiteX0" fmla="*/ 0 w 465733"/>
                <a:gd name="connsiteY0" fmla="*/ 144390 h 144390"/>
                <a:gd name="connsiteX1" fmla="*/ 465733 w 465733"/>
                <a:gd name="connsiteY1" fmla="*/ 0 h 144390"/>
                <a:gd name="connsiteX0" fmla="*/ 0 w 465733"/>
                <a:gd name="connsiteY0" fmla="*/ 144390 h 144390"/>
                <a:gd name="connsiteX1" fmla="*/ 465733 w 465733"/>
                <a:gd name="connsiteY1" fmla="*/ 0 h 144390"/>
                <a:gd name="connsiteX0" fmla="*/ 0 w 465733"/>
                <a:gd name="connsiteY0" fmla="*/ 87563 h 87563"/>
                <a:gd name="connsiteX1" fmla="*/ 465733 w 465733"/>
                <a:gd name="connsiteY1" fmla="*/ 0 h 87563"/>
                <a:gd name="connsiteX0" fmla="*/ 0 w 465733"/>
                <a:gd name="connsiteY0" fmla="*/ 87563 h 87563"/>
                <a:gd name="connsiteX1" fmla="*/ 465733 w 465733"/>
                <a:gd name="connsiteY1" fmla="*/ 0 h 87563"/>
                <a:gd name="connsiteX0" fmla="*/ 0 w 465733"/>
                <a:gd name="connsiteY0" fmla="*/ 87563 h 87563"/>
                <a:gd name="connsiteX1" fmla="*/ 465733 w 465733"/>
                <a:gd name="connsiteY1" fmla="*/ 0 h 87563"/>
                <a:gd name="connsiteX0" fmla="*/ 0 w 470999"/>
                <a:gd name="connsiteY0" fmla="*/ 103062 h 103062"/>
                <a:gd name="connsiteX1" fmla="*/ 470999 w 470999"/>
                <a:gd name="connsiteY1" fmla="*/ 0 h 103062"/>
                <a:gd name="connsiteX0" fmla="*/ 0 w 470999"/>
                <a:gd name="connsiteY0" fmla="*/ 103062 h 103062"/>
                <a:gd name="connsiteX1" fmla="*/ 470999 w 470999"/>
                <a:gd name="connsiteY1" fmla="*/ 0 h 103062"/>
                <a:gd name="connsiteX0" fmla="*/ 0 w 600449"/>
                <a:gd name="connsiteY0" fmla="*/ 63148 h 63148"/>
                <a:gd name="connsiteX1" fmla="*/ 600449 w 600449"/>
                <a:gd name="connsiteY1" fmla="*/ 0 h 63148"/>
                <a:gd name="connsiteX0" fmla="*/ 0 w 600449"/>
                <a:gd name="connsiteY0" fmla="*/ 63148 h 63148"/>
                <a:gd name="connsiteX1" fmla="*/ 343791 w 600449"/>
                <a:gd name="connsiteY1" fmla="*/ 8647 h 63148"/>
                <a:gd name="connsiteX2" fmla="*/ 600449 w 600449"/>
                <a:gd name="connsiteY2" fmla="*/ 0 h 63148"/>
                <a:gd name="connsiteX0" fmla="*/ 0 w 600449"/>
                <a:gd name="connsiteY0" fmla="*/ 63148 h 63148"/>
                <a:gd name="connsiteX1" fmla="*/ 343791 w 600449"/>
                <a:gd name="connsiteY1" fmla="*/ 26790 h 63148"/>
                <a:gd name="connsiteX2" fmla="*/ 600449 w 600449"/>
                <a:gd name="connsiteY2" fmla="*/ 0 h 63148"/>
                <a:gd name="connsiteX0" fmla="*/ 0 w 600449"/>
                <a:gd name="connsiteY0" fmla="*/ 63148 h 63148"/>
                <a:gd name="connsiteX1" fmla="*/ 343791 w 600449"/>
                <a:gd name="connsiteY1" fmla="*/ 26790 h 63148"/>
                <a:gd name="connsiteX2" fmla="*/ 600449 w 600449"/>
                <a:gd name="connsiteY2" fmla="*/ 0 h 63148"/>
                <a:gd name="connsiteX0" fmla="*/ 0 w 600449"/>
                <a:gd name="connsiteY0" fmla="*/ 63148 h 63148"/>
                <a:gd name="connsiteX1" fmla="*/ 600449 w 600449"/>
                <a:gd name="connsiteY1" fmla="*/ 0 h 63148"/>
                <a:gd name="connsiteX0" fmla="*/ 0 w 664178"/>
                <a:gd name="connsiteY0" fmla="*/ 63148 h 63148"/>
                <a:gd name="connsiteX1" fmla="*/ 664178 w 664178"/>
                <a:gd name="connsiteY1" fmla="*/ 0 h 63148"/>
                <a:gd name="connsiteX0" fmla="*/ 0 w 572567"/>
                <a:gd name="connsiteY0" fmla="*/ 16256 h 16256"/>
                <a:gd name="connsiteX1" fmla="*/ 572567 w 572567"/>
                <a:gd name="connsiteY1" fmla="*/ 0 h 16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2567" h="16256">
                  <a:moveTo>
                    <a:pt x="0" y="16256"/>
                  </a:moveTo>
                  <a:lnTo>
                    <a:pt x="572567" y="0"/>
                  </a:lnTo>
                </a:path>
              </a:pathLst>
            </a:custGeom>
            <a:noFill/>
            <a:ln w="19050">
              <a:solidFill>
                <a:srgbClr val="0070C0">
                  <a:alpha val="25098"/>
                </a:srgb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883018" y="3937874"/>
            <a:ext cx="4563041" cy="129687"/>
            <a:chOff x="2883018" y="3937874"/>
            <a:chExt cx="4563041" cy="129687"/>
          </a:xfrm>
        </p:grpSpPr>
        <p:grpSp>
          <p:nvGrpSpPr>
            <p:cNvPr id="331" name="Group 330"/>
            <p:cNvGrpSpPr/>
            <p:nvPr/>
          </p:nvGrpSpPr>
          <p:grpSpPr>
            <a:xfrm>
              <a:off x="2883018" y="3937874"/>
              <a:ext cx="4563041" cy="129687"/>
              <a:chOff x="2883018" y="3934231"/>
              <a:chExt cx="4563041" cy="129687"/>
            </a:xfrm>
          </p:grpSpPr>
          <p:sp>
            <p:nvSpPr>
              <p:cNvPr id="349" name="Rectangle 348"/>
              <p:cNvSpPr/>
              <p:nvPr/>
            </p:nvSpPr>
            <p:spPr>
              <a:xfrm>
                <a:off x="2883018" y="4032729"/>
                <a:ext cx="31189" cy="31189"/>
              </a:xfrm>
              <a:prstGeom prst="rect">
                <a:avLst/>
              </a:prstGeom>
              <a:solidFill>
                <a:srgbClr val="C00000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50" name="Rectangle 349"/>
              <p:cNvSpPr/>
              <p:nvPr/>
            </p:nvSpPr>
            <p:spPr>
              <a:xfrm>
                <a:off x="3444434" y="3983630"/>
                <a:ext cx="31189" cy="31189"/>
              </a:xfrm>
              <a:prstGeom prst="rect">
                <a:avLst/>
              </a:prstGeom>
              <a:solidFill>
                <a:srgbClr val="C00000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51" name="Rectangle 350"/>
              <p:cNvSpPr/>
              <p:nvPr/>
            </p:nvSpPr>
            <p:spPr>
              <a:xfrm>
                <a:off x="4192988" y="4021198"/>
                <a:ext cx="31189" cy="31189"/>
              </a:xfrm>
              <a:prstGeom prst="rect">
                <a:avLst/>
              </a:prstGeom>
              <a:solidFill>
                <a:srgbClr val="C00000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52" name="Rectangle 351"/>
              <p:cNvSpPr/>
              <p:nvPr/>
            </p:nvSpPr>
            <p:spPr>
              <a:xfrm>
                <a:off x="4340911" y="3985025"/>
                <a:ext cx="31189" cy="31189"/>
              </a:xfrm>
              <a:prstGeom prst="rect">
                <a:avLst/>
              </a:prstGeom>
              <a:solidFill>
                <a:srgbClr val="C00000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53" name="Rectangle 352"/>
              <p:cNvSpPr/>
              <p:nvPr/>
            </p:nvSpPr>
            <p:spPr>
              <a:xfrm>
                <a:off x="4779557" y="3934231"/>
                <a:ext cx="31189" cy="31189"/>
              </a:xfrm>
              <a:prstGeom prst="rect">
                <a:avLst/>
              </a:prstGeom>
              <a:solidFill>
                <a:srgbClr val="C00000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54" name="Rectangle 353"/>
              <p:cNvSpPr/>
              <p:nvPr/>
            </p:nvSpPr>
            <p:spPr>
              <a:xfrm>
                <a:off x="5591325" y="4010404"/>
                <a:ext cx="31189" cy="31189"/>
              </a:xfrm>
              <a:prstGeom prst="rect">
                <a:avLst/>
              </a:prstGeom>
              <a:solidFill>
                <a:srgbClr val="C00000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55" name="Rectangle 354"/>
              <p:cNvSpPr/>
              <p:nvPr/>
            </p:nvSpPr>
            <p:spPr>
              <a:xfrm>
                <a:off x="6090215" y="3965420"/>
                <a:ext cx="31189" cy="31189"/>
              </a:xfrm>
              <a:prstGeom prst="rect">
                <a:avLst/>
              </a:prstGeom>
              <a:solidFill>
                <a:srgbClr val="C00000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56" name="Rectangle 355"/>
              <p:cNvSpPr/>
              <p:nvPr/>
            </p:nvSpPr>
            <p:spPr>
              <a:xfrm>
                <a:off x="7414870" y="3968285"/>
                <a:ext cx="31189" cy="31189"/>
              </a:xfrm>
              <a:prstGeom prst="rect">
                <a:avLst/>
              </a:prstGeom>
              <a:solidFill>
                <a:srgbClr val="C00000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57" name="Rectangle 356"/>
              <p:cNvSpPr/>
              <p:nvPr/>
            </p:nvSpPr>
            <p:spPr>
              <a:xfrm>
                <a:off x="6903371" y="4032729"/>
                <a:ext cx="31189" cy="31189"/>
              </a:xfrm>
              <a:prstGeom prst="rect">
                <a:avLst/>
              </a:prstGeom>
              <a:solidFill>
                <a:srgbClr val="C00000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sp>
          <p:nvSpPr>
            <p:cNvPr id="330" name="Rectangle 329"/>
            <p:cNvSpPr/>
            <p:nvPr/>
          </p:nvSpPr>
          <p:spPr>
            <a:xfrm>
              <a:off x="3035418" y="4015143"/>
              <a:ext cx="31189" cy="31189"/>
            </a:xfrm>
            <a:prstGeom prst="rect">
              <a:avLst/>
            </a:prstGeom>
            <a:solidFill>
              <a:srgbClr val="C00000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369" name="Title 1"/>
          <p:cNvSpPr txBox="1"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r">
              <a:spcBef>
                <a:spcPct val="0"/>
              </a:spcBef>
              <a:buNone/>
              <a:defRPr sz="1600" b="1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Component 02 : Interactive Tracking Graph Generation</a:t>
            </a:r>
          </a:p>
        </p:txBody>
      </p:sp>
    </p:spTree>
    <p:extLst>
      <p:ext uri="{BB962C8B-B14F-4D97-AF65-F5344CB8AC3E}">
        <p14:creationId xmlns:p14="http://schemas.microsoft.com/office/powerpoint/2010/main" val="169863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dirty="0"/>
              <a:t>Extracting a Tracking Graph</a:t>
            </a:r>
          </a:p>
        </p:txBody>
      </p:sp>
      <p:sp>
        <p:nvSpPr>
          <p:cNvPr id="82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buFont typeface="Arial" pitchFamily="34" charset="0"/>
              <a:buChar char="•"/>
            </a:pPr>
            <a:r>
              <a:rPr lang="en-US" sz="2500" dirty="0" smtClean="0"/>
              <a:t>Dynamically </a:t>
            </a:r>
            <a:r>
              <a:rPr lang="en-US" sz="2500" dirty="0"/>
              <a:t>update the graph, when parameters change</a:t>
            </a:r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106" name="TextBox 105"/>
          <p:cNvSpPr txBox="1"/>
          <p:nvPr/>
        </p:nvSpPr>
        <p:spPr>
          <a:xfrm>
            <a:off x="2946157" y="5704857"/>
            <a:ext cx="46361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t=0                        t=1                      t=2                       t=3</a:t>
            </a:r>
            <a:endParaRPr lang="en-US" sz="1600" dirty="0"/>
          </a:p>
        </p:txBody>
      </p:sp>
      <p:grpSp>
        <p:nvGrpSpPr>
          <p:cNvPr id="107" name="Group 106"/>
          <p:cNvGrpSpPr/>
          <p:nvPr/>
        </p:nvGrpSpPr>
        <p:grpSpPr>
          <a:xfrm>
            <a:off x="2539932" y="3293465"/>
            <a:ext cx="5280722" cy="2387690"/>
            <a:chOff x="228600" y="1842406"/>
            <a:chExt cx="7740843" cy="3500039"/>
          </a:xfrm>
        </p:grpSpPr>
        <p:pic>
          <p:nvPicPr>
            <p:cNvPr id="108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2490" y="1842406"/>
              <a:ext cx="1973510" cy="3491594"/>
            </a:xfrm>
            <a:prstGeom prst="rect">
              <a:avLst/>
            </a:prstGeom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" name="Picture 7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3275" y="1881532"/>
              <a:ext cx="1956168" cy="3460913"/>
            </a:xfrm>
            <a:prstGeom prst="rect">
              <a:avLst/>
            </a:prstGeom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4" name="Picture 5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6825" y="1843455"/>
              <a:ext cx="1951039" cy="3451838"/>
            </a:xfrm>
            <a:prstGeom prst="rect">
              <a:avLst/>
            </a:prstGeom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5" name="Picture 10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843456"/>
              <a:ext cx="1951038" cy="3451838"/>
            </a:xfrm>
            <a:prstGeom prst="rect">
              <a:avLst/>
            </a:prstGeom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6" name="Group 115"/>
          <p:cNvGrpSpPr/>
          <p:nvPr/>
        </p:nvGrpSpPr>
        <p:grpSpPr>
          <a:xfrm>
            <a:off x="2784251" y="3575465"/>
            <a:ext cx="4709028" cy="209823"/>
            <a:chOff x="586740" y="2255781"/>
            <a:chExt cx="6902815" cy="307573"/>
          </a:xfrm>
        </p:grpSpPr>
        <p:grpSp>
          <p:nvGrpSpPr>
            <p:cNvPr id="117" name="Group 116"/>
            <p:cNvGrpSpPr/>
            <p:nvPr/>
          </p:nvGrpSpPr>
          <p:grpSpPr>
            <a:xfrm>
              <a:off x="586740" y="2341572"/>
              <a:ext cx="6902815" cy="161665"/>
              <a:chOff x="586740" y="2341572"/>
              <a:chExt cx="6902815" cy="161665"/>
            </a:xfrm>
          </p:grpSpPr>
          <p:sp>
            <p:nvSpPr>
              <p:cNvPr id="133" name="Rectangle 132"/>
              <p:cNvSpPr/>
              <p:nvPr/>
            </p:nvSpPr>
            <p:spPr>
              <a:xfrm>
                <a:off x="586740" y="2364431"/>
                <a:ext cx="45719" cy="45719"/>
              </a:xfrm>
              <a:prstGeom prst="rect">
                <a:avLst/>
              </a:prstGeom>
              <a:solidFill>
                <a:srgbClr val="77933C"/>
              </a:solidFill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tangle 133"/>
              <p:cNvSpPr/>
              <p:nvPr/>
            </p:nvSpPr>
            <p:spPr>
              <a:xfrm>
                <a:off x="1676400" y="2341572"/>
                <a:ext cx="45719" cy="45719"/>
              </a:xfrm>
              <a:prstGeom prst="rect">
                <a:avLst/>
              </a:prstGeom>
              <a:solidFill>
                <a:srgbClr val="77933C"/>
              </a:solidFill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 134"/>
              <p:cNvSpPr/>
              <p:nvPr/>
            </p:nvSpPr>
            <p:spPr>
              <a:xfrm>
                <a:off x="2514600" y="2364430"/>
                <a:ext cx="45719" cy="45719"/>
              </a:xfrm>
              <a:prstGeom prst="rect">
                <a:avLst/>
              </a:prstGeom>
              <a:solidFill>
                <a:srgbClr val="77933C"/>
              </a:solidFill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 135"/>
              <p:cNvSpPr/>
              <p:nvPr/>
            </p:nvSpPr>
            <p:spPr>
              <a:xfrm>
                <a:off x="3581400" y="2387291"/>
                <a:ext cx="45719" cy="45719"/>
              </a:xfrm>
              <a:prstGeom prst="rect">
                <a:avLst/>
              </a:prstGeom>
              <a:solidFill>
                <a:srgbClr val="77933C"/>
              </a:solidFill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Rectangle 136"/>
              <p:cNvSpPr/>
              <p:nvPr/>
            </p:nvSpPr>
            <p:spPr>
              <a:xfrm>
                <a:off x="4522790" y="2387291"/>
                <a:ext cx="45719" cy="45719"/>
              </a:xfrm>
              <a:prstGeom prst="rect">
                <a:avLst/>
              </a:prstGeom>
              <a:solidFill>
                <a:srgbClr val="77933C"/>
              </a:solidFill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Rectangle 137"/>
              <p:cNvSpPr/>
              <p:nvPr/>
            </p:nvSpPr>
            <p:spPr>
              <a:xfrm>
                <a:off x="5507833" y="2410150"/>
                <a:ext cx="45719" cy="45719"/>
              </a:xfrm>
              <a:prstGeom prst="rect">
                <a:avLst/>
              </a:prstGeom>
              <a:solidFill>
                <a:srgbClr val="77933C"/>
              </a:solidFill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 138"/>
              <p:cNvSpPr/>
              <p:nvPr/>
            </p:nvSpPr>
            <p:spPr>
              <a:xfrm>
                <a:off x="6446519" y="2456246"/>
                <a:ext cx="45719" cy="45719"/>
              </a:xfrm>
              <a:prstGeom prst="rect">
                <a:avLst/>
              </a:prstGeom>
              <a:solidFill>
                <a:srgbClr val="77933C"/>
              </a:solidFill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Rectangle 139"/>
              <p:cNvSpPr/>
              <p:nvPr/>
            </p:nvSpPr>
            <p:spPr>
              <a:xfrm>
                <a:off x="7443836" y="2457518"/>
                <a:ext cx="45719" cy="45719"/>
              </a:xfrm>
              <a:prstGeom prst="rect">
                <a:avLst/>
              </a:prstGeom>
              <a:solidFill>
                <a:srgbClr val="77933C"/>
              </a:solidFill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8" name="Group 117"/>
            <p:cNvGrpSpPr/>
            <p:nvPr/>
          </p:nvGrpSpPr>
          <p:grpSpPr>
            <a:xfrm>
              <a:off x="609599" y="2309312"/>
              <a:ext cx="2998770" cy="184604"/>
              <a:chOff x="1251203" y="2871837"/>
              <a:chExt cx="2998770" cy="184604"/>
            </a:xfrm>
          </p:grpSpPr>
          <p:sp>
            <p:nvSpPr>
              <p:cNvPr id="129" name="Oval 39"/>
              <p:cNvSpPr/>
              <p:nvPr/>
            </p:nvSpPr>
            <p:spPr>
              <a:xfrm>
                <a:off x="1251203" y="2966350"/>
                <a:ext cx="1603257" cy="90091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32021"/>
                  <a:gd name="connsiteY0" fmla="*/ 12981 h 212739"/>
                  <a:gd name="connsiteX1" fmla="*/ 996128 w 1832021"/>
                  <a:gd name="connsiteY1" fmla="*/ 209577 h 212739"/>
                  <a:gd name="connsiteX2" fmla="*/ 1832021 w 1832021"/>
                  <a:gd name="connsiteY2" fmla="*/ 145667 h 212739"/>
                  <a:gd name="connsiteX0" fmla="*/ 0 w 1832021"/>
                  <a:gd name="connsiteY0" fmla="*/ 12981 h 214586"/>
                  <a:gd name="connsiteX1" fmla="*/ 996128 w 1832021"/>
                  <a:gd name="connsiteY1" fmla="*/ 209577 h 214586"/>
                  <a:gd name="connsiteX2" fmla="*/ 1832021 w 1832021"/>
                  <a:gd name="connsiteY2" fmla="*/ 145667 h 214586"/>
                  <a:gd name="connsiteX0" fmla="*/ 0 w 1898894"/>
                  <a:gd name="connsiteY0" fmla="*/ 12981 h 213950"/>
                  <a:gd name="connsiteX1" fmla="*/ 996128 w 1898894"/>
                  <a:gd name="connsiteY1" fmla="*/ 209577 h 213950"/>
                  <a:gd name="connsiteX2" fmla="*/ 1898894 w 1898894"/>
                  <a:gd name="connsiteY2" fmla="*/ 129265 h 213950"/>
                  <a:gd name="connsiteX0" fmla="*/ 0 w 1898894"/>
                  <a:gd name="connsiteY0" fmla="*/ 12981 h 215118"/>
                  <a:gd name="connsiteX1" fmla="*/ 996128 w 1898894"/>
                  <a:gd name="connsiteY1" fmla="*/ 209577 h 215118"/>
                  <a:gd name="connsiteX2" fmla="*/ 1898894 w 1898894"/>
                  <a:gd name="connsiteY2" fmla="*/ 129265 h 215118"/>
                  <a:gd name="connsiteX0" fmla="*/ 0 w 1898894"/>
                  <a:gd name="connsiteY0" fmla="*/ 0 h 116284"/>
                  <a:gd name="connsiteX1" fmla="*/ 1898894 w 1898894"/>
                  <a:gd name="connsiteY1" fmla="*/ 116284 h 116284"/>
                  <a:gd name="connsiteX0" fmla="*/ 0 w 1898894"/>
                  <a:gd name="connsiteY0" fmla="*/ 0 h 141599"/>
                  <a:gd name="connsiteX1" fmla="*/ 1898894 w 1898894"/>
                  <a:gd name="connsiteY1" fmla="*/ 116284 h 141599"/>
                  <a:gd name="connsiteX0" fmla="*/ 0 w 1903852"/>
                  <a:gd name="connsiteY0" fmla="*/ 0 h 116027"/>
                  <a:gd name="connsiteX1" fmla="*/ 1903852 w 1903852"/>
                  <a:gd name="connsiteY1" fmla="*/ 87101 h 116027"/>
                  <a:gd name="connsiteX0" fmla="*/ 0 w 1903852"/>
                  <a:gd name="connsiteY0" fmla="*/ 0 h 128259"/>
                  <a:gd name="connsiteX1" fmla="*/ 1903852 w 1903852"/>
                  <a:gd name="connsiteY1" fmla="*/ 87101 h 128259"/>
                  <a:gd name="connsiteX0" fmla="*/ 0 w 1908810"/>
                  <a:gd name="connsiteY0" fmla="*/ 0 h 104334"/>
                  <a:gd name="connsiteX1" fmla="*/ 1908810 w 1908810"/>
                  <a:gd name="connsiteY1" fmla="*/ 57918 h 104334"/>
                  <a:gd name="connsiteX0" fmla="*/ 0 w 1908810"/>
                  <a:gd name="connsiteY0" fmla="*/ 0 h 136462"/>
                  <a:gd name="connsiteX1" fmla="*/ 1908810 w 1908810"/>
                  <a:gd name="connsiteY1" fmla="*/ 57918 h 136462"/>
                  <a:gd name="connsiteX0" fmla="*/ 0 w 1493031"/>
                  <a:gd name="connsiteY0" fmla="*/ 0 h 174740"/>
                  <a:gd name="connsiteX1" fmla="*/ 1493031 w 1493031"/>
                  <a:gd name="connsiteY1" fmla="*/ 105508 h 174740"/>
                  <a:gd name="connsiteX0" fmla="*/ 0 w 1493031"/>
                  <a:gd name="connsiteY0" fmla="*/ 0 h 153057"/>
                  <a:gd name="connsiteX1" fmla="*/ 1493031 w 1493031"/>
                  <a:gd name="connsiteY1" fmla="*/ 105508 h 153057"/>
                  <a:gd name="connsiteX0" fmla="*/ 0 w 1493031"/>
                  <a:gd name="connsiteY0" fmla="*/ 0 h 110774"/>
                  <a:gd name="connsiteX1" fmla="*/ 1493031 w 1493031"/>
                  <a:gd name="connsiteY1" fmla="*/ 53847 h 110774"/>
                  <a:gd name="connsiteX0" fmla="*/ 0 w 1656379"/>
                  <a:gd name="connsiteY0" fmla="*/ 0 h 99845"/>
                  <a:gd name="connsiteX1" fmla="*/ 1656379 w 1656379"/>
                  <a:gd name="connsiteY1" fmla="*/ 39707 h 99845"/>
                  <a:gd name="connsiteX0" fmla="*/ 0 w 1656379"/>
                  <a:gd name="connsiteY0" fmla="*/ 0 h 87300"/>
                  <a:gd name="connsiteX1" fmla="*/ 1656379 w 1656379"/>
                  <a:gd name="connsiteY1" fmla="*/ 39707 h 87300"/>
                  <a:gd name="connsiteX0" fmla="*/ 0 w 1634188"/>
                  <a:gd name="connsiteY0" fmla="*/ 0 h 90091"/>
                  <a:gd name="connsiteX1" fmla="*/ 1634188 w 1634188"/>
                  <a:gd name="connsiteY1" fmla="*/ 43335 h 90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4188" h="90091">
                    <a:moveTo>
                      <a:pt x="0" y="0"/>
                    </a:moveTo>
                    <a:cubicBezTo>
                      <a:pt x="632965" y="38761"/>
                      <a:pt x="837230" y="153903"/>
                      <a:pt x="1634188" y="43335"/>
                    </a:cubicBez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Oval 39"/>
              <p:cNvSpPr/>
              <p:nvPr/>
            </p:nvSpPr>
            <p:spPr>
              <a:xfrm>
                <a:off x="2344165" y="2899659"/>
                <a:ext cx="513636" cy="33366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2392239"/>
                  <a:gd name="connsiteY0" fmla="*/ 19922 h 118396"/>
                  <a:gd name="connsiteX1" fmla="*/ 1154370 w 2392239"/>
                  <a:gd name="connsiteY1" fmla="*/ 114736 h 118396"/>
                  <a:gd name="connsiteX2" fmla="*/ 2392239 w 2392239"/>
                  <a:gd name="connsiteY2" fmla="*/ 74786 h 118396"/>
                  <a:gd name="connsiteX0" fmla="*/ 0 w 2392239"/>
                  <a:gd name="connsiteY0" fmla="*/ 12580 h 126480"/>
                  <a:gd name="connsiteX1" fmla="*/ 1154370 w 2392239"/>
                  <a:gd name="connsiteY1" fmla="*/ 107394 h 126480"/>
                  <a:gd name="connsiteX2" fmla="*/ 2392239 w 2392239"/>
                  <a:gd name="connsiteY2" fmla="*/ 67444 h 126480"/>
                  <a:gd name="connsiteX0" fmla="*/ 0 w 2392239"/>
                  <a:gd name="connsiteY0" fmla="*/ 12289 h 128606"/>
                  <a:gd name="connsiteX1" fmla="*/ 1154370 w 2392239"/>
                  <a:gd name="connsiteY1" fmla="*/ 107103 h 128606"/>
                  <a:gd name="connsiteX2" fmla="*/ 2392239 w 2392239"/>
                  <a:gd name="connsiteY2" fmla="*/ 67153 h 128606"/>
                  <a:gd name="connsiteX0" fmla="*/ 0 w 1682954"/>
                  <a:gd name="connsiteY0" fmla="*/ 12289 h 128606"/>
                  <a:gd name="connsiteX1" fmla="*/ 1154370 w 1682954"/>
                  <a:gd name="connsiteY1" fmla="*/ 107103 h 128606"/>
                  <a:gd name="connsiteX2" fmla="*/ 1680590 w 1682954"/>
                  <a:gd name="connsiteY2" fmla="*/ 79306 h 128606"/>
                  <a:gd name="connsiteX0" fmla="*/ 0 w 1652559"/>
                  <a:gd name="connsiteY0" fmla="*/ 12289 h 128606"/>
                  <a:gd name="connsiteX1" fmla="*/ 1154370 w 1652559"/>
                  <a:gd name="connsiteY1" fmla="*/ 107103 h 128606"/>
                  <a:gd name="connsiteX2" fmla="*/ 1645751 w 1652559"/>
                  <a:gd name="connsiteY2" fmla="*/ 51767 h 128606"/>
                  <a:gd name="connsiteX0" fmla="*/ 0 w 1613568"/>
                  <a:gd name="connsiteY0" fmla="*/ 12289 h 128606"/>
                  <a:gd name="connsiteX1" fmla="*/ 1154370 w 1613568"/>
                  <a:gd name="connsiteY1" fmla="*/ 107103 h 128606"/>
                  <a:gd name="connsiteX2" fmla="*/ 1595980 w 1613568"/>
                  <a:gd name="connsiteY2" fmla="*/ 60947 h 128606"/>
                  <a:gd name="connsiteX0" fmla="*/ 0 w 1579452"/>
                  <a:gd name="connsiteY0" fmla="*/ 12289 h 128606"/>
                  <a:gd name="connsiteX1" fmla="*/ 1154370 w 1579452"/>
                  <a:gd name="connsiteY1" fmla="*/ 107103 h 128606"/>
                  <a:gd name="connsiteX2" fmla="*/ 1546210 w 1579452"/>
                  <a:gd name="connsiteY2" fmla="*/ 60947 h 128606"/>
                  <a:gd name="connsiteX0" fmla="*/ 0 w 1664247"/>
                  <a:gd name="connsiteY0" fmla="*/ 12289 h 128606"/>
                  <a:gd name="connsiteX1" fmla="*/ 1154370 w 1664247"/>
                  <a:gd name="connsiteY1" fmla="*/ 107103 h 128606"/>
                  <a:gd name="connsiteX2" fmla="*/ 1659499 w 1664247"/>
                  <a:gd name="connsiteY2" fmla="*/ 60947 h 128606"/>
                  <a:gd name="connsiteX0" fmla="*/ 0 w 1647453"/>
                  <a:gd name="connsiteY0" fmla="*/ 19540 h 135857"/>
                  <a:gd name="connsiteX1" fmla="*/ 1154370 w 1647453"/>
                  <a:gd name="connsiteY1" fmla="*/ 114354 h 135857"/>
                  <a:gd name="connsiteX2" fmla="*/ 1639591 w 1647453"/>
                  <a:gd name="connsiteY2" fmla="*/ 31479 h 135857"/>
                  <a:gd name="connsiteX0" fmla="*/ 0 w 1655745"/>
                  <a:gd name="connsiteY0" fmla="*/ 12289 h 128606"/>
                  <a:gd name="connsiteX1" fmla="*/ 1154370 w 1655745"/>
                  <a:gd name="connsiteY1" fmla="*/ 107103 h 128606"/>
                  <a:gd name="connsiteX2" fmla="*/ 1649546 w 1655745"/>
                  <a:gd name="connsiteY2" fmla="*/ 70126 h 128606"/>
                  <a:gd name="connsiteX0" fmla="*/ 0 w 1154370"/>
                  <a:gd name="connsiteY0" fmla="*/ 12289 h 128606"/>
                  <a:gd name="connsiteX1" fmla="*/ 1154370 w 1154370"/>
                  <a:gd name="connsiteY1" fmla="*/ 107103 h 128606"/>
                  <a:gd name="connsiteX0" fmla="*/ 0 w 1662030"/>
                  <a:gd name="connsiteY0" fmla="*/ 16986 h 58280"/>
                  <a:gd name="connsiteX1" fmla="*/ 1662030 w 1662030"/>
                  <a:gd name="connsiteY1" fmla="*/ 29186 h 58280"/>
                  <a:gd name="connsiteX0" fmla="*/ 0 w 1662030"/>
                  <a:gd name="connsiteY0" fmla="*/ 9565 h 125302"/>
                  <a:gd name="connsiteX1" fmla="*/ 1662030 w 1662030"/>
                  <a:gd name="connsiteY1" fmla="*/ 21765 h 125302"/>
                  <a:gd name="connsiteX0" fmla="*/ 0 w 1272450"/>
                  <a:gd name="connsiteY0" fmla="*/ 8825 h 150678"/>
                  <a:gd name="connsiteX1" fmla="*/ 1272450 w 1272450"/>
                  <a:gd name="connsiteY1" fmla="*/ 53101 h 150678"/>
                  <a:gd name="connsiteX0" fmla="*/ 0 w 1272450"/>
                  <a:gd name="connsiteY0" fmla="*/ 62970 h 120924"/>
                  <a:gd name="connsiteX1" fmla="*/ 1272450 w 1272450"/>
                  <a:gd name="connsiteY1" fmla="*/ 0 h 120924"/>
                  <a:gd name="connsiteX0" fmla="*/ 83295 w 463467"/>
                  <a:gd name="connsiteY0" fmla="*/ 62970 h 120924"/>
                  <a:gd name="connsiteX1" fmla="*/ 463467 w 463467"/>
                  <a:gd name="connsiteY1" fmla="*/ 0 h 120924"/>
                  <a:gd name="connsiteX0" fmla="*/ 26225 w 551090"/>
                  <a:gd name="connsiteY0" fmla="*/ 80759 h 125959"/>
                  <a:gd name="connsiteX1" fmla="*/ 551091 w 551090"/>
                  <a:gd name="connsiteY1" fmla="*/ 0 h 125959"/>
                  <a:gd name="connsiteX0" fmla="*/ 0 w 524866"/>
                  <a:gd name="connsiteY0" fmla="*/ 80759 h 80759"/>
                  <a:gd name="connsiteX1" fmla="*/ 524866 w 524866"/>
                  <a:gd name="connsiteY1" fmla="*/ 0 h 80759"/>
                  <a:gd name="connsiteX0" fmla="*/ 0 w 524866"/>
                  <a:gd name="connsiteY0" fmla="*/ 80759 h 80759"/>
                  <a:gd name="connsiteX1" fmla="*/ 524866 w 524866"/>
                  <a:gd name="connsiteY1" fmla="*/ 0 h 80759"/>
                  <a:gd name="connsiteX0" fmla="*/ 0 w 544158"/>
                  <a:gd name="connsiteY0" fmla="*/ 62970 h 62970"/>
                  <a:gd name="connsiteX1" fmla="*/ 544158 w 544158"/>
                  <a:gd name="connsiteY1" fmla="*/ 0 h 62970"/>
                  <a:gd name="connsiteX0" fmla="*/ 0 w 525593"/>
                  <a:gd name="connsiteY0" fmla="*/ 62970 h 62970"/>
                  <a:gd name="connsiteX1" fmla="*/ 525593 w 525593"/>
                  <a:gd name="connsiteY1" fmla="*/ 0 h 62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25593" h="62970">
                    <a:moveTo>
                      <a:pt x="0" y="62970"/>
                    </a:moveTo>
                    <a:cubicBezTo>
                      <a:pt x="163985" y="45639"/>
                      <a:pt x="322650" y="65973"/>
                      <a:pt x="525593" y="0"/>
                    </a:cubicBez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39"/>
              <p:cNvSpPr/>
              <p:nvPr/>
            </p:nvSpPr>
            <p:spPr>
              <a:xfrm>
                <a:off x="2880492" y="2871837"/>
                <a:ext cx="1369481" cy="96352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2392239"/>
                  <a:gd name="connsiteY0" fmla="*/ 19922 h 118396"/>
                  <a:gd name="connsiteX1" fmla="*/ 1154370 w 2392239"/>
                  <a:gd name="connsiteY1" fmla="*/ 114736 h 118396"/>
                  <a:gd name="connsiteX2" fmla="*/ 2392239 w 2392239"/>
                  <a:gd name="connsiteY2" fmla="*/ 74786 h 118396"/>
                  <a:gd name="connsiteX0" fmla="*/ 0 w 2392239"/>
                  <a:gd name="connsiteY0" fmla="*/ 12580 h 126480"/>
                  <a:gd name="connsiteX1" fmla="*/ 1154370 w 2392239"/>
                  <a:gd name="connsiteY1" fmla="*/ 107394 h 126480"/>
                  <a:gd name="connsiteX2" fmla="*/ 2392239 w 2392239"/>
                  <a:gd name="connsiteY2" fmla="*/ 67444 h 126480"/>
                  <a:gd name="connsiteX0" fmla="*/ 0 w 2392239"/>
                  <a:gd name="connsiteY0" fmla="*/ 12289 h 128606"/>
                  <a:gd name="connsiteX1" fmla="*/ 1154370 w 2392239"/>
                  <a:gd name="connsiteY1" fmla="*/ 107103 h 128606"/>
                  <a:gd name="connsiteX2" fmla="*/ 2392239 w 2392239"/>
                  <a:gd name="connsiteY2" fmla="*/ 67153 h 128606"/>
                  <a:gd name="connsiteX0" fmla="*/ 0 w 1682954"/>
                  <a:gd name="connsiteY0" fmla="*/ 12289 h 128606"/>
                  <a:gd name="connsiteX1" fmla="*/ 1154370 w 1682954"/>
                  <a:gd name="connsiteY1" fmla="*/ 107103 h 128606"/>
                  <a:gd name="connsiteX2" fmla="*/ 1680590 w 1682954"/>
                  <a:gd name="connsiteY2" fmla="*/ 79306 h 128606"/>
                  <a:gd name="connsiteX0" fmla="*/ 0 w 1440398"/>
                  <a:gd name="connsiteY0" fmla="*/ 235510 h 351827"/>
                  <a:gd name="connsiteX1" fmla="*/ 1154370 w 1440398"/>
                  <a:gd name="connsiteY1" fmla="*/ 330324 h 351827"/>
                  <a:gd name="connsiteX2" fmla="*/ 1232516 w 1440398"/>
                  <a:gd name="connsiteY2" fmla="*/ 10859 h 351827"/>
                  <a:gd name="connsiteX0" fmla="*/ 0 w 1154370"/>
                  <a:gd name="connsiteY0" fmla="*/ 12289 h 128606"/>
                  <a:gd name="connsiteX1" fmla="*/ 1154370 w 1154370"/>
                  <a:gd name="connsiteY1" fmla="*/ 107103 h 128606"/>
                  <a:gd name="connsiteX0" fmla="*/ 0 w 759010"/>
                  <a:gd name="connsiteY0" fmla="*/ 17183 h 56332"/>
                  <a:gd name="connsiteX1" fmla="*/ 759010 w 759010"/>
                  <a:gd name="connsiteY1" fmla="*/ 26928 h 56332"/>
                  <a:gd name="connsiteX0" fmla="*/ 0 w 759010"/>
                  <a:gd name="connsiteY0" fmla="*/ 93389 h 103135"/>
                  <a:gd name="connsiteX1" fmla="*/ 759010 w 759010"/>
                  <a:gd name="connsiteY1" fmla="*/ 103134 h 103135"/>
                  <a:gd name="connsiteX0" fmla="*/ 0 w 759010"/>
                  <a:gd name="connsiteY0" fmla="*/ 63263 h 73007"/>
                  <a:gd name="connsiteX1" fmla="*/ 759010 w 759010"/>
                  <a:gd name="connsiteY1" fmla="*/ 73008 h 73007"/>
                  <a:gd name="connsiteX0" fmla="*/ 0 w 459868"/>
                  <a:gd name="connsiteY0" fmla="*/ 105095 h 105095"/>
                  <a:gd name="connsiteX1" fmla="*/ 459868 w 459868"/>
                  <a:gd name="connsiteY1" fmla="*/ 50691 h 105095"/>
                  <a:gd name="connsiteX0" fmla="*/ 0 w 459868"/>
                  <a:gd name="connsiteY0" fmla="*/ 68036 h 68036"/>
                  <a:gd name="connsiteX1" fmla="*/ 459868 w 459868"/>
                  <a:gd name="connsiteY1" fmla="*/ 13632 h 68036"/>
                  <a:gd name="connsiteX0" fmla="*/ 0 w 459868"/>
                  <a:gd name="connsiteY0" fmla="*/ 76708 h 76708"/>
                  <a:gd name="connsiteX1" fmla="*/ 459868 w 459868"/>
                  <a:gd name="connsiteY1" fmla="*/ 22304 h 76708"/>
                  <a:gd name="connsiteX0" fmla="*/ 0 w 658137"/>
                  <a:gd name="connsiteY0" fmla="*/ 126478 h 126478"/>
                  <a:gd name="connsiteX1" fmla="*/ 658137 w 658137"/>
                  <a:gd name="connsiteY1" fmla="*/ 7923 h 126478"/>
                  <a:gd name="connsiteX0" fmla="*/ 0 w 658137"/>
                  <a:gd name="connsiteY0" fmla="*/ 144844 h 144844"/>
                  <a:gd name="connsiteX1" fmla="*/ 658137 w 658137"/>
                  <a:gd name="connsiteY1" fmla="*/ 26289 h 144844"/>
                  <a:gd name="connsiteX0" fmla="*/ 0 w 658137"/>
                  <a:gd name="connsiteY0" fmla="*/ 136763 h 136763"/>
                  <a:gd name="connsiteX1" fmla="*/ 658137 w 658137"/>
                  <a:gd name="connsiteY1" fmla="*/ 18208 h 136763"/>
                  <a:gd name="connsiteX0" fmla="*/ 0 w 658137"/>
                  <a:gd name="connsiteY0" fmla="*/ 234529 h 234529"/>
                  <a:gd name="connsiteX1" fmla="*/ 658137 w 658137"/>
                  <a:gd name="connsiteY1" fmla="*/ 115974 h 234529"/>
                  <a:gd name="connsiteX0" fmla="*/ 0 w 663423"/>
                  <a:gd name="connsiteY0" fmla="*/ 169879 h 169878"/>
                  <a:gd name="connsiteX1" fmla="*/ 663423 w 663423"/>
                  <a:gd name="connsiteY1" fmla="*/ 139070 h 169878"/>
                  <a:gd name="connsiteX0" fmla="*/ 0 w 663423"/>
                  <a:gd name="connsiteY0" fmla="*/ 162557 h 162557"/>
                  <a:gd name="connsiteX1" fmla="*/ 663423 w 663423"/>
                  <a:gd name="connsiteY1" fmla="*/ 131748 h 162557"/>
                  <a:gd name="connsiteX0" fmla="*/ 0 w 663423"/>
                  <a:gd name="connsiteY0" fmla="*/ 132322 h 132322"/>
                  <a:gd name="connsiteX1" fmla="*/ 663423 w 663423"/>
                  <a:gd name="connsiteY1" fmla="*/ 101513 h 132322"/>
                  <a:gd name="connsiteX0" fmla="*/ 0 w 1574994"/>
                  <a:gd name="connsiteY0" fmla="*/ 49485 h 169895"/>
                  <a:gd name="connsiteX1" fmla="*/ 1574994 w 1574994"/>
                  <a:gd name="connsiteY1" fmla="*/ 169895 h 169895"/>
                  <a:gd name="connsiteX0" fmla="*/ 0 w 1444769"/>
                  <a:gd name="connsiteY0" fmla="*/ 43636 h 181837"/>
                  <a:gd name="connsiteX1" fmla="*/ 1444769 w 1444769"/>
                  <a:gd name="connsiteY1" fmla="*/ 181837 h 181837"/>
                  <a:gd name="connsiteX0" fmla="*/ 0 w 1401361"/>
                  <a:gd name="connsiteY0" fmla="*/ 43636 h 181837"/>
                  <a:gd name="connsiteX1" fmla="*/ 1401361 w 1401361"/>
                  <a:gd name="connsiteY1" fmla="*/ 181837 h 181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01361" h="181837">
                    <a:moveTo>
                      <a:pt x="0" y="43636"/>
                    </a:moveTo>
                    <a:cubicBezTo>
                      <a:pt x="218293" y="-29893"/>
                      <a:pt x="1156360" y="-26856"/>
                      <a:pt x="1401361" y="181837"/>
                    </a:cubicBezTo>
                  </a:path>
                </a:pathLst>
              </a:custGeom>
              <a:noFill/>
              <a:ln w="19050">
                <a:solidFill>
                  <a:srgbClr val="BFBFBF">
                    <a:alpha val="25098"/>
                  </a:srgb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2" name="Oval 39"/>
              <p:cNvSpPr/>
              <p:nvPr/>
            </p:nvSpPr>
            <p:spPr>
              <a:xfrm>
                <a:off x="2866353" y="2955356"/>
                <a:ext cx="315970" cy="51215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76641"/>
                  <a:gd name="connsiteY0" fmla="*/ 0 h 122958"/>
                  <a:gd name="connsiteX1" fmla="*/ 1876641 w 1876641"/>
                  <a:gd name="connsiteY1" fmla="*/ 122958 h 122958"/>
                  <a:gd name="connsiteX0" fmla="*/ 0 w 1876641"/>
                  <a:gd name="connsiteY0" fmla="*/ 1706 h 124664"/>
                  <a:gd name="connsiteX1" fmla="*/ 1360482 w 1876641"/>
                  <a:gd name="connsiteY1" fmla="*/ 5533 h 124664"/>
                  <a:gd name="connsiteX2" fmla="*/ 1876641 w 1876641"/>
                  <a:gd name="connsiteY2" fmla="*/ 124664 h 124664"/>
                  <a:gd name="connsiteX0" fmla="*/ 0 w 2248465"/>
                  <a:gd name="connsiteY0" fmla="*/ 139688 h 145221"/>
                  <a:gd name="connsiteX1" fmla="*/ 1360482 w 2248465"/>
                  <a:gd name="connsiteY1" fmla="*/ 143515 h 145221"/>
                  <a:gd name="connsiteX2" fmla="*/ 2248465 w 2248465"/>
                  <a:gd name="connsiteY2" fmla="*/ 0 h 145221"/>
                  <a:gd name="connsiteX0" fmla="*/ 0 w 2248465"/>
                  <a:gd name="connsiteY0" fmla="*/ 139688 h 139688"/>
                  <a:gd name="connsiteX1" fmla="*/ 2248465 w 2248465"/>
                  <a:gd name="connsiteY1" fmla="*/ 0 h 139688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97521 h 97521"/>
                  <a:gd name="connsiteX1" fmla="*/ 493452 w 493452"/>
                  <a:gd name="connsiteY1" fmla="*/ 11335 h 97521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49316 h 49316"/>
                  <a:gd name="connsiteX1" fmla="*/ 493452 w 493452"/>
                  <a:gd name="connsiteY1" fmla="*/ 6904 h 49316"/>
                  <a:gd name="connsiteX0" fmla="*/ 0 w 493452"/>
                  <a:gd name="connsiteY0" fmla="*/ 42412 h 42412"/>
                  <a:gd name="connsiteX1" fmla="*/ 493452 w 493452"/>
                  <a:gd name="connsiteY1" fmla="*/ 0 h 42412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80608"/>
                  <a:gd name="connsiteY0" fmla="*/ 65355 h 65355"/>
                  <a:gd name="connsiteX1" fmla="*/ 480608 w 480608"/>
                  <a:gd name="connsiteY1" fmla="*/ 0 h 65355"/>
                  <a:gd name="connsiteX0" fmla="*/ 0 w 322065"/>
                  <a:gd name="connsiteY0" fmla="*/ 51215 h 51215"/>
                  <a:gd name="connsiteX1" fmla="*/ 322065 w 322065"/>
                  <a:gd name="connsiteY1" fmla="*/ 0 h 51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2065" h="51215">
                    <a:moveTo>
                      <a:pt x="0" y="51215"/>
                    </a:moveTo>
                    <a:lnTo>
                      <a:pt x="322065" y="0"/>
                    </a:lnTo>
                  </a:path>
                </a:pathLst>
              </a:custGeom>
              <a:noFill/>
              <a:ln w="19050">
                <a:solidFill>
                  <a:srgbClr val="BFBFBF">
                    <a:alpha val="25098"/>
                  </a:srgb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9" name="Group 118"/>
            <p:cNvGrpSpPr/>
            <p:nvPr/>
          </p:nvGrpSpPr>
          <p:grpSpPr>
            <a:xfrm>
              <a:off x="2590800" y="2255781"/>
              <a:ext cx="2936720" cy="241271"/>
              <a:chOff x="1251204" y="2841618"/>
              <a:chExt cx="2936720" cy="241271"/>
            </a:xfrm>
          </p:grpSpPr>
          <p:sp>
            <p:nvSpPr>
              <p:cNvPr id="125" name="Oval 39"/>
              <p:cNvSpPr/>
              <p:nvPr/>
            </p:nvSpPr>
            <p:spPr>
              <a:xfrm>
                <a:off x="1251204" y="2966350"/>
                <a:ext cx="1559714" cy="116539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32021"/>
                  <a:gd name="connsiteY0" fmla="*/ 12981 h 212739"/>
                  <a:gd name="connsiteX1" fmla="*/ 996128 w 1832021"/>
                  <a:gd name="connsiteY1" fmla="*/ 209577 h 212739"/>
                  <a:gd name="connsiteX2" fmla="*/ 1832021 w 1832021"/>
                  <a:gd name="connsiteY2" fmla="*/ 145667 h 212739"/>
                  <a:gd name="connsiteX0" fmla="*/ 0 w 1832021"/>
                  <a:gd name="connsiteY0" fmla="*/ 12981 h 214586"/>
                  <a:gd name="connsiteX1" fmla="*/ 996128 w 1832021"/>
                  <a:gd name="connsiteY1" fmla="*/ 209577 h 214586"/>
                  <a:gd name="connsiteX2" fmla="*/ 1832021 w 1832021"/>
                  <a:gd name="connsiteY2" fmla="*/ 145667 h 214586"/>
                  <a:gd name="connsiteX0" fmla="*/ 0 w 1898894"/>
                  <a:gd name="connsiteY0" fmla="*/ 12981 h 213950"/>
                  <a:gd name="connsiteX1" fmla="*/ 996128 w 1898894"/>
                  <a:gd name="connsiteY1" fmla="*/ 209577 h 213950"/>
                  <a:gd name="connsiteX2" fmla="*/ 1898894 w 1898894"/>
                  <a:gd name="connsiteY2" fmla="*/ 129265 h 213950"/>
                  <a:gd name="connsiteX0" fmla="*/ 0 w 1898894"/>
                  <a:gd name="connsiteY0" fmla="*/ 12981 h 215118"/>
                  <a:gd name="connsiteX1" fmla="*/ 996128 w 1898894"/>
                  <a:gd name="connsiteY1" fmla="*/ 209577 h 215118"/>
                  <a:gd name="connsiteX2" fmla="*/ 1898894 w 1898894"/>
                  <a:gd name="connsiteY2" fmla="*/ 129265 h 215118"/>
                  <a:gd name="connsiteX0" fmla="*/ 0 w 1898894"/>
                  <a:gd name="connsiteY0" fmla="*/ 0 h 116284"/>
                  <a:gd name="connsiteX1" fmla="*/ 1898894 w 1898894"/>
                  <a:gd name="connsiteY1" fmla="*/ 116284 h 116284"/>
                  <a:gd name="connsiteX0" fmla="*/ 0 w 1898894"/>
                  <a:gd name="connsiteY0" fmla="*/ 0 h 141599"/>
                  <a:gd name="connsiteX1" fmla="*/ 1898894 w 1898894"/>
                  <a:gd name="connsiteY1" fmla="*/ 116284 h 141599"/>
                  <a:gd name="connsiteX0" fmla="*/ 0 w 1903852"/>
                  <a:gd name="connsiteY0" fmla="*/ 0 h 116027"/>
                  <a:gd name="connsiteX1" fmla="*/ 1903852 w 1903852"/>
                  <a:gd name="connsiteY1" fmla="*/ 87101 h 116027"/>
                  <a:gd name="connsiteX0" fmla="*/ 0 w 1903852"/>
                  <a:gd name="connsiteY0" fmla="*/ 0 h 128259"/>
                  <a:gd name="connsiteX1" fmla="*/ 1903852 w 1903852"/>
                  <a:gd name="connsiteY1" fmla="*/ 87101 h 128259"/>
                  <a:gd name="connsiteX0" fmla="*/ 0 w 1908810"/>
                  <a:gd name="connsiteY0" fmla="*/ 0 h 104334"/>
                  <a:gd name="connsiteX1" fmla="*/ 1908810 w 1908810"/>
                  <a:gd name="connsiteY1" fmla="*/ 57918 h 104334"/>
                  <a:gd name="connsiteX0" fmla="*/ 0 w 1908810"/>
                  <a:gd name="connsiteY0" fmla="*/ 0 h 136462"/>
                  <a:gd name="connsiteX1" fmla="*/ 1908810 w 1908810"/>
                  <a:gd name="connsiteY1" fmla="*/ 57918 h 136462"/>
                  <a:gd name="connsiteX0" fmla="*/ 0 w 1493031"/>
                  <a:gd name="connsiteY0" fmla="*/ 0 h 174740"/>
                  <a:gd name="connsiteX1" fmla="*/ 1493031 w 1493031"/>
                  <a:gd name="connsiteY1" fmla="*/ 105508 h 174740"/>
                  <a:gd name="connsiteX0" fmla="*/ 0 w 1493031"/>
                  <a:gd name="connsiteY0" fmla="*/ 0 h 153057"/>
                  <a:gd name="connsiteX1" fmla="*/ 1493031 w 1493031"/>
                  <a:gd name="connsiteY1" fmla="*/ 105508 h 153057"/>
                  <a:gd name="connsiteX0" fmla="*/ 0 w 1493031"/>
                  <a:gd name="connsiteY0" fmla="*/ 0 h 110774"/>
                  <a:gd name="connsiteX1" fmla="*/ 1493031 w 1493031"/>
                  <a:gd name="connsiteY1" fmla="*/ 53847 h 110774"/>
                  <a:gd name="connsiteX0" fmla="*/ 0 w 1656379"/>
                  <a:gd name="connsiteY0" fmla="*/ 0 h 99845"/>
                  <a:gd name="connsiteX1" fmla="*/ 1656379 w 1656379"/>
                  <a:gd name="connsiteY1" fmla="*/ 39707 h 99845"/>
                  <a:gd name="connsiteX0" fmla="*/ 0 w 1656379"/>
                  <a:gd name="connsiteY0" fmla="*/ 0 h 87300"/>
                  <a:gd name="connsiteX1" fmla="*/ 1656379 w 1656379"/>
                  <a:gd name="connsiteY1" fmla="*/ 39707 h 87300"/>
                  <a:gd name="connsiteX0" fmla="*/ 0 w 1589805"/>
                  <a:gd name="connsiteY0" fmla="*/ 0 h 94897"/>
                  <a:gd name="connsiteX1" fmla="*/ 1589805 w 1589805"/>
                  <a:gd name="connsiteY1" fmla="*/ 49504 h 94897"/>
                  <a:gd name="connsiteX0" fmla="*/ 0 w 1589805"/>
                  <a:gd name="connsiteY0" fmla="*/ 0 h 116539"/>
                  <a:gd name="connsiteX1" fmla="*/ 1589805 w 1589805"/>
                  <a:gd name="connsiteY1" fmla="*/ 49504 h 116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89805" h="116539">
                    <a:moveTo>
                      <a:pt x="0" y="0"/>
                    </a:moveTo>
                    <a:cubicBezTo>
                      <a:pt x="632965" y="38761"/>
                      <a:pt x="826134" y="209057"/>
                      <a:pt x="1589805" y="49504"/>
                    </a:cubicBez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39"/>
              <p:cNvSpPr/>
              <p:nvPr/>
            </p:nvSpPr>
            <p:spPr>
              <a:xfrm>
                <a:off x="2275585" y="2915987"/>
                <a:ext cx="544842" cy="79086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2392239"/>
                  <a:gd name="connsiteY0" fmla="*/ 19922 h 118396"/>
                  <a:gd name="connsiteX1" fmla="*/ 1154370 w 2392239"/>
                  <a:gd name="connsiteY1" fmla="*/ 114736 h 118396"/>
                  <a:gd name="connsiteX2" fmla="*/ 2392239 w 2392239"/>
                  <a:gd name="connsiteY2" fmla="*/ 74786 h 118396"/>
                  <a:gd name="connsiteX0" fmla="*/ 0 w 2392239"/>
                  <a:gd name="connsiteY0" fmla="*/ 12580 h 126480"/>
                  <a:gd name="connsiteX1" fmla="*/ 1154370 w 2392239"/>
                  <a:gd name="connsiteY1" fmla="*/ 107394 h 126480"/>
                  <a:gd name="connsiteX2" fmla="*/ 2392239 w 2392239"/>
                  <a:gd name="connsiteY2" fmla="*/ 67444 h 126480"/>
                  <a:gd name="connsiteX0" fmla="*/ 0 w 2392239"/>
                  <a:gd name="connsiteY0" fmla="*/ 12289 h 128606"/>
                  <a:gd name="connsiteX1" fmla="*/ 1154370 w 2392239"/>
                  <a:gd name="connsiteY1" fmla="*/ 107103 h 128606"/>
                  <a:gd name="connsiteX2" fmla="*/ 2392239 w 2392239"/>
                  <a:gd name="connsiteY2" fmla="*/ 67153 h 128606"/>
                  <a:gd name="connsiteX0" fmla="*/ 0 w 1682954"/>
                  <a:gd name="connsiteY0" fmla="*/ 12289 h 128606"/>
                  <a:gd name="connsiteX1" fmla="*/ 1154370 w 1682954"/>
                  <a:gd name="connsiteY1" fmla="*/ 107103 h 128606"/>
                  <a:gd name="connsiteX2" fmla="*/ 1680590 w 1682954"/>
                  <a:gd name="connsiteY2" fmla="*/ 79306 h 128606"/>
                  <a:gd name="connsiteX0" fmla="*/ 0 w 1652559"/>
                  <a:gd name="connsiteY0" fmla="*/ 12289 h 128606"/>
                  <a:gd name="connsiteX1" fmla="*/ 1154370 w 1652559"/>
                  <a:gd name="connsiteY1" fmla="*/ 107103 h 128606"/>
                  <a:gd name="connsiteX2" fmla="*/ 1645751 w 1652559"/>
                  <a:gd name="connsiteY2" fmla="*/ 51767 h 128606"/>
                  <a:gd name="connsiteX0" fmla="*/ 0 w 1613568"/>
                  <a:gd name="connsiteY0" fmla="*/ 12289 h 128606"/>
                  <a:gd name="connsiteX1" fmla="*/ 1154370 w 1613568"/>
                  <a:gd name="connsiteY1" fmla="*/ 107103 h 128606"/>
                  <a:gd name="connsiteX2" fmla="*/ 1595980 w 1613568"/>
                  <a:gd name="connsiteY2" fmla="*/ 60947 h 128606"/>
                  <a:gd name="connsiteX0" fmla="*/ 0 w 1579452"/>
                  <a:gd name="connsiteY0" fmla="*/ 12289 h 128606"/>
                  <a:gd name="connsiteX1" fmla="*/ 1154370 w 1579452"/>
                  <a:gd name="connsiteY1" fmla="*/ 107103 h 128606"/>
                  <a:gd name="connsiteX2" fmla="*/ 1546210 w 1579452"/>
                  <a:gd name="connsiteY2" fmla="*/ 60947 h 128606"/>
                  <a:gd name="connsiteX0" fmla="*/ 0 w 1664247"/>
                  <a:gd name="connsiteY0" fmla="*/ 12289 h 128606"/>
                  <a:gd name="connsiteX1" fmla="*/ 1154370 w 1664247"/>
                  <a:gd name="connsiteY1" fmla="*/ 107103 h 128606"/>
                  <a:gd name="connsiteX2" fmla="*/ 1659499 w 1664247"/>
                  <a:gd name="connsiteY2" fmla="*/ 60947 h 128606"/>
                  <a:gd name="connsiteX0" fmla="*/ 0 w 1647453"/>
                  <a:gd name="connsiteY0" fmla="*/ 19540 h 135857"/>
                  <a:gd name="connsiteX1" fmla="*/ 1154370 w 1647453"/>
                  <a:gd name="connsiteY1" fmla="*/ 114354 h 135857"/>
                  <a:gd name="connsiteX2" fmla="*/ 1639591 w 1647453"/>
                  <a:gd name="connsiteY2" fmla="*/ 31479 h 135857"/>
                  <a:gd name="connsiteX0" fmla="*/ 0 w 1655745"/>
                  <a:gd name="connsiteY0" fmla="*/ 12289 h 128606"/>
                  <a:gd name="connsiteX1" fmla="*/ 1154370 w 1655745"/>
                  <a:gd name="connsiteY1" fmla="*/ 107103 h 128606"/>
                  <a:gd name="connsiteX2" fmla="*/ 1649546 w 1655745"/>
                  <a:gd name="connsiteY2" fmla="*/ 70126 h 128606"/>
                  <a:gd name="connsiteX0" fmla="*/ 0 w 1154370"/>
                  <a:gd name="connsiteY0" fmla="*/ 12289 h 128606"/>
                  <a:gd name="connsiteX1" fmla="*/ 1154370 w 1154370"/>
                  <a:gd name="connsiteY1" fmla="*/ 107103 h 128606"/>
                  <a:gd name="connsiteX0" fmla="*/ 0 w 1662030"/>
                  <a:gd name="connsiteY0" fmla="*/ 16986 h 58280"/>
                  <a:gd name="connsiteX1" fmla="*/ 1662030 w 1662030"/>
                  <a:gd name="connsiteY1" fmla="*/ 29186 h 58280"/>
                  <a:gd name="connsiteX0" fmla="*/ 0 w 1662030"/>
                  <a:gd name="connsiteY0" fmla="*/ 9565 h 125302"/>
                  <a:gd name="connsiteX1" fmla="*/ 1662030 w 1662030"/>
                  <a:gd name="connsiteY1" fmla="*/ 21765 h 125302"/>
                  <a:gd name="connsiteX0" fmla="*/ 0 w 1272450"/>
                  <a:gd name="connsiteY0" fmla="*/ 8825 h 150678"/>
                  <a:gd name="connsiteX1" fmla="*/ 1272450 w 1272450"/>
                  <a:gd name="connsiteY1" fmla="*/ 53101 h 150678"/>
                  <a:gd name="connsiteX0" fmla="*/ 0 w 1272450"/>
                  <a:gd name="connsiteY0" fmla="*/ 62970 h 120924"/>
                  <a:gd name="connsiteX1" fmla="*/ 1272450 w 1272450"/>
                  <a:gd name="connsiteY1" fmla="*/ 0 h 120924"/>
                  <a:gd name="connsiteX0" fmla="*/ 83295 w 463467"/>
                  <a:gd name="connsiteY0" fmla="*/ 62970 h 120924"/>
                  <a:gd name="connsiteX1" fmla="*/ 463467 w 463467"/>
                  <a:gd name="connsiteY1" fmla="*/ 0 h 120924"/>
                  <a:gd name="connsiteX0" fmla="*/ 26225 w 551090"/>
                  <a:gd name="connsiteY0" fmla="*/ 80759 h 125959"/>
                  <a:gd name="connsiteX1" fmla="*/ 551091 w 551090"/>
                  <a:gd name="connsiteY1" fmla="*/ 0 h 125959"/>
                  <a:gd name="connsiteX0" fmla="*/ 0 w 524866"/>
                  <a:gd name="connsiteY0" fmla="*/ 80759 h 80759"/>
                  <a:gd name="connsiteX1" fmla="*/ 524866 w 524866"/>
                  <a:gd name="connsiteY1" fmla="*/ 0 h 80759"/>
                  <a:gd name="connsiteX0" fmla="*/ 0 w 524866"/>
                  <a:gd name="connsiteY0" fmla="*/ 80759 h 80759"/>
                  <a:gd name="connsiteX1" fmla="*/ 524866 w 524866"/>
                  <a:gd name="connsiteY1" fmla="*/ 0 h 80759"/>
                  <a:gd name="connsiteX0" fmla="*/ 0 w 544158"/>
                  <a:gd name="connsiteY0" fmla="*/ 62970 h 62970"/>
                  <a:gd name="connsiteX1" fmla="*/ 544158 w 544158"/>
                  <a:gd name="connsiteY1" fmla="*/ 0 h 62970"/>
                  <a:gd name="connsiteX0" fmla="*/ 0 w 614334"/>
                  <a:gd name="connsiteY0" fmla="*/ 180070 h 180070"/>
                  <a:gd name="connsiteX1" fmla="*/ 614334 w 614334"/>
                  <a:gd name="connsiteY1" fmla="*/ 0 h 180070"/>
                  <a:gd name="connsiteX0" fmla="*/ 0 w 557525"/>
                  <a:gd name="connsiteY0" fmla="*/ 149255 h 149255"/>
                  <a:gd name="connsiteX1" fmla="*/ 557525 w 557525"/>
                  <a:gd name="connsiteY1" fmla="*/ 0 h 149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7525" h="149255">
                    <a:moveTo>
                      <a:pt x="0" y="149255"/>
                    </a:moveTo>
                    <a:cubicBezTo>
                      <a:pt x="163985" y="131924"/>
                      <a:pt x="354582" y="65973"/>
                      <a:pt x="557525" y="0"/>
                    </a:cubicBez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Oval 39"/>
              <p:cNvSpPr/>
              <p:nvPr/>
            </p:nvSpPr>
            <p:spPr>
              <a:xfrm>
                <a:off x="2834772" y="2841618"/>
                <a:ext cx="1353152" cy="175555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2392239"/>
                  <a:gd name="connsiteY0" fmla="*/ 19922 h 118396"/>
                  <a:gd name="connsiteX1" fmla="*/ 1154370 w 2392239"/>
                  <a:gd name="connsiteY1" fmla="*/ 114736 h 118396"/>
                  <a:gd name="connsiteX2" fmla="*/ 2392239 w 2392239"/>
                  <a:gd name="connsiteY2" fmla="*/ 74786 h 118396"/>
                  <a:gd name="connsiteX0" fmla="*/ 0 w 2392239"/>
                  <a:gd name="connsiteY0" fmla="*/ 12580 h 126480"/>
                  <a:gd name="connsiteX1" fmla="*/ 1154370 w 2392239"/>
                  <a:gd name="connsiteY1" fmla="*/ 107394 h 126480"/>
                  <a:gd name="connsiteX2" fmla="*/ 2392239 w 2392239"/>
                  <a:gd name="connsiteY2" fmla="*/ 67444 h 126480"/>
                  <a:gd name="connsiteX0" fmla="*/ 0 w 2392239"/>
                  <a:gd name="connsiteY0" fmla="*/ 12289 h 128606"/>
                  <a:gd name="connsiteX1" fmla="*/ 1154370 w 2392239"/>
                  <a:gd name="connsiteY1" fmla="*/ 107103 h 128606"/>
                  <a:gd name="connsiteX2" fmla="*/ 2392239 w 2392239"/>
                  <a:gd name="connsiteY2" fmla="*/ 67153 h 128606"/>
                  <a:gd name="connsiteX0" fmla="*/ 0 w 1682954"/>
                  <a:gd name="connsiteY0" fmla="*/ 12289 h 128606"/>
                  <a:gd name="connsiteX1" fmla="*/ 1154370 w 1682954"/>
                  <a:gd name="connsiteY1" fmla="*/ 107103 h 128606"/>
                  <a:gd name="connsiteX2" fmla="*/ 1680590 w 1682954"/>
                  <a:gd name="connsiteY2" fmla="*/ 79306 h 128606"/>
                  <a:gd name="connsiteX0" fmla="*/ 0 w 1440398"/>
                  <a:gd name="connsiteY0" fmla="*/ 235510 h 351827"/>
                  <a:gd name="connsiteX1" fmla="*/ 1154370 w 1440398"/>
                  <a:gd name="connsiteY1" fmla="*/ 330324 h 351827"/>
                  <a:gd name="connsiteX2" fmla="*/ 1232516 w 1440398"/>
                  <a:gd name="connsiteY2" fmla="*/ 10859 h 351827"/>
                  <a:gd name="connsiteX0" fmla="*/ 0 w 1154370"/>
                  <a:gd name="connsiteY0" fmla="*/ 12289 h 128606"/>
                  <a:gd name="connsiteX1" fmla="*/ 1154370 w 1154370"/>
                  <a:gd name="connsiteY1" fmla="*/ 107103 h 128606"/>
                  <a:gd name="connsiteX0" fmla="*/ 0 w 759010"/>
                  <a:gd name="connsiteY0" fmla="*/ 17183 h 56332"/>
                  <a:gd name="connsiteX1" fmla="*/ 759010 w 759010"/>
                  <a:gd name="connsiteY1" fmla="*/ 26928 h 56332"/>
                  <a:gd name="connsiteX0" fmla="*/ 0 w 759010"/>
                  <a:gd name="connsiteY0" fmla="*/ 93389 h 103135"/>
                  <a:gd name="connsiteX1" fmla="*/ 759010 w 759010"/>
                  <a:gd name="connsiteY1" fmla="*/ 103134 h 103135"/>
                  <a:gd name="connsiteX0" fmla="*/ 0 w 759010"/>
                  <a:gd name="connsiteY0" fmla="*/ 63263 h 73007"/>
                  <a:gd name="connsiteX1" fmla="*/ 759010 w 759010"/>
                  <a:gd name="connsiteY1" fmla="*/ 73008 h 73007"/>
                  <a:gd name="connsiteX0" fmla="*/ 0 w 459868"/>
                  <a:gd name="connsiteY0" fmla="*/ 105095 h 105095"/>
                  <a:gd name="connsiteX1" fmla="*/ 459868 w 459868"/>
                  <a:gd name="connsiteY1" fmla="*/ 50691 h 105095"/>
                  <a:gd name="connsiteX0" fmla="*/ 0 w 459868"/>
                  <a:gd name="connsiteY0" fmla="*/ 68036 h 68036"/>
                  <a:gd name="connsiteX1" fmla="*/ 459868 w 459868"/>
                  <a:gd name="connsiteY1" fmla="*/ 13632 h 68036"/>
                  <a:gd name="connsiteX0" fmla="*/ 0 w 459868"/>
                  <a:gd name="connsiteY0" fmla="*/ 76708 h 76708"/>
                  <a:gd name="connsiteX1" fmla="*/ 459868 w 459868"/>
                  <a:gd name="connsiteY1" fmla="*/ 22304 h 76708"/>
                  <a:gd name="connsiteX0" fmla="*/ 0 w 658137"/>
                  <a:gd name="connsiteY0" fmla="*/ 126478 h 126478"/>
                  <a:gd name="connsiteX1" fmla="*/ 658137 w 658137"/>
                  <a:gd name="connsiteY1" fmla="*/ 7923 h 126478"/>
                  <a:gd name="connsiteX0" fmla="*/ 0 w 658137"/>
                  <a:gd name="connsiteY0" fmla="*/ 144844 h 144844"/>
                  <a:gd name="connsiteX1" fmla="*/ 658137 w 658137"/>
                  <a:gd name="connsiteY1" fmla="*/ 26289 h 144844"/>
                  <a:gd name="connsiteX0" fmla="*/ 0 w 658137"/>
                  <a:gd name="connsiteY0" fmla="*/ 136763 h 136763"/>
                  <a:gd name="connsiteX1" fmla="*/ 658137 w 658137"/>
                  <a:gd name="connsiteY1" fmla="*/ 18208 h 136763"/>
                  <a:gd name="connsiteX0" fmla="*/ 0 w 658137"/>
                  <a:gd name="connsiteY0" fmla="*/ 234529 h 234529"/>
                  <a:gd name="connsiteX1" fmla="*/ 658137 w 658137"/>
                  <a:gd name="connsiteY1" fmla="*/ 115974 h 234529"/>
                  <a:gd name="connsiteX0" fmla="*/ 0 w 663423"/>
                  <a:gd name="connsiteY0" fmla="*/ 169879 h 169878"/>
                  <a:gd name="connsiteX1" fmla="*/ 663423 w 663423"/>
                  <a:gd name="connsiteY1" fmla="*/ 139070 h 169878"/>
                  <a:gd name="connsiteX0" fmla="*/ 0 w 663423"/>
                  <a:gd name="connsiteY0" fmla="*/ 162557 h 162557"/>
                  <a:gd name="connsiteX1" fmla="*/ 663423 w 663423"/>
                  <a:gd name="connsiteY1" fmla="*/ 131748 h 162557"/>
                  <a:gd name="connsiteX0" fmla="*/ 0 w 663423"/>
                  <a:gd name="connsiteY0" fmla="*/ 132322 h 132322"/>
                  <a:gd name="connsiteX1" fmla="*/ 663423 w 663423"/>
                  <a:gd name="connsiteY1" fmla="*/ 101513 h 132322"/>
                  <a:gd name="connsiteX0" fmla="*/ 0 w 1574994"/>
                  <a:gd name="connsiteY0" fmla="*/ 49485 h 169895"/>
                  <a:gd name="connsiteX1" fmla="*/ 1574994 w 1574994"/>
                  <a:gd name="connsiteY1" fmla="*/ 169895 h 169895"/>
                  <a:gd name="connsiteX0" fmla="*/ 0 w 1444769"/>
                  <a:gd name="connsiteY0" fmla="*/ 43636 h 181837"/>
                  <a:gd name="connsiteX1" fmla="*/ 1444769 w 1444769"/>
                  <a:gd name="connsiteY1" fmla="*/ 181837 h 181837"/>
                  <a:gd name="connsiteX0" fmla="*/ 0 w 1401361"/>
                  <a:gd name="connsiteY0" fmla="*/ 43636 h 181837"/>
                  <a:gd name="connsiteX1" fmla="*/ 1401361 w 1401361"/>
                  <a:gd name="connsiteY1" fmla="*/ 181837 h 181837"/>
                  <a:gd name="connsiteX0" fmla="*/ 0 w 1448145"/>
                  <a:gd name="connsiteY0" fmla="*/ 56773 h 157994"/>
                  <a:gd name="connsiteX1" fmla="*/ 1448145 w 1448145"/>
                  <a:gd name="connsiteY1" fmla="*/ 157994 h 157994"/>
                  <a:gd name="connsiteX0" fmla="*/ 0 w 1404702"/>
                  <a:gd name="connsiteY0" fmla="*/ 29233 h 229063"/>
                  <a:gd name="connsiteX1" fmla="*/ 1404702 w 1404702"/>
                  <a:gd name="connsiteY1" fmla="*/ 229063 h 229063"/>
                  <a:gd name="connsiteX0" fmla="*/ 0 w 1384652"/>
                  <a:gd name="connsiteY0" fmla="*/ 30329 h 223996"/>
                  <a:gd name="connsiteX1" fmla="*/ 1384652 w 1384652"/>
                  <a:gd name="connsiteY1" fmla="*/ 223995 h 223996"/>
                  <a:gd name="connsiteX0" fmla="*/ 0 w 1384652"/>
                  <a:gd name="connsiteY0" fmla="*/ 96886 h 290551"/>
                  <a:gd name="connsiteX1" fmla="*/ 1384652 w 1384652"/>
                  <a:gd name="connsiteY1" fmla="*/ 290552 h 290551"/>
                  <a:gd name="connsiteX0" fmla="*/ 0 w 1384652"/>
                  <a:gd name="connsiteY0" fmla="*/ 137644 h 331311"/>
                  <a:gd name="connsiteX1" fmla="*/ 1384652 w 1384652"/>
                  <a:gd name="connsiteY1" fmla="*/ 331310 h 331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84652" h="331311">
                    <a:moveTo>
                      <a:pt x="0" y="137644"/>
                    </a:moveTo>
                    <a:cubicBezTo>
                      <a:pt x="514974" y="-87408"/>
                      <a:pt x="633011" y="-45743"/>
                      <a:pt x="1384652" y="331310"/>
                    </a:cubicBezTo>
                  </a:path>
                </a:pathLst>
              </a:custGeom>
              <a:noFill/>
              <a:ln w="19050">
                <a:solidFill>
                  <a:srgbClr val="BFBFBF">
                    <a:alpha val="25098"/>
                  </a:srgb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8" name="Oval 39"/>
              <p:cNvSpPr/>
              <p:nvPr/>
            </p:nvSpPr>
            <p:spPr>
              <a:xfrm>
                <a:off x="2820633" y="2978539"/>
                <a:ext cx="381285" cy="37830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76641"/>
                  <a:gd name="connsiteY0" fmla="*/ 0 h 122958"/>
                  <a:gd name="connsiteX1" fmla="*/ 1876641 w 1876641"/>
                  <a:gd name="connsiteY1" fmla="*/ 122958 h 122958"/>
                  <a:gd name="connsiteX0" fmla="*/ 0 w 1876641"/>
                  <a:gd name="connsiteY0" fmla="*/ 1706 h 124664"/>
                  <a:gd name="connsiteX1" fmla="*/ 1360482 w 1876641"/>
                  <a:gd name="connsiteY1" fmla="*/ 5533 h 124664"/>
                  <a:gd name="connsiteX2" fmla="*/ 1876641 w 1876641"/>
                  <a:gd name="connsiteY2" fmla="*/ 124664 h 124664"/>
                  <a:gd name="connsiteX0" fmla="*/ 0 w 2248465"/>
                  <a:gd name="connsiteY0" fmla="*/ 139688 h 145221"/>
                  <a:gd name="connsiteX1" fmla="*/ 1360482 w 2248465"/>
                  <a:gd name="connsiteY1" fmla="*/ 143515 h 145221"/>
                  <a:gd name="connsiteX2" fmla="*/ 2248465 w 2248465"/>
                  <a:gd name="connsiteY2" fmla="*/ 0 h 145221"/>
                  <a:gd name="connsiteX0" fmla="*/ 0 w 2248465"/>
                  <a:gd name="connsiteY0" fmla="*/ 139688 h 139688"/>
                  <a:gd name="connsiteX1" fmla="*/ 2248465 w 2248465"/>
                  <a:gd name="connsiteY1" fmla="*/ 0 h 139688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97521 h 97521"/>
                  <a:gd name="connsiteX1" fmla="*/ 493452 w 493452"/>
                  <a:gd name="connsiteY1" fmla="*/ 11335 h 97521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49316 h 49316"/>
                  <a:gd name="connsiteX1" fmla="*/ 493452 w 493452"/>
                  <a:gd name="connsiteY1" fmla="*/ 6904 h 49316"/>
                  <a:gd name="connsiteX0" fmla="*/ 0 w 493452"/>
                  <a:gd name="connsiteY0" fmla="*/ 42412 h 42412"/>
                  <a:gd name="connsiteX1" fmla="*/ 493452 w 493452"/>
                  <a:gd name="connsiteY1" fmla="*/ 0 h 42412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80608"/>
                  <a:gd name="connsiteY0" fmla="*/ 65355 h 65355"/>
                  <a:gd name="connsiteX1" fmla="*/ 480608 w 480608"/>
                  <a:gd name="connsiteY1" fmla="*/ 0 h 65355"/>
                  <a:gd name="connsiteX0" fmla="*/ 0 w 322065"/>
                  <a:gd name="connsiteY0" fmla="*/ 51215 h 51215"/>
                  <a:gd name="connsiteX1" fmla="*/ 322065 w 322065"/>
                  <a:gd name="connsiteY1" fmla="*/ 0 h 51215"/>
                  <a:gd name="connsiteX0" fmla="*/ 0 w 342038"/>
                  <a:gd name="connsiteY0" fmla="*/ 18558 h 18558"/>
                  <a:gd name="connsiteX1" fmla="*/ 342038 w 342038"/>
                  <a:gd name="connsiteY1" fmla="*/ 0 h 18558"/>
                  <a:gd name="connsiteX0" fmla="*/ 0 w 388640"/>
                  <a:gd name="connsiteY0" fmla="*/ 28355 h 28355"/>
                  <a:gd name="connsiteX1" fmla="*/ 388640 w 388640"/>
                  <a:gd name="connsiteY1" fmla="*/ 0 h 28355"/>
                  <a:gd name="connsiteX0" fmla="*/ 0 w 388640"/>
                  <a:gd name="connsiteY0" fmla="*/ 28355 h 28355"/>
                  <a:gd name="connsiteX1" fmla="*/ 388640 w 388640"/>
                  <a:gd name="connsiteY1" fmla="*/ 0 h 28355"/>
                  <a:gd name="connsiteX0" fmla="*/ 0 w 388640"/>
                  <a:gd name="connsiteY0" fmla="*/ 37830 h 37830"/>
                  <a:gd name="connsiteX1" fmla="*/ 388640 w 388640"/>
                  <a:gd name="connsiteY1" fmla="*/ 9475 h 37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8640" h="37830">
                    <a:moveTo>
                      <a:pt x="0" y="37830"/>
                    </a:moveTo>
                    <a:cubicBezTo>
                      <a:pt x="136204" y="-4279"/>
                      <a:pt x="262421" y="-7199"/>
                      <a:pt x="388640" y="9475"/>
                    </a:cubicBezTo>
                  </a:path>
                </a:pathLst>
              </a:custGeom>
              <a:noFill/>
              <a:ln w="19050">
                <a:solidFill>
                  <a:srgbClr val="BFBFBF">
                    <a:alpha val="25098"/>
                  </a:srgb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/>
            <p:cNvGrpSpPr/>
            <p:nvPr/>
          </p:nvGrpSpPr>
          <p:grpSpPr>
            <a:xfrm>
              <a:off x="4530880" y="2306125"/>
              <a:ext cx="2936720" cy="257229"/>
              <a:chOff x="1251204" y="2874414"/>
              <a:chExt cx="2936720" cy="257229"/>
            </a:xfrm>
          </p:grpSpPr>
          <p:sp>
            <p:nvSpPr>
              <p:cNvPr id="121" name="Oval 39"/>
              <p:cNvSpPr/>
              <p:nvPr/>
            </p:nvSpPr>
            <p:spPr>
              <a:xfrm>
                <a:off x="1251204" y="2966351"/>
                <a:ext cx="1547682" cy="165292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32021"/>
                  <a:gd name="connsiteY0" fmla="*/ 12981 h 212739"/>
                  <a:gd name="connsiteX1" fmla="*/ 996128 w 1832021"/>
                  <a:gd name="connsiteY1" fmla="*/ 209577 h 212739"/>
                  <a:gd name="connsiteX2" fmla="*/ 1832021 w 1832021"/>
                  <a:gd name="connsiteY2" fmla="*/ 145667 h 212739"/>
                  <a:gd name="connsiteX0" fmla="*/ 0 w 1832021"/>
                  <a:gd name="connsiteY0" fmla="*/ 12981 h 214586"/>
                  <a:gd name="connsiteX1" fmla="*/ 996128 w 1832021"/>
                  <a:gd name="connsiteY1" fmla="*/ 209577 h 214586"/>
                  <a:gd name="connsiteX2" fmla="*/ 1832021 w 1832021"/>
                  <a:gd name="connsiteY2" fmla="*/ 145667 h 214586"/>
                  <a:gd name="connsiteX0" fmla="*/ 0 w 1898894"/>
                  <a:gd name="connsiteY0" fmla="*/ 12981 h 213950"/>
                  <a:gd name="connsiteX1" fmla="*/ 996128 w 1898894"/>
                  <a:gd name="connsiteY1" fmla="*/ 209577 h 213950"/>
                  <a:gd name="connsiteX2" fmla="*/ 1898894 w 1898894"/>
                  <a:gd name="connsiteY2" fmla="*/ 129265 h 213950"/>
                  <a:gd name="connsiteX0" fmla="*/ 0 w 1898894"/>
                  <a:gd name="connsiteY0" fmla="*/ 12981 h 215118"/>
                  <a:gd name="connsiteX1" fmla="*/ 996128 w 1898894"/>
                  <a:gd name="connsiteY1" fmla="*/ 209577 h 215118"/>
                  <a:gd name="connsiteX2" fmla="*/ 1898894 w 1898894"/>
                  <a:gd name="connsiteY2" fmla="*/ 129265 h 215118"/>
                  <a:gd name="connsiteX0" fmla="*/ 0 w 1898894"/>
                  <a:gd name="connsiteY0" fmla="*/ 0 h 116284"/>
                  <a:gd name="connsiteX1" fmla="*/ 1898894 w 1898894"/>
                  <a:gd name="connsiteY1" fmla="*/ 116284 h 116284"/>
                  <a:gd name="connsiteX0" fmla="*/ 0 w 1898894"/>
                  <a:gd name="connsiteY0" fmla="*/ 0 h 141599"/>
                  <a:gd name="connsiteX1" fmla="*/ 1898894 w 1898894"/>
                  <a:gd name="connsiteY1" fmla="*/ 116284 h 141599"/>
                  <a:gd name="connsiteX0" fmla="*/ 0 w 1903852"/>
                  <a:gd name="connsiteY0" fmla="*/ 0 h 116027"/>
                  <a:gd name="connsiteX1" fmla="*/ 1903852 w 1903852"/>
                  <a:gd name="connsiteY1" fmla="*/ 87101 h 116027"/>
                  <a:gd name="connsiteX0" fmla="*/ 0 w 1903852"/>
                  <a:gd name="connsiteY0" fmla="*/ 0 h 128259"/>
                  <a:gd name="connsiteX1" fmla="*/ 1903852 w 1903852"/>
                  <a:gd name="connsiteY1" fmla="*/ 87101 h 128259"/>
                  <a:gd name="connsiteX0" fmla="*/ 0 w 1908810"/>
                  <a:gd name="connsiteY0" fmla="*/ 0 h 104334"/>
                  <a:gd name="connsiteX1" fmla="*/ 1908810 w 1908810"/>
                  <a:gd name="connsiteY1" fmla="*/ 57918 h 104334"/>
                  <a:gd name="connsiteX0" fmla="*/ 0 w 1908810"/>
                  <a:gd name="connsiteY0" fmla="*/ 0 h 136462"/>
                  <a:gd name="connsiteX1" fmla="*/ 1908810 w 1908810"/>
                  <a:gd name="connsiteY1" fmla="*/ 57918 h 136462"/>
                  <a:gd name="connsiteX0" fmla="*/ 0 w 1493031"/>
                  <a:gd name="connsiteY0" fmla="*/ 0 h 174740"/>
                  <a:gd name="connsiteX1" fmla="*/ 1493031 w 1493031"/>
                  <a:gd name="connsiteY1" fmla="*/ 105508 h 174740"/>
                  <a:gd name="connsiteX0" fmla="*/ 0 w 1493031"/>
                  <a:gd name="connsiteY0" fmla="*/ 0 h 153057"/>
                  <a:gd name="connsiteX1" fmla="*/ 1493031 w 1493031"/>
                  <a:gd name="connsiteY1" fmla="*/ 105508 h 153057"/>
                  <a:gd name="connsiteX0" fmla="*/ 0 w 1493031"/>
                  <a:gd name="connsiteY0" fmla="*/ 0 h 110774"/>
                  <a:gd name="connsiteX1" fmla="*/ 1493031 w 1493031"/>
                  <a:gd name="connsiteY1" fmla="*/ 53847 h 110774"/>
                  <a:gd name="connsiteX0" fmla="*/ 0 w 1656379"/>
                  <a:gd name="connsiteY0" fmla="*/ 0 h 99845"/>
                  <a:gd name="connsiteX1" fmla="*/ 1656379 w 1656379"/>
                  <a:gd name="connsiteY1" fmla="*/ 39707 h 99845"/>
                  <a:gd name="connsiteX0" fmla="*/ 0 w 1656379"/>
                  <a:gd name="connsiteY0" fmla="*/ 0 h 87300"/>
                  <a:gd name="connsiteX1" fmla="*/ 1656379 w 1656379"/>
                  <a:gd name="connsiteY1" fmla="*/ 39707 h 87300"/>
                  <a:gd name="connsiteX0" fmla="*/ 0 w 1589805"/>
                  <a:gd name="connsiteY0" fmla="*/ 0 h 94897"/>
                  <a:gd name="connsiteX1" fmla="*/ 1589805 w 1589805"/>
                  <a:gd name="connsiteY1" fmla="*/ 49504 h 94897"/>
                  <a:gd name="connsiteX0" fmla="*/ 0 w 1589805"/>
                  <a:gd name="connsiteY0" fmla="*/ 0 h 116539"/>
                  <a:gd name="connsiteX1" fmla="*/ 1589805 w 1589805"/>
                  <a:gd name="connsiteY1" fmla="*/ 49504 h 116539"/>
                  <a:gd name="connsiteX0" fmla="*/ 0 w 1577541"/>
                  <a:gd name="connsiteY0" fmla="*/ 0 h 165292"/>
                  <a:gd name="connsiteX1" fmla="*/ 1577541 w 1577541"/>
                  <a:gd name="connsiteY1" fmla="*/ 109662 h 165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77541" h="165292">
                    <a:moveTo>
                      <a:pt x="0" y="0"/>
                    </a:moveTo>
                    <a:cubicBezTo>
                      <a:pt x="632965" y="38761"/>
                      <a:pt x="813870" y="269215"/>
                      <a:pt x="1577541" y="109662"/>
                    </a:cubicBez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Oval 39"/>
              <p:cNvSpPr/>
              <p:nvPr/>
            </p:nvSpPr>
            <p:spPr>
              <a:xfrm>
                <a:off x="2257216" y="2919735"/>
                <a:ext cx="544842" cy="79086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2392239"/>
                  <a:gd name="connsiteY0" fmla="*/ 19922 h 118396"/>
                  <a:gd name="connsiteX1" fmla="*/ 1154370 w 2392239"/>
                  <a:gd name="connsiteY1" fmla="*/ 114736 h 118396"/>
                  <a:gd name="connsiteX2" fmla="*/ 2392239 w 2392239"/>
                  <a:gd name="connsiteY2" fmla="*/ 74786 h 118396"/>
                  <a:gd name="connsiteX0" fmla="*/ 0 w 2392239"/>
                  <a:gd name="connsiteY0" fmla="*/ 12580 h 126480"/>
                  <a:gd name="connsiteX1" fmla="*/ 1154370 w 2392239"/>
                  <a:gd name="connsiteY1" fmla="*/ 107394 h 126480"/>
                  <a:gd name="connsiteX2" fmla="*/ 2392239 w 2392239"/>
                  <a:gd name="connsiteY2" fmla="*/ 67444 h 126480"/>
                  <a:gd name="connsiteX0" fmla="*/ 0 w 2392239"/>
                  <a:gd name="connsiteY0" fmla="*/ 12289 h 128606"/>
                  <a:gd name="connsiteX1" fmla="*/ 1154370 w 2392239"/>
                  <a:gd name="connsiteY1" fmla="*/ 107103 h 128606"/>
                  <a:gd name="connsiteX2" fmla="*/ 2392239 w 2392239"/>
                  <a:gd name="connsiteY2" fmla="*/ 67153 h 128606"/>
                  <a:gd name="connsiteX0" fmla="*/ 0 w 1682954"/>
                  <a:gd name="connsiteY0" fmla="*/ 12289 h 128606"/>
                  <a:gd name="connsiteX1" fmla="*/ 1154370 w 1682954"/>
                  <a:gd name="connsiteY1" fmla="*/ 107103 h 128606"/>
                  <a:gd name="connsiteX2" fmla="*/ 1680590 w 1682954"/>
                  <a:gd name="connsiteY2" fmla="*/ 79306 h 128606"/>
                  <a:gd name="connsiteX0" fmla="*/ 0 w 1652559"/>
                  <a:gd name="connsiteY0" fmla="*/ 12289 h 128606"/>
                  <a:gd name="connsiteX1" fmla="*/ 1154370 w 1652559"/>
                  <a:gd name="connsiteY1" fmla="*/ 107103 h 128606"/>
                  <a:gd name="connsiteX2" fmla="*/ 1645751 w 1652559"/>
                  <a:gd name="connsiteY2" fmla="*/ 51767 h 128606"/>
                  <a:gd name="connsiteX0" fmla="*/ 0 w 1613568"/>
                  <a:gd name="connsiteY0" fmla="*/ 12289 h 128606"/>
                  <a:gd name="connsiteX1" fmla="*/ 1154370 w 1613568"/>
                  <a:gd name="connsiteY1" fmla="*/ 107103 h 128606"/>
                  <a:gd name="connsiteX2" fmla="*/ 1595980 w 1613568"/>
                  <a:gd name="connsiteY2" fmla="*/ 60947 h 128606"/>
                  <a:gd name="connsiteX0" fmla="*/ 0 w 1579452"/>
                  <a:gd name="connsiteY0" fmla="*/ 12289 h 128606"/>
                  <a:gd name="connsiteX1" fmla="*/ 1154370 w 1579452"/>
                  <a:gd name="connsiteY1" fmla="*/ 107103 h 128606"/>
                  <a:gd name="connsiteX2" fmla="*/ 1546210 w 1579452"/>
                  <a:gd name="connsiteY2" fmla="*/ 60947 h 128606"/>
                  <a:gd name="connsiteX0" fmla="*/ 0 w 1664247"/>
                  <a:gd name="connsiteY0" fmla="*/ 12289 h 128606"/>
                  <a:gd name="connsiteX1" fmla="*/ 1154370 w 1664247"/>
                  <a:gd name="connsiteY1" fmla="*/ 107103 h 128606"/>
                  <a:gd name="connsiteX2" fmla="*/ 1659499 w 1664247"/>
                  <a:gd name="connsiteY2" fmla="*/ 60947 h 128606"/>
                  <a:gd name="connsiteX0" fmla="*/ 0 w 1647453"/>
                  <a:gd name="connsiteY0" fmla="*/ 19540 h 135857"/>
                  <a:gd name="connsiteX1" fmla="*/ 1154370 w 1647453"/>
                  <a:gd name="connsiteY1" fmla="*/ 114354 h 135857"/>
                  <a:gd name="connsiteX2" fmla="*/ 1639591 w 1647453"/>
                  <a:gd name="connsiteY2" fmla="*/ 31479 h 135857"/>
                  <a:gd name="connsiteX0" fmla="*/ 0 w 1655745"/>
                  <a:gd name="connsiteY0" fmla="*/ 12289 h 128606"/>
                  <a:gd name="connsiteX1" fmla="*/ 1154370 w 1655745"/>
                  <a:gd name="connsiteY1" fmla="*/ 107103 h 128606"/>
                  <a:gd name="connsiteX2" fmla="*/ 1649546 w 1655745"/>
                  <a:gd name="connsiteY2" fmla="*/ 70126 h 128606"/>
                  <a:gd name="connsiteX0" fmla="*/ 0 w 1154370"/>
                  <a:gd name="connsiteY0" fmla="*/ 12289 h 128606"/>
                  <a:gd name="connsiteX1" fmla="*/ 1154370 w 1154370"/>
                  <a:gd name="connsiteY1" fmla="*/ 107103 h 128606"/>
                  <a:gd name="connsiteX0" fmla="*/ 0 w 1662030"/>
                  <a:gd name="connsiteY0" fmla="*/ 16986 h 58280"/>
                  <a:gd name="connsiteX1" fmla="*/ 1662030 w 1662030"/>
                  <a:gd name="connsiteY1" fmla="*/ 29186 h 58280"/>
                  <a:gd name="connsiteX0" fmla="*/ 0 w 1662030"/>
                  <a:gd name="connsiteY0" fmla="*/ 9565 h 125302"/>
                  <a:gd name="connsiteX1" fmla="*/ 1662030 w 1662030"/>
                  <a:gd name="connsiteY1" fmla="*/ 21765 h 125302"/>
                  <a:gd name="connsiteX0" fmla="*/ 0 w 1272450"/>
                  <a:gd name="connsiteY0" fmla="*/ 8825 h 150678"/>
                  <a:gd name="connsiteX1" fmla="*/ 1272450 w 1272450"/>
                  <a:gd name="connsiteY1" fmla="*/ 53101 h 150678"/>
                  <a:gd name="connsiteX0" fmla="*/ 0 w 1272450"/>
                  <a:gd name="connsiteY0" fmla="*/ 62970 h 120924"/>
                  <a:gd name="connsiteX1" fmla="*/ 1272450 w 1272450"/>
                  <a:gd name="connsiteY1" fmla="*/ 0 h 120924"/>
                  <a:gd name="connsiteX0" fmla="*/ 83295 w 463467"/>
                  <a:gd name="connsiteY0" fmla="*/ 62970 h 120924"/>
                  <a:gd name="connsiteX1" fmla="*/ 463467 w 463467"/>
                  <a:gd name="connsiteY1" fmla="*/ 0 h 120924"/>
                  <a:gd name="connsiteX0" fmla="*/ 26225 w 551090"/>
                  <a:gd name="connsiteY0" fmla="*/ 80759 h 125959"/>
                  <a:gd name="connsiteX1" fmla="*/ 551091 w 551090"/>
                  <a:gd name="connsiteY1" fmla="*/ 0 h 125959"/>
                  <a:gd name="connsiteX0" fmla="*/ 0 w 524866"/>
                  <a:gd name="connsiteY0" fmla="*/ 80759 h 80759"/>
                  <a:gd name="connsiteX1" fmla="*/ 524866 w 524866"/>
                  <a:gd name="connsiteY1" fmla="*/ 0 h 80759"/>
                  <a:gd name="connsiteX0" fmla="*/ 0 w 524866"/>
                  <a:gd name="connsiteY0" fmla="*/ 80759 h 80759"/>
                  <a:gd name="connsiteX1" fmla="*/ 524866 w 524866"/>
                  <a:gd name="connsiteY1" fmla="*/ 0 h 80759"/>
                  <a:gd name="connsiteX0" fmla="*/ 0 w 544158"/>
                  <a:gd name="connsiteY0" fmla="*/ 62970 h 62970"/>
                  <a:gd name="connsiteX1" fmla="*/ 544158 w 544158"/>
                  <a:gd name="connsiteY1" fmla="*/ 0 h 62970"/>
                  <a:gd name="connsiteX0" fmla="*/ 0 w 614334"/>
                  <a:gd name="connsiteY0" fmla="*/ 180070 h 180070"/>
                  <a:gd name="connsiteX1" fmla="*/ 614334 w 614334"/>
                  <a:gd name="connsiteY1" fmla="*/ 0 h 180070"/>
                  <a:gd name="connsiteX0" fmla="*/ 0 w 557525"/>
                  <a:gd name="connsiteY0" fmla="*/ 149255 h 149255"/>
                  <a:gd name="connsiteX1" fmla="*/ 557525 w 557525"/>
                  <a:gd name="connsiteY1" fmla="*/ 0 h 149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7525" h="149255">
                    <a:moveTo>
                      <a:pt x="0" y="149255"/>
                    </a:moveTo>
                    <a:cubicBezTo>
                      <a:pt x="163985" y="131924"/>
                      <a:pt x="354582" y="65973"/>
                      <a:pt x="557525" y="0"/>
                    </a:cubicBez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Oval 39"/>
              <p:cNvSpPr/>
              <p:nvPr/>
            </p:nvSpPr>
            <p:spPr>
              <a:xfrm>
                <a:off x="2834772" y="2874414"/>
                <a:ext cx="1353152" cy="178854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2392239"/>
                  <a:gd name="connsiteY0" fmla="*/ 19922 h 118396"/>
                  <a:gd name="connsiteX1" fmla="*/ 1154370 w 2392239"/>
                  <a:gd name="connsiteY1" fmla="*/ 114736 h 118396"/>
                  <a:gd name="connsiteX2" fmla="*/ 2392239 w 2392239"/>
                  <a:gd name="connsiteY2" fmla="*/ 74786 h 118396"/>
                  <a:gd name="connsiteX0" fmla="*/ 0 w 2392239"/>
                  <a:gd name="connsiteY0" fmla="*/ 12580 h 126480"/>
                  <a:gd name="connsiteX1" fmla="*/ 1154370 w 2392239"/>
                  <a:gd name="connsiteY1" fmla="*/ 107394 h 126480"/>
                  <a:gd name="connsiteX2" fmla="*/ 2392239 w 2392239"/>
                  <a:gd name="connsiteY2" fmla="*/ 67444 h 126480"/>
                  <a:gd name="connsiteX0" fmla="*/ 0 w 2392239"/>
                  <a:gd name="connsiteY0" fmla="*/ 12289 h 128606"/>
                  <a:gd name="connsiteX1" fmla="*/ 1154370 w 2392239"/>
                  <a:gd name="connsiteY1" fmla="*/ 107103 h 128606"/>
                  <a:gd name="connsiteX2" fmla="*/ 2392239 w 2392239"/>
                  <a:gd name="connsiteY2" fmla="*/ 67153 h 128606"/>
                  <a:gd name="connsiteX0" fmla="*/ 0 w 1682954"/>
                  <a:gd name="connsiteY0" fmla="*/ 12289 h 128606"/>
                  <a:gd name="connsiteX1" fmla="*/ 1154370 w 1682954"/>
                  <a:gd name="connsiteY1" fmla="*/ 107103 h 128606"/>
                  <a:gd name="connsiteX2" fmla="*/ 1680590 w 1682954"/>
                  <a:gd name="connsiteY2" fmla="*/ 79306 h 128606"/>
                  <a:gd name="connsiteX0" fmla="*/ 0 w 1440398"/>
                  <a:gd name="connsiteY0" fmla="*/ 235510 h 351827"/>
                  <a:gd name="connsiteX1" fmla="*/ 1154370 w 1440398"/>
                  <a:gd name="connsiteY1" fmla="*/ 330324 h 351827"/>
                  <a:gd name="connsiteX2" fmla="*/ 1232516 w 1440398"/>
                  <a:gd name="connsiteY2" fmla="*/ 10859 h 351827"/>
                  <a:gd name="connsiteX0" fmla="*/ 0 w 1154370"/>
                  <a:gd name="connsiteY0" fmla="*/ 12289 h 128606"/>
                  <a:gd name="connsiteX1" fmla="*/ 1154370 w 1154370"/>
                  <a:gd name="connsiteY1" fmla="*/ 107103 h 128606"/>
                  <a:gd name="connsiteX0" fmla="*/ 0 w 759010"/>
                  <a:gd name="connsiteY0" fmla="*/ 17183 h 56332"/>
                  <a:gd name="connsiteX1" fmla="*/ 759010 w 759010"/>
                  <a:gd name="connsiteY1" fmla="*/ 26928 h 56332"/>
                  <a:gd name="connsiteX0" fmla="*/ 0 w 759010"/>
                  <a:gd name="connsiteY0" fmla="*/ 93389 h 103135"/>
                  <a:gd name="connsiteX1" fmla="*/ 759010 w 759010"/>
                  <a:gd name="connsiteY1" fmla="*/ 103134 h 103135"/>
                  <a:gd name="connsiteX0" fmla="*/ 0 w 759010"/>
                  <a:gd name="connsiteY0" fmla="*/ 63263 h 73007"/>
                  <a:gd name="connsiteX1" fmla="*/ 759010 w 759010"/>
                  <a:gd name="connsiteY1" fmla="*/ 73008 h 73007"/>
                  <a:gd name="connsiteX0" fmla="*/ 0 w 459868"/>
                  <a:gd name="connsiteY0" fmla="*/ 105095 h 105095"/>
                  <a:gd name="connsiteX1" fmla="*/ 459868 w 459868"/>
                  <a:gd name="connsiteY1" fmla="*/ 50691 h 105095"/>
                  <a:gd name="connsiteX0" fmla="*/ 0 w 459868"/>
                  <a:gd name="connsiteY0" fmla="*/ 68036 h 68036"/>
                  <a:gd name="connsiteX1" fmla="*/ 459868 w 459868"/>
                  <a:gd name="connsiteY1" fmla="*/ 13632 h 68036"/>
                  <a:gd name="connsiteX0" fmla="*/ 0 w 459868"/>
                  <a:gd name="connsiteY0" fmla="*/ 76708 h 76708"/>
                  <a:gd name="connsiteX1" fmla="*/ 459868 w 459868"/>
                  <a:gd name="connsiteY1" fmla="*/ 22304 h 76708"/>
                  <a:gd name="connsiteX0" fmla="*/ 0 w 658137"/>
                  <a:gd name="connsiteY0" fmla="*/ 126478 h 126478"/>
                  <a:gd name="connsiteX1" fmla="*/ 658137 w 658137"/>
                  <a:gd name="connsiteY1" fmla="*/ 7923 h 126478"/>
                  <a:gd name="connsiteX0" fmla="*/ 0 w 658137"/>
                  <a:gd name="connsiteY0" fmla="*/ 144844 h 144844"/>
                  <a:gd name="connsiteX1" fmla="*/ 658137 w 658137"/>
                  <a:gd name="connsiteY1" fmla="*/ 26289 h 144844"/>
                  <a:gd name="connsiteX0" fmla="*/ 0 w 658137"/>
                  <a:gd name="connsiteY0" fmla="*/ 136763 h 136763"/>
                  <a:gd name="connsiteX1" fmla="*/ 658137 w 658137"/>
                  <a:gd name="connsiteY1" fmla="*/ 18208 h 136763"/>
                  <a:gd name="connsiteX0" fmla="*/ 0 w 658137"/>
                  <a:gd name="connsiteY0" fmla="*/ 234529 h 234529"/>
                  <a:gd name="connsiteX1" fmla="*/ 658137 w 658137"/>
                  <a:gd name="connsiteY1" fmla="*/ 115974 h 234529"/>
                  <a:gd name="connsiteX0" fmla="*/ 0 w 663423"/>
                  <a:gd name="connsiteY0" fmla="*/ 169879 h 169878"/>
                  <a:gd name="connsiteX1" fmla="*/ 663423 w 663423"/>
                  <a:gd name="connsiteY1" fmla="*/ 139070 h 169878"/>
                  <a:gd name="connsiteX0" fmla="*/ 0 w 663423"/>
                  <a:gd name="connsiteY0" fmla="*/ 162557 h 162557"/>
                  <a:gd name="connsiteX1" fmla="*/ 663423 w 663423"/>
                  <a:gd name="connsiteY1" fmla="*/ 131748 h 162557"/>
                  <a:gd name="connsiteX0" fmla="*/ 0 w 663423"/>
                  <a:gd name="connsiteY0" fmla="*/ 132322 h 132322"/>
                  <a:gd name="connsiteX1" fmla="*/ 663423 w 663423"/>
                  <a:gd name="connsiteY1" fmla="*/ 101513 h 132322"/>
                  <a:gd name="connsiteX0" fmla="*/ 0 w 1574994"/>
                  <a:gd name="connsiteY0" fmla="*/ 49485 h 169895"/>
                  <a:gd name="connsiteX1" fmla="*/ 1574994 w 1574994"/>
                  <a:gd name="connsiteY1" fmla="*/ 169895 h 169895"/>
                  <a:gd name="connsiteX0" fmla="*/ 0 w 1444769"/>
                  <a:gd name="connsiteY0" fmla="*/ 43636 h 181837"/>
                  <a:gd name="connsiteX1" fmla="*/ 1444769 w 1444769"/>
                  <a:gd name="connsiteY1" fmla="*/ 181837 h 181837"/>
                  <a:gd name="connsiteX0" fmla="*/ 0 w 1401361"/>
                  <a:gd name="connsiteY0" fmla="*/ 43636 h 181837"/>
                  <a:gd name="connsiteX1" fmla="*/ 1401361 w 1401361"/>
                  <a:gd name="connsiteY1" fmla="*/ 181837 h 181837"/>
                  <a:gd name="connsiteX0" fmla="*/ 0 w 1448145"/>
                  <a:gd name="connsiteY0" fmla="*/ 56773 h 157994"/>
                  <a:gd name="connsiteX1" fmla="*/ 1448145 w 1448145"/>
                  <a:gd name="connsiteY1" fmla="*/ 157994 h 157994"/>
                  <a:gd name="connsiteX0" fmla="*/ 0 w 1404702"/>
                  <a:gd name="connsiteY0" fmla="*/ 29233 h 229063"/>
                  <a:gd name="connsiteX1" fmla="*/ 1404702 w 1404702"/>
                  <a:gd name="connsiteY1" fmla="*/ 229063 h 229063"/>
                  <a:gd name="connsiteX0" fmla="*/ 0 w 1384652"/>
                  <a:gd name="connsiteY0" fmla="*/ 30329 h 223996"/>
                  <a:gd name="connsiteX1" fmla="*/ 1384652 w 1384652"/>
                  <a:gd name="connsiteY1" fmla="*/ 223995 h 223996"/>
                  <a:gd name="connsiteX0" fmla="*/ 0 w 1384652"/>
                  <a:gd name="connsiteY0" fmla="*/ 21059 h 282841"/>
                  <a:gd name="connsiteX1" fmla="*/ 1384652 w 1384652"/>
                  <a:gd name="connsiteY1" fmla="*/ 282841 h 282841"/>
                  <a:gd name="connsiteX0" fmla="*/ 0 w 1384652"/>
                  <a:gd name="connsiteY0" fmla="*/ 75754 h 337536"/>
                  <a:gd name="connsiteX1" fmla="*/ 1384652 w 1384652"/>
                  <a:gd name="connsiteY1" fmla="*/ 337536 h 337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84652" h="337536">
                    <a:moveTo>
                      <a:pt x="0" y="75754"/>
                    </a:moveTo>
                    <a:cubicBezTo>
                      <a:pt x="218293" y="2225"/>
                      <a:pt x="788199" y="-132111"/>
                      <a:pt x="1384652" y="337536"/>
                    </a:cubicBezTo>
                  </a:path>
                </a:pathLst>
              </a:custGeom>
              <a:noFill/>
              <a:ln w="19050">
                <a:solidFill>
                  <a:srgbClr val="BFBFBF">
                    <a:alpha val="25098"/>
                  </a:srgb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4" name="Oval 39"/>
              <p:cNvSpPr/>
              <p:nvPr/>
            </p:nvSpPr>
            <p:spPr>
              <a:xfrm>
                <a:off x="2808601" y="3028760"/>
                <a:ext cx="381285" cy="43831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76641"/>
                  <a:gd name="connsiteY0" fmla="*/ 0 h 122958"/>
                  <a:gd name="connsiteX1" fmla="*/ 1876641 w 1876641"/>
                  <a:gd name="connsiteY1" fmla="*/ 122958 h 122958"/>
                  <a:gd name="connsiteX0" fmla="*/ 0 w 1876641"/>
                  <a:gd name="connsiteY0" fmla="*/ 1706 h 124664"/>
                  <a:gd name="connsiteX1" fmla="*/ 1360482 w 1876641"/>
                  <a:gd name="connsiteY1" fmla="*/ 5533 h 124664"/>
                  <a:gd name="connsiteX2" fmla="*/ 1876641 w 1876641"/>
                  <a:gd name="connsiteY2" fmla="*/ 124664 h 124664"/>
                  <a:gd name="connsiteX0" fmla="*/ 0 w 2248465"/>
                  <a:gd name="connsiteY0" fmla="*/ 139688 h 145221"/>
                  <a:gd name="connsiteX1" fmla="*/ 1360482 w 2248465"/>
                  <a:gd name="connsiteY1" fmla="*/ 143515 h 145221"/>
                  <a:gd name="connsiteX2" fmla="*/ 2248465 w 2248465"/>
                  <a:gd name="connsiteY2" fmla="*/ 0 h 145221"/>
                  <a:gd name="connsiteX0" fmla="*/ 0 w 2248465"/>
                  <a:gd name="connsiteY0" fmla="*/ 139688 h 139688"/>
                  <a:gd name="connsiteX1" fmla="*/ 2248465 w 2248465"/>
                  <a:gd name="connsiteY1" fmla="*/ 0 h 139688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97521 h 97521"/>
                  <a:gd name="connsiteX1" fmla="*/ 493452 w 493452"/>
                  <a:gd name="connsiteY1" fmla="*/ 11335 h 97521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49316 h 49316"/>
                  <a:gd name="connsiteX1" fmla="*/ 493452 w 493452"/>
                  <a:gd name="connsiteY1" fmla="*/ 6904 h 49316"/>
                  <a:gd name="connsiteX0" fmla="*/ 0 w 493452"/>
                  <a:gd name="connsiteY0" fmla="*/ 42412 h 42412"/>
                  <a:gd name="connsiteX1" fmla="*/ 493452 w 493452"/>
                  <a:gd name="connsiteY1" fmla="*/ 0 h 42412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80608"/>
                  <a:gd name="connsiteY0" fmla="*/ 65355 h 65355"/>
                  <a:gd name="connsiteX1" fmla="*/ 480608 w 480608"/>
                  <a:gd name="connsiteY1" fmla="*/ 0 h 65355"/>
                  <a:gd name="connsiteX0" fmla="*/ 0 w 322065"/>
                  <a:gd name="connsiteY0" fmla="*/ 51215 h 51215"/>
                  <a:gd name="connsiteX1" fmla="*/ 322065 w 322065"/>
                  <a:gd name="connsiteY1" fmla="*/ 0 h 51215"/>
                  <a:gd name="connsiteX0" fmla="*/ 0 w 342038"/>
                  <a:gd name="connsiteY0" fmla="*/ 18558 h 18558"/>
                  <a:gd name="connsiteX1" fmla="*/ 342038 w 342038"/>
                  <a:gd name="connsiteY1" fmla="*/ 0 h 18558"/>
                  <a:gd name="connsiteX0" fmla="*/ 0 w 388640"/>
                  <a:gd name="connsiteY0" fmla="*/ 28355 h 28355"/>
                  <a:gd name="connsiteX1" fmla="*/ 388640 w 388640"/>
                  <a:gd name="connsiteY1" fmla="*/ 0 h 28355"/>
                  <a:gd name="connsiteX0" fmla="*/ 0 w 388640"/>
                  <a:gd name="connsiteY0" fmla="*/ 28355 h 28355"/>
                  <a:gd name="connsiteX1" fmla="*/ 388640 w 388640"/>
                  <a:gd name="connsiteY1" fmla="*/ 0 h 28355"/>
                  <a:gd name="connsiteX0" fmla="*/ 0 w 388640"/>
                  <a:gd name="connsiteY0" fmla="*/ 37830 h 37830"/>
                  <a:gd name="connsiteX1" fmla="*/ 388640 w 388640"/>
                  <a:gd name="connsiteY1" fmla="*/ 9475 h 37830"/>
                  <a:gd name="connsiteX0" fmla="*/ 0 w 400904"/>
                  <a:gd name="connsiteY0" fmla="*/ 17451 h 37223"/>
                  <a:gd name="connsiteX1" fmla="*/ 400904 w 400904"/>
                  <a:gd name="connsiteY1" fmla="*/ 37223 h 37223"/>
                  <a:gd name="connsiteX0" fmla="*/ 0 w 388640"/>
                  <a:gd name="connsiteY0" fmla="*/ 43831 h 43831"/>
                  <a:gd name="connsiteX1" fmla="*/ 388640 w 388640"/>
                  <a:gd name="connsiteY1" fmla="*/ 7456 h 43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8640" h="43831">
                    <a:moveTo>
                      <a:pt x="0" y="43831"/>
                    </a:moveTo>
                    <a:cubicBezTo>
                      <a:pt x="136204" y="1722"/>
                      <a:pt x="262421" y="-9218"/>
                      <a:pt x="388640" y="7456"/>
                    </a:cubicBezTo>
                  </a:path>
                </a:pathLst>
              </a:custGeom>
              <a:noFill/>
              <a:ln w="19050">
                <a:solidFill>
                  <a:srgbClr val="BFBFBF">
                    <a:alpha val="25098"/>
                  </a:srgb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41" name="Group 140"/>
          <p:cNvGrpSpPr/>
          <p:nvPr/>
        </p:nvGrpSpPr>
        <p:grpSpPr>
          <a:xfrm>
            <a:off x="3080554" y="4337544"/>
            <a:ext cx="4272989" cy="208971"/>
            <a:chOff x="3080554" y="4337544"/>
            <a:chExt cx="4272989" cy="208971"/>
          </a:xfrm>
        </p:grpSpPr>
        <p:sp>
          <p:nvSpPr>
            <p:cNvPr id="142" name="Rectangle 141"/>
            <p:cNvSpPr/>
            <p:nvPr/>
          </p:nvSpPr>
          <p:spPr>
            <a:xfrm>
              <a:off x="3080554" y="4407306"/>
              <a:ext cx="31189" cy="3118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3387844" y="4367215"/>
              <a:ext cx="31189" cy="3118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4423522" y="4425038"/>
              <a:ext cx="31189" cy="3118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4692022" y="4391371"/>
              <a:ext cx="31189" cy="3118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5773682" y="4470909"/>
              <a:ext cx="31189" cy="3118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5841589" y="4434752"/>
              <a:ext cx="31189" cy="3118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6059026" y="4375822"/>
              <a:ext cx="31189" cy="3118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7137821" y="4499732"/>
              <a:ext cx="31189" cy="3118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7083234" y="4515326"/>
              <a:ext cx="31189" cy="3118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7322354" y="4452824"/>
              <a:ext cx="31189" cy="3118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2" name="Group 151"/>
            <p:cNvGrpSpPr/>
            <p:nvPr/>
          </p:nvGrpSpPr>
          <p:grpSpPr>
            <a:xfrm>
              <a:off x="3102561" y="4337544"/>
              <a:ext cx="1602652" cy="111264"/>
              <a:chOff x="1053340" y="3372889"/>
              <a:chExt cx="2349277" cy="163099"/>
            </a:xfrm>
          </p:grpSpPr>
          <p:sp>
            <p:nvSpPr>
              <p:cNvPr id="165" name="Oval 39"/>
              <p:cNvSpPr/>
              <p:nvPr/>
            </p:nvSpPr>
            <p:spPr>
              <a:xfrm>
                <a:off x="1053340" y="3494100"/>
                <a:ext cx="1182577" cy="41888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32021"/>
                  <a:gd name="connsiteY0" fmla="*/ 12981 h 212739"/>
                  <a:gd name="connsiteX1" fmla="*/ 996128 w 1832021"/>
                  <a:gd name="connsiteY1" fmla="*/ 209577 h 212739"/>
                  <a:gd name="connsiteX2" fmla="*/ 1832021 w 1832021"/>
                  <a:gd name="connsiteY2" fmla="*/ 145667 h 212739"/>
                  <a:gd name="connsiteX0" fmla="*/ 0 w 1832021"/>
                  <a:gd name="connsiteY0" fmla="*/ 12981 h 214586"/>
                  <a:gd name="connsiteX1" fmla="*/ 996128 w 1832021"/>
                  <a:gd name="connsiteY1" fmla="*/ 209577 h 214586"/>
                  <a:gd name="connsiteX2" fmla="*/ 1832021 w 1832021"/>
                  <a:gd name="connsiteY2" fmla="*/ 145667 h 214586"/>
                  <a:gd name="connsiteX0" fmla="*/ 0 w 1898894"/>
                  <a:gd name="connsiteY0" fmla="*/ 12981 h 213950"/>
                  <a:gd name="connsiteX1" fmla="*/ 996128 w 1898894"/>
                  <a:gd name="connsiteY1" fmla="*/ 209577 h 213950"/>
                  <a:gd name="connsiteX2" fmla="*/ 1898894 w 1898894"/>
                  <a:gd name="connsiteY2" fmla="*/ 129265 h 213950"/>
                  <a:gd name="connsiteX0" fmla="*/ 0 w 1898894"/>
                  <a:gd name="connsiteY0" fmla="*/ 12981 h 215118"/>
                  <a:gd name="connsiteX1" fmla="*/ 996128 w 1898894"/>
                  <a:gd name="connsiteY1" fmla="*/ 209577 h 215118"/>
                  <a:gd name="connsiteX2" fmla="*/ 1898894 w 1898894"/>
                  <a:gd name="connsiteY2" fmla="*/ 129265 h 215118"/>
                  <a:gd name="connsiteX0" fmla="*/ 0 w 1898894"/>
                  <a:gd name="connsiteY0" fmla="*/ 0 h 116284"/>
                  <a:gd name="connsiteX1" fmla="*/ 1898894 w 1898894"/>
                  <a:gd name="connsiteY1" fmla="*/ 116284 h 116284"/>
                  <a:gd name="connsiteX0" fmla="*/ 0 w 1898894"/>
                  <a:gd name="connsiteY0" fmla="*/ 0 h 141599"/>
                  <a:gd name="connsiteX1" fmla="*/ 1898894 w 1898894"/>
                  <a:gd name="connsiteY1" fmla="*/ 116284 h 141599"/>
                  <a:gd name="connsiteX0" fmla="*/ 0 w 1903852"/>
                  <a:gd name="connsiteY0" fmla="*/ 0 h 116027"/>
                  <a:gd name="connsiteX1" fmla="*/ 1903852 w 1903852"/>
                  <a:gd name="connsiteY1" fmla="*/ 87101 h 116027"/>
                  <a:gd name="connsiteX0" fmla="*/ 0 w 1903852"/>
                  <a:gd name="connsiteY0" fmla="*/ 0 h 128259"/>
                  <a:gd name="connsiteX1" fmla="*/ 1903852 w 1903852"/>
                  <a:gd name="connsiteY1" fmla="*/ 87101 h 128259"/>
                  <a:gd name="connsiteX0" fmla="*/ 0 w 1908810"/>
                  <a:gd name="connsiteY0" fmla="*/ 0 h 104334"/>
                  <a:gd name="connsiteX1" fmla="*/ 1908810 w 1908810"/>
                  <a:gd name="connsiteY1" fmla="*/ 57918 h 104334"/>
                  <a:gd name="connsiteX0" fmla="*/ 0 w 1908810"/>
                  <a:gd name="connsiteY0" fmla="*/ 0 h 136462"/>
                  <a:gd name="connsiteX1" fmla="*/ 1908810 w 1908810"/>
                  <a:gd name="connsiteY1" fmla="*/ 57918 h 136462"/>
                  <a:gd name="connsiteX0" fmla="*/ 0 w 1493031"/>
                  <a:gd name="connsiteY0" fmla="*/ 0 h 174740"/>
                  <a:gd name="connsiteX1" fmla="*/ 1493031 w 1493031"/>
                  <a:gd name="connsiteY1" fmla="*/ 105508 h 174740"/>
                  <a:gd name="connsiteX0" fmla="*/ 0 w 1493031"/>
                  <a:gd name="connsiteY0" fmla="*/ 0 h 153057"/>
                  <a:gd name="connsiteX1" fmla="*/ 1493031 w 1493031"/>
                  <a:gd name="connsiteY1" fmla="*/ 105508 h 153057"/>
                  <a:gd name="connsiteX0" fmla="*/ 0 w 1493031"/>
                  <a:gd name="connsiteY0" fmla="*/ 0 h 110774"/>
                  <a:gd name="connsiteX1" fmla="*/ 1493031 w 1493031"/>
                  <a:gd name="connsiteY1" fmla="*/ 53847 h 110774"/>
                  <a:gd name="connsiteX0" fmla="*/ 0 w 1656379"/>
                  <a:gd name="connsiteY0" fmla="*/ 0 h 99845"/>
                  <a:gd name="connsiteX1" fmla="*/ 1656379 w 1656379"/>
                  <a:gd name="connsiteY1" fmla="*/ 39707 h 99845"/>
                  <a:gd name="connsiteX0" fmla="*/ 0 w 1656379"/>
                  <a:gd name="connsiteY0" fmla="*/ 0 h 87300"/>
                  <a:gd name="connsiteX1" fmla="*/ 1656379 w 1656379"/>
                  <a:gd name="connsiteY1" fmla="*/ 39707 h 87300"/>
                  <a:gd name="connsiteX0" fmla="*/ 0 w 1205392"/>
                  <a:gd name="connsiteY0" fmla="*/ 0 h 65792"/>
                  <a:gd name="connsiteX1" fmla="*/ 1205392 w 1205392"/>
                  <a:gd name="connsiteY1" fmla="*/ 10210 h 65792"/>
                  <a:gd name="connsiteX0" fmla="*/ 0 w 1205392"/>
                  <a:gd name="connsiteY0" fmla="*/ 0 h 41888"/>
                  <a:gd name="connsiteX1" fmla="*/ 1205392 w 1205392"/>
                  <a:gd name="connsiteY1" fmla="*/ 10210 h 41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05392" h="41888">
                    <a:moveTo>
                      <a:pt x="0" y="0"/>
                    </a:moveTo>
                    <a:cubicBezTo>
                      <a:pt x="632965" y="38761"/>
                      <a:pt x="532991" y="65998"/>
                      <a:pt x="1205392" y="10210"/>
                    </a:cubicBez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Oval 39"/>
              <p:cNvSpPr/>
              <p:nvPr/>
            </p:nvSpPr>
            <p:spPr>
              <a:xfrm>
                <a:off x="2238660" y="3462225"/>
                <a:ext cx="775277" cy="67232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76641"/>
                  <a:gd name="connsiteY0" fmla="*/ 0 h 122958"/>
                  <a:gd name="connsiteX1" fmla="*/ 1876641 w 1876641"/>
                  <a:gd name="connsiteY1" fmla="*/ 122958 h 122958"/>
                  <a:gd name="connsiteX0" fmla="*/ 0 w 1876641"/>
                  <a:gd name="connsiteY0" fmla="*/ 1706 h 124664"/>
                  <a:gd name="connsiteX1" fmla="*/ 1360482 w 1876641"/>
                  <a:gd name="connsiteY1" fmla="*/ 5533 h 124664"/>
                  <a:gd name="connsiteX2" fmla="*/ 1876641 w 1876641"/>
                  <a:gd name="connsiteY2" fmla="*/ 124664 h 124664"/>
                  <a:gd name="connsiteX0" fmla="*/ 0 w 2248465"/>
                  <a:gd name="connsiteY0" fmla="*/ 139688 h 145221"/>
                  <a:gd name="connsiteX1" fmla="*/ 1360482 w 2248465"/>
                  <a:gd name="connsiteY1" fmla="*/ 143515 h 145221"/>
                  <a:gd name="connsiteX2" fmla="*/ 2248465 w 2248465"/>
                  <a:gd name="connsiteY2" fmla="*/ 0 h 145221"/>
                  <a:gd name="connsiteX0" fmla="*/ 0 w 2248465"/>
                  <a:gd name="connsiteY0" fmla="*/ 139688 h 139688"/>
                  <a:gd name="connsiteX1" fmla="*/ 2248465 w 2248465"/>
                  <a:gd name="connsiteY1" fmla="*/ 0 h 139688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97521 h 97521"/>
                  <a:gd name="connsiteX1" fmla="*/ 493452 w 493452"/>
                  <a:gd name="connsiteY1" fmla="*/ 11335 h 97521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49316 h 49316"/>
                  <a:gd name="connsiteX1" fmla="*/ 493452 w 493452"/>
                  <a:gd name="connsiteY1" fmla="*/ 6904 h 49316"/>
                  <a:gd name="connsiteX0" fmla="*/ 0 w 493452"/>
                  <a:gd name="connsiteY0" fmla="*/ 42412 h 42412"/>
                  <a:gd name="connsiteX1" fmla="*/ 493452 w 493452"/>
                  <a:gd name="connsiteY1" fmla="*/ 0 h 42412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80608"/>
                  <a:gd name="connsiteY0" fmla="*/ 65355 h 65355"/>
                  <a:gd name="connsiteX1" fmla="*/ 480608 w 480608"/>
                  <a:gd name="connsiteY1" fmla="*/ 0 h 65355"/>
                  <a:gd name="connsiteX0" fmla="*/ 0 w 322065"/>
                  <a:gd name="connsiteY0" fmla="*/ 51215 h 51215"/>
                  <a:gd name="connsiteX1" fmla="*/ 322065 w 322065"/>
                  <a:gd name="connsiteY1" fmla="*/ 0 h 51215"/>
                  <a:gd name="connsiteX0" fmla="*/ 0 w 747281"/>
                  <a:gd name="connsiteY0" fmla="*/ 25932 h 25932"/>
                  <a:gd name="connsiteX1" fmla="*/ 747281 w 747281"/>
                  <a:gd name="connsiteY1" fmla="*/ 0 h 25932"/>
                  <a:gd name="connsiteX0" fmla="*/ 0 w 790232"/>
                  <a:gd name="connsiteY0" fmla="*/ 0 h 20420"/>
                  <a:gd name="connsiteX1" fmla="*/ 790232 w 790232"/>
                  <a:gd name="connsiteY1" fmla="*/ 20420 h 20420"/>
                  <a:gd name="connsiteX0" fmla="*/ 0 w 790232"/>
                  <a:gd name="connsiteY0" fmla="*/ 29833 h 50253"/>
                  <a:gd name="connsiteX1" fmla="*/ 790232 w 790232"/>
                  <a:gd name="connsiteY1" fmla="*/ 50253 h 50253"/>
                  <a:gd name="connsiteX0" fmla="*/ 0 w 790232"/>
                  <a:gd name="connsiteY0" fmla="*/ 46812 h 67232"/>
                  <a:gd name="connsiteX1" fmla="*/ 790232 w 790232"/>
                  <a:gd name="connsiteY1" fmla="*/ 67232 h 6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90232" h="67232">
                    <a:moveTo>
                      <a:pt x="0" y="46812"/>
                    </a:moveTo>
                    <a:cubicBezTo>
                      <a:pt x="237640" y="-1161"/>
                      <a:pt x="393673" y="-36493"/>
                      <a:pt x="790232" y="67232"/>
                    </a:cubicBezTo>
                  </a:path>
                </a:pathLst>
              </a:custGeom>
              <a:noFill/>
              <a:ln w="19050">
                <a:solidFill>
                  <a:srgbClr val="BFBFBF">
                    <a:alpha val="25098"/>
                  </a:srgb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Oval 39"/>
              <p:cNvSpPr/>
              <p:nvPr/>
            </p:nvSpPr>
            <p:spPr>
              <a:xfrm>
                <a:off x="1510259" y="3400834"/>
                <a:ext cx="710628" cy="41091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32021"/>
                  <a:gd name="connsiteY0" fmla="*/ 12981 h 212739"/>
                  <a:gd name="connsiteX1" fmla="*/ 996128 w 1832021"/>
                  <a:gd name="connsiteY1" fmla="*/ 209577 h 212739"/>
                  <a:gd name="connsiteX2" fmla="*/ 1832021 w 1832021"/>
                  <a:gd name="connsiteY2" fmla="*/ 145667 h 212739"/>
                  <a:gd name="connsiteX0" fmla="*/ 0 w 1832021"/>
                  <a:gd name="connsiteY0" fmla="*/ 12981 h 214586"/>
                  <a:gd name="connsiteX1" fmla="*/ 996128 w 1832021"/>
                  <a:gd name="connsiteY1" fmla="*/ 209577 h 214586"/>
                  <a:gd name="connsiteX2" fmla="*/ 1832021 w 1832021"/>
                  <a:gd name="connsiteY2" fmla="*/ 145667 h 214586"/>
                  <a:gd name="connsiteX0" fmla="*/ 0 w 1898894"/>
                  <a:gd name="connsiteY0" fmla="*/ 12981 h 213950"/>
                  <a:gd name="connsiteX1" fmla="*/ 996128 w 1898894"/>
                  <a:gd name="connsiteY1" fmla="*/ 209577 h 213950"/>
                  <a:gd name="connsiteX2" fmla="*/ 1898894 w 1898894"/>
                  <a:gd name="connsiteY2" fmla="*/ 129265 h 213950"/>
                  <a:gd name="connsiteX0" fmla="*/ 0 w 1898894"/>
                  <a:gd name="connsiteY0" fmla="*/ 12981 h 215118"/>
                  <a:gd name="connsiteX1" fmla="*/ 996128 w 1898894"/>
                  <a:gd name="connsiteY1" fmla="*/ 209577 h 215118"/>
                  <a:gd name="connsiteX2" fmla="*/ 1898894 w 1898894"/>
                  <a:gd name="connsiteY2" fmla="*/ 129265 h 215118"/>
                  <a:gd name="connsiteX0" fmla="*/ 0 w 1898894"/>
                  <a:gd name="connsiteY0" fmla="*/ 0 h 116284"/>
                  <a:gd name="connsiteX1" fmla="*/ 1898894 w 1898894"/>
                  <a:gd name="connsiteY1" fmla="*/ 116284 h 116284"/>
                  <a:gd name="connsiteX0" fmla="*/ 0 w 1898894"/>
                  <a:gd name="connsiteY0" fmla="*/ 0 h 141599"/>
                  <a:gd name="connsiteX1" fmla="*/ 1898894 w 1898894"/>
                  <a:gd name="connsiteY1" fmla="*/ 116284 h 141599"/>
                  <a:gd name="connsiteX0" fmla="*/ 0 w 1903852"/>
                  <a:gd name="connsiteY0" fmla="*/ 0 h 116027"/>
                  <a:gd name="connsiteX1" fmla="*/ 1903852 w 1903852"/>
                  <a:gd name="connsiteY1" fmla="*/ 87101 h 116027"/>
                  <a:gd name="connsiteX0" fmla="*/ 0 w 1903852"/>
                  <a:gd name="connsiteY0" fmla="*/ 0 h 128259"/>
                  <a:gd name="connsiteX1" fmla="*/ 1903852 w 1903852"/>
                  <a:gd name="connsiteY1" fmla="*/ 87101 h 128259"/>
                  <a:gd name="connsiteX0" fmla="*/ 0 w 1908810"/>
                  <a:gd name="connsiteY0" fmla="*/ 0 h 104334"/>
                  <a:gd name="connsiteX1" fmla="*/ 1908810 w 1908810"/>
                  <a:gd name="connsiteY1" fmla="*/ 57918 h 104334"/>
                  <a:gd name="connsiteX0" fmla="*/ 0 w 1908810"/>
                  <a:gd name="connsiteY0" fmla="*/ 0 h 136462"/>
                  <a:gd name="connsiteX1" fmla="*/ 1908810 w 1908810"/>
                  <a:gd name="connsiteY1" fmla="*/ 57918 h 136462"/>
                  <a:gd name="connsiteX0" fmla="*/ 0 w 1493031"/>
                  <a:gd name="connsiteY0" fmla="*/ 0 h 174740"/>
                  <a:gd name="connsiteX1" fmla="*/ 1493031 w 1493031"/>
                  <a:gd name="connsiteY1" fmla="*/ 105508 h 174740"/>
                  <a:gd name="connsiteX0" fmla="*/ 0 w 1493031"/>
                  <a:gd name="connsiteY0" fmla="*/ 0 h 153057"/>
                  <a:gd name="connsiteX1" fmla="*/ 1493031 w 1493031"/>
                  <a:gd name="connsiteY1" fmla="*/ 105508 h 153057"/>
                  <a:gd name="connsiteX0" fmla="*/ 0 w 1493031"/>
                  <a:gd name="connsiteY0" fmla="*/ 0 h 110774"/>
                  <a:gd name="connsiteX1" fmla="*/ 1493031 w 1493031"/>
                  <a:gd name="connsiteY1" fmla="*/ 53847 h 110774"/>
                  <a:gd name="connsiteX0" fmla="*/ 0 w 1656379"/>
                  <a:gd name="connsiteY0" fmla="*/ 0 h 99845"/>
                  <a:gd name="connsiteX1" fmla="*/ 1656379 w 1656379"/>
                  <a:gd name="connsiteY1" fmla="*/ 39707 h 99845"/>
                  <a:gd name="connsiteX0" fmla="*/ 0 w 1656379"/>
                  <a:gd name="connsiteY0" fmla="*/ 0 h 87300"/>
                  <a:gd name="connsiteX1" fmla="*/ 1656379 w 1656379"/>
                  <a:gd name="connsiteY1" fmla="*/ 39707 h 87300"/>
                  <a:gd name="connsiteX0" fmla="*/ 0 w 1205392"/>
                  <a:gd name="connsiteY0" fmla="*/ 0 h 65792"/>
                  <a:gd name="connsiteX1" fmla="*/ 1205392 w 1205392"/>
                  <a:gd name="connsiteY1" fmla="*/ 10210 h 65792"/>
                  <a:gd name="connsiteX0" fmla="*/ 0 w 1205392"/>
                  <a:gd name="connsiteY0" fmla="*/ 0 h 41888"/>
                  <a:gd name="connsiteX1" fmla="*/ 1205392 w 1205392"/>
                  <a:gd name="connsiteY1" fmla="*/ 10210 h 41888"/>
                  <a:gd name="connsiteX0" fmla="*/ 0 w 724338"/>
                  <a:gd name="connsiteY0" fmla="*/ 31928 h 53570"/>
                  <a:gd name="connsiteX1" fmla="*/ 724338 w 724338"/>
                  <a:gd name="connsiteY1" fmla="*/ 0 h 53570"/>
                  <a:gd name="connsiteX0" fmla="*/ 0 w 724338"/>
                  <a:gd name="connsiteY0" fmla="*/ 38424 h 47252"/>
                  <a:gd name="connsiteX1" fmla="*/ 724338 w 724338"/>
                  <a:gd name="connsiteY1" fmla="*/ 6496 h 47252"/>
                  <a:gd name="connsiteX0" fmla="*/ 0 w 724338"/>
                  <a:gd name="connsiteY0" fmla="*/ 41084 h 41091"/>
                  <a:gd name="connsiteX1" fmla="*/ 724338 w 724338"/>
                  <a:gd name="connsiteY1" fmla="*/ 9156 h 41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4338" h="41091">
                    <a:moveTo>
                      <a:pt x="0" y="41084"/>
                    </a:moveTo>
                    <a:cubicBezTo>
                      <a:pt x="259291" y="41920"/>
                      <a:pt x="172200" y="-23546"/>
                      <a:pt x="724338" y="9156"/>
                    </a:cubicBez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Oval 39"/>
              <p:cNvSpPr/>
              <p:nvPr/>
            </p:nvSpPr>
            <p:spPr>
              <a:xfrm>
                <a:off x="2239669" y="3372889"/>
                <a:ext cx="1162948" cy="100172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76641"/>
                  <a:gd name="connsiteY0" fmla="*/ 0 h 122958"/>
                  <a:gd name="connsiteX1" fmla="*/ 1876641 w 1876641"/>
                  <a:gd name="connsiteY1" fmla="*/ 122958 h 122958"/>
                  <a:gd name="connsiteX0" fmla="*/ 0 w 1876641"/>
                  <a:gd name="connsiteY0" fmla="*/ 1706 h 124664"/>
                  <a:gd name="connsiteX1" fmla="*/ 1360482 w 1876641"/>
                  <a:gd name="connsiteY1" fmla="*/ 5533 h 124664"/>
                  <a:gd name="connsiteX2" fmla="*/ 1876641 w 1876641"/>
                  <a:gd name="connsiteY2" fmla="*/ 124664 h 124664"/>
                  <a:gd name="connsiteX0" fmla="*/ 0 w 2248465"/>
                  <a:gd name="connsiteY0" fmla="*/ 139688 h 145221"/>
                  <a:gd name="connsiteX1" fmla="*/ 1360482 w 2248465"/>
                  <a:gd name="connsiteY1" fmla="*/ 143515 h 145221"/>
                  <a:gd name="connsiteX2" fmla="*/ 2248465 w 2248465"/>
                  <a:gd name="connsiteY2" fmla="*/ 0 h 145221"/>
                  <a:gd name="connsiteX0" fmla="*/ 0 w 2248465"/>
                  <a:gd name="connsiteY0" fmla="*/ 139688 h 139688"/>
                  <a:gd name="connsiteX1" fmla="*/ 2248465 w 2248465"/>
                  <a:gd name="connsiteY1" fmla="*/ 0 h 139688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97521 h 97521"/>
                  <a:gd name="connsiteX1" fmla="*/ 493452 w 493452"/>
                  <a:gd name="connsiteY1" fmla="*/ 11335 h 97521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49316 h 49316"/>
                  <a:gd name="connsiteX1" fmla="*/ 493452 w 493452"/>
                  <a:gd name="connsiteY1" fmla="*/ 6904 h 49316"/>
                  <a:gd name="connsiteX0" fmla="*/ 0 w 493452"/>
                  <a:gd name="connsiteY0" fmla="*/ 42412 h 42412"/>
                  <a:gd name="connsiteX1" fmla="*/ 493452 w 493452"/>
                  <a:gd name="connsiteY1" fmla="*/ 0 h 42412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80608"/>
                  <a:gd name="connsiteY0" fmla="*/ 65355 h 65355"/>
                  <a:gd name="connsiteX1" fmla="*/ 480608 w 480608"/>
                  <a:gd name="connsiteY1" fmla="*/ 0 h 65355"/>
                  <a:gd name="connsiteX0" fmla="*/ 0 w 322065"/>
                  <a:gd name="connsiteY0" fmla="*/ 51215 h 51215"/>
                  <a:gd name="connsiteX1" fmla="*/ 322065 w 322065"/>
                  <a:gd name="connsiteY1" fmla="*/ 0 h 51215"/>
                  <a:gd name="connsiteX0" fmla="*/ 0 w 747281"/>
                  <a:gd name="connsiteY0" fmla="*/ 25932 h 25932"/>
                  <a:gd name="connsiteX1" fmla="*/ 747281 w 747281"/>
                  <a:gd name="connsiteY1" fmla="*/ 0 h 25932"/>
                  <a:gd name="connsiteX0" fmla="*/ 0 w 790232"/>
                  <a:gd name="connsiteY0" fmla="*/ 0 h 20420"/>
                  <a:gd name="connsiteX1" fmla="*/ 790232 w 790232"/>
                  <a:gd name="connsiteY1" fmla="*/ 20420 h 20420"/>
                  <a:gd name="connsiteX0" fmla="*/ 0 w 790232"/>
                  <a:gd name="connsiteY0" fmla="*/ 29833 h 50253"/>
                  <a:gd name="connsiteX1" fmla="*/ 790232 w 790232"/>
                  <a:gd name="connsiteY1" fmla="*/ 50253 h 50253"/>
                  <a:gd name="connsiteX0" fmla="*/ 0 w 790232"/>
                  <a:gd name="connsiteY0" fmla="*/ 46812 h 67232"/>
                  <a:gd name="connsiteX1" fmla="*/ 790232 w 790232"/>
                  <a:gd name="connsiteY1" fmla="*/ 67232 h 67232"/>
                  <a:gd name="connsiteX0" fmla="*/ 0 w 1241218"/>
                  <a:gd name="connsiteY0" fmla="*/ 27314 h 94086"/>
                  <a:gd name="connsiteX1" fmla="*/ 1241218 w 1241218"/>
                  <a:gd name="connsiteY1" fmla="*/ 94086 h 94086"/>
                  <a:gd name="connsiteX0" fmla="*/ 0 w 1241218"/>
                  <a:gd name="connsiteY0" fmla="*/ 8894 h 75666"/>
                  <a:gd name="connsiteX1" fmla="*/ 1241218 w 1241218"/>
                  <a:gd name="connsiteY1" fmla="*/ 75666 h 75666"/>
                  <a:gd name="connsiteX0" fmla="*/ 0 w 1185381"/>
                  <a:gd name="connsiteY0" fmla="*/ 10487 h 73045"/>
                  <a:gd name="connsiteX1" fmla="*/ 1185381 w 1185381"/>
                  <a:gd name="connsiteY1" fmla="*/ 73045 h 73045"/>
                  <a:gd name="connsiteX0" fmla="*/ 0 w 1185381"/>
                  <a:gd name="connsiteY0" fmla="*/ 37614 h 100172"/>
                  <a:gd name="connsiteX1" fmla="*/ 1185381 w 1185381"/>
                  <a:gd name="connsiteY1" fmla="*/ 100172 h 100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85381" h="100172">
                    <a:moveTo>
                      <a:pt x="0" y="37614"/>
                    </a:moveTo>
                    <a:cubicBezTo>
                      <a:pt x="387969" y="31780"/>
                      <a:pt x="526821" y="-75188"/>
                      <a:pt x="1185381" y="100172"/>
                    </a:cubicBezTo>
                  </a:path>
                </a:pathLst>
              </a:custGeom>
              <a:noFill/>
              <a:ln w="19050">
                <a:solidFill>
                  <a:srgbClr val="BFBFBF">
                    <a:alpha val="25098"/>
                  </a:srgb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3" name="Group 152"/>
            <p:cNvGrpSpPr/>
            <p:nvPr/>
          </p:nvGrpSpPr>
          <p:grpSpPr>
            <a:xfrm>
              <a:off x="4464495" y="4359008"/>
              <a:ext cx="1565281" cy="130594"/>
              <a:chOff x="1053340" y="3371736"/>
              <a:chExt cx="2294496" cy="191433"/>
            </a:xfrm>
          </p:grpSpPr>
          <p:sp>
            <p:nvSpPr>
              <p:cNvPr id="161" name="Oval 39"/>
              <p:cNvSpPr/>
              <p:nvPr/>
            </p:nvSpPr>
            <p:spPr>
              <a:xfrm>
                <a:off x="1053340" y="3494100"/>
                <a:ext cx="1123584" cy="56588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32021"/>
                  <a:gd name="connsiteY0" fmla="*/ 12981 h 212739"/>
                  <a:gd name="connsiteX1" fmla="*/ 996128 w 1832021"/>
                  <a:gd name="connsiteY1" fmla="*/ 209577 h 212739"/>
                  <a:gd name="connsiteX2" fmla="*/ 1832021 w 1832021"/>
                  <a:gd name="connsiteY2" fmla="*/ 145667 h 212739"/>
                  <a:gd name="connsiteX0" fmla="*/ 0 w 1832021"/>
                  <a:gd name="connsiteY0" fmla="*/ 12981 h 214586"/>
                  <a:gd name="connsiteX1" fmla="*/ 996128 w 1832021"/>
                  <a:gd name="connsiteY1" fmla="*/ 209577 h 214586"/>
                  <a:gd name="connsiteX2" fmla="*/ 1832021 w 1832021"/>
                  <a:gd name="connsiteY2" fmla="*/ 145667 h 214586"/>
                  <a:gd name="connsiteX0" fmla="*/ 0 w 1898894"/>
                  <a:gd name="connsiteY0" fmla="*/ 12981 h 213950"/>
                  <a:gd name="connsiteX1" fmla="*/ 996128 w 1898894"/>
                  <a:gd name="connsiteY1" fmla="*/ 209577 h 213950"/>
                  <a:gd name="connsiteX2" fmla="*/ 1898894 w 1898894"/>
                  <a:gd name="connsiteY2" fmla="*/ 129265 h 213950"/>
                  <a:gd name="connsiteX0" fmla="*/ 0 w 1898894"/>
                  <a:gd name="connsiteY0" fmla="*/ 12981 h 215118"/>
                  <a:gd name="connsiteX1" fmla="*/ 996128 w 1898894"/>
                  <a:gd name="connsiteY1" fmla="*/ 209577 h 215118"/>
                  <a:gd name="connsiteX2" fmla="*/ 1898894 w 1898894"/>
                  <a:gd name="connsiteY2" fmla="*/ 129265 h 215118"/>
                  <a:gd name="connsiteX0" fmla="*/ 0 w 1898894"/>
                  <a:gd name="connsiteY0" fmla="*/ 0 h 116284"/>
                  <a:gd name="connsiteX1" fmla="*/ 1898894 w 1898894"/>
                  <a:gd name="connsiteY1" fmla="*/ 116284 h 116284"/>
                  <a:gd name="connsiteX0" fmla="*/ 0 w 1898894"/>
                  <a:gd name="connsiteY0" fmla="*/ 0 h 141599"/>
                  <a:gd name="connsiteX1" fmla="*/ 1898894 w 1898894"/>
                  <a:gd name="connsiteY1" fmla="*/ 116284 h 141599"/>
                  <a:gd name="connsiteX0" fmla="*/ 0 w 1903852"/>
                  <a:gd name="connsiteY0" fmla="*/ 0 h 116027"/>
                  <a:gd name="connsiteX1" fmla="*/ 1903852 w 1903852"/>
                  <a:gd name="connsiteY1" fmla="*/ 87101 h 116027"/>
                  <a:gd name="connsiteX0" fmla="*/ 0 w 1903852"/>
                  <a:gd name="connsiteY0" fmla="*/ 0 h 128259"/>
                  <a:gd name="connsiteX1" fmla="*/ 1903852 w 1903852"/>
                  <a:gd name="connsiteY1" fmla="*/ 87101 h 128259"/>
                  <a:gd name="connsiteX0" fmla="*/ 0 w 1908810"/>
                  <a:gd name="connsiteY0" fmla="*/ 0 h 104334"/>
                  <a:gd name="connsiteX1" fmla="*/ 1908810 w 1908810"/>
                  <a:gd name="connsiteY1" fmla="*/ 57918 h 104334"/>
                  <a:gd name="connsiteX0" fmla="*/ 0 w 1908810"/>
                  <a:gd name="connsiteY0" fmla="*/ 0 h 136462"/>
                  <a:gd name="connsiteX1" fmla="*/ 1908810 w 1908810"/>
                  <a:gd name="connsiteY1" fmla="*/ 57918 h 136462"/>
                  <a:gd name="connsiteX0" fmla="*/ 0 w 1493031"/>
                  <a:gd name="connsiteY0" fmla="*/ 0 h 174740"/>
                  <a:gd name="connsiteX1" fmla="*/ 1493031 w 1493031"/>
                  <a:gd name="connsiteY1" fmla="*/ 105508 h 174740"/>
                  <a:gd name="connsiteX0" fmla="*/ 0 w 1493031"/>
                  <a:gd name="connsiteY0" fmla="*/ 0 h 153057"/>
                  <a:gd name="connsiteX1" fmla="*/ 1493031 w 1493031"/>
                  <a:gd name="connsiteY1" fmla="*/ 105508 h 153057"/>
                  <a:gd name="connsiteX0" fmla="*/ 0 w 1493031"/>
                  <a:gd name="connsiteY0" fmla="*/ 0 h 110774"/>
                  <a:gd name="connsiteX1" fmla="*/ 1493031 w 1493031"/>
                  <a:gd name="connsiteY1" fmla="*/ 53847 h 110774"/>
                  <a:gd name="connsiteX0" fmla="*/ 0 w 1656379"/>
                  <a:gd name="connsiteY0" fmla="*/ 0 h 99845"/>
                  <a:gd name="connsiteX1" fmla="*/ 1656379 w 1656379"/>
                  <a:gd name="connsiteY1" fmla="*/ 39707 h 99845"/>
                  <a:gd name="connsiteX0" fmla="*/ 0 w 1656379"/>
                  <a:gd name="connsiteY0" fmla="*/ 0 h 87300"/>
                  <a:gd name="connsiteX1" fmla="*/ 1656379 w 1656379"/>
                  <a:gd name="connsiteY1" fmla="*/ 39707 h 87300"/>
                  <a:gd name="connsiteX0" fmla="*/ 0 w 1205392"/>
                  <a:gd name="connsiteY0" fmla="*/ 0 h 65792"/>
                  <a:gd name="connsiteX1" fmla="*/ 1205392 w 1205392"/>
                  <a:gd name="connsiteY1" fmla="*/ 10210 h 65792"/>
                  <a:gd name="connsiteX0" fmla="*/ 0 w 1205392"/>
                  <a:gd name="connsiteY0" fmla="*/ 0 h 41888"/>
                  <a:gd name="connsiteX1" fmla="*/ 1205392 w 1205392"/>
                  <a:gd name="connsiteY1" fmla="*/ 10210 h 41888"/>
                  <a:gd name="connsiteX0" fmla="*/ 0 w 1145261"/>
                  <a:gd name="connsiteY0" fmla="*/ 0 h 56588"/>
                  <a:gd name="connsiteX1" fmla="*/ 1145261 w 1145261"/>
                  <a:gd name="connsiteY1" fmla="*/ 31279 h 5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5261" h="56588">
                    <a:moveTo>
                      <a:pt x="0" y="0"/>
                    </a:moveTo>
                    <a:cubicBezTo>
                      <a:pt x="632965" y="38761"/>
                      <a:pt x="472860" y="87067"/>
                      <a:pt x="1145261" y="31279"/>
                    </a:cubicBez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Oval 39"/>
              <p:cNvSpPr/>
              <p:nvPr/>
            </p:nvSpPr>
            <p:spPr>
              <a:xfrm>
                <a:off x="2178496" y="3506556"/>
                <a:ext cx="810158" cy="56613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76641"/>
                  <a:gd name="connsiteY0" fmla="*/ 0 h 122958"/>
                  <a:gd name="connsiteX1" fmla="*/ 1876641 w 1876641"/>
                  <a:gd name="connsiteY1" fmla="*/ 122958 h 122958"/>
                  <a:gd name="connsiteX0" fmla="*/ 0 w 1876641"/>
                  <a:gd name="connsiteY0" fmla="*/ 1706 h 124664"/>
                  <a:gd name="connsiteX1" fmla="*/ 1360482 w 1876641"/>
                  <a:gd name="connsiteY1" fmla="*/ 5533 h 124664"/>
                  <a:gd name="connsiteX2" fmla="*/ 1876641 w 1876641"/>
                  <a:gd name="connsiteY2" fmla="*/ 124664 h 124664"/>
                  <a:gd name="connsiteX0" fmla="*/ 0 w 2248465"/>
                  <a:gd name="connsiteY0" fmla="*/ 139688 h 145221"/>
                  <a:gd name="connsiteX1" fmla="*/ 1360482 w 2248465"/>
                  <a:gd name="connsiteY1" fmla="*/ 143515 h 145221"/>
                  <a:gd name="connsiteX2" fmla="*/ 2248465 w 2248465"/>
                  <a:gd name="connsiteY2" fmla="*/ 0 h 145221"/>
                  <a:gd name="connsiteX0" fmla="*/ 0 w 2248465"/>
                  <a:gd name="connsiteY0" fmla="*/ 139688 h 139688"/>
                  <a:gd name="connsiteX1" fmla="*/ 2248465 w 2248465"/>
                  <a:gd name="connsiteY1" fmla="*/ 0 h 139688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97521 h 97521"/>
                  <a:gd name="connsiteX1" fmla="*/ 493452 w 493452"/>
                  <a:gd name="connsiteY1" fmla="*/ 11335 h 97521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49316 h 49316"/>
                  <a:gd name="connsiteX1" fmla="*/ 493452 w 493452"/>
                  <a:gd name="connsiteY1" fmla="*/ 6904 h 49316"/>
                  <a:gd name="connsiteX0" fmla="*/ 0 w 493452"/>
                  <a:gd name="connsiteY0" fmla="*/ 42412 h 42412"/>
                  <a:gd name="connsiteX1" fmla="*/ 493452 w 493452"/>
                  <a:gd name="connsiteY1" fmla="*/ 0 h 42412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80608"/>
                  <a:gd name="connsiteY0" fmla="*/ 65355 h 65355"/>
                  <a:gd name="connsiteX1" fmla="*/ 480608 w 480608"/>
                  <a:gd name="connsiteY1" fmla="*/ 0 h 65355"/>
                  <a:gd name="connsiteX0" fmla="*/ 0 w 322065"/>
                  <a:gd name="connsiteY0" fmla="*/ 51215 h 51215"/>
                  <a:gd name="connsiteX1" fmla="*/ 322065 w 322065"/>
                  <a:gd name="connsiteY1" fmla="*/ 0 h 51215"/>
                  <a:gd name="connsiteX0" fmla="*/ 0 w 747281"/>
                  <a:gd name="connsiteY0" fmla="*/ 25932 h 25932"/>
                  <a:gd name="connsiteX1" fmla="*/ 747281 w 747281"/>
                  <a:gd name="connsiteY1" fmla="*/ 0 h 25932"/>
                  <a:gd name="connsiteX0" fmla="*/ 0 w 790232"/>
                  <a:gd name="connsiteY0" fmla="*/ 0 h 20420"/>
                  <a:gd name="connsiteX1" fmla="*/ 790232 w 790232"/>
                  <a:gd name="connsiteY1" fmla="*/ 20420 h 20420"/>
                  <a:gd name="connsiteX0" fmla="*/ 0 w 790232"/>
                  <a:gd name="connsiteY0" fmla="*/ 29833 h 50253"/>
                  <a:gd name="connsiteX1" fmla="*/ 790232 w 790232"/>
                  <a:gd name="connsiteY1" fmla="*/ 50253 h 50253"/>
                  <a:gd name="connsiteX0" fmla="*/ 0 w 790232"/>
                  <a:gd name="connsiteY0" fmla="*/ 46812 h 67232"/>
                  <a:gd name="connsiteX1" fmla="*/ 790232 w 790232"/>
                  <a:gd name="connsiteY1" fmla="*/ 67232 h 67232"/>
                  <a:gd name="connsiteX0" fmla="*/ 0 w 764461"/>
                  <a:gd name="connsiteY0" fmla="*/ 31566 h 85697"/>
                  <a:gd name="connsiteX1" fmla="*/ 764461 w 764461"/>
                  <a:gd name="connsiteY1" fmla="*/ 85697 h 85697"/>
                  <a:gd name="connsiteX0" fmla="*/ 0 w 833183"/>
                  <a:gd name="connsiteY0" fmla="*/ 36608 h 78098"/>
                  <a:gd name="connsiteX1" fmla="*/ 833183 w 833183"/>
                  <a:gd name="connsiteY1" fmla="*/ 78098 h 78098"/>
                  <a:gd name="connsiteX0" fmla="*/ 0 w 833183"/>
                  <a:gd name="connsiteY0" fmla="*/ 12969 h 54459"/>
                  <a:gd name="connsiteX1" fmla="*/ 833183 w 833183"/>
                  <a:gd name="connsiteY1" fmla="*/ 54459 h 54459"/>
                  <a:gd name="connsiteX0" fmla="*/ 0 w 833183"/>
                  <a:gd name="connsiteY0" fmla="*/ 0 h 41490"/>
                  <a:gd name="connsiteX1" fmla="*/ 833183 w 833183"/>
                  <a:gd name="connsiteY1" fmla="*/ 41490 h 41490"/>
                  <a:gd name="connsiteX0" fmla="*/ 0 w 833183"/>
                  <a:gd name="connsiteY0" fmla="*/ 0 h 41490"/>
                  <a:gd name="connsiteX1" fmla="*/ 833183 w 833183"/>
                  <a:gd name="connsiteY1" fmla="*/ 41490 h 41490"/>
                  <a:gd name="connsiteX0" fmla="*/ 0 w 833183"/>
                  <a:gd name="connsiteY0" fmla="*/ 8309 h 49799"/>
                  <a:gd name="connsiteX1" fmla="*/ 833183 w 833183"/>
                  <a:gd name="connsiteY1" fmla="*/ 49799 h 49799"/>
                  <a:gd name="connsiteX0" fmla="*/ 0 w 833183"/>
                  <a:gd name="connsiteY0" fmla="*/ 18775 h 60265"/>
                  <a:gd name="connsiteX1" fmla="*/ 833183 w 833183"/>
                  <a:gd name="connsiteY1" fmla="*/ 60265 h 60265"/>
                  <a:gd name="connsiteX0" fmla="*/ 0 w 825786"/>
                  <a:gd name="connsiteY0" fmla="*/ 22380 h 56613"/>
                  <a:gd name="connsiteX1" fmla="*/ 825786 w 825786"/>
                  <a:gd name="connsiteY1" fmla="*/ 56613 h 56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5786" h="56613">
                    <a:moveTo>
                      <a:pt x="0" y="22380"/>
                    </a:moveTo>
                    <a:cubicBezTo>
                      <a:pt x="259235" y="7182"/>
                      <a:pt x="392718" y="-33417"/>
                      <a:pt x="825786" y="56613"/>
                    </a:cubicBezTo>
                  </a:path>
                </a:pathLst>
              </a:custGeom>
              <a:noFill/>
              <a:ln w="19050">
                <a:solidFill>
                  <a:srgbClr val="BFBFBF">
                    <a:alpha val="25098"/>
                  </a:srgb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Oval 39"/>
              <p:cNvSpPr/>
              <p:nvPr/>
            </p:nvSpPr>
            <p:spPr>
              <a:xfrm>
                <a:off x="1421768" y="3404077"/>
                <a:ext cx="748552" cy="33636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32021"/>
                  <a:gd name="connsiteY0" fmla="*/ 12981 h 212739"/>
                  <a:gd name="connsiteX1" fmla="*/ 996128 w 1832021"/>
                  <a:gd name="connsiteY1" fmla="*/ 209577 h 212739"/>
                  <a:gd name="connsiteX2" fmla="*/ 1832021 w 1832021"/>
                  <a:gd name="connsiteY2" fmla="*/ 145667 h 212739"/>
                  <a:gd name="connsiteX0" fmla="*/ 0 w 1832021"/>
                  <a:gd name="connsiteY0" fmla="*/ 12981 h 214586"/>
                  <a:gd name="connsiteX1" fmla="*/ 996128 w 1832021"/>
                  <a:gd name="connsiteY1" fmla="*/ 209577 h 214586"/>
                  <a:gd name="connsiteX2" fmla="*/ 1832021 w 1832021"/>
                  <a:gd name="connsiteY2" fmla="*/ 145667 h 214586"/>
                  <a:gd name="connsiteX0" fmla="*/ 0 w 1898894"/>
                  <a:gd name="connsiteY0" fmla="*/ 12981 h 213950"/>
                  <a:gd name="connsiteX1" fmla="*/ 996128 w 1898894"/>
                  <a:gd name="connsiteY1" fmla="*/ 209577 h 213950"/>
                  <a:gd name="connsiteX2" fmla="*/ 1898894 w 1898894"/>
                  <a:gd name="connsiteY2" fmla="*/ 129265 h 213950"/>
                  <a:gd name="connsiteX0" fmla="*/ 0 w 1898894"/>
                  <a:gd name="connsiteY0" fmla="*/ 12981 h 215118"/>
                  <a:gd name="connsiteX1" fmla="*/ 996128 w 1898894"/>
                  <a:gd name="connsiteY1" fmla="*/ 209577 h 215118"/>
                  <a:gd name="connsiteX2" fmla="*/ 1898894 w 1898894"/>
                  <a:gd name="connsiteY2" fmla="*/ 129265 h 215118"/>
                  <a:gd name="connsiteX0" fmla="*/ 0 w 1898894"/>
                  <a:gd name="connsiteY0" fmla="*/ 0 h 116284"/>
                  <a:gd name="connsiteX1" fmla="*/ 1898894 w 1898894"/>
                  <a:gd name="connsiteY1" fmla="*/ 116284 h 116284"/>
                  <a:gd name="connsiteX0" fmla="*/ 0 w 1898894"/>
                  <a:gd name="connsiteY0" fmla="*/ 0 h 141599"/>
                  <a:gd name="connsiteX1" fmla="*/ 1898894 w 1898894"/>
                  <a:gd name="connsiteY1" fmla="*/ 116284 h 141599"/>
                  <a:gd name="connsiteX0" fmla="*/ 0 w 1903852"/>
                  <a:gd name="connsiteY0" fmla="*/ 0 h 116027"/>
                  <a:gd name="connsiteX1" fmla="*/ 1903852 w 1903852"/>
                  <a:gd name="connsiteY1" fmla="*/ 87101 h 116027"/>
                  <a:gd name="connsiteX0" fmla="*/ 0 w 1903852"/>
                  <a:gd name="connsiteY0" fmla="*/ 0 h 128259"/>
                  <a:gd name="connsiteX1" fmla="*/ 1903852 w 1903852"/>
                  <a:gd name="connsiteY1" fmla="*/ 87101 h 128259"/>
                  <a:gd name="connsiteX0" fmla="*/ 0 w 1908810"/>
                  <a:gd name="connsiteY0" fmla="*/ 0 h 104334"/>
                  <a:gd name="connsiteX1" fmla="*/ 1908810 w 1908810"/>
                  <a:gd name="connsiteY1" fmla="*/ 57918 h 104334"/>
                  <a:gd name="connsiteX0" fmla="*/ 0 w 1908810"/>
                  <a:gd name="connsiteY0" fmla="*/ 0 h 136462"/>
                  <a:gd name="connsiteX1" fmla="*/ 1908810 w 1908810"/>
                  <a:gd name="connsiteY1" fmla="*/ 57918 h 136462"/>
                  <a:gd name="connsiteX0" fmla="*/ 0 w 1493031"/>
                  <a:gd name="connsiteY0" fmla="*/ 0 h 174740"/>
                  <a:gd name="connsiteX1" fmla="*/ 1493031 w 1493031"/>
                  <a:gd name="connsiteY1" fmla="*/ 105508 h 174740"/>
                  <a:gd name="connsiteX0" fmla="*/ 0 w 1493031"/>
                  <a:gd name="connsiteY0" fmla="*/ 0 h 153057"/>
                  <a:gd name="connsiteX1" fmla="*/ 1493031 w 1493031"/>
                  <a:gd name="connsiteY1" fmla="*/ 105508 h 153057"/>
                  <a:gd name="connsiteX0" fmla="*/ 0 w 1493031"/>
                  <a:gd name="connsiteY0" fmla="*/ 0 h 110774"/>
                  <a:gd name="connsiteX1" fmla="*/ 1493031 w 1493031"/>
                  <a:gd name="connsiteY1" fmla="*/ 53847 h 110774"/>
                  <a:gd name="connsiteX0" fmla="*/ 0 w 1656379"/>
                  <a:gd name="connsiteY0" fmla="*/ 0 h 99845"/>
                  <a:gd name="connsiteX1" fmla="*/ 1656379 w 1656379"/>
                  <a:gd name="connsiteY1" fmla="*/ 39707 h 99845"/>
                  <a:gd name="connsiteX0" fmla="*/ 0 w 1656379"/>
                  <a:gd name="connsiteY0" fmla="*/ 0 h 87300"/>
                  <a:gd name="connsiteX1" fmla="*/ 1656379 w 1656379"/>
                  <a:gd name="connsiteY1" fmla="*/ 39707 h 87300"/>
                  <a:gd name="connsiteX0" fmla="*/ 0 w 1205392"/>
                  <a:gd name="connsiteY0" fmla="*/ 0 h 65792"/>
                  <a:gd name="connsiteX1" fmla="*/ 1205392 w 1205392"/>
                  <a:gd name="connsiteY1" fmla="*/ 10210 h 65792"/>
                  <a:gd name="connsiteX0" fmla="*/ 0 w 1205392"/>
                  <a:gd name="connsiteY0" fmla="*/ 0 h 41888"/>
                  <a:gd name="connsiteX1" fmla="*/ 1205392 w 1205392"/>
                  <a:gd name="connsiteY1" fmla="*/ 10210 h 41888"/>
                  <a:gd name="connsiteX0" fmla="*/ 0 w 724338"/>
                  <a:gd name="connsiteY0" fmla="*/ 31928 h 53570"/>
                  <a:gd name="connsiteX1" fmla="*/ 724338 w 724338"/>
                  <a:gd name="connsiteY1" fmla="*/ 0 h 53570"/>
                  <a:gd name="connsiteX0" fmla="*/ 0 w 724338"/>
                  <a:gd name="connsiteY0" fmla="*/ 38424 h 47252"/>
                  <a:gd name="connsiteX1" fmla="*/ 724338 w 724338"/>
                  <a:gd name="connsiteY1" fmla="*/ 6496 h 47252"/>
                  <a:gd name="connsiteX0" fmla="*/ 0 w 724338"/>
                  <a:gd name="connsiteY0" fmla="*/ 41084 h 41091"/>
                  <a:gd name="connsiteX1" fmla="*/ 724338 w 724338"/>
                  <a:gd name="connsiteY1" fmla="*/ 9156 h 41091"/>
                  <a:gd name="connsiteX0" fmla="*/ 0 w 814535"/>
                  <a:gd name="connsiteY0" fmla="*/ 37331 h 37339"/>
                  <a:gd name="connsiteX1" fmla="*/ 814535 w 814535"/>
                  <a:gd name="connsiteY1" fmla="*/ 9617 h 37339"/>
                  <a:gd name="connsiteX0" fmla="*/ 0 w 793060"/>
                  <a:gd name="connsiteY0" fmla="*/ 37331 h 37339"/>
                  <a:gd name="connsiteX1" fmla="*/ 793060 w 793060"/>
                  <a:gd name="connsiteY1" fmla="*/ 9617 h 37339"/>
                  <a:gd name="connsiteX0" fmla="*/ 0 w 762994"/>
                  <a:gd name="connsiteY0" fmla="*/ 33627 h 33636"/>
                  <a:gd name="connsiteX1" fmla="*/ 762994 w 762994"/>
                  <a:gd name="connsiteY1" fmla="*/ 10127 h 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62994" h="33636">
                    <a:moveTo>
                      <a:pt x="0" y="33627"/>
                    </a:moveTo>
                    <a:cubicBezTo>
                      <a:pt x="259291" y="34463"/>
                      <a:pt x="210856" y="-22575"/>
                      <a:pt x="762994" y="10127"/>
                    </a:cubicBez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Oval 39"/>
              <p:cNvSpPr/>
              <p:nvPr/>
            </p:nvSpPr>
            <p:spPr>
              <a:xfrm>
                <a:off x="2172247" y="3371736"/>
                <a:ext cx="1175589" cy="46545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76641"/>
                  <a:gd name="connsiteY0" fmla="*/ 0 h 122958"/>
                  <a:gd name="connsiteX1" fmla="*/ 1876641 w 1876641"/>
                  <a:gd name="connsiteY1" fmla="*/ 122958 h 122958"/>
                  <a:gd name="connsiteX0" fmla="*/ 0 w 1876641"/>
                  <a:gd name="connsiteY0" fmla="*/ 1706 h 124664"/>
                  <a:gd name="connsiteX1" fmla="*/ 1360482 w 1876641"/>
                  <a:gd name="connsiteY1" fmla="*/ 5533 h 124664"/>
                  <a:gd name="connsiteX2" fmla="*/ 1876641 w 1876641"/>
                  <a:gd name="connsiteY2" fmla="*/ 124664 h 124664"/>
                  <a:gd name="connsiteX0" fmla="*/ 0 w 2248465"/>
                  <a:gd name="connsiteY0" fmla="*/ 139688 h 145221"/>
                  <a:gd name="connsiteX1" fmla="*/ 1360482 w 2248465"/>
                  <a:gd name="connsiteY1" fmla="*/ 143515 h 145221"/>
                  <a:gd name="connsiteX2" fmla="*/ 2248465 w 2248465"/>
                  <a:gd name="connsiteY2" fmla="*/ 0 h 145221"/>
                  <a:gd name="connsiteX0" fmla="*/ 0 w 2248465"/>
                  <a:gd name="connsiteY0" fmla="*/ 139688 h 139688"/>
                  <a:gd name="connsiteX1" fmla="*/ 2248465 w 2248465"/>
                  <a:gd name="connsiteY1" fmla="*/ 0 h 139688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97521 h 97521"/>
                  <a:gd name="connsiteX1" fmla="*/ 493452 w 493452"/>
                  <a:gd name="connsiteY1" fmla="*/ 11335 h 97521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49316 h 49316"/>
                  <a:gd name="connsiteX1" fmla="*/ 493452 w 493452"/>
                  <a:gd name="connsiteY1" fmla="*/ 6904 h 49316"/>
                  <a:gd name="connsiteX0" fmla="*/ 0 w 493452"/>
                  <a:gd name="connsiteY0" fmla="*/ 42412 h 42412"/>
                  <a:gd name="connsiteX1" fmla="*/ 493452 w 493452"/>
                  <a:gd name="connsiteY1" fmla="*/ 0 h 42412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80608"/>
                  <a:gd name="connsiteY0" fmla="*/ 65355 h 65355"/>
                  <a:gd name="connsiteX1" fmla="*/ 480608 w 480608"/>
                  <a:gd name="connsiteY1" fmla="*/ 0 h 65355"/>
                  <a:gd name="connsiteX0" fmla="*/ 0 w 322065"/>
                  <a:gd name="connsiteY0" fmla="*/ 51215 h 51215"/>
                  <a:gd name="connsiteX1" fmla="*/ 322065 w 322065"/>
                  <a:gd name="connsiteY1" fmla="*/ 0 h 51215"/>
                  <a:gd name="connsiteX0" fmla="*/ 0 w 747281"/>
                  <a:gd name="connsiteY0" fmla="*/ 25932 h 25932"/>
                  <a:gd name="connsiteX1" fmla="*/ 747281 w 747281"/>
                  <a:gd name="connsiteY1" fmla="*/ 0 h 25932"/>
                  <a:gd name="connsiteX0" fmla="*/ 0 w 790232"/>
                  <a:gd name="connsiteY0" fmla="*/ 0 h 20420"/>
                  <a:gd name="connsiteX1" fmla="*/ 790232 w 790232"/>
                  <a:gd name="connsiteY1" fmla="*/ 20420 h 20420"/>
                  <a:gd name="connsiteX0" fmla="*/ 0 w 790232"/>
                  <a:gd name="connsiteY0" fmla="*/ 29833 h 50253"/>
                  <a:gd name="connsiteX1" fmla="*/ 790232 w 790232"/>
                  <a:gd name="connsiteY1" fmla="*/ 50253 h 50253"/>
                  <a:gd name="connsiteX0" fmla="*/ 0 w 790232"/>
                  <a:gd name="connsiteY0" fmla="*/ 46812 h 67232"/>
                  <a:gd name="connsiteX1" fmla="*/ 790232 w 790232"/>
                  <a:gd name="connsiteY1" fmla="*/ 67232 h 67232"/>
                  <a:gd name="connsiteX0" fmla="*/ 0 w 1241218"/>
                  <a:gd name="connsiteY0" fmla="*/ 27314 h 94086"/>
                  <a:gd name="connsiteX1" fmla="*/ 1241218 w 1241218"/>
                  <a:gd name="connsiteY1" fmla="*/ 94086 h 94086"/>
                  <a:gd name="connsiteX0" fmla="*/ 0 w 1241218"/>
                  <a:gd name="connsiteY0" fmla="*/ 8894 h 75666"/>
                  <a:gd name="connsiteX1" fmla="*/ 1241218 w 1241218"/>
                  <a:gd name="connsiteY1" fmla="*/ 75666 h 75666"/>
                  <a:gd name="connsiteX0" fmla="*/ 0 w 1185381"/>
                  <a:gd name="connsiteY0" fmla="*/ 10487 h 73045"/>
                  <a:gd name="connsiteX1" fmla="*/ 1185381 w 1185381"/>
                  <a:gd name="connsiteY1" fmla="*/ 73045 h 73045"/>
                  <a:gd name="connsiteX0" fmla="*/ 0 w 1185381"/>
                  <a:gd name="connsiteY0" fmla="*/ 37614 h 100172"/>
                  <a:gd name="connsiteX1" fmla="*/ 1185381 w 1185381"/>
                  <a:gd name="connsiteY1" fmla="*/ 100172 h 100172"/>
                  <a:gd name="connsiteX0" fmla="*/ 0 w 1254103"/>
                  <a:gd name="connsiteY0" fmla="*/ 40096 h 98440"/>
                  <a:gd name="connsiteX1" fmla="*/ 1254103 w 1254103"/>
                  <a:gd name="connsiteY1" fmla="*/ 98440 h 98440"/>
                  <a:gd name="connsiteX0" fmla="*/ 0 w 1198266"/>
                  <a:gd name="connsiteY0" fmla="*/ 76647 h 80212"/>
                  <a:gd name="connsiteX1" fmla="*/ 1198266 w 1198266"/>
                  <a:gd name="connsiteY1" fmla="*/ 80212 h 80212"/>
                  <a:gd name="connsiteX0" fmla="*/ 0 w 1198266"/>
                  <a:gd name="connsiteY0" fmla="*/ 42980 h 46545"/>
                  <a:gd name="connsiteX1" fmla="*/ 1198266 w 1198266"/>
                  <a:gd name="connsiteY1" fmla="*/ 46545 h 46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8266" h="46545">
                    <a:moveTo>
                      <a:pt x="0" y="42980"/>
                    </a:moveTo>
                    <a:cubicBezTo>
                      <a:pt x="387969" y="37146"/>
                      <a:pt x="544001" y="-52966"/>
                      <a:pt x="1198266" y="46545"/>
                    </a:cubicBezTo>
                  </a:path>
                </a:pathLst>
              </a:custGeom>
              <a:noFill/>
              <a:ln w="19050">
                <a:solidFill>
                  <a:srgbClr val="BFBFBF">
                    <a:alpha val="25098"/>
                  </a:srgb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4" name="Group 153"/>
            <p:cNvGrpSpPr/>
            <p:nvPr/>
          </p:nvGrpSpPr>
          <p:grpSpPr>
            <a:xfrm>
              <a:off x="5771551" y="4370623"/>
              <a:ext cx="1565817" cy="170649"/>
              <a:chOff x="1027356" y="3313020"/>
              <a:chExt cx="2295281" cy="250149"/>
            </a:xfrm>
          </p:grpSpPr>
          <p:sp>
            <p:nvSpPr>
              <p:cNvPr id="157" name="Oval 39"/>
              <p:cNvSpPr/>
              <p:nvPr/>
            </p:nvSpPr>
            <p:spPr>
              <a:xfrm>
                <a:off x="1027356" y="3483570"/>
                <a:ext cx="1123584" cy="56588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32021"/>
                  <a:gd name="connsiteY0" fmla="*/ 12981 h 212739"/>
                  <a:gd name="connsiteX1" fmla="*/ 996128 w 1832021"/>
                  <a:gd name="connsiteY1" fmla="*/ 209577 h 212739"/>
                  <a:gd name="connsiteX2" fmla="*/ 1832021 w 1832021"/>
                  <a:gd name="connsiteY2" fmla="*/ 145667 h 212739"/>
                  <a:gd name="connsiteX0" fmla="*/ 0 w 1832021"/>
                  <a:gd name="connsiteY0" fmla="*/ 12981 h 214586"/>
                  <a:gd name="connsiteX1" fmla="*/ 996128 w 1832021"/>
                  <a:gd name="connsiteY1" fmla="*/ 209577 h 214586"/>
                  <a:gd name="connsiteX2" fmla="*/ 1832021 w 1832021"/>
                  <a:gd name="connsiteY2" fmla="*/ 145667 h 214586"/>
                  <a:gd name="connsiteX0" fmla="*/ 0 w 1898894"/>
                  <a:gd name="connsiteY0" fmla="*/ 12981 h 213950"/>
                  <a:gd name="connsiteX1" fmla="*/ 996128 w 1898894"/>
                  <a:gd name="connsiteY1" fmla="*/ 209577 h 213950"/>
                  <a:gd name="connsiteX2" fmla="*/ 1898894 w 1898894"/>
                  <a:gd name="connsiteY2" fmla="*/ 129265 h 213950"/>
                  <a:gd name="connsiteX0" fmla="*/ 0 w 1898894"/>
                  <a:gd name="connsiteY0" fmla="*/ 12981 h 215118"/>
                  <a:gd name="connsiteX1" fmla="*/ 996128 w 1898894"/>
                  <a:gd name="connsiteY1" fmla="*/ 209577 h 215118"/>
                  <a:gd name="connsiteX2" fmla="*/ 1898894 w 1898894"/>
                  <a:gd name="connsiteY2" fmla="*/ 129265 h 215118"/>
                  <a:gd name="connsiteX0" fmla="*/ 0 w 1898894"/>
                  <a:gd name="connsiteY0" fmla="*/ 0 h 116284"/>
                  <a:gd name="connsiteX1" fmla="*/ 1898894 w 1898894"/>
                  <a:gd name="connsiteY1" fmla="*/ 116284 h 116284"/>
                  <a:gd name="connsiteX0" fmla="*/ 0 w 1898894"/>
                  <a:gd name="connsiteY0" fmla="*/ 0 h 141599"/>
                  <a:gd name="connsiteX1" fmla="*/ 1898894 w 1898894"/>
                  <a:gd name="connsiteY1" fmla="*/ 116284 h 141599"/>
                  <a:gd name="connsiteX0" fmla="*/ 0 w 1903852"/>
                  <a:gd name="connsiteY0" fmla="*/ 0 h 116027"/>
                  <a:gd name="connsiteX1" fmla="*/ 1903852 w 1903852"/>
                  <a:gd name="connsiteY1" fmla="*/ 87101 h 116027"/>
                  <a:gd name="connsiteX0" fmla="*/ 0 w 1903852"/>
                  <a:gd name="connsiteY0" fmla="*/ 0 h 128259"/>
                  <a:gd name="connsiteX1" fmla="*/ 1903852 w 1903852"/>
                  <a:gd name="connsiteY1" fmla="*/ 87101 h 128259"/>
                  <a:gd name="connsiteX0" fmla="*/ 0 w 1908810"/>
                  <a:gd name="connsiteY0" fmla="*/ 0 h 104334"/>
                  <a:gd name="connsiteX1" fmla="*/ 1908810 w 1908810"/>
                  <a:gd name="connsiteY1" fmla="*/ 57918 h 104334"/>
                  <a:gd name="connsiteX0" fmla="*/ 0 w 1908810"/>
                  <a:gd name="connsiteY0" fmla="*/ 0 h 136462"/>
                  <a:gd name="connsiteX1" fmla="*/ 1908810 w 1908810"/>
                  <a:gd name="connsiteY1" fmla="*/ 57918 h 136462"/>
                  <a:gd name="connsiteX0" fmla="*/ 0 w 1493031"/>
                  <a:gd name="connsiteY0" fmla="*/ 0 h 174740"/>
                  <a:gd name="connsiteX1" fmla="*/ 1493031 w 1493031"/>
                  <a:gd name="connsiteY1" fmla="*/ 105508 h 174740"/>
                  <a:gd name="connsiteX0" fmla="*/ 0 w 1493031"/>
                  <a:gd name="connsiteY0" fmla="*/ 0 h 153057"/>
                  <a:gd name="connsiteX1" fmla="*/ 1493031 w 1493031"/>
                  <a:gd name="connsiteY1" fmla="*/ 105508 h 153057"/>
                  <a:gd name="connsiteX0" fmla="*/ 0 w 1493031"/>
                  <a:gd name="connsiteY0" fmla="*/ 0 h 110774"/>
                  <a:gd name="connsiteX1" fmla="*/ 1493031 w 1493031"/>
                  <a:gd name="connsiteY1" fmla="*/ 53847 h 110774"/>
                  <a:gd name="connsiteX0" fmla="*/ 0 w 1656379"/>
                  <a:gd name="connsiteY0" fmla="*/ 0 h 99845"/>
                  <a:gd name="connsiteX1" fmla="*/ 1656379 w 1656379"/>
                  <a:gd name="connsiteY1" fmla="*/ 39707 h 99845"/>
                  <a:gd name="connsiteX0" fmla="*/ 0 w 1656379"/>
                  <a:gd name="connsiteY0" fmla="*/ 0 h 87300"/>
                  <a:gd name="connsiteX1" fmla="*/ 1656379 w 1656379"/>
                  <a:gd name="connsiteY1" fmla="*/ 39707 h 87300"/>
                  <a:gd name="connsiteX0" fmla="*/ 0 w 1205392"/>
                  <a:gd name="connsiteY0" fmla="*/ 0 h 65792"/>
                  <a:gd name="connsiteX1" fmla="*/ 1205392 w 1205392"/>
                  <a:gd name="connsiteY1" fmla="*/ 10210 h 65792"/>
                  <a:gd name="connsiteX0" fmla="*/ 0 w 1205392"/>
                  <a:gd name="connsiteY0" fmla="*/ 0 h 41888"/>
                  <a:gd name="connsiteX1" fmla="*/ 1205392 w 1205392"/>
                  <a:gd name="connsiteY1" fmla="*/ 10210 h 41888"/>
                  <a:gd name="connsiteX0" fmla="*/ 0 w 1145261"/>
                  <a:gd name="connsiteY0" fmla="*/ 0 h 56588"/>
                  <a:gd name="connsiteX1" fmla="*/ 1145261 w 1145261"/>
                  <a:gd name="connsiteY1" fmla="*/ 31279 h 5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5261" h="56588">
                    <a:moveTo>
                      <a:pt x="0" y="0"/>
                    </a:moveTo>
                    <a:cubicBezTo>
                      <a:pt x="632965" y="38761"/>
                      <a:pt x="472860" y="87067"/>
                      <a:pt x="1145261" y="31279"/>
                    </a:cubicBez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Oval 39"/>
              <p:cNvSpPr/>
              <p:nvPr/>
            </p:nvSpPr>
            <p:spPr>
              <a:xfrm>
                <a:off x="2167610" y="3496674"/>
                <a:ext cx="821044" cy="66495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76641"/>
                  <a:gd name="connsiteY0" fmla="*/ 0 h 122958"/>
                  <a:gd name="connsiteX1" fmla="*/ 1876641 w 1876641"/>
                  <a:gd name="connsiteY1" fmla="*/ 122958 h 122958"/>
                  <a:gd name="connsiteX0" fmla="*/ 0 w 1876641"/>
                  <a:gd name="connsiteY0" fmla="*/ 1706 h 124664"/>
                  <a:gd name="connsiteX1" fmla="*/ 1360482 w 1876641"/>
                  <a:gd name="connsiteY1" fmla="*/ 5533 h 124664"/>
                  <a:gd name="connsiteX2" fmla="*/ 1876641 w 1876641"/>
                  <a:gd name="connsiteY2" fmla="*/ 124664 h 124664"/>
                  <a:gd name="connsiteX0" fmla="*/ 0 w 2248465"/>
                  <a:gd name="connsiteY0" fmla="*/ 139688 h 145221"/>
                  <a:gd name="connsiteX1" fmla="*/ 1360482 w 2248465"/>
                  <a:gd name="connsiteY1" fmla="*/ 143515 h 145221"/>
                  <a:gd name="connsiteX2" fmla="*/ 2248465 w 2248465"/>
                  <a:gd name="connsiteY2" fmla="*/ 0 h 145221"/>
                  <a:gd name="connsiteX0" fmla="*/ 0 w 2248465"/>
                  <a:gd name="connsiteY0" fmla="*/ 139688 h 139688"/>
                  <a:gd name="connsiteX1" fmla="*/ 2248465 w 2248465"/>
                  <a:gd name="connsiteY1" fmla="*/ 0 h 139688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97521 h 97521"/>
                  <a:gd name="connsiteX1" fmla="*/ 493452 w 493452"/>
                  <a:gd name="connsiteY1" fmla="*/ 11335 h 97521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49316 h 49316"/>
                  <a:gd name="connsiteX1" fmla="*/ 493452 w 493452"/>
                  <a:gd name="connsiteY1" fmla="*/ 6904 h 49316"/>
                  <a:gd name="connsiteX0" fmla="*/ 0 w 493452"/>
                  <a:gd name="connsiteY0" fmla="*/ 42412 h 42412"/>
                  <a:gd name="connsiteX1" fmla="*/ 493452 w 493452"/>
                  <a:gd name="connsiteY1" fmla="*/ 0 h 42412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80608"/>
                  <a:gd name="connsiteY0" fmla="*/ 65355 h 65355"/>
                  <a:gd name="connsiteX1" fmla="*/ 480608 w 480608"/>
                  <a:gd name="connsiteY1" fmla="*/ 0 h 65355"/>
                  <a:gd name="connsiteX0" fmla="*/ 0 w 322065"/>
                  <a:gd name="connsiteY0" fmla="*/ 51215 h 51215"/>
                  <a:gd name="connsiteX1" fmla="*/ 322065 w 322065"/>
                  <a:gd name="connsiteY1" fmla="*/ 0 h 51215"/>
                  <a:gd name="connsiteX0" fmla="*/ 0 w 747281"/>
                  <a:gd name="connsiteY0" fmla="*/ 25932 h 25932"/>
                  <a:gd name="connsiteX1" fmla="*/ 747281 w 747281"/>
                  <a:gd name="connsiteY1" fmla="*/ 0 h 25932"/>
                  <a:gd name="connsiteX0" fmla="*/ 0 w 790232"/>
                  <a:gd name="connsiteY0" fmla="*/ 0 h 20420"/>
                  <a:gd name="connsiteX1" fmla="*/ 790232 w 790232"/>
                  <a:gd name="connsiteY1" fmla="*/ 20420 h 20420"/>
                  <a:gd name="connsiteX0" fmla="*/ 0 w 790232"/>
                  <a:gd name="connsiteY0" fmla="*/ 29833 h 50253"/>
                  <a:gd name="connsiteX1" fmla="*/ 790232 w 790232"/>
                  <a:gd name="connsiteY1" fmla="*/ 50253 h 50253"/>
                  <a:gd name="connsiteX0" fmla="*/ 0 w 790232"/>
                  <a:gd name="connsiteY0" fmla="*/ 46812 h 67232"/>
                  <a:gd name="connsiteX1" fmla="*/ 790232 w 790232"/>
                  <a:gd name="connsiteY1" fmla="*/ 67232 h 67232"/>
                  <a:gd name="connsiteX0" fmla="*/ 0 w 764461"/>
                  <a:gd name="connsiteY0" fmla="*/ 31566 h 85697"/>
                  <a:gd name="connsiteX1" fmla="*/ 764461 w 764461"/>
                  <a:gd name="connsiteY1" fmla="*/ 85697 h 85697"/>
                  <a:gd name="connsiteX0" fmla="*/ 0 w 833183"/>
                  <a:gd name="connsiteY0" fmla="*/ 36608 h 78098"/>
                  <a:gd name="connsiteX1" fmla="*/ 833183 w 833183"/>
                  <a:gd name="connsiteY1" fmla="*/ 78098 h 78098"/>
                  <a:gd name="connsiteX0" fmla="*/ 0 w 833183"/>
                  <a:gd name="connsiteY0" fmla="*/ 12969 h 54459"/>
                  <a:gd name="connsiteX1" fmla="*/ 833183 w 833183"/>
                  <a:gd name="connsiteY1" fmla="*/ 54459 h 54459"/>
                  <a:gd name="connsiteX0" fmla="*/ 0 w 833183"/>
                  <a:gd name="connsiteY0" fmla="*/ 0 h 41490"/>
                  <a:gd name="connsiteX1" fmla="*/ 833183 w 833183"/>
                  <a:gd name="connsiteY1" fmla="*/ 41490 h 41490"/>
                  <a:gd name="connsiteX0" fmla="*/ 0 w 833183"/>
                  <a:gd name="connsiteY0" fmla="*/ 0 h 41490"/>
                  <a:gd name="connsiteX1" fmla="*/ 833183 w 833183"/>
                  <a:gd name="connsiteY1" fmla="*/ 41490 h 41490"/>
                  <a:gd name="connsiteX0" fmla="*/ 0 w 833183"/>
                  <a:gd name="connsiteY0" fmla="*/ 8309 h 49799"/>
                  <a:gd name="connsiteX1" fmla="*/ 833183 w 833183"/>
                  <a:gd name="connsiteY1" fmla="*/ 49799 h 49799"/>
                  <a:gd name="connsiteX0" fmla="*/ 0 w 833183"/>
                  <a:gd name="connsiteY0" fmla="*/ 18775 h 60265"/>
                  <a:gd name="connsiteX1" fmla="*/ 833183 w 833183"/>
                  <a:gd name="connsiteY1" fmla="*/ 60265 h 60265"/>
                  <a:gd name="connsiteX0" fmla="*/ 0 w 825786"/>
                  <a:gd name="connsiteY0" fmla="*/ 22380 h 56613"/>
                  <a:gd name="connsiteX1" fmla="*/ 825786 w 825786"/>
                  <a:gd name="connsiteY1" fmla="*/ 56613 h 56613"/>
                  <a:gd name="connsiteX0" fmla="*/ 0 w 836882"/>
                  <a:gd name="connsiteY0" fmla="*/ 14119 h 66495"/>
                  <a:gd name="connsiteX1" fmla="*/ 836882 w 836882"/>
                  <a:gd name="connsiteY1" fmla="*/ 66495 h 66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6882" h="66495">
                    <a:moveTo>
                      <a:pt x="0" y="14119"/>
                    </a:moveTo>
                    <a:cubicBezTo>
                      <a:pt x="259235" y="-1079"/>
                      <a:pt x="403814" y="-23535"/>
                      <a:pt x="836882" y="66495"/>
                    </a:cubicBezTo>
                  </a:path>
                </a:pathLst>
              </a:custGeom>
              <a:noFill/>
              <a:ln w="19050">
                <a:solidFill>
                  <a:srgbClr val="BFBFBF">
                    <a:alpha val="25098"/>
                  </a:srgb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Oval 39"/>
              <p:cNvSpPr/>
              <p:nvPr/>
            </p:nvSpPr>
            <p:spPr>
              <a:xfrm>
                <a:off x="1392421" y="3313020"/>
                <a:ext cx="748552" cy="33636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32021"/>
                  <a:gd name="connsiteY0" fmla="*/ 12981 h 212739"/>
                  <a:gd name="connsiteX1" fmla="*/ 996128 w 1832021"/>
                  <a:gd name="connsiteY1" fmla="*/ 209577 h 212739"/>
                  <a:gd name="connsiteX2" fmla="*/ 1832021 w 1832021"/>
                  <a:gd name="connsiteY2" fmla="*/ 145667 h 212739"/>
                  <a:gd name="connsiteX0" fmla="*/ 0 w 1832021"/>
                  <a:gd name="connsiteY0" fmla="*/ 12981 h 214586"/>
                  <a:gd name="connsiteX1" fmla="*/ 996128 w 1832021"/>
                  <a:gd name="connsiteY1" fmla="*/ 209577 h 214586"/>
                  <a:gd name="connsiteX2" fmla="*/ 1832021 w 1832021"/>
                  <a:gd name="connsiteY2" fmla="*/ 145667 h 214586"/>
                  <a:gd name="connsiteX0" fmla="*/ 0 w 1898894"/>
                  <a:gd name="connsiteY0" fmla="*/ 12981 h 213950"/>
                  <a:gd name="connsiteX1" fmla="*/ 996128 w 1898894"/>
                  <a:gd name="connsiteY1" fmla="*/ 209577 h 213950"/>
                  <a:gd name="connsiteX2" fmla="*/ 1898894 w 1898894"/>
                  <a:gd name="connsiteY2" fmla="*/ 129265 h 213950"/>
                  <a:gd name="connsiteX0" fmla="*/ 0 w 1898894"/>
                  <a:gd name="connsiteY0" fmla="*/ 12981 h 215118"/>
                  <a:gd name="connsiteX1" fmla="*/ 996128 w 1898894"/>
                  <a:gd name="connsiteY1" fmla="*/ 209577 h 215118"/>
                  <a:gd name="connsiteX2" fmla="*/ 1898894 w 1898894"/>
                  <a:gd name="connsiteY2" fmla="*/ 129265 h 215118"/>
                  <a:gd name="connsiteX0" fmla="*/ 0 w 1898894"/>
                  <a:gd name="connsiteY0" fmla="*/ 0 h 116284"/>
                  <a:gd name="connsiteX1" fmla="*/ 1898894 w 1898894"/>
                  <a:gd name="connsiteY1" fmla="*/ 116284 h 116284"/>
                  <a:gd name="connsiteX0" fmla="*/ 0 w 1898894"/>
                  <a:gd name="connsiteY0" fmla="*/ 0 h 141599"/>
                  <a:gd name="connsiteX1" fmla="*/ 1898894 w 1898894"/>
                  <a:gd name="connsiteY1" fmla="*/ 116284 h 141599"/>
                  <a:gd name="connsiteX0" fmla="*/ 0 w 1903852"/>
                  <a:gd name="connsiteY0" fmla="*/ 0 h 116027"/>
                  <a:gd name="connsiteX1" fmla="*/ 1903852 w 1903852"/>
                  <a:gd name="connsiteY1" fmla="*/ 87101 h 116027"/>
                  <a:gd name="connsiteX0" fmla="*/ 0 w 1903852"/>
                  <a:gd name="connsiteY0" fmla="*/ 0 h 128259"/>
                  <a:gd name="connsiteX1" fmla="*/ 1903852 w 1903852"/>
                  <a:gd name="connsiteY1" fmla="*/ 87101 h 128259"/>
                  <a:gd name="connsiteX0" fmla="*/ 0 w 1908810"/>
                  <a:gd name="connsiteY0" fmla="*/ 0 h 104334"/>
                  <a:gd name="connsiteX1" fmla="*/ 1908810 w 1908810"/>
                  <a:gd name="connsiteY1" fmla="*/ 57918 h 104334"/>
                  <a:gd name="connsiteX0" fmla="*/ 0 w 1908810"/>
                  <a:gd name="connsiteY0" fmla="*/ 0 h 136462"/>
                  <a:gd name="connsiteX1" fmla="*/ 1908810 w 1908810"/>
                  <a:gd name="connsiteY1" fmla="*/ 57918 h 136462"/>
                  <a:gd name="connsiteX0" fmla="*/ 0 w 1493031"/>
                  <a:gd name="connsiteY0" fmla="*/ 0 h 174740"/>
                  <a:gd name="connsiteX1" fmla="*/ 1493031 w 1493031"/>
                  <a:gd name="connsiteY1" fmla="*/ 105508 h 174740"/>
                  <a:gd name="connsiteX0" fmla="*/ 0 w 1493031"/>
                  <a:gd name="connsiteY0" fmla="*/ 0 h 153057"/>
                  <a:gd name="connsiteX1" fmla="*/ 1493031 w 1493031"/>
                  <a:gd name="connsiteY1" fmla="*/ 105508 h 153057"/>
                  <a:gd name="connsiteX0" fmla="*/ 0 w 1493031"/>
                  <a:gd name="connsiteY0" fmla="*/ 0 h 110774"/>
                  <a:gd name="connsiteX1" fmla="*/ 1493031 w 1493031"/>
                  <a:gd name="connsiteY1" fmla="*/ 53847 h 110774"/>
                  <a:gd name="connsiteX0" fmla="*/ 0 w 1656379"/>
                  <a:gd name="connsiteY0" fmla="*/ 0 h 99845"/>
                  <a:gd name="connsiteX1" fmla="*/ 1656379 w 1656379"/>
                  <a:gd name="connsiteY1" fmla="*/ 39707 h 99845"/>
                  <a:gd name="connsiteX0" fmla="*/ 0 w 1656379"/>
                  <a:gd name="connsiteY0" fmla="*/ 0 h 87300"/>
                  <a:gd name="connsiteX1" fmla="*/ 1656379 w 1656379"/>
                  <a:gd name="connsiteY1" fmla="*/ 39707 h 87300"/>
                  <a:gd name="connsiteX0" fmla="*/ 0 w 1205392"/>
                  <a:gd name="connsiteY0" fmla="*/ 0 h 65792"/>
                  <a:gd name="connsiteX1" fmla="*/ 1205392 w 1205392"/>
                  <a:gd name="connsiteY1" fmla="*/ 10210 h 65792"/>
                  <a:gd name="connsiteX0" fmla="*/ 0 w 1205392"/>
                  <a:gd name="connsiteY0" fmla="*/ 0 h 41888"/>
                  <a:gd name="connsiteX1" fmla="*/ 1205392 w 1205392"/>
                  <a:gd name="connsiteY1" fmla="*/ 10210 h 41888"/>
                  <a:gd name="connsiteX0" fmla="*/ 0 w 724338"/>
                  <a:gd name="connsiteY0" fmla="*/ 31928 h 53570"/>
                  <a:gd name="connsiteX1" fmla="*/ 724338 w 724338"/>
                  <a:gd name="connsiteY1" fmla="*/ 0 h 53570"/>
                  <a:gd name="connsiteX0" fmla="*/ 0 w 724338"/>
                  <a:gd name="connsiteY0" fmla="*/ 38424 h 47252"/>
                  <a:gd name="connsiteX1" fmla="*/ 724338 w 724338"/>
                  <a:gd name="connsiteY1" fmla="*/ 6496 h 47252"/>
                  <a:gd name="connsiteX0" fmla="*/ 0 w 724338"/>
                  <a:gd name="connsiteY0" fmla="*/ 41084 h 41091"/>
                  <a:gd name="connsiteX1" fmla="*/ 724338 w 724338"/>
                  <a:gd name="connsiteY1" fmla="*/ 9156 h 41091"/>
                  <a:gd name="connsiteX0" fmla="*/ 0 w 814535"/>
                  <a:gd name="connsiteY0" fmla="*/ 37331 h 37339"/>
                  <a:gd name="connsiteX1" fmla="*/ 814535 w 814535"/>
                  <a:gd name="connsiteY1" fmla="*/ 9617 h 37339"/>
                  <a:gd name="connsiteX0" fmla="*/ 0 w 793060"/>
                  <a:gd name="connsiteY0" fmla="*/ 37331 h 37339"/>
                  <a:gd name="connsiteX1" fmla="*/ 793060 w 793060"/>
                  <a:gd name="connsiteY1" fmla="*/ 9617 h 37339"/>
                  <a:gd name="connsiteX0" fmla="*/ 0 w 762994"/>
                  <a:gd name="connsiteY0" fmla="*/ 33627 h 33636"/>
                  <a:gd name="connsiteX1" fmla="*/ 762994 w 762994"/>
                  <a:gd name="connsiteY1" fmla="*/ 10127 h 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62994" h="33636">
                    <a:moveTo>
                      <a:pt x="0" y="33627"/>
                    </a:moveTo>
                    <a:cubicBezTo>
                      <a:pt x="259291" y="34463"/>
                      <a:pt x="210856" y="-22575"/>
                      <a:pt x="762994" y="10127"/>
                    </a:cubicBez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Oval 39"/>
              <p:cNvSpPr/>
              <p:nvPr/>
            </p:nvSpPr>
            <p:spPr>
              <a:xfrm>
                <a:off x="2176076" y="3322374"/>
                <a:ext cx="1146561" cy="132960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76641"/>
                  <a:gd name="connsiteY0" fmla="*/ 0 h 122958"/>
                  <a:gd name="connsiteX1" fmla="*/ 1876641 w 1876641"/>
                  <a:gd name="connsiteY1" fmla="*/ 122958 h 122958"/>
                  <a:gd name="connsiteX0" fmla="*/ 0 w 1876641"/>
                  <a:gd name="connsiteY0" fmla="*/ 1706 h 124664"/>
                  <a:gd name="connsiteX1" fmla="*/ 1360482 w 1876641"/>
                  <a:gd name="connsiteY1" fmla="*/ 5533 h 124664"/>
                  <a:gd name="connsiteX2" fmla="*/ 1876641 w 1876641"/>
                  <a:gd name="connsiteY2" fmla="*/ 124664 h 124664"/>
                  <a:gd name="connsiteX0" fmla="*/ 0 w 2248465"/>
                  <a:gd name="connsiteY0" fmla="*/ 139688 h 145221"/>
                  <a:gd name="connsiteX1" fmla="*/ 1360482 w 2248465"/>
                  <a:gd name="connsiteY1" fmla="*/ 143515 h 145221"/>
                  <a:gd name="connsiteX2" fmla="*/ 2248465 w 2248465"/>
                  <a:gd name="connsiteY2" fmla="*/ 0 h 145221"/>
                  <a:gd name="connsiteX0" fmla="*/ 0 w 2248465"/>
                  <a:gd name="connsiteY0" fmla="*/ 139688 h 139688"/>
                  <a:gd name="connsiteX1" fmla="*/ 2248465 w 2248465"/>
                  <a:gd name="connsiteY1" fmla="*/ 0 h 139688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97521 h 97521"/>
                  <a:gd name="connsiteX1" fmla="*/ 493452 w 493452"/>
                  <a:gd name="connsiteY1" fmla="*/ 11335 h 97521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49316 h 49316"/>
                  <a:gd name="connsiteX1" fmla="*/ 493452 w 493452"/>
                  <a:gd name="connsiteY1" fmla="*/ 6904 h 49316"/>
                  <a:gd name="connsiteX0" fmla="*/ 0 w 493452"/>
                  <a:gd name="connsiteY0" fmla="*/ 42412 h 42412"/>
                  <a:gd name="connsiteX1" fmla="*/ 493452 w 493452"/>
                  <a:gd name="connsiteY1" fmla="*/ 0 h 42412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80608"/>
                  <a:gd name="connsiteY0" fmla="*/ 65355 h 65355"/>
                  <a:gd name="connsiteX1" fmla="*/ 480608 w 480608"/>
                  <a:gd name="connsiteY1" fmla="*/ 0 h 65355"/>
                  <a:gd name="connsiteX0" fmla="*/ 0 w 322065"/>
                  <a:gd name="connsiteY0" fmla="*/ 51215 h 51215"/>
                  <a:gd name="connsiteX1" fmla="*/ 322065 w 322065"/>
                  <a:gd name="connsiteY1" fmla="*/ 0 h 51215"/>
                  <a:gd name="connsiteX0" fmla="*/ 0 w 747281"/>
                  <a:gd name="connsiteY0" fmla="*/ 25932 h 25932"/>
                  <a:gd name="connsiteX1" fmla="*/ 747281 w 747281"/>
                  <a:gd name="connsiteY1" fmla="*/ 0 h 25932"/>
                  <a:gd name="connsiteX0" fmla="*/ 0 w 790232"/>
                  <a:gd name="connsiteY0" fmla="*/ 0 h 20420"/>
                  <a:gd name="connsiteX1" fmla="*/ 790232 w 790232"/>
                  <a:gd name="connsiteY1" fmla="*/ 20420 h 20420"/>
                  <a:gd name="connsiteX0" fmla="*/ 0 w 790232"/>
                  <a:gd name="connsiteY0" fmla="*/ 29833 h 50253"/>
                  <a:gd name="connsiteX1" fmla="*/ 790232 w 790232"/>
                  <a:gd name="connsiteY1" fmla="*/ 50253 h 50253"/>
                  <a:gd name="connsiteX0" fmla="*/ 0 w 790232"/>
                  <a:gd name="connsiteY0" fmla="*/ 46812 h 67232"/>
                  <a:gd name="connsiteX1" fmla="*/ 790232 w 790232"/>
                  <a:gd name="connsiteY1" fmla="*/ 67232 h 67232"/>
                  <a:gd name="connsiteX0" fmla="*/ 0 w 1241218"/>
                  <a:gd name="connsiteY0" fmla="*/ 27314 h 94086"/>
                  <a:gd name="connsiteX1" fmla="*/ 1241218 w 1241218"/>
                  <a:gd name="connsiteY1" fmla="*/ 94086 h 94086"/>
                  <a:gd name="connsiteX0" fmla="*/ 0 w 1241218"/>
                  <a:gd name="connsiteY0" fmla="*/ 8894 h 75666"/>
                  <a:gd name="connsiteX1" fmla="*/ 1241218 w 1241218"/>
                  <a:gd name="connsiteY1" fmla="*/ 75666 h 75666"/>
                  <a:gd name="connsiteX0" fmla="*/ 0 w 1185381"/>
                  <a:gd name="connsiteY0" fmla="*/ 10487 h 73045"/>
                  <a:gd name="connsiteX1" fmla="*/ 1185381 w 1185381"/>
                  <a:gd name="connsiteY1" fmla="*/ 73045 h 73045"/>
                  <a:gd name="connsiteX0" fmla="*/ 0 w 1185381"/>
                  <a:gd name="connsiteY0" fmla="*/ 37614 h 100172"/>
                  <a:gd name="connsiteX1" fmla="*/ 1185381 w 1185381"/>
                  <a:gd name="connsiteY1" fmla="*/ 100172 h 100172"/>
                  <a:gd name="connsiteX0" fmla="*/ 0 w 1254103"/>
                  <a:gd name="connsiteY0" fmla="*/ 40096 h 98440"/>
                  <a:gd name="connsiteX1" fmla="*/ 1254103 w 1254103"/>
                  <a:gd name="connsiteY1" fmla="*/ 98440 h 98440"/>
                  <a:gd name="connsiteX0" fmla="*/ 0 w 1198266"/>
                  <a:gd name="connsiteY0" fmla="*/ 76647 h 80212"/>
                  <a:gd name="connsiteX1" fmla="*/ 1198266 w 1198266"/>
                  <a:gd name="connsiteY1" fmla="*/ 80212 h 80212"/>
                  <a:gd name="connsiteX0" fmla="*/ 0 w 1198266"/>
                  <a:gd name="connsiteY0" fmla="*/ 42980 h 46545"/>
                  <a:gd name="connsiteX1" fmla="*/ 1198266 w 1198266"/>
                  <a:gd name="connsiteY1" fmla="*/ 46545 h 46545"/>
                  <a:gd name="connsiteX0" fmla="*/ 0 w 1168678"/>
                  <a:gd name="connsiteY0" fmla="*/ 592 h 131157"/>
                  <a:gd name="connsiteX1" fmla="*/ 1168678 w 1168678"/>
                  <a:gd name="connsiteY1" fmla="*/ 131157 h 131157"/>
                  <a:gd name="connsiteX0" fmla="*/ 0 w 1168678"/>
                  <a:gd name="connsiteY0" fmla="*/ 2395 h 132960"/>
                  <a:gd name="connsiteX1" fmla="*/ 1168678 w 1168678"/>
                  <a:gd name="connsiteY1" fmla="*/ 132960 h 132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8678" h="132960">
                    <a:moveTo>
                      <a:pt x="0" y="2395"/>
                    </a:moveTo>
                    <a:cubicBezTo>
                      <a:pt x="387969" y="-3439"/>
                      <a:pt x="558796" y="-10094"/>
                      <a:pt x="1168678" y="132960"/>
                    </a:cubicBezTo>
                  </a:path>
                </a:pathLst>
              </a:custGeom>
              <a:noFill/>
              <a:ln w="19050">
                <a:solidFill>
                  <a:srgbClr val="BFBFBF">
                    <a:alpha val="25098"/>
                  </a:srgb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5" name="Oval 39"/>
            <p:cNvSpPr/>
            <p:nvPr/>
          </p:nvSpPr>
          <p:spPr>
            <a:xfrm>
              <a:off x="5866834" y="4450745"/>
              <a:ext cx="671554" cy="19451"/>
            </a:xfrm>
            <a:custGeom>
              <a:avLst/>
              <a:gdLst>
                <a:gd name="connsiteX0" fmla="*/ 0 w 381000"/>
                <a:gd name="connsiteY0" fmla="*/ 128016 h 256032"/>
                <a:gd name="connsiteX1" fmla="*/ 190500 w 381000"/>
                <a:gd name="connsiteY1" fmla="*/ 0 h 256032"/>
                <a:gd name="connsiteX2" fmla="*/ 381000 w 381000"/>
                <a:gd name="connsiteY2" fmla="*/ 128016 h 256032"/>
                <a:gd name="connsiteX3" fmla="*/ 190500 w 381000"/>
                <a:gd name="connsiteY3" fmla="*/ 256032 h 256032"/>
                <a:gd name="connsiteX4" fmla="*/ 0 w 381000"/>
                <a:gd name="connsiteY4" fmla="*/ 128016 h 256032"/>
                <a:gd name="connsiteX0" fmla="*/ 0 w 381000"/>
                <a:gd name="connsiteY0" fmla="*/ 128016 h 347472"/>
                <a:gd name="connsiteX1" fmla="*/ 190500 w 381000"/>
                <a:gd name="connsiteY1" fmla="*/ 0 h 347472"/>
                <a:gd name="connsiteX2" fmla="*/ 381000 w 381000"/>
                <a:gd name="connsiteY2" fmla="*/ 128016 h 347472"/>
                <a:gd name="connsiteX3" fmla="*/ 281940 w 381000"/>
                <a:gd name="connsiteY3" fmla="*/ 347472 h 347472"/>
                <a:gd name="connsiteX0" fmla="*/ 0 w 381000"/>
                <a:gd name="connsiteY0" fmla="*/ 128016 h 128016"/>
                <a:gd name="connsiteX1" fmla="*/ 190500 w 381000"/>
                <a:gd name="connsiteY1" fmla="*/ 0 h 128016"/>
                <a:gd name="connsiteX2" fmla="*/ 381000 w 381000"/>
                <a:gd name="connsiteY2" fmla="*/ 128016 h 128016"/>
                <a:gd name="connsiteX0" fmla="*/ 0 w 381000"/>
                <a:gd name="connsiteY0" fmla="*/ 13039 h 182203"/>
                <a:gd name="connsiteX1" fmla="*/ 204216 w 381000"/>
                <a:gd name="connsiteY1" fmla="*/ 182203 h 182203"/>
                <a:gd name="connsiteX2" fmla="*/ 381000 w 381000"/>
                <a:gd name="connsiteY2" fmla="*/ 13039 h 182203"/>
                <a:gd name="connsiteX0" fmla="*/ 0 w 1673974"/>
                <a:gd name="connsiteY0" fmla="*/ 10404 h 267032"/>
                <a:gd name="connsiteX1" fmla="*/ 1479804 w 1673974"/>
                <a:gd name="connsiteY1" fmla="*/ 266436 h 267032"/>
                <a:gd name="connsiteX2" fmla="*/ 1656588 w 1673974"/>
                <a:gd name="connsiteY2" fmla="*/ 97272 h 267032"/>
                <a:gd name="connsiteX0" fmla="*/ 0 w 2392680"/>
                <a:gd name="connsiteY0" fmla="*/ 10279 h 266570"/>
                <a:gd name="connsiteX1" fmla="*/ 1479804 w 2392680"/>
                <a:gd name="connsiteY1" fmla="*/ 266311 h 266570"/>
                <a:gd name="connsiteX2" fmla="*/ 2392680 w 2392680"/>
                <a:gd name="connsiteY2" fmla="*/ 69715 h 266570"/>
                <a:gd name="connsiteX0" fmla="*/ 0 w 2392680"/>
                <a:gd name="connsiteY0" fmla="*/ 13935 h 174348"/>
                <a:gd name="connsiteX1" fmla="*/ 1164336 w 2392680"/>
                <a:gd name="connsiteY1" fmla="*/ 173955 h 174348"/>
                <a:gd name="connsiteX2" fmla="*/ 2392680 w 2392680"/>
                <a:gd name="connsiteY2" fmla="*/ 73371 h 174348"/>
                <a:gd name="connsiteX0" fmla="*/ 0 w 2415540"/>
                <a:gd name="connsiteY0" fmla="*/ 12839 h 201099"/>
                <a:gd name="connsiteX1" fmla="*/ 1187196 w 2415540"/>
                <a:gd name="connsiteY1" fmla="*/ 200291 h 201099"/>
                <a:gd name="connsiteX2" fmla="*/ 2415540 w 2415540"/>
                <a:gd name="connsiteY2" fmla="*/ 99707 h 201099"/>
                <a:gd name="connsiteX0" fmla="*/ 0 w 2401559"/>
                <a:gd name="connsiteY0" fmla="*/ 12498 h 200070"/>
                <a:gd name="connsiteX1" fmla="*/ 1187196 w 2401559"/>
                <a:gd name="connsiteY1" fmla="*/ 199950 h 200070"/>
                <a:gd name="connsiteX2" fmla="*/ 2401559 w 2401559"/>
                <a:gd name="connsiteY2" fmla="*/ 49074 h 200070"/>
                <a:gd name="connsiteX0" fmla="*/ 0 w 2392239"/>
                <a:gd name="connsiteY0" fmla="*/ 11890 h 217895"/>
                <a:gd name="connsiteX1" fmla="*/ 1177876 w 2392239"/>
                <a:gd name="connsiteY1" fmla="*/ 217630 h 217895"/>
                <a:gd name="connsiteX2" fmla="*/ 2392239 w 2392239"/>
                <a:gd name="connsiteY2" fmla="*/ 66754 h 217895"/>
                <a:gd name="connsiteX0" fmla="*/ 0 w 2392239"/>
                <a:gd name="connsiteY0" fmla="*/ 12244 h 209116"/>
                <a:gd name="connsiteX1" fmla="*/ 996128 w 2392239"/>
                <a:gd name="connsiteY1" fmla="*/ 208840 h 209116"/>
                <a:gd name="connsiteX2" fmla="*/ 2392239 w 2392239"/>
                <a:gd name="connsiteY2" fmla="*/ 67108 h 209116"/>
                <a:gd name="connsiteX0" fmla="*/ 0 w 2392239"/>
                <a:gd name="connsiteY0" fmla="*/ 12981 h 211773"/>
                <a:gd name="connsiteX1" fmla="*/ 996128 w 2392239"/>
                <a:gd name="connsiteY1" fmla="*/ 209577 h 211773"/>
                <a:gd name="connsiteX2" fmla="*/ 2392239 w 2392239"/>
                <a:gd name="connsiteY2" fmla="*/ 67845 h 211773"/>
                <a:gd name="connsiteX0" fmla="*/ 0 w 1876641"/>
                <a:gd name="connsiteY0" fmla="*/ 12981 h 212573"/>
                <a:gd name="connsiteX1" fmla="*/ 996128 w 1876641"/>
                <a:gd name="connsiteY1" fmla="*/ 209577 h 212573"/>
                <a:gd name="connsiteX2" fmla="*/ 1876641 w 1876641"/>
                <a:gd name="connsiteY2" fmla="*/ 135939 h 212573"/>
                <a:gd name="connsiteX0" fmla="*/ 0 w 1832021"/>
                <a:gd name="connsiteY0" fmla="*/ 12981 h 212739"/>
                <a:gd name="connsiteX1" fmla="*/ 996128 w 1832021"/>
                <a:gd name="connsiteY1" fmla="*/ 209577 h 212739"/>
                <a:gd name="connsiteX2" fmla="*/ 1832021 w 1832021"/>
                <a:gd name="connsiteY2" fmla="*/ 145667 h 212739"/>
                <a:gd name="connsiteX0" fmla="*/ 0 w 1832021"/>
                <a:gd name="connsiteY0" fmla="*/ 12981 h 214586"/>
                <a:gd name="connsiteX1" fmla="*/ 996128 w 1832021"/>
                <a:gd name="connsiteY1" fmla="*/ 209577 h 214586"/>
                <a:gd name="connsiteX2" fmla="*/ 1832021 w 1832021"/>
                <a:gd name="connsiteY2" fmla="*/ 145667 h 214586"/>
                <a:gd name="connsiteX0" fmla="*/ 0 w 1898894"/>
                <a:gd name="connsiteY0" fmla="*/ 12981 h 213950"/>
                <a:gd name="connsiteX1" fmla="*/ 996128 w 1898894"/>
                <a:gd name="connsiteY1" fmla="*/ 209577 h 213950"/>
                <a:gd name="connsiteX2" fmla="*/ 1898894 w 1898894"/>
                <a:gd name="connsiteY2" fmla="*/ 129265 h 213950"/>
                <a:gd name="connsiteX0" fmla="*/ 0 w 1898894"/>
                <a:gd name="connsiteY0" fmla="*/ 12981 h 215118"/>
                <a:gd name="connsiteX1" fmla="*/ 996128 w 1898894"/>
                <a:gd name="connsiteY1" fmla="*/ 209577 h 215118"/>
                <a:gd name="connsiteX2" fmla="*/ 1898894 w 1898894"/>
                <a:gd name="connsiteY2" fmla="*/ 129265 h 215118"/>
                <a:gd name="connsiteX0" fmla="*/ 0 w 1898894"/>
                <a:gd name="connsiteY0" fmla="*/ 0 h 116284"/>
                <a:gd name="connsiteX1" fmla="*/ 1898894 w 1898894"/>
                <a:gd name="connsiteY1" fmla="*/ 116284 h 116284"/>
                <a:gd name="connsiteX0" fmla="*/ 0 w 1898894"/>
                <a:gd name="connsiteY0" fmla="*/ 0 h 141599"/>
                <a:gd name="connsiteX1" fmla="*/ 1898894 w 1898894"/>
                <a:gd name="connsiteY1" fmla="*/ 116284 h 141599"/>
                <a:gd name="connsiteX0" fmla="*/ 0 w 1903852"/>
                <a:gd name="connsiteY0" fmla="*/ 0 h 116027"/>
                <a:gd name="connsiteX1" fmla="*/ 1903852 w 1903852"/>
                <a:gd name="connsiteY1" fmla="*/ 87101 h 116027"/>
                <a:gd name="connsiteX0" fmla="*/ 0 w 1903852"/>
                <a:gd name="connsiteY0" fmla="*/ 0 h 128259"/>
                <a:gd name="connsiteX1" fmla="*/ 1903852 w 1903852"/>
                <a:gd name="connsiteY1" fmla="*/ 87101 h 128259"/>
                <a:gd name="connsiteX0" fmla="*/ 0 w 1908810"/>
                <a:gd name="connsiteY0" fmla="*/ 0 h 104334"/>
                <a:gd name="connsiteX1" fmla="*/ 1908810 w 1908810"/>
                <a:gd name="connsiteY1" fmla="*/ 57918 h 104334"/>
                <a:gd name="connsiteX0" fmla="*/ 0 w 1908810"/>
                <a:gd name="connsiteY0" fmla="*/ 0 h 136462"/>
                <a:gd name="connsiteX1" fmla="*/ 1908810 w 1908810"/>
                <a:gd name="connsiteY1" fmla="*/ 57918 h 136462"/>
                <a:gd name="connsiteX0" fmla="*/ 0 w 1493031"/>
                <a:gd name="connsiteY0" fmla="*/ 0 h 174740"/>
                <a:gd name="connsiteX1" fmla="*/ 1493031 w 1493031"/>
                <a:gd name="connsiteY1" fmla="*/ 105508 h 174740"/>
                <a:gd name="connsiteX0" fmla="*/ 0 w 1493031"/>
                <a:gd name="connsiteY0" fmla="*/ 0 h 153057"/>
                <a:gd name="connsiteX1" fmla="*/ 1493031 w 1493031"/>
                <a:gd name="connsiteY1" fmla="*/ 105508 h 153057"/>
                <a:gd name="connsiteX0" fmla="*/ 0 w 1493031"/>
                <a:gd name="connsiteY0" fmla="*/ 0 h 110774"/>
                <a:gd name="connsiteX1" fmla="*/ 1493031 w 1493031"/>
                <a:gd name="connsiteY1" fmla="*/ 53847 h 110774"/>
                <a:gd name="connsiteX0" fmla="*/ 0 w 1656379"/>
                <a:gd name="connsiteY0" fmla="*/ 0 h 99845"/>
                <a:gd name="connsiteX1" fmla="*/ 1656379 w 1656379"/>
                <a:gd name="connsiteY1" fmla="*/ 39707 h 99845"/>
                <a:gd name="connsiteX0" fmla="*/ 0 w 1656379"/>
                <a:gd name="connsiteY0" fmla="*/ 0 h 87300"/>
                <a:gd name="connsiteX1" fmla="*/ 1656379 w 1656379"/>
                <a:gd name="connsiteY1" fmla="*/ 39707 h 87300"/>
                <a:gd name="connsiteX0" fmla="*/ 0 w 1205392"/>
                <a:gd name="connsiteY0" fmla="*/ 0 h 65792"/>
                <a:gd name="connsiteX1" fmla="*/ 1205392 w 1205392"/>
                <a:gd name="connsiteY1" fmla="*/ 10210 h 65792"/>
                <a:gd name="connsiteX0" fmla="*/ 0 w 1205392"/>
                <a:gd name="connsiteY0" fmla="*/ 0 h 41888"/>
                <a:gd name="connsiteX1" fmla="*/ 1205392 w 1205392"/>
                <a:gd name="connsiteY1" fmla="*/ 10210 h 41888"/>
                <a:gd name="connsiteX0" fmla="*/ 0 w 724338"/>
                <a:gd name="connsiteY0" fmla="*/ 31928 h 53570"/>
                <a:gd name="connsiteX1" fmla="*/ 724338 w 724338"/>
                <a:gd name="connsiteY1" fmla="*/ 0 h 53570"/>
                <a:gd name="connsiteX0" fmla="*/ 0 w 724338"/>
                <a:gd name="connsiteY0" fmla="*/ 38424 h 47252"/>
                <a:gd name="connsiteX1" fmla="*/ 724338 w 724338"/>
                <a:gd name="connsiteY1" fmla="*/ 6496 h 47252"/>
                <a:gd name="connsiteX0" fmla="*/ 0 w 724338"/>
                <a:gd name="connsiteY0" fmla="*/ 41084 h 41091"/>
                <a:gd name="connsiteX1" fmla="*/ 724338 w 724338"/>
                <a:gd name="connsiteY1" fmla="*/ 9156 h 41091"/>
                <a:gd name="connsiteX0" fmla="*/ 0 w 814535"/>
                <a:gd name="connsiteY0" fmla="*/ 37331 h 37339"/>
                <a:gd name="connsiteX1" fmla="*/ 814535 w 814535"/>
                <a:gd name="connsiteY1" fmla="*/ 9617 h 37339"/>
                <a:gd name="connsiteX0" fmla="*/ 0 w 793060"/>
                <a:gd name="connsiteY0" fmla="*/ 37331 h 37339"/>
                <a:gd name="connsiteX1" fmla="*/ 793060 w 793060"/>
                <a:gd name="connsiteY1" fmla="*/ 9617 h 37339"/>
                <a:gd name="connsiteX0" fmla="*/ 0 w 762994"/>
                <a:gd name="connsiteY0" fmla="*/ 33627 h 33636"/>
                <a:gd name="connsiteX1" fmla="*/ 762994 w 762994"/>
                <a:gd name="connsiteY1" fmla="*/ 10127 h 33636"/>
                <a:gd name="connsiteX0" fmla="*/ 0 w 1003401"/>
                <a:gd name="connsiteY0" fmla="*/ 10373 h 15902"/>
                <a:gd name="connsiteX1" fmla="*/ 1003401 w 1003401"/>
                <a:gd name="connsiteY1" fmla="*/ 15902 h 15902"/>
                <a:gd name="connsiteX0" fmla="*/ 0 w 1003401"/>
                <a:gd name="connsiteY0" fmla="*/ 0 h 28513"/>
                <a:gd name="connsiteX1" fmla="*/ 1003401 w 1003401"/>
                <a:gd name="connsiteY1" fmla="*/ 5529 h 2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3401" h="28513">
                  <a:moveTo>
                    <a:pt x="0" y="0"/>
                  </a:moveTo>
                  <a:cubicBezTo>
                    <a:pt x="259291" y="836"/>
                    <a:pt x="447564" y="59912"/>
                    <a:pt x="1003401" y="5529"/>
                  </a:cubicBezTo>
                </a:path>
              </a:pathLst>
            </a:custGeom>
            <a:noFill/>
            <a:ln w="1905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39"/>
            <p:cNvSpPr/>
            <p:nvPr/>
          </p:nvSpPr>
          <p:spPr>
            <a:xfrm>
              <a:off x="6547483" y="4434092"/>
              <a:ext cx="616322" cy="85848"/>
            </a:xfrm>
            <a:custGeom>
              <a:avLst/>
              <a:gdLst>
                <a:gd name="connsiteX0" fmla="*/ 0 w 381000"/>
                <a:gd name="connsiteY0" fmla="*/ 128016 h 256032"/>
                <a:gd name="connsiteX1" fmla="*/ 190500 w 381000"/>
                <a:gd name="connsiteY1" fmla="*/ 0 h 256032"/>
                <a:gd name="connsiteX2" fmla="*/ 381000 w 381000"/>
                <a:gd name="connsiteY2" fmla="*/ 128016 h 256032"/>
                <a:gd name="connsiteX3" fmla="*/ 190500 w 381000"/>
                <a:gd name="connsiteY3" fmla="*/ 256032 h 256032"/>
                <a:gd name="connsiteX4" fmla="*/ 0 w 381000"/>
                <a:gd name="connsiteY4" fmla="*/ 128016 h 256032"/>
                <a:gd name="connsiteX0" fmla="*/ 0 w 381000"/>
                <a:gd name="connsiteY0" fmla="*/ 128016 h 347472"/>
                <a:gd name="connsiteX1" fmla="*/ 190500 w 381000"/>
                <a:gd name="connsiteY1" fmla="*/ 0 h 347472"/>
                <a:gd name="connsiteX2" fmla="*/ 381000 w 381000"/>
                <a:gd name="connsiteY2" fmla="*/ 128016 h 347472"/>
                <a:gd name="connsiteX3" fmla="*/ 281940 w 381000"/>
                <a:gd name="connsiteY3" fmla="*/ 347472 h 347472"/>
                <a:gd name="connsiteX0" fmla="*/ 0 w 381000"/>
                <a:gd name="connsiteY0" fmla="*/ 128016 h 128016"/>
                <a:gd name="connsiteX1" fmla="*/ 190500 w 381000"/>
                <a:gd name="connsiteY1" fmla="*/ 0 h 128016"/>
                <a:gd name="connsiteX2" fmla="*/ 381000 w 381000"/>
                <a:gd name="connsiteY2" fmla="*/ 128016 h 128016"/>
                <a:gd name="connsiteX0" fmla="*/ 0 w 381000"/>
                <a:gd name="connsiteY0" fmla="*/ 13039 h 182203"/>
                <a:gd name="connsiteX1" fmla="*/ 204216 w 381000"/>
                <a:gd name="connsiteY1" fmla="*/ 182203 h 182203"/>
                <a:gd name="connsiteX2" fmla="*/ 381000 w 381000"/>
                <a:gd name="connsiteY2" fmla="*/ 13039 h 182203"/>
                <a:gd name="connsiteX0" fmla="*/ 0 w 1673974"/>
                <a:gd name="connsiteY0" fmla="*/ 10404 h 267032"/>
                <a:gd name="connsiteX1" fmla="*/ 1479804 w 1673974"/>
                <a:gd name="connsiteY1" fmla="*/ 266436 h 267032"/>
                <a:gd name="connsiteX2" fmla="*/ 1656588 w 1673974"/>
                <a:gd name="connsiteY2" fmla="*/ 97272 h 267032"/>
                <a:gd name="connsiteX0" fmla="*/ 0 w 2392680"/>
                <a:gd name="connsiteY0" fmla="*/ 10279 h 266570"/>
                <a:gd name="connsiteX1" fmla="*/ 1479804 w 2392680"/>
                <a:gd name="connsiteY1" fmla="*/ 266311 h 266570"/>
                <a:gd name="connsiteX2" fmla="*/ 2392680 w 2392680"/>
                <a:gd name="connsiteY2" fmla="*/ 69715 h 266570"/>
                <a:gd name="connsiteX0" fmla="*/ 0 w 2392680"/>
                <a:gd name="connsiteY0" fmla="*/ 13935 h 174348"/>
                <a:gd name="connsiteX1" fmla="*/ 1164336 w 2392680"/>
                <a:gd name="connsiteY1" fmla="*/ 173955 h 174348"/>
                <a:gd name="connsiteX2" fmla="*/ 2392680 w 2392680"/>
                <a:gd name="connsiteY2" fmla="*/ 73371 h 174348"/>
                <a:gd name="connsiteX0" fmla="*/ 0 w 2415540"/>
                <a:gd name="connsiteY0" fmla="*/ 12839 h 201099"/>
                <a:gd name="connsiteX1" fmla="*/ 1187196 w 2415540"/>
                <a:gd name="connsiteY1" fmla="*/ 200291 h 201099"/>
                <a:gd name="connsiteX2" fmla="*/ 2415540 w 2415540"/>
                <a:gd name="connsiteY2" fmla="*/ 99707 h 201099"/>
                <a:gd name="connsiteX0" fmla="*/ 0 w 2401559"/>
                <a:gd name="connsiteY0" fmla="*/ 12498 h 200070"/>
                <a:gd name="connsiteX1" fmla="*/ 1187196 w 2401559"/>
                <a:gd name="connsiteY1" fmla="*/ 199950 h 200070"/>
                <a:gd name="connsiteX2" fmla="*/ 2401559 w 2401559"/>
                <a:gd name="connsiteY2" fmla="*/ 49074 h 200070"/>
                <a:gd name="connsiteX0" fmla="*/ 0 w 2392239"/>
                <a:gd name="connsiteY0" fmla="*/ 11890 h 217895"/>
                <a:gd name="connsiteX1" fmla="*/ 1177876 w 2392239"/>
                <a:gd name="connsiteY1" fmla="*/ 217630 h 217895"/>
                <a:gd name="connsiteX2" fmla="*/ 2392239 w 2392239"/>
                <a:gd name="connsiteY2" fmla="*/ 66754 h 217895"/>
                <a:gd name="connsiteX0" fmla="*/ 0 w 2392239"/>
                <a:gd name="connsiteY0" fmla="*/ 12244 h 209116"/>
                <a:gd name="connsiteX1" fmla="*/ 996128 w 2392239"/>
                <a:gd name="connsiteY1" fmla="*/ 208840 h 209116"/>
                <a:gd name="connsiteX2" fmla="*/ 2392239 w 2392239"/>
                <a:gd name="connsiteY2" fmla="*/ 67108 h 209116"/>
                <a:gd name="connsiteX0" fmla="*/ 0 w 2392239"/>
                <a:gd name="connsiteY0" fmla="*/ 12981 h 211773"/>
                <a:gd name="connsiteX1" fmla="*/ 996128 w 2392239"/>
                <a:gd name="connsiteY1" fmla="*/ 209577 h 211773"/>
                <a:gd name="connsiteX2" fmla="*/ 2392239 w 2392239"/>
                <a:gd name="connsiteY2" fmla="*/ 67845 h 211773"/>
                <a:gd name="connsiteX0" fmla="*/ 0 w 1876641"/>
                <a:gd name="connsiteY0" fmla="*/ 12981 h 212573"/>
                <a:gd name="connsiteX1" fmla="*/ 996128 w 1876641"/>
                <a:gd name="connsiteY1" fmla="*/ 209577 h 212573"/>
                <a:gd name="connsiteX2" fmla="*/ 1876641 w 1876641"/>
                <a:gd name="connsiteY2" fmla="*/ 135939 h 212573"/>
                <a:gd name="connsiteX0" fmla="*/ 0 w 1876641"/>
                <a:gd name="connsiteY0" fmla="*/ 0 h 122958"/>
                <a:gd name="connsiteX1" fmla="*/ 1876641 w 1876641"/>
                <a:gd name="connsiteY1" fmla="*/ 122958 h 122958"/>
                <a:gd name="connsiteX0" fmla="*/ 0 w 1876641"/>
                <a:gd name="connsiteY0" fmla="*/ 1706 h 124664"/>
                <a:gd name="connsiteX1" fmla="*/ 1360482 w 1876641"/>
                <a:gd name="connsiteY1" fmla="*/ 5533 h 124664"/>
                <a:gd name="connsiteX2" fmla="*/ 1876641 w 1876641"/>
                <a:gd name="connsiteY2" fmla="*/ 124664 h 124664"/>
                <a:gd name="connsiteX0" fmla="*/ 0 w 2248465"/>
                <a:gd name="connsiteY0" fmla="*/ 139688 h 145221"/>
                <a:gd name="connsiteX1" fmla="*/ 1360482 w 2248465"/>
                <a:gd name="connsiteY1" fmla="*/ 143515 h 145221"/>
                <a:gd name="connsiteX2" fmla="*/ 2248465 w 2248465"/>
                <a:gd name="connsiteY2" fmla="*/ 0 h 145221"/>
                <a:gd name="connsiteX0" fmla="*/ 0 w 2248465"/>
                <a:gd name="connsiteY0" fmla="*/ 139688 h 139688"/>
                <a:gd name="connsiteX1" fmla="*/ 2248465 w 2248465"/>
                <a:gd name="connsiteY1" fmla="*/ 0 h 139688"/>
                <a:gd name="connsiteX0" fmla="*/ 0 w 493452"/>
                <a:gd name="connsiteY0" fmla="*/ 86186 h 86186"/>
                <a:gd name="connsiteX1" fmla="*/ 493452 w 493452"/>
                <a:gd name="connsiteY1" fmla="*/ 0 h 86186"/>
                <a:gd name="connsiteX0" fmla="*/ 0 w 493452"/>
                <a:gd name="connsiteY0" fmla="*/ 86186 h 86186"/>
                <a:gd name="connsiteX1" fmla="*/ 493452 w 493452"/>
                <a:gd name="connsiteY1" fmla="*/ 0 h 86186"/>
                <a:gd name="connsiteX0" fmla="*/ 0 w 493452"/>
                <a:gd name="connsiteY0" fmla="*/ 97521 h 97521"/>
                <a:gd name="connsiteX1" fmla="*/ 493452 w 493452"/>
                <a:gd name="connsiteY1" fmla="*/ 11335 h 97521"/>
                <a:gd name="connsiteX0" fmla="*/ 0 w 493452"/>
                <a:gd name="connsiteY0" fmla="*/ 86186 h 86186"/>
                <a:gd name="connsiteX1" fmla="*/ 493452 w 493452"/>
                <a:gd name="connsiteY1" fmla="*/ 0 h 86186"/>
                <a:gd name="connsiteX0" fmla="*/ 0 w 493452"/>
                <a:gd name="connsiteY0" fmla="*/ 86186 h 86186"/>
                <a:gd name="connsiteX1" fmla="*/ 493452 w 493452"/>
                <a:gd name="connsiteY1" fmla="*/ 0 h 86186"/>
                <a:gd name="connsiteX0" fmla="*/ 0 w 493452"/>
                <a:gd name="connsiteY0" fmla="*/ 49316 h 49316"/>
                <a:gd name="connsiteX1" fmla="*/ 493452 w 493452"/>
                <a:gd name="connsiteY1" fmla="*/ 6904 h 49316"/>
                <a:gd name="connsiteX0" fmla="*/ 0 w 493452"/>
                <a:gd name="connsiteY0" fmla="*/ 42412 h 42412"/>
                <a:gd name="connsiteX1" fmla="*/ 493452 w 493452"/>
                <a:gd name="connsiteY1" fmla="*/ 0 h 42412"/>
                <a:gd name="connsiteX0" fmla="*/ 0 w 465733"/>
                <a:gd name="connsiteY0" fmla="*/ 144390 h 144390"/>
                <a:gd name="connsiteX1" fmla="*/ 465733 w 465733"/>
                <a:gd name="connsiteY1" fmla="*/ 0 h 144390"/>
                <a:gd name="connsiteX0" fmla="*/ 0 w 465733"/>
                <a:gd name="connsiteY0" fmla="*/ 144390 h 144390"/>
                <a:gd name="connsiteX1" fmla="*/ 465733 w 465733"/>
                <a:gd name="connsiteY1" fmla="*/ 0 h 144390"/>
                <a:gd name="connsiteX0" fmla="*/ 0 w 465733"/>
                <a:gd name="connsiteY0" fmla="*/ 87563 h 87563"/>
                <a:gd name="connsiteX1" fmla="*/ 465733 w 465733"/>
                <a:gd name="connsiteY1" fmla="*/ 0 h 87563"/>
                <a:gd name="connsiteX0" fmla="*/ 0 w 465733"/>
                <a:gd name="connsiteY0" fmla="*/ 87563 h 87563"/>
                <a:gd name="connsiteX1" fmla="*/ 465733 w 465733"/>
                <a:gd name="connsiteY1" fmla="*/ 0 h 87563"/>
                <a:gd name="connsiteX0" fmla="*/ 0 w 465733"/>
                <a:gd name="connsiteY0" fmla="*/ 87563 h 87563"/>
                <a:gd name="connsiteX1" fmla="*/ 465733 w 465733"/>
                <a:gd name="connsiteY1" fmla="*/ 0 h 87563"/>
                <a:gd name="connsiteX0" fmla="*/ 0 w 470999"/>
                <a:gd name="connsiteY0" fmla="*/ 103062 h 103062"/>
                <a:gd name="connsiteX1" fmla="*/ 470999 w 470999"/>
                <a:gd name="connsiteY1" fmla="*/ 0 h 103062"/>
                <a:gd name="connsiteX0" fmla="*/ 0 w 470999"/>
                <a:gd name="connsiteY0" fmla="*/ 103062 h 103062"/>
                <a:gd name="connsiteX1" fmla="*/ 470999 w 470999"/>
                <a:gd name="connsiteY1" fmla="*/ 0 h 103062"/>
                <a:gd name="connsiteX0" fmla="*/ 0 w 480608"/>
                <a:gd name="connsiteY0" fmla="*/ 65355 h 65355"/>
                <a:gd name="connsiteX1" fmla="*/ 480608 w 480608"/>
                <a:gd name="connsiteY1" fmla="*/ 0 h 65355"/>
                <a:gd name="connsiteX0" fmla="*/ 0 w 322065"/>
                <a:gd name="connsiteY0" fmla="*/ 51215 h 51215"/>
                <a:gd name="connsiteX1" fmla="*/ 322065 w 322065"/>
                <a:gd name="connsiteY1" fmla="*/ 0 h 51215"/>
                <a:gd name="connsiteX0" fmla="*/ 0 w 747281"/>
                <a:gd name="connsiteY0" fmla="*/ 25932 h 25932"/>
                <a:gd name="connsiteX1" fmla="*/ 747281 w 747281"/>
                <a:gd name="connsiteY1" fmla="*/ 0 h 25932"/>
                <a:gd name="connsiteX0" fmla="*/ 0 w 790232"/>
                <a:gd name="connsiteY0" fmla="*/ 0 h 20420"/>
                <a:gd name="connsiteX1" fmla="*/ 790232 w 790232"/>
                <a:gd name="connsiteY1" fmla="*/ 20420 h 20420"/>
                <a:gd name="connsiteX0" fmla="*/ 0 w 790232"/>
                <a:gd name="connsiteY0" fmla="*/ 29833 h 50253"/>
                <a:gd name="connsiteX1" fmla="*/ 790232 w 790232"/>
                <a:gd name="connsiteY1" fmla="*/ 50253 h 50253"/>
                <a:gd name="connsiteX0" fmla="*/ 0 w 790232"/>
                <a:gd name="connsiteY0" fmla="*/ 46812 h 67232"/>
                <a:gd name="connsiteX1" fmla="*/ 790232 w 790232"/>
                <a:gd name="connsiteY1" fmla="*/ 67232 h 67232"/>
                <a:gd name="connsiteX0" fmla="*/ 0 w 1241218"/>
                <a:gd name="connsiteY0" fmla="*/ 27314 h 94086"/>
                <a:gd name="connsiteX1" fmla="*/ 1241218 w 1241218"/>
                <a:gd name="connsiteY1" fmla="*/ 94086 h 94086"/>
                <a:gd name="connsiteX0" fmla="*/ 0 w 1241218"/>
                <a:gd name="connsiteY0" fmla="*/ 8894 h 75666"/>
                <a:gd name="connsiteX1" fmla="*/ 1241218 w 1241218"/>
                <a:gd name="connsiteY1" fmla="*/ 75666 h 75666"/>
                <a:gd name="connsiteX0" fmla="*/ 0 w 1185381"/>
                <a:gd name="connsiteY0" fmla="*/ 10487 h 73045"/>
                <a:gd name="connsiteX1" fmla="*/ 1185381 w 1185381"/>
                <a:gd name="connsiteY1" fmla="*/ 73045 h 73045"/>
                <a:gd name="connsiteX0" fmla="*/ 0 w 1185381"/>
                <a:gd name="connsiteY0" fmla="*/ 37614 h 100172"/>
                <a:gd name="connsiteX1" fmla="*/ 1185381 w 1185381"/>
                <a:gd name="connsiteY1" fmla="*/ 100172 h 100172"/>
                <a:gd name="connsiteX0" fmla="*/ 0 w 1254103"/>
                <a:gd name="connsiteY0" fmla="*/ 40096 h 98440"/>
                <a:gd name="connsiteX1" fmla="*/ 1254103 w 1254103"/>
                <a:gd name="connsiteY1" fmla="*/ 98440 h 98440"/>
                <a:gd name="connsiteX0" fmla="*/ 0 w 1198266"/>
                <a:gd name="connsiteY0" fmla="*/ 76647 h 80212"/>
                <a:gd name="connsiteX1" fmla="*/ 1198266 w 1198266"/>
                <a:gd name="connsiteY1" fmla="*/ 80212 h 80212"/>
                <a:gd name="connsiteX0" fmla="*/ 0 w 1198266"/>
                <a:gd name="connsiteY0" fmla="*/ 42980 h 46545"/>
                <a:gd name="connsiteX1" fmla="*/ 1198266 w 1198266"/>
                <a:gd name="connsiteY1" fmla="*/ 46545 h 46545"/>
                <a:gd name="connsiteX0" fmla="*/ 0 w 1168678"/>
                <a:gd name="connsiteY0" fmla="*/ 592 h 131157"/>
                <a:gd name="connsiteX1" fmla="*/ 1168678 w 1168678"/>
                <a:gd name="connsiteY1" fmla="*/ 131157 h 131157"/>
                <a:gd name="connsiteX0" fmla="*/ 0 w 1168678"/>
                <a:gd name="connsiteY0" fmla="*/ 2395 h 132960"/>
                <a:gd name="connsiteX1" fmla="*/ 1168678 w 1168678"/>
                <a:gd name="connsiteY1" fmla="*/ 132960 h 132960"/>
                <a:gd name="connsiteX0" fmla="*/ 0 w 968955"/>
                <a:gd name="connsiteY0" fmla="*/ 6186 h 114979"/>
                <a:gd name="connsiteX1" fmla="*/ 968955 w 968955"/>
                <a:gd name="connsiteY1" fmla="*/ 114979 h 114979"/>
                <a:gd name="connsiteX0" fmla="*/ 0 w 950462"/>
                <a:gd name="connsiteY0" fmla="*/ 9311 h 107218"/>
                <a:gd name="connsiteX1" fmla="*/ 950462 w 950462"/>
                <a:gd name="connsiteY1" fmla="*/ 107218 h 107218"/>
                <a:gd name="connsiteX0" fmla="*/ 0 w 950462"/>
                <a:gd name="connsiteY0" fmla="*/ 25298 h 123205"/>
                <a:gd name="connsiteX1" fmla="*/ 950462 w 950462"/>
                <a:gd name="connsiteY1" fmla="*/ 123205 h 123205"/>
                <a:gd name="connsiteX0" fmla="*/ 0 w 920873"/>
                <a:gd name="connsiteY0" fmla="*/ 27559 h 118209"/>
                <a:gd name="connsiteX1" fmla="*/ 920873 w 920873"/>
                <a:gd name="connsiteY1" fmla="*/ 118209 h 118209"/>
                <a:gd name="connsiteX0" fmla="*/ 0 w 920873"/>
                <a:gd name="connsiteY0" fmla="*/ 0 h 90650"/>
                <a:gd name="connsiteX1" fmla="*/ 920873 w 920873"/>
                <a:gd name="connsiteY1" fmla="*/ 90650 h 90650"/>
                <a:gd name="connsiteX0" fmla="*/ 0 w 920873"/>
                <a:gd name="connsiteY0" fmla="*/ 13860 h 104510"/>
                <a:gd name="connsiteX1" fmla="*/ 920873 w 920873"/>
                <a:gd name="connsiteY1" fmla="*/ 104510 h 104510"/>
                <a:gd name="connsiteX0" fmla="*/ 0 w 920873"/>
                <a:gd name="connsiteY0" fmla="*/ 35192 h 125842"/>
                <a:gd name="connsiteX1" fmla="*/ 920873 w 920873"/>
                <a:gd name="connsiteY1" fmla="*/ 125842 h 125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20873" h="125842">
                  <a:moveTo>
                    <a:pt x="0" y="35192"/>
                  </a:moveTo>
                  <a:cubicBezTo>
                    <a:pt x="310657" y="7352"/>
                    <a:pt x="643504" y="-60403"/>
                    <a:pt x="920873" y="125842"/>
                  </a:cubicBezTo>
                </a:path>
              </a:pathLst>
            </a:custGeom>
            <a:noFill/>
            <a:ln w="19050">
              <a:solidFill>
                <a:srgbClr val="BFBFBF">
                  <a:alpha val="25098"/>
                </a:srgb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9" name="Group 168"/>
          <p:cNvGrpSpPr/>
          <p:nvPr/>
        </p:nvGrpSpPr>
        <p:grpSpPr>
          <a:xfrm>
            <a:off x="3340468" y="4856511"/>
            <a:ext cx="3971488" cy="80369"/>
            <a:chOff x="1402081" y="4133626"/>
            <a:chExt cx="5821678" cy="117810"/>
          </a:xfrm>
        </p:grpSpPr>
        <p:sp>
          <p:nvSpPr>
            <p:cNvPr id="170" name="Rectangle 169"/>
            <p:cNvSpPr/>
            <p:nvPr/>
          </p:nvSpPr>
          <p:spPr>
            <a:xfrm>
              <a:off x="1402081" y="4179345"/>
              <a:ext cx="45719" cy="45719"/>
            </a:xfrm>
            <a:prstGeom prst="rect">
              <a:avLst/>
            </a:prstGeom>
            <a:solidFill>
              <a:schemeClr val="accent5"/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1531621" y="4133626"/>
              <a:ext cx="45719" cy="45719"/>
            </a:xfrm>
            <a:prstGeom prst="rect">
              <a:avLst/>
            </a:prstGeom>
            <a:solidFill>
              <a:schemeClr val="accent5"/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3324468" y="4156485"/>
              <a:ext cx="45719" cy="45719"/>
            </a:xfrm>
            <a:prstGeom prst="rect">
              <a:avLst/>
            </a:prstGeom>
            <a:solidFill>
              <a:schemeClr val="accent5"/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5248656" y="4156484"/>
              <a:ext cx="45719" cy="45719"/>
            </a:xfrm>
            <a:prstGeom prst="rect">
              <a:avLst/>
            </a:prstGeom>
            <a:solidFill>
              <a:schemeClr val="accent5"/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7178040" y="4179345"/>
              <a:ext cx="45719" cy="45719"/>
            </a:xfrm>
            <a:prstGeom prst="rect">
              <a:avLst/>
            </a:prstGeom>
            <a:solidFill>
              <a:schemeClr val="accent5"/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5" name="Group 174"/>
            <p:cNvGrpSpPr/>
            <p:nvPr/>
          </p:nvGrpSpPr>
          <p:grpSpPr>
            <a:xfrm>
              <a:off x="1454056" y="4181579"/>
              <a:ext cx="1893944" cy="69857"/>
              <a:chOff x="1454056" y="4181579"/>
              <a:chExt cx="1893944" cy="69857"/>
            </a:xfrm>
          </p:grpSpPr>
          <p:sp>
            <p:nvSpPr>
              <p:cNvPr id="182" name="Oval 39"/>
              <p:cNvSpPr/>
              <p:nvPr/>
            </p:nvSpPr>
            <p:spPr>
              <a:xfrm>
                <a:off x="1454056" y="4215207"/>
                <a:ext cx="784850" cy="36229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32021"/>
                  <a:gd name="connsiteY0" fmla="*/ 12981 h 212739"/>
                  <a:gd name="connsiteX1" fmla="*/ 996128 w 1832021"/>
                  <a:gd name="connsiteY1" fmla="*/ 209577 h 212739"/>
                  <a:gd name="connsiteX2" fmla="*/ 1832021 w 1832021"/>
                  <a:gd name="connsiteY2" fmla="*/ 145667 h 212739"/>
                  <a:gd name="connsiteX0" fmla="*/ 0 w 1832021"/>
                  <a:gd name="connsiteY0" fmla="*/ 12981 h 214586"/>
                  <a:gd name="connsiteX1" fmla="*/ 996128 w 1832021"/>
                  <a:gd name="connsiteY1" fmla="*/ 209577 h 214586"/>
                  <a:gd name="connsiteX2" fmla="*/ 1832021 w 1832021"/>
                  <a:gd name="connsiteY2" fmla="*/ 145667 h 214586"/>
                  <a:gd name="connsiteX0" fmla="*/ 0 w 1898894"/>
                  <a:gd name="connsiteY0" fmla="*/ 12981 h 213950"/>
                  <a:gd name="connsiteX1" fmla="*/ 996128 w 1898894"/>
                  <a:gd name="connsiteY1" fmla="*/ 209577 h 213950"/>
                  <a:gd name="connsiteX2" fmla="*/ 1898894 w 1898894"/>
                  <a:gd name="connsiteY2" fmla="*/ 129265 h 213950"/>
                  <a:gd name="connsiteX0" fmla="*/ 0 w 1898894"/>
                  <a:gd name="connsiteY0" fmla="*/ 12981 h 215118"/>
                  <a:gd name="connsiteX1" fmla="*/ 996128 w 1898894"/>
                  <a:gd name="connsiteY1" fmla="*/ 209577 h 215118"/>
                  <a:gd name="connsiteX2" fmla="*/ 1898894 w 1898894"/>
                  <a:gd name="connsiteY2" fmla="*/ 129265 h 215118"/>
                  <a:gd name="connsiteX0" fmla="*/ 0 w 1898894"/>
                  <a:gd name="connsiteY0" fmla="*/ 0 h 116284"/>
                  <a:gd name="connsiteX1" fmla="*/ 1898894 w 1898894"/>
                  <a:gd name="connsiteY1" fmla="*/ 116284 h 116284"/>
                  <a:gd name="connsiteX0" fmla="*/ 0 w 1898894"/>
                  <a:gd name="connsiteY0" fmla="*/ 0 h 141599"/>
                  <a:gd name="connsiteX1" fmla="*/ 1898894 w 1898894"/>
                  <a:gd name="connsiteY1" fmla="*/ 116284 h 141599"/>
                  <a:gd name="connsiteX0" fmla="*/ 0 w 1903852"/>
                  <a:gd name="connsiteY0" fmla="*/ 0 h 116027"/>
                  <a:gd name="connsiteX1" fmla="*/ 1903852 w 1903852"/>
                  <a:gd name="connsiteY1" fmla="*/ 87101 h 116027"/>
                  <a:gd name="connsiteX0" fmla="*/ 0 w 1903852"/>
                  <a:gd name="connsiteY0" fmla="*/ 0 h 128259"/>
                  <a:gd name="connsiteX1" fmla="*/ 1903852 w 1903852"/>
                  <a:gd name="connsiteY1" fmla="*/ 87101 h 128259"/>
                  <a:gd name="connsiteX0" fmla="*/ 0 w 1908810"/>
                  <a:gd name="connsiteY0" fmla="*/ 0 h 104334"/>
                  <a:gd name="connsiteX1" fmla="*/ 1908810 w 1908810"/>
                  <a:gd name="connsiteY1" fmla="*/ 57918 h 104334"/>
                  <a:gd name="connsiteX0" fmla="*/ 0 w 1908810"/>
                  <a:gd name="connsiteY0" fmla="*/ 0 h 136462"/>
                  <a:gd name="connsiteX1" fmla="*/ 1908810 w 1908810"/>
                  <a:gd name="connsiteY1" fmla="*/ 57918 h 136462"/>
                  <a:gd name="connsiteX0" fmla="*/ 0 w 1493031"/>
                  <a:gd name="connsiteY0" fmla="*/ 0 h 174740"/>
                  <a:gd name="connsiteX1" fmla="*/ 1493031 w 1493031"/>
                  <a:gd name="connsiteY1" fmla="*/ 105508 h 174740"/>
                  <a:gd name="connsiteX0" fmla="*/ 0 w 1493031"/>
                  <a:gd name="connsiteY0" fmla="*/ 0 h 153057"/>
                  <a:gd name="connsiteX1" fmla="*/ 1493031 w 1493031"/>
                  <a:gd name="connsiteY1" fmla="*/ 105508 h 153057"/>
                  <a:gd name="connsiteX0" fmla="*/ 0 w 1493031"/>
                  <a:gd name="connsiteY0" fmla="*/ 0 h 110774"/>
                  <a:gd name="connsiteX1" fmla="*/ 1493031 w 1493031"/>
                  <a:gd name="connsiteY1" fmla="*/ 53847 h 110774"/>
                  <a:gd name="connsiteX0" fmla="*/ 0 w 1656379"/>
                  <a:gd name="connsiteY0" fmla="*/ 0 h 99845"/>
                  <a:gd name="connsiteX1" fmla="*/ 1656379 w 1656379"/>
                  <a:gd name="connsiteY1" fmla="*/ 39707 h 99845"/>
                  <a:gd name="connsiteX0" fmla="*/ 0 w 1656379"/>
                  <a:gd name="connsiteY0" fmla="*/ 0 h 87300"/>
                  <a:gd name="connsiteX1" fmla="*/ 1656379 w 1656379"/>
                  <a:gd name="connsiteY1" fmla="*/ 39707 h 87300"/>
                  <a:gd name="connsiteX0" fmla="*/ 0 w 1205392"/>
                  <a:gd name="connsiteY0" fmla="*/ 0 h 65792"/>
                  <a:gd name="connsiteX1" fmla="*/ 1205392 w 1205392"/>
                  <a:gd name="connsiteY1" fmla="*/ 10210 h 65792"/>
                  <a:gd name="connsiteX0" fmla="*/ 0 w 1205392"/>
                  <a:gd name="connsiteY0" fmla="*/ 0 h 41888"/>
                  <a:gd name="connsiteX1" fmla="*/ 1205392 w 1205392"/>
                  <a:gd name="connsiteY1" fmla="*/ 10210 h 41888"/>
                  <a:gd name="connsiteX0" fmla="*/ 0 w 1205392"/>
                  <a:gd name="connsiteY0" fmla="*/ 0 h 66143"/>
                  <a:gd name="connsiteX1" fmla="*/ 1205392 w 1205392"/>
                  <a:gd name="connsiteY1" fmla="*/ 10210 h 66143"/>
                  <a:gd name="connsiteX0" fmla="*/ 0 w 799992"/>
                  <a:gd name="connsiteY0" fmla="*/ 0 h 78960"/>
                  <a:gd name="connsiteX1" fmla="*/ 799992 w 799992"/>
                  <a:gd name="connsiteY1" fmla="*/ 36229 h 78960"/>
                  <a:gd name="connsiteX0" fmla="*/ 0 w 799992"/>
                  <a:gd name="connsiteY0" fmla="*/ 0 h 59830"/>
                  <a:gd name="connsiteX1" fmla="*/ 799992 w 799992"/>
                  <a:gd name="connsiteY1" fmla="*/ 36229 h 59830"/>
                  <a:gd name="connsiteX0" fmla="*/ 0 w 799992"/>
                  <a:gd name="connsiteY0" fmla="*/ 0 h 39607"/>
                  <a:gd name="connsiteX1" fmla="*/ 799992 w 799992"/>
                  <a:gd name="connsiteY1" fmla="*/ 36229 h 39607"/>
                  <a:gd name="connsiteX0" fmla="*/ 0 w 799992"/>
                  <a:gd name="connsiteY0" fmla="*/ 0 h 36229"/>
                  <a:gd name="connsiteX1" fmla="*/ 799992 w 799992"/>
                  <a:gd name="connsiteY1" fmla="*/ 36229 h 36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99992" h="36229">
                    <a:moveTo>
                      <a:pt x="0" y="0"/>
                    </a:moveTo>
                    <a:lnTo>
                      <a:pt x="799992" y="36229"/>
                    </a:ln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Oval 39"/>
              <p:cNvSpPr/>
              <p:nvPr/>
            </p:nvSpPr>
            <p:spPr>
              <a:xfrm>
                <a:off x="2230752" y="4181579"/>
                <a:ext cx="1117248" cy="68268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76641"/>
                  <a:gd name="connsiteY0" fmla="*/ 0 h 122958"/>
                  <a:gd name="connsiteX1" fmla="*/ 1876641 w 1876641"/>
                  <a:gd name="connsiteY1" fmla="*/ 122958 h 122958"/>
                  <a:gd name="connsiteX0" fmla="*/ 0 w 1876641"/>
                  <a:gd name="connsiteY0" fmla="*/ 1706 h 124664"/>
                  <a:gd name="connsiteX1" fmla="*/ 1360482 w 1876641"/>
                  <a:gd name="connsiteY1" fmla="*/ 5533 h 124664"/>
                  <a:gd name="connsiteX2" fmla="*/ 1876641 w 1876641"/>
                  <a:gd name="connsiteY2" fmla="*/ 124664 h 124664"/>
                  <a:gd name="connsiteX0" fmla="*/ 0 w 2248465"/>
                  <a:gd name="connsiteY0" fmla="*/ 139688 h 145221"/>
                  <a:gd name="connsiteX1" fmla="*/ 1360482 w 2248465"/>
                  <a:gd name="connsiteY1" fmla="*/ 143515 h 145221"/>
                  <a:gd name="connsiteX2" fmla="*/ 2248465 w 2248465"/>
                  <a:gd name="connsiteY2" fmla="*/ 0 h 145221"/>
                  <a:gd name="connsiteX0" fmla="*/ 0 w 2248465"/>
                  <a:gd name="connsiteY0" fmla="*/ 139688 h 139688"/>
                  <a:gd name="connsiteX1" fmla="*/ 2248465 w 2248465"/>
                  <a:gd name="connsiteY1" fmla="*/ 0 h 139688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97521 h 97521"/>
                  <a:gd name="connsiteX1" fmla="*/ 493452 w 493452"/>
                  <a:gd name="connsiteY1" fmla="*/ 11335 h 97521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49316 h 49316"/>
                  <a:gd name="connsiteX1" fmla="*/ 493452 w 493452"/>
                  <a:gd name="connsiteY1" fmla="*/ 6904 h 49316"/>
                  <a:gd name="connsiteX0" fmla="*/ 0 w 493452"/>
                  <a:gd name="connsiteY0" fmla="*/ 42412 h 42412"/>
                  <a:gd name="connsiteX1" fmla="*/ 493452 w 493452"/>
                  <a:gd name="connsiteY1" fmla="*/ 0 h 42412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80608"/>
                  <a:gd name="connsiteY0" fmla="*/ 65355 h 65355"/>
                  <a:gd name="connsiteX1" fmla="*/ 480608 w 480608"/>
                  <a:gd name="connsiteY1" fmla="*/ 0 h 65355"/>
                  <a:gd name="connsiteX0" fmla="*/ 0 w 322065"/>
                  <a:gd name="connsiteY0" fmla="*/ 51215 h 51215"/>
                  <a:gd name="connsiteX1" fmla="*/ 322065 w 322065"/>
                  <a:gd name="connsiteY1" fmla="*/ 0 h 51215"/>
                  <a:gd name="connsiteX0" fmla="*/ 0 w 747281"/>
                  <a:gd name="connsiteY0" fmla="*/ 25932 h 25932"/>
                  <a:gd name="connsiteX1" fmla="*/ 747281 w 747281"/>
                  <a:gd name="connsiteY1" fmla="*/ 0 h 25932"/>
                  <a:gd name="connsiteX0" fmla="*/ 0 w 790232"/>
                  <a:gd name="connsiteY0" fmla="*/ 0 h 20420"/>
                  <a:gd name="connsiteX1" fmla="*/ 790232 w 790232"/>
                  <a:gd name="connsiteY1" fmla="*/ 20420 h 20420"/>
                  <a:gd name="connsiteX0" fmla="*/ 0 w 790232"/>
                  <a:gd name="connsiteY0" fmla="*/ 29833 h 50253"/>
                  <a:gd name="connsiteX1" fmla="*/ 790232 w 790232"/>
                  <a:gd name="connsiteY1" fmla="*/ 50253 h 50253"/>
                  <a:gd name="connsiteX0" fmla="*/ 0 w 790232"/>
                  <a:gd name="connsiteY0" fmla="*/ 46812 h 67232"/>
                  <a:gd name="connsiteX1" fmla="*/ 790232 w 790232"/>
                  <a:gd name="connsiteY1" fmla="*/ 67232 h 67232"/>
                  <a:gd name="connsiteX0" fmla="*/ 0 w 1138800"/>
                  <a:gd name="connsiteY0" fmla="*/ 97085 h 97085"/>
                  <a:gd name="connsiteX1" fmla="*/ 1138800 w 1138800"/>
                  <a:gd name="connsiteY1" fmla="*/ 43163 h 97085"/>
                  <a:gd name="connsiteX0" fmla="*/ 0 w 1138800"/>
                  <a:gd name="connsiteY0" fmla="*/ 53922 h 53922"/>
                  <a:gd name="connsiteX1" fmla="*/ 1138800 w 1138800"/>
                  <a:gd name="connsiteY1" fmla="*/ 0 h 53922"/>
                  <a:gd name="connsiteX0" fmla="*/ 0 w 1138800"/>
                  <a:gd name="connsiteY0" fmla="*/ 53922 h 71840"/>
                  <a:gd name="connsiteX1" fmla="*/ 1138800 w 1138800"/>
                  <a:gd name="connsiteY1" fmla="*/ 0 h 71840"/>
                  <a:gd name="connsiteX0" fmla="*/ 0 w 1138800"/>
                  <a:gd name="connsiteY0" fmla="*/ 53922 h 74075"/>
                  <a:gd name="connsiteX1" fmla="*/ 14637 w 1138800"/>
                  <a:gd name="connsiteY1" fmla="*/ 59601 h 74075"/>
                  <a:gd name="connsiteX2" fmla="*/ 1138800 w 1138800"/>
                  <a:gd name="connsiteY2" fmla="*/ 0 h 74075"/>
                  <a:gd name="connsiteX0" fmla="*/ 0 w 1138800"/>
                  <a:gd name="connsiteY0" fmla="*/ 53922 h 79065"/>
                  <a:gd name="connsiteX1" fmla="*/ 14637 w 1138800"/>
                  <a:gd name="connsiteY1" fmla="*/ 68268 h 79065"/>
                  <a:gd name="connsiteX2" fmla="*/ 1138800 w 1138800"/>
                  <a:gd name="connsiteY2" fmla="*/ 0 h 79065"/>
                  <a:gd name="connsiteX0" fmla="*/ 0 w 1138800"/>
                  <a:gd name="connsiteY0" fmla="*/ 53922 h 68268"/>
                  <a:gd name="connsiteX1" fmla="*/ 14637 w 1138800"/>
                  <a:gd name="connsiteY1" fmla="*/ 68268 h 68268"/>
                  <a:gd name="connsiteX2" fmla="*/ 1138800 w 1138800"/>
                  <a:gd name="connsiteY2" fmla="*/ 0 h 68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38800" h="68268">
                    <a:moveTo>
                      <a:pt x="0" y="53922"/>
                    </a:moveTo>
                    <a:cubicBezTo>
                      <a:pt x="2440" y="54249"/>
                      <a:pt x="11588" y="67859"/>
                      <a:pt x="14637" y="68268"/>
                    </a:cubicBezTo>
                    <a:lnTo>
                      <a:pt x="1138800" y="0"/>
                    </a:lnTo>
                  </a:path>
                </a:pathLst>
              </a:custGeom>
              <a:noFill/>
              <a:ln w="19050">
                <a:solidFill>
                  <a:srgbClr val="BFBFBF">
                    <a:alpha val="25098"/>
                  </a:srgb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6" name="Group 175"/>
            <p:cNvGrpSpPr/>
            <p:nvPr/>
          </p:nvGrpSpPr>
          <p:grpSpPr>
            <a:xfrm>
              <a:off x="3349425" y="4177110"/>
              <a:ext cx="1919964" cy="33309"/>
              <a:chOff x="1454056" y="4202204"/>
              <a:chExt cx="1919964" cy="33309"/>
            </a:xfrm>
          </p:grpSpPr>
          <p:sp>
            <p:nvSpPr>
              <p:cNvPr id="180" name="Oval 39"/>
              <p:cNvSpPr/>
              <p:nvPr/>
            </p:nvSpPr>
            <p:spPr>
              <a:xfrm>
                <a:off x="1454056" y="4202204"/>
                <a:ext cx="822021" cy="28795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32021"/>
                  <a:gd name="connsiteY0" fmla="*/ 12981 h 212739"/>
                  <a:gd name="connsiteX1" fmla="*/ 996128 w 1832021"/>
                  <a:gd name="connsiteY1" fmla="*/ 209577 h 212739"/>
                  <a:gd name="connsiteX2" fmla="*/ 1832021 w 1832021"/>
                  <a:gd name="connsiteY2" fmla="*/ 145667 h 212739"/>
                  <a:gd name="connsiteX0" fmla="*/ 0 w 1832021"/>
                  <a:gd name="connsiteY0" fmla="*/ 12981 h 214586"/>
                  <a:gd name="connsiteX1" fmla="*/ 996128 w 1832021"/>
                  <a:gd name="connsiteY1" fmla="*/ 209577 h 214586"/>
                  <a:gd name="connsiteX2" fmla="*/ 1832021 w 1832021"/>
                  <a:gd name="connsiteY2" fmla="*/ 145667 h 214586"/>
                  <a:gd name="connsiteX0" fmla="*/ 0 w 1898894"/>
                  <a:gd name="connsiteY0" fmla="*/ 12981 h 213950"/>
                  <a:gd name="connsiteX1" fmla="*/ 996128 w 1898894"/>
                  <a:gd name="connsiteY1" fmla="*/ 209577 h 213950"/>
                  <a:gd name="connsiteX2" fmla="*/ 1898894 w 1898894"/>
                  <a:gd name="connsiteY2" fmla="*/ 129265 h 213950"/>
                  <a:gd name="connsiteX0" fmla="*/ 0 w 1898894"/>
                  <a:gd name="connsiteY0" fmla="*/ 12981 h 215118"/>
                  <a:gd name="connsiteX1" fmla="*/ 996128 w 1898894"/>
                  <a:gd name="connsiteY1" fmla="*/ 209577 h 215118"/>
                  <a:gd name="connsiteX2" fmla="*/ 1898894 w 1898894"/>
                  <a:gd name="connsiteY2" fmla="*/ 129265 h 215118"/>
                  <a:gd name="connsiteX0" fmla="*/ 0 w 1898894"/>
                  <a:gd name="connsiteY0" fmla="*/ 0 h 116284"/>
                  <a:gd name="connsiteX1" fmla="*/ 1898894 w 1898894"/>
                  <a:gd name="connsiteY1" fmla="*/ 116284 h 116284"/>
                  <a:gd name="connsiteX0" fmla="*/ 0 w 1898894"/>
                  <a:gd name="connsiteY0" fmla="*/ 0 h 141599"/>
                  <a:gd name="connsiteX1" fmla="*/ 1898894 w 1898894"/>
                  <a:gd name="connsiteY1" fmla="*/ 116284 h 141599"/>
                  <a:gd name="connsiteX0" fmla="*/ 0 w 1903852"/>
                  <a:gd name="connsiteY0" fmla="*/ 0 h 116027"/>
                  <a:gd name="connsiteX1" fmla="*/ 1903852 w 1903852"/>
                  <a:gd name="connsiteY1" fmla="*/ 87101 h 116027"/>
                  <a:gd name="connsiteX0" fmla="*/ 0 w 1903852"/>
                  <a:gd name="connsiteY0" fmla="*/ 0 h 128259"/>
                  <a:gd name="connsiteX1" fmla="*/ 1903852 w 1903852"/>
                  <a:gd name="connsiteY1" fmla="*/ 87101 h 128259"/>
                  <a:gd name="connsiteX0" fmla="*/ 0 w 1908810"/>
                  <a:gd name="connsiteY0" fmla="*/ 0 h 104334"/>
                  <a:gd name="connsiteX1" fmla="*/ 1908810 w 1908810"/>
                  <a:gd name="connsiteY1" fmla="*/ 57918 h 104334"/>
                  <a:gd name="connsiteX0" fmla="*/ 0 w 1908810"/>
                  <a:gd name="connsiteY0" fmla="*/ 0 h 136462"/>
                  <a:gd name="connsiteX1" fmla="*/ 1908810 w 1908810"/>
                  <a:gd name="connsiteY1" fmla="*/ 57918 h 136462"/>
                  <a:gd name="connsiteX0" fmla="*/ 0 w 1493031"/>
                  <a:gd name="connsiteY0" fmla="*/ 0 h 174740"/>
                  <a:gd name="connsiteX1" fmla="*/ 1493031 w 1493031"/>
                  <a:gd name="connsiteY1" fmla="*/ 105508 h 174740"/>
                  <a:gd name="connsiteX0" fmla="*/ 0 w 1493031"/>
                  <a:gd name="connsiteY0" fmla="*/ 0 h 153057"/>
                  <a:gd name="connsiteX1" fmla="*/ 1493031 w 1493031"/>
                  <a:gd name="connsiteY1" fmla="*/ 105508 h 153057"/>
                  <a:gd name="connsiteX0" fmla="*/ 0 w 1493031"/>
                  <a:gd name="connsiteY0" fmla="*/ 0 h 110774"/>
                  <a:gd name="connsiteX1" fmla="*/ 1493031 w 1493031"/>
                  <a:gd name="connsiteY1" fmla="*/ 53847 h 110774"/>
                  <a:gd name="connsiteX0" fmla="*/ 0 w 1656379"/>
                  <a:gd name="connsiteY0" fmla="*/ 0 h 99845"/>
                  <a:gd name="connsiteX1" fmla="*/ 1656379 w 1656379"/>
                  <a:gd name="connsiteY1" fmla="*/ 39707 h 99845"/>
                  <a:gd name="connsiteX0" fmla="*/ 0 w 1656379"/>
                  <a:gd name="connsiteY0" fmla="*/ 0 h 87300"/>
                  <a:gd name="connsiteX1" fmla="*/ 1656379 w 1656379"/>
                  <a:gd name="connsiteY1" fmla="*/ 39707 h 87300"/>
                  <a:gd name="connsiteX0" fmla="*/ 0 w 1205392"/>
                  <a:gd name="connsiteY0" fmla="*/ 0 h 65792"/>
                  <a:gd name="connsiteX1" fmla="*/ 1205392 w 1205392"/>
                  <a:gd name="connsiteY1" fmla="*/ 10210 h 65792"/>
                  <a:gd name="connsiteX0" fmla="*/ 0 w 1205392"/>
                  <a:gd name="connsiteY0" fmla="*/ 0 h 41888"/>
                  <a:gd name="connsiteX1" fmla="*/ 1205392 w 1205392"/>
                  <a:gd name="connsiteY1" fmla="*/ 10210 h 41888"/>
                  <a:gd name="connsiteX0" fmla="*/ 0 w 1205392"/>
                  <a:gd name="connsiteY0" fmla="*/ 0 h 66143"/>
                  <a:gd name="connsiteX1" fmla="*/ 1205392 w 1205392"/>
                  <a:gd name="connsiteY1" fmla="*/ 10210 h 66143"/>
                  <a:gd name="connsiteX0" fmla="*/ 0 w 799992"/>
                  <a:gd name="connsiteY0" fmla="*/ 0 h 78960"/>
                  <a:gd name="connsiteX1" fmla="*/ 799992 w 799992"/>
                  <a:gd name="connsiteY1" fmla="*/ 36229 h 78960"/>
                  <a:gd name="connsiteX0" fmla="*/ 0 w 799992"/>
                  <a:gd name="connsiteY0" fmla="*/ 0 h 59830"/>
                  <a:gd name="connsiteX1" fmla="*/ 799992 w 799992"/>
                  <a:gd name="connsiteY1" fmla="*/ 36229 h 59830"/>
                  <a:gd name="connsiteX0" fmla="*/ 0 w 799992"/>
                  <a:gd name="connsiteY0" fmla="*/ 0 h 39607"/>
                  <a:gd name="connsiteX1" fmla="*/ 799992 w 799992"/>
                  <a:gd name="connsiteY1" fmla="*/ 36229 h 39607"/>
                  <a:gd name="connsiteX0" fmla="*/ 0 w 837880"/>
                  <a:gd name="connsiteY0" fmla="*/ 0 h 34762"/>
                  <a:gd name="connsiteX1" fmla="*/ 837880 w 837880"/>
                  <a:gd name="connsiteY1" fmla="*/ 28795 h 34762"/>
                  <a:gd name="connsiteX0" fmla="*/ 0 w 837880"/>
                  <a:gd name="connsiteY0" fmla="*/ 0 h 28795"/>
                  <a:gd name="connsiteX1" fmla="*/ 837880 w 837880"/>
                  <a:gd name="connsiteY1" fmla="*/ 28795 h 28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7880" h="28795">
                    <a:moveTo>
                      <a:pt x="0" y="0"/>
                    </a:moveTo>
                    <a:lnTo>
                      <a:pt x="837880" y="28795"/>
                    </a:ln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Oval 39"/>
              <p:cNvSpPr/>
              <p:nvPr/>
            </p:nvSpPr>
            <p:spPr>
              <a:xfrm>
                <a:off x="2230752" y="4207598"/>
                <a:ext cx="1143268" cy="27915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76641"/>
                  <a:gd name="connsiteY0" fmla="*/ 0 h 122958"/>
                  <a:gd name="connsiteX1" fmla="*/ 1876641 w 1876641"/>
                  <a:gd name="connsiteY1" fmla="*/ 122958 h 122958"/>
                  <a:gd name="connsiteX0" fmla="*/ 0 w 1876641"/>
                  <a:gd name="connsiteY0" fmla="*/ 1706 h 124664"/>
                  <a:gd name="connsiteX1" fmla="*/ 1360482 w 1876641"/>
                  <a:gd name="connsiteY1" fmla="*/ 5533 h 124664"/>
                  <a:gd name="connsiteX2" fmla="*/ 1876641 w 1876641"/>
                  <a:gd name="connsiteY2" fmla="*/ 124664 h 124664"/>
                  <a:gd name="connsiteX0" fmla="*/ 0 w 2248465"/>
                  <a:gd name="connsiteY0" fmla="*/ 139688 h 145221"/>
                  <a:gd name="connsiteX1" fmla="*/ 1360482 w 2248465"/>
                  <a:gd name="connsiteY1" fmla="*/ 143515 h 145221"/>
                  <a:gd name="connsiteX2" fmla="*/ 2248465 w 2248465"/>
                  <a:gd name="connsiteY2" fmla="*/ 0 h 145221"/>
                  <a:gd name="connsiteX0" fmla="*/ 0 w 2248465"/>
                  <a:gd name="connsiteY0" fmla="*/ 139688 h 139688"/>
                  <a:gd name="connsiteX1" fmla="*/ 2248465 w 2248465"/>
                  <a:gd name="connsiteY1" fmla="*/ 0 h 139688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97521 h 97521"/>
                  <a:gd name="connsiteX1" fmla="*/ 493452 w 493452"/>
                  <a:gd name="connsiteY1" fmla="*/ 11335 h 97521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49316 h 49316"/>
                  <a:gd name="connsiteX1" fmla="*/ 493452 w 493452"/>
                  <a:gd name="connsiteY1" fmla="*/ 6904 h 49316"/>
                  <a:gd name="connsiteX0" fmla="*/ 0 w 493452"/>
                  <a:gd name="connsiteY0" fmla="*/ 42412 h 42412"/>
                  <a:gd name="connsiteX1" fmla="*/ 493452 w 493452"/>
                  <a:gd name="connsiteY1" fmla="*/ 0 h 42412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80608"/>
                  <a:gd name="connsiteY0" fmla="*/ 65355 h 65355"/>
                  <a:gd name="connsiteX1" fmla="*/ 480608 w 480608"/>
                  <a:gd name="connsiteY1" fmla="*/ 0 h 65355"/>
                  <a:gd name="connsiteX0" fmla="*/ 0 w 322065"/>
                  <a:gd name="connsiteY0" fmla="*/ 51215 h 51215"/>
                  <a:gd name="connsiteX1" fmla="*/ 322065 w 322065"/>
                  <a:gd name="connsiteY1" fmla="*/ 0 h 51215"/>
                  <a:gd name="connsiteX0" fmla="*/ 0 w 747281"/>
                  <a:gd name="connsiteY0" fmla="*/ 25932 h 25932"/>
                  <a:gd name="connsiteX1" fmla="*/ 747281 w 747281"/>
                  <a:gd name="connsiteY1" fmla="*/ 0 h 25932"/>
                  <a:gd name="connsiteX0" fmla="*/ 0 w 790232"/>
                  <a:gd name="connsiteY0" fmla="*/ 0 h 20420"/>
                  <a:gd name="connsiteX1" fmla="*/ 790232 w 790232"/>
                  <a:gd name="connsiteY1" fmla="*/ 20420 h 20420"/>
                  <a:gd name="connsiteX0" fmla="*/ 0 w 790232"/>
                  <a:gd name="connsiteY0" fmla="*/ 29833 h 50253"/>
                  <a:gd name="connsiteX1" fmla="*/ 790232 w 790232"/>
                  <a:gd name="connsiteY1" fmla="*/ 50253 h 50253"/>
                  <a:gd name="connsiteX0" fmla="*/ 0 w 790232"/>
                  <a:gd name="connsiteY0" fmla="*/ 46812 h 67232"/>
                  <a:gd name="connsiteX1" fmla="*/ 790232 w 790232"/>
                  <a:gd name="connsiteY1" fmla="*/ 67232 h 67232"/>
                  <a:gd name="connsiteX0" fmla="*/ 0 w 1138800"/>
                  <a:gd name="connsiteY0" fmla="*/ 97085 h 97085"/>
                  <a:gd name="connsiteX1" fmla="*/ 1138800 w 1138800"/>
                  <a:gd name="connsiteY1" fmla="*/ 43163 h 97085"/>
                  <a:gd name="connsiteX0" fmla="*/ 0 w 1138800"/>
                  <a:gd name="connsiteY0" fmla="*/ 53922 h 53922"/>
                  <a:gd name="connsiteX1" fmla="*/ 1138800 w 1138800"/>
                  <a:gd name="connsiteY1" fmla="*/ 0 h 53922"/>
                  <a:gd name="connsiteX0" fmla="*/ 0 w 1138800"/>
                  <a:gd name="connsiteY0" fmla="*/ 53922 h 71840"/>
                  <a:gd name="connsiteX1" fmla="*/ 1138800 w 1138800"/>
                  <a:gd name="connsiteY1" fmla="*/ 0 h 71840"/>
                  <a:gd name="connsiteX0" fmla="*/ 0 w 1138800"/>
                  <a:gd name="connsiteY0" fmla="*/ 53922 h 74075"/>
                  <a:gd name="connsiteX1" fmla="*/ 14637 w 1138800"/>
                  <a:gd name="connsiteY1" fmla="*/ 59601 h 74075"/>
                  <a:gd name="connsiteX2" fmla="*/ 1138800 w 1138800"/>
                  <a:gd name="connsiteY2" fmla="*/ 0 h 74075"/>
                  <a:gd name="connsiteX0" fmla="*/ 0 w 1138800"/>
                  <a:gd name="connsiteY0" fmla="*/ 53922 h 68422"/>
                  <a:gd name="connsiteX1" fmla="*/ 52524 w 1138800"/>
                  <a:gd name="connsiteY1" fmla="*/ 48450 h 68422"/>
                  <a:gd name="connsiteX2" fmla="*/ 1138800 w 1138800"/>
                  <a:gd name="connsiteY2" fmla="*/ 0 h 68422"/>
                  <a:gd name="connsiteX0" fmla="*/ 0 w 1165322"/>
                  <a:gd name="connsiteY0" fmla="*/ 27903 h 57903"/>
                  <a:gd name="connsiteX1" fmla="*/ 52524 w 1165322"/>
                  <a:gd name="connsiteY1" fmla="*/ 22431 h 57903"/>
                  <a:gd name="connsiteX2" fmla="*/ 1165322 w 1165322"/>
                  <a:gd name="connsiteY2" fmla="*/ 0 h 57903"/>
                  <a:gd name="connsiteX0" fmla="*/ 0 w 1165322"/>
                  <a:gd name="connsiteY0" fmla="*/ 27903 h 27915"/>
                  <a:gd name="connsiteX1" fmla="*/ 52524 w 1165322"/>
                  <a:gd name="connsiteY1" fmla="*/ 22431 h 27915"/>
                  <a:gd name="connsiteX2" fmla="*/ 1165322 w 1165322"/>
                  <a:gd name="connsiteY2" fmla="*/ 0 h 27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5322" h="27915">
                    <a:moveTo>
                      <a:pt x="0" y="27903"/>
                    </a:moveTo>
                    <a:cubicBezTo>
                      <a:pt x="2440" y="28230"/>
                      <a:pt x="49475" y="22022"/>
                      <a:pt x="52524" y="22431"/>
                    </a:cubicBezTo>
                    <a:lnTo>
                      <a:pt x="1165322" y="0"/>
                    </a:lnTo>
                  </a:path>
                </a:pathLst>
              </a:custGeom>
              <a:noFill/>
              <a:ln w="19050">
                <a:solidFill>
                  <a:srgbClr val="BFBFBF">
                    <a:alpha val="25098"/>
                  </a:srgb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7" name="Group 176"/>
            <p:cNvGrpSpPr/>
            <p:nvPr/>
          </p:nvGrpSpPr>
          <p:grpSpPr>
            <a:xfrm>
              <a:off x="5266661" y="4177110"/>
              <a:ext cx="1931115" cy="33310"/>
              <a:chOff x="1454056" y="4202204"/>
              <a:chExt cx="1931115" cy="33310"/>
            </a:xfrm>
          </p:grpSpPr>
          <p:sp>
            <p:nvSpPr>
              <p:cNvPr id="178" name="Oval 39"/>
              <p:cNvSpPr/>
              <p:nvPr/>
            </p:nvSpPr>
            <p:spPr>
              <a:xfrm>
                <a:off x="1454056" y="4202204"/>
                <a:ext cx="822021" cy="28795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32021"/>
                  <a:gd name="connsiteY0" fmla="*/ 12981 h 212739"/>
                  <a:gd name="connsiteX1" fmla="*/ 996128 w 1832021"/>
                  <a:gd name="connsiteY1" fmla="*/ 209577 h 212739"/>
                  <a:gd name="connsiteX2" fmla="*/ 1832021 w 1832021"/>
                  <a:gd name="connsiteY2" fmla="*/ 145667 h 212739"/>
                  <a:gd name="connsiteX0" fmla="*/ 0 w 1832021"/>
                  <a:gd name="connsiteY0" fmla="*/ 12981 h 214586"/>
                  <a:gd name="connsiteX1" fmla="*/ 996128 w 1832021"/>
                  <a:gd name="connsiteY1" fmla="*/ 209577 h 214586"/>
                  <a:gd name="connsiteX2" fmla="*/ 1832021 w 1832021"/>
                  <a:gd name="connsiteY2" fmla="*/ 145667 h 214586"/>
                  <a:gd name="connsiteX0" fmla="*/ 0 w 1898894"/>
                  <a:gd name="connsiteY0" fmla="*/ 12981 h 213950"/>
                  <a:gd name="connsiteX1" fmla="*/ 996128 w 1898894"/>
                  <a:gd name="connsiteY1" fmla="*/ 209577 h 213950"/>
                  <a:gd name="connsiteX2" fmla="*/ 1898894 w 1898894"/>
                  <a:gd name="connsiteY2" fmla="*/ 129265 h 213950"/>
                  <a:gd name="connsiteX0" fmla="*/ 0 w 1898894"/>
                  <a:gd name="connsiteY0" fmla="*/ 12981 h 215118"/>
                  <a:gd name="connsiteX1" fmla="*/ 996128 w 1898894"/>
                  <a:gd name="connsiteY1" fmla="*/ 209577 h 215118"/>
                  <a:gd name="connsiteX2" fmla="*/ 1898894 w 1898894"/>
                  <a:gd name="connsiteY2" fmla="*/ 129265 h 215118"/>
                  <a:gd name="connsiteX0" fmla="*/ 0 w 1898894"/>
                  <a:gd name="connsiteY0" fmla="*/ 0 h 116284"/>
                  <a:gd name="connsiteX1" fmla="*/ 1898894 w 1898894"/>
                  <a:gd name="connsiteY1" fmla="*/ 116284 h 116284"/>
                  <a:gd name="connsiteX0" fmla="*/ 0 w 1898894"/>
                  <a:gd name="connsiteY0" fmla="*/ 0 h 141599"/>
                  <a:gd name="connsiteX1" fmla="*/ 1898894 w 1898894"/>
                  <a:gd name="connsiteY1" fmla="*/ 116284 h 141599"/>
                  <a:gd name="connsiteX0" fmla="*/ 0 w 1903852"/>
                  <a:gd name="connsiteY0" fmla="*/ 0 h 116027"/>
                  <a:gd name="connsiteX1" fmla="*/ 1903852 w 1903852"/>
                  <a:gd name="connsiteY1" fmla="*/ 87101 h 116027"/>
                  <a:gd name="connsiteX0" fmla="*/ 0 w 1903852"/>
                  <a:gd name="connsiteY0" fmla="*/ 0 h 128259"/>
                  <a:gd name="connsiteX1" fmla="*/ 1903852 w 1903852"/>
                  <a:gd name="connsiteY1" fmla="*/ 87101 h 128259"/>
                  <a:gd name="connsiteX0" fmla="*/ 0 w 1908810"/>
                  <a:gd name="connsiteY0" fmla="*/ 0 h 104334"/>
                  <a:gd name="connsiteX1" fmla="*/ 1908810 w 1908810"/>
                  <a:gd name="connsiteY1" fmla="*/ 57918 h 104334"/>
                  <a:gd name="connsiteX0" fmla="*/ 0 w 1908810"/>
                  <a:gd name="connsiteY0" fmla="*/ 0 h 136462"/>
                  <a:gd name="connsiteX1" fmla="*/ 1908810 w 1908810"/>
                  <a:gd name="connsiteY1" fmla="*/ 57918 h 136462"/>
                  <a:gd name="connsiteX0" fmla="*/ 0 w 1493031"/>
                  <a:gd name="connsiteY0" fmla="*/ 0 h 174740"/>
                  <a:gd name="connsiteX1" fmla="*/ 1493031 w 1493031"/>
                  <a:gd name="connsiteY1" fmla="*/ 105508 h 174740"/>
                  <a:gd name="connsiteX0" fmla="*/ 0 w 1493031"/>
                  <a:gd name="connsiteY0" fmla="*/ 0 h 153057"/>
                  <a:gd name="connsiteX1" fmla="*/ 1493031 w 1493031"/>
                  <a:gd name="connsiteY1" fmla="*/ 105508 h 153057"/>
                  <a:gd name="connsiteX0" fmla="*/ 0 w 1493031"/>
                  <a:gd name="connsiteY0" fmla="*/ 0 h 110774"/>
                  <a:gd name="connsiteX1" fmla="*/ 1493031 w 1493031"/>
                  <a:gd name="connsiteY1" fmla="*/ 53847 h 110774"/>
                  <a:gd name="connsiteX0" fmla="*/ 0 w 1656379"/>
                  <a:gd name="connsiteY0" fmla="*/ 0 h 99845"/>
                  <a:gd name="connsiteX1" fmla="*/ 1656379 w 1656379"/>
                  <a:gd name="connsiteY1" fmla="*/ 39707 h 99845"/>
                  <a:gd name="connsiteX0" fmla="*/ 0 w 1656379"/>
                  <a:gd name="connsiteY0" fmla="*/ 0 h 87300"/>
                  <a:gd name="connsiteX1" fmla="*/ 1656379 w 1656379"/>
                  <a:gd name="connsiteY1" fmla="*/ 39707 h 87300"/>
                  <a:gd name="connsiteX0" fmla="*/ 0 w 1205392"/>
                  <a:gd name="connsiteY0" fmla="*/ 0 h 65792"/>
                  <a:gd name="connsiteX1" fmla="*/ 1205392 w 1205392"/>
                  <a:gd name="connsiteY1" fmla="*/ 10210 h 65792"/>
                  <a:gd name="connsiteX0" fmla="*/ 0 w 1205392"/>
                  <a:gd name="connsiteY0" fmla="*/ 0 h 41888"/>
                  <a:gd name="connsiteX1" fmla="*/ 1205392 w 1205392"/>
                  <a:gd name="connsiteY1" fmla="*/ 10210 h 41888"/>
                  <a:gd name="connsiteX0" fmla="*/ 0 w 1205392"/>
                  <a:gd name="connsiteY0" fmla="*/ 0 h 66143"/>
                  <a:gd name="connsiteX1" fmla="*/ 1205392 w 1205392"/>
                  <a:gd name="connsiteY1" fmla="*/ 10210 h 66143"/>
                  <a:gd name="connsiteX0" fmla="*/ 0 w 799992"/>
                  <a:gd name="connsiteY0" fmla="*/ 0 h 78960"/>
                  <a:gd name="connsiteX1" fmla="*/ 799992 w 799992"/>
                  <a:gd name="connsiteY1" fmla="*/ 36229 h 78960"/>
                  <a:gd name="connsiteX0" fmla="*/ 0 w 799992"/>
                  <a:gd name="connsiteY0" fmla="*/ 0 h 59830"/>
                  <a:gd name="connsiteX1" fmla="*/ 799992 w 799992"/>
                  <a:gd name="connsiteY1" fmla="*/ 36229 h 59830"/>
                  <a:gd name="connsiteX0" fmla="*/ 0 w 799992"/>
                  <a:gd name="connsiteY0" fmla="*/ 0 h 39607"/>
                  <a:gd name="connsiteX1" fmla="*/ 799992 w 799992"/>
                  <a:gd name="connsiteY1" fmla="*/ 36229 h 39607"/>
                  <a:gd name="connsiteX0" fmla="*/ 0 w 837880"/>
                  <a:gd name="connsiteY0" fmla="*/ 0 h 34762"/>
                  <a:gd name="connsiteX1" fmla="*/ 837880 w 837880"/>
                  <a:gd name="connsiteY1" fmla="*/ 28795 h 34762"/>
                  <a:gd name="connsiteX0" fmla="*/ 0 w 837880"/>
                  <a:gd name="connsiteY0" fmla="*/ 0 h 28795"/>
                  <a:gd name="connsiteX1" fmla="*/ 837880 w 837880"/>
                  <a:gd name="connsiteY1" fmla="*/ 28795 h 28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7880" h="28795">
                    <a:moveTo>
                      <a:pt x="0" y="0"/>
                    </a:moveTo>
                    <a:lnTo>
                      <a:pt x="837880" y="28795"/>
                    </a:ln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Oval 39"/>
              <p:cNvSpPr/>
              <p:nvPr/>
            </p:nvSpPr>
            <p:spPr>
              <a:xfrm>
                <a:off x="2230752" y="4229902"/>
                <a:ext cx="1154419" cy="5612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76641"/>
                  <a:gd name="connsiteY0" fmla="*/ 0 h 122958"/>
                  <a:gd name="connsiteX1" fmla="*/ 1876641 w 1876641"/>
                  <a:gd name="connsiteY1" fmla="*/ 122958 h 122958"/>
                  <a:gd name="connsiteX0" fmla="*/ 0 w 1876641"/>
                  <a:gd name="connsiteY0" fmla="*/ 1706 h 124664"/>
                  <a:gd name="connsiteX1" fmla="*/ 1360482 w 1876641"/>
                  <a:gd name="connsiteY1" fmla="*/ 5533 h 124664"/>
                  <a:gd name="connsiteX2" fmla="*/ 1876641 w 1876641"/>
                  <a:gd name="connsiteY2" fmla="*/ 124664 h 124664"/>
                  <a:gd name="connsiteX0" fmla="*/ 0 w 2248465"/>
                  <a:gd name="connsiteY0" fmla="*/ 139688 h 145221"/>
                  <a:gd name="connsiteX1" fmla="*/ 1360482 w 2248465"/>
                  <a:gd name="connsiteY1" fmla="*/ 143515 h 145221"/>
                  <a:gd name="connsiteX2" fmla="*/ 2248465 w 2248465"/>
                  <a:gd name="connsiteY2" fmla="*/ 0 h 145221"/>
                  <a:gd name="connsiteX0" fmla="*/ 0 w 2248465"/>
                  <a:gd name="connsiteY0" fmla="*/ 139688 h 139688"/>
                  <a:gd name="connsiteX1" fmla="*/ 2248465 w 2248465"/>
                  <a:gd name="connsiteY1" fmla="*/ 0 h 139688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97521 h 97521"/>
                  <a:gd name="connsiteX1" fmla="*/ 493452 w 493452"/>
                  <a:gd name="connsiteY1" fmla="*/ 11335 h 97521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49316 h 49316"/>
                  <a:gd name="connsiteX1" fmla="*/ 493452 w 493452"/>
                  <a:gd name="connsiteY1" fmla="*/ 6904 h 49316"/>
                  <a:gd name="connsiteX0" fmla="*/ 0 w 493452"/>
                  <a:gd name="connsiteY0" fmla="*/ 42412 h 42412"/>
                  <a:gd name="connsiteX1" fmla="*/ 493452 w 493452"/>
                  <a:gd name="connsiteY1" fmla="*/ 0 h 42412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80608"/>
                  <a:gd name="connsiteY0" fmla="*/ 65355 h 65355"/>
                  <a:gd name="connsiteX1" fmla="*/ 480608 w 480608"/>
                  <a:gd name="connsiteY1" fmla="*/ 0 h 65355"/>
                  <a:gd name="connsiteX0" fmla="*/ 0 w 322065"/>
                  <a:gd name="connsiteY0" fmla="*/ 51215 h 51215"/>
                  <a:gd name="connsiteX1" fmla="*/ 322065 w 322065"/>
                  <a:gd name="connsiteY1" fmla="*/ 0 h 51215"/>
                  <a:gd name="connsiteX0" fmla="*/ 0 w 747281"/>
                  <a:gd name="connsiteY0" fmla="*/ 25932 h 25932"/>
                  <a:gd name="connsiteX1" fmla="*/ 747281 w 747281"/>
                  <a:gd name="connsiteY1" fmla="*/ 0 h 25932"/>
                  <a:gd name="connsiteX0" fmla="*/ 0 w 790232"/>
                  <a:gd name="connsiteY0" fmla="*/ 0 h 20420"/>
                  <a:gd name="connsiteX1" fmla="*/ 790232 w 790232"/>
                  <a:gd name="connsiteY1" fmla="*/ 20420 h 20420"/>
                  <a:gd name="connsiteX0" fmla="*/ 0 w 790232"/>
                  <a:gd name="connsiteY0" fmla="*/ 29833 h 50253"/>
                  <a:gd name="connsiteX1" fmla="*/ 790232 w 790232"/>
                  <a:gd name="connsiteY1" fmla="*/ 50253 h 50253"/>
                  <a:gd name="connsiteX0" fmla="*/ 0 w 790232"/>
                  <a:gd name="connsiteY0" fmla="*/ 46812 h 67232"/>
                  <a:gd name="connsiteX1" fmla="*/ 790232 w 790232"/>
                  <a:gd name="connsiteY1" fmla="*/ 67232 h 67232"/>
                  <a:gd name="connsiteX0" fmla="*/ 0 w 1138800"/>
                  <a:gd name="connsiteY0" fmla="*/ 97085 h 97085"/>
                  <a:gd name="connsiteX1" fmla="*/ 1138800 w 1138800"/>
                  <a:gd name="connsiteY1" fmla="*/ 43163 h 97085"/>
                  <a:gd name="connsiteX0" fmla="*/ 0 w 1138800"/>
                  <a:gd name="connsiteY0" fmla="*/ 53922 h 53922"/>
                  <a:gd name="connsiteX1" fmla="*/ 1138800 w 1138800"/>
                  <a:gd name="connsiteY1" fmla="*/ 0 h 53922"/>
                  <a:gd name="connsiteX0" fmla="*/ 0 w 1138800"/>
                  <a:gd name="connsiteY0" fmla="*/ 53922 h 71840"/>
                  <a:gd name="connsiteX1" fmla="*/ 1138800 w 1138800"/>
                  <a:gd name="connsiteY1" fmla="*/ 0 h 71840"/>
                  <a:gd name="connsiteX0" fmla="*/ 0 w 1138800"/>
                  <a:gd name="connsiteY0" fmla="*/ 53922 h 74075"/>
                  <a:gd name="connsiteX1" fmla="*/ 14637 w 1138800"/>
                  <a:gd name="connsiteY1" fmla="*/ 59601 h 74075"/>
                  <a:gd name="connsiteX2" fmla="*/ 1138800 w 1138800"/>
                  <a:gd name="connsiteY2" fmla="*/ 0 h 74075"/>
                  <a:gd name="connsiteX0" fmla="*/ 0 w 1138800"/>
                  <a:gd name="connsiteY0" fmla="*/ 53922 h 68422"/>
                  <a:gd name="connsiteX1" fmla="*/ 52524 w 1138800"/>
                  <a:gd name="connsiteY1" fmla="*/ 48450 h 68422"/>
                  <a:gd name="connsiteX2" fmla="*/ 1138800 w 1138800"/>
                  <a:gd name="connsiteY2" fmla="*/ 0 h 68422"/>
                  <a:gd name="connsiteX0" fmla="*/ 0 w 1165322"/>
                  <a:gd name="connsiteY0" fmla="*/ 27903 h 57903"/>
                  <a:gd name="connsiteX1" fmla="*/ 52524 w 1165322"/>
                  <a:gd name="connsiteY1" fmla="*/ 22431 h 57903"/>
                  <a:gd name="connsiteX2" fmla="*/ 1165322 w 1165322"/>
                  <a:gd name="connsiteY2" fmla="*/ 0 h 57903"/>
                  <a:gd name="connsiteX0" fmla="*/ 0 w 1165322"/>
                  <a:gd name="connsiteY0" fmla="*/ 27903 h 27915"/>
                  <a:gd name="connsiteX1" fmla="*/ 52524 w 1165322"/>
                  <a:gd name="connsiteY1" fmla="*/ 22431 h 27915"/>
                  <a:gd name="connsiteX2" fmla="*/ 1165322 w 1165322"/>
                  <a:gd name="connsiteY2" fmla="*/ 0 h 27915"/>
                  <a:gd name="connsiteX0" fmla="*/ 0 w 1176688"/>
                  <a:gd name="connsiteY0" fmla="*/ 5600 h 5612"/>
                  <a:gd name="connsiteX1" fmla="*/ 52524 w 1176688"/>
                  <a:gd name="connsiteY1" fmla="*/ 128 h 5612"/>
                  <a:gd name="connsiteX2" fmla="*/ 1176688 w 1176688"/>
                  <a:gd name="connsiteY2" fmla="*/ 0 h 5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76688" h="5612">
                    <a:moveTo>
                      <a:pt x="0" y="5600"/>
                    </a:moveTo>
                    <a:cubicBezTo>
                      <a:pt x="2440" y="5927"/>
                      <a:pt x="49475" y="-281"/>
                      <a:pt x="52524" y="128"/>
                    </a:cubicBezTo>
                    <a:lnTo>
                      <a:pt x="1176688" y="0"/>
                    </a:lnTo>
                  </a:path>
                </a:pathLst>
              </a:custGeom>
              <a:noFill/>
              <a:ln w="19050">
                <a:solidFill>
                  <a:srgbClr val="BFBFBF">
                    <a:alpha val="25098"/>
                  </a:srgb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84" name="Group 183"/>
          <p:cNvGrpSpPr/>
          <p:nvPr/>
        </p:nvGrpSpPr>
        <p:grpSpPr>
          <a:xfrm>
            <a:off x="2883018" y="3916389"/>
            <a:ext cx="4563041" cy="222657"/>
            <a:chOff x="2883018" y="3916389"/>
            <a:chExt cx="4563041" cy="222657"/>
          </a:xfrm>
        </p:grpSpPr>
        <p:grpSp>
          <p:nvGrpSpPr>
            <p:cNvPr id="185" name="Group 184"/>
            <p:cNvGrpSpPr/>
            <p:nvPr/>
          </p:nvGrpSpPr>
          <p:grpSpPr>
            <a:xfrm>
              <a:off x="2883018" y="3916389"/>
              <a:ext cx="4563041" cy="222657"/>
              <a:chOff x="2883018" y="3916389"/>
              <a:chExt cx="4563041" cy="222657"/>
            </a:xfrm>
          </p:grpSpPr>
          <p:grpSp>
            <p:nvGrpSpPr>
              <p:cNvPr id="187" name="Group 186"/>
              <p:cNvGrpSpPr/>
              <p:nvPr/>
            </p:nvGrpSpPr>
            <p:grpSpPr>
              <a:xfrm>
                <a:off x="2883018" y="3934231"/>
                <a:ext cx="4563041" cy="129687"/>
                <a:chOff x="2883018" y="3934231"/>
                <a:chExt cx="4563041" cy="129687"/>
              </a:xfrm>
            </p:grpSpPr>
            <p:sp>
              <p:nvSpPr>
                <p:cNvPr id="205" name="Rectangle 204"/>
                <p:cNvSpPr/>
                <p:nvPr/>
              </p:nvSpPr>
              <p:spPr>
                <a:xfrm>
                  <a:off x="2883018" y="4032729"/>
                  <a:ext cx="31189" cy="31189"/>
                </a:xfrm>
                <a:prstGeom prst="rect">
                  <a:avLst/>
                </a:prstGeom>
                <a:solidFill>
                  <a:srgbClr val="C00000"/>
                </a:solidFill>
                <a:ln w="381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06" name="Rectangle 205"/>
                <p:cNvSpPr/>
                <p:nvPr/>
              </p:nvSpPr>
              <p:spPr>
                <a:xfrm>
                  <a:off x="3444434" y="3983630"/>
                  <a:ext cx="31189" cy="31189"/>
                </a:xfrm>
                <a:prstGeom prst="rect">
                  <a:avLst/>
                </a:prstGeom>
                <a:solidFill>
                  <a:srgbClr val="C00000"/>
                </a:solidFill>
                <a:ln w="381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07" name="Rectangle 206"/>
                <p:cNvSpPr/>
                <p:nvPr/>
              </p:nvSpPr>
              <p:spPr>
                <a:xfrm>
                  <a:off x="4192988" y="4021198"/>
                  <a:ext cx="31189" cy="31189"/>
                </a:xfrm>
                <a:prstGeom prst="rect">
                  <a:avLst/>
                </a:prstGeom>
                <a:solidFill>
                  <a:srgbClr val="C00000"/>
                </a:solidFill>
                <a:ln w="381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08" name="Rectangle 207"/>
                <p:cNvSpPr/>
                <p:nvPr/>
              </p:nvSpPr>
              <p:spPr>
                <a:xfrm>
                  <a:off x="4340911" y="3985025"/>
                  <a:ext cx="31189" cy="31189"/>
                </a:xfrm>
                <a:prstGeom prst="rect">
                  <a:avLst/>
                </a:prstGeom>
                <a:solidFill>
                  <a:srgbClr val="C00000"/>
                </a:solidFill>
                <a:ln w="381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09" name="Rectangle 208"/>
                <p:cNvSpPr/>
                <p:nvPr/>
              </p:nvSpPr>
              <p:spPr>
                <a:xfrm>
                  <a:off x="4779557" y="3934231"/>
                  <a:ext cx="31189" cy="31189"/>
                </a:xfrm>
                <a:prstGeom prst="rect">
                  <a:avLst/>
                </a:prstGeom>
                <a:solidFill>
                  <a:srgbClr val="C00000"/>
                </a:solidFill>
                <a:ln w="381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10" name="Rectangle 209"/>
                <p:cNvSpPr/>
                <p:nvPr/>
              </p:nvSpPr>
              <p:spPr>
                <a:xfrm>
                  <a:off x="5591325" y="4010404"/>
                  <a:ext cx="31189" cy="31189"/>
                </a:xfrm>
                <a:prstGeom prst="rect">
                  <a:avLst/>
                </a:prstGeom>
                <a:solidFill>
                  <a:srgbClr val="C00000"/>
                </a:solidFill>
                <a:ln w="381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11" name="Rectangle 210"/>
                <p:cNvSpPr/>
                <p:nvPr/>
              </p:nvSpPr>
              <p:spPr>
                <a:xfrm>
                  <a:off x="6090215" y="3965420"/>
                  <a:ext cx="31189" cy="31189"/>
                </a:xfrm>
                <a:prstGeom prst="rect">
                  <a:avLst/>
                </a:prstGeom>
                <a:solidFill>
                  <a:srgbClr val="C00000"/>
                </a:solidFill>
                <a:ln w="381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12" name="Rectangle 211"/>
                <p:cNvSpPr/>
                <p:nvPr/>
              </p:nvSpPr>
              <p:spPr>
                <a:xfrm>
                  <a:off x="7414870" y="3968285"/>
                  <a:ext cx="31189" cy="31189"/>
                </a:xfrm>
                <a:prstGeom prst="rect">
                  <a:avLst/>
                </a:prstGeom>
                <a:solidFill>
                  <a:srgbClr val="C00000"/>
                </a:solidFill>
                <a:ln w="381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13" name="Rectangle 212"/>
                <p:cNvSpPr/>
                <p:nvPr/>
              </p:nvSpPr>
              <p:spPr>
                <a:xfrm>
                  <a:off x="6903371" y="4032729"/>
                  <a:ext cx="31189" cy="31189"/>
                </a:xfrm>
                <a:prstGeom prst="rect">
                  <a:avLst/>
                </a:prstGeom>
                <a:solidFill>
                  <a:srgbClr val="C00000"/>
                </a:solidFill>
                <a:ln w="381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</p:grpSp>
          <p:grpSp>
            <p:nvGrpSpPr>
              <p:cNvPr id="188" name="Group 187"/>
              <p:cNvGrpSpPr/>
              <p:nvPr/>
            </p:nvGrpSpPr>
            <p:grpSpPr>
              <a:xfrm>
                <a:off x="2910050" y="3931299"/>
                <a:ext cx="1884494" cy="207747"/>
                <a:chOff x="1251204" y="2772595"/>
                <a:chExt cx="2762420" cy="304530"/>
              </a:xfrm>
            </p:grpSpPr>
            <p:sp>
              <p:nvSpPr>
                <p:cNvPr id="199" name="Oval 39"/>
                <p:cNvSpPr/>
                <p:nvPr/>
              </p:nvSpPr>
              <p:spPr>
                <a:xfrm>
                  <a:off x="1251204" y="2966351"/>
                  <a:ext cx="1464772" cy="110774"/>
                </a:xfrm>
                <a:custGeom>
                  <a:avLst/>
                  <a:gdLst>
                    <a:gd name="connsiteX0" fmla="*/ 0 w 381000"/>
                    <a:gd name="connsiteY0" fmla="*/ 128016 h 256032"/>
                    <a:gd name="connsiteX1" fmla="*/ 190500 w 381000"/>
                    <a:gd name="connsiteY1" fmla="*/ 0 h 256032"/>
                    <a:gd name="connsiteX2" fmla="*/ 381000 w 381000"/>
                    <a:gd name="connsiteY2" fmla="*/ 128016 h 256032"/>
                    <a:gd name="connsiteX3" fmla="*/ 190500 w 381000"/>
                    <a:gd name="connsiteY3" fmla="*/ 256032 h 256032"/>
                    <a:gd name="connsiteX4" fmla="*/ 0 w 381000"/>
                    <a:gd name="connsiteY4" fmla="*/ 128016 h 256032"/>
                    <a:gd name="connsiteX0" fmla="*/ 0 w 381000"/>
                    <a:gd name="connsiteY0" fmla="*/ 128016 h 347472"/>
                    <a:gd name="connsiteX1" fmla="*/ 190500 w 381000"/>
                    <a:gd name="connsiteY1" fmla="*/ 0 h 347472"/>
                    <a:gd name="connsiteX2" fmla="*/ 381000 w 381000"/>
                    <a:gd name="connsiteY2" fmla="*/ 128016 h 347472"/>
                    <a:gd name="connsiteX3" fmla="*/ 281940 w 381000"/>
                    <a:gd name="connsiteY3" fmla="*/ 347472 h 347472"/>
                    <a:gd name="connsiteX0" fmla="*/ 0 w 381000"/>
                    <a:gd name="connsiteY0" fmla="*/ 128016 h 128016"/>
                    <a:gd name="connsiteX1" fmla="*/ 190500 w 381000"/>
                    <a:gd name="connsiteY1" fmla="*/ 0 h 128016"/>
                    <a:gd name="connsiteX2" fmla="*/ 381000 w 381000"/>
                    <a:gd name="connsiteY2" fmla="*/ 128016 h 128016"/>
                    <a:gd name="connsiteX0" fmla="*/ 0 w 381000"/>
                    <a:gd name="connsiteY0" fmla="*/ 13039 h 182203"/>
                    <a:gd name="connsiteX1" fmla="*/ 204216 w 381000"/>
                    <a:gd name="connsiteY1" fmla="*/ 182203 h 182203"/>
                    <a:gd name="connsiteX2" fmla="*/ 381000 w 381000"/>
                    <a:gd name="connsiteY2" fmla="*/ 13039 h 182203"/>
                    <a:gd name="connsiteX0" fmla="*/ 0 w 1673974"/>
                    <a:gd name="connsiteY0" fmla="*/ 10404 h 267032"/>
                    <a:gd name="connsiteX1" fmla="*/ 1479804 w 1673974"/>
                    <a:gd name="connsiteY1" fmla="*/ 266436 h 267032"/>
                    <a:gd name="connsiteX2" fmla="*/ 1656588 w 1673974"/>
                    <a:gd name="connsiteY2" fmla="*/ 97272 h 267032"/>
                    <a:gd name="connsiteX0" fmla="*/ 0 w 2392680"/>
                    <a:gd name="connsiteY0" fmla="*/ 10279 h 266570"/>
                    <a:gd name="connsiteX1" fmla="*/ 1479804 w 2392680"/>
                    <a:gd name="connsiteY1" fmla="*/ 266311 h 266570"/>
                    <a:gd name="connsiteX2" fmla="*/ 2392680 w 2392680"/>
                    <a:gd name="connsiteY2" fmla="*/ 69715 h 266570"/>
                    <a:gd name="connsiteX0" fmla="*/ 0 w 2392680"/>
                    <a:gd name="connsiteY0" fmla="*/ 13935 h 174348"/>
                    <a:gd name="connsiteX1" fmla="*/ 1164336 w 2392680"/>
                    <a:gd name="connsiteY1" fmla="*/ 173955 h 174348"/>
                    <a:gd name="connsiteX2" fmla="*/ 2392680 w 2392680"/>
                    <a:gd name="connsiteY2" fmla="*/ 73371 h 174348"/>
                    <a:gd name="connsiteX0" fmla="*/ 0 w 2415540"/>
                    <a:gd name="connsiteY0" fmla="*/ 12839 h 201099"/>
                    <a:gd name="connsiteX1" fmla="*/ 1187196 w 2415540"/>
                    <a:gd name="connsiteY1" fmla="*/ 200291 h 201099"/>
                    <a:gd name="connsiteX2" fmla="*/ 2415540 w 2415540"/>
                    <a:gd name="connsiteY2" fmla="*/ 99707 h 201099"/>
                    <a:gd name="connsiteX0" fmla="*/ 0 w 2401559"/>
                    <a:gd name="connsiteY0" fmla="*/ 12498 h 200070"/>
                    <a:gd name="connsiteX1" fmla="*/ 1187196 w 2401559"/>
                    <a:gd name="connsiteY1" fmla="*/ 199950 h 200070"/>
                    <a:gd name="connsiteX2" fmla="*/ 2401559 w 2401559"/>
                    <a:gd name="connsiteY2" fmla="*/ 49074 h 200070"/>
                    <a:gd name="connsiteX0" fmla="*/ 0 w 2392239"/>
                    <a:gd name="connsiteY0" fmla="*/ 11890 h 217895"/>
                    <a:gd name="connsiteX1" fmla="*/ 1177876 w 2392239"/>
                    <a:gd name="connsiteY1" fmla="*/ 217630 h 217895"/>
                    <a:gd name="connsiteX2" fmla="*/ 2392239 w 2392239"/>
                    <a:gd name="connsiteY2" fmla="*/ 66754 h 217895"/>
                    <a:gd name="connsiteX0" fmla="*/ 0 w 2392239"/>
                    <a:gd name="connsiteY0" fmla="*/ 12244 h 209116"/>
                    <a:gd name="connsiteX1" fmla="*/ 996128 w 2392239"/>
                    <a:gd name="connsiteY1" fmla="*/ 208840 h 209116"/>
                    <a:gd name="connsiteX2" fmla="*/ 2392239 w 2392239"/>
                    <a:gd name="connsiteY2" fmla="*/ 67108 h 209116"/>
                    <a:gd name="connsiteX0" fmla="*/ 0 w 2392239"/>
                    <a:gd name="connsiteY0" fmla="*/ 12981 h 211773"/>
                    <a:gd name="connsiteX1" fmla="*/ 996128 w 2392239"/>
                    <a:gd name="connsiteY1" fmla="*/ 209577 h 211773"/>
                    <a:gd name="connsiteX2" fmla="*/ 2392239 w 2392239"/>
                    <a:gd name="connsiteY2" fmla="*/ 67845 h 211773"/>
                    <a:gd name="connsiteX0" fmla="*/ 0 w 1876641"/>
                    <a:gd name="connsiteY0" fmla="*/ 12981 h 212573"/>
                    <a:gd name="connsiteX1" fmla="*/ 996128 w 1876641"/>
                    <a:gd name="connsiteY1" fmla="*/ 209577 h 212573"/>
                    <a:gd name="connsiteX2" fmla="*/ 1876641 w 1876641"/>
                    <a:gd name="connsiteY2" fmla="*/ 135939 h 212573"/>
                    <a:gd name="connsiteX0" fmla="*/ 0 w 1832021"/>
                    <a:gd name="connsiteY0" fmla="*/ 12981 h 212739"/>
                    <a:gd name="connsiteX1" fmla="*/ 996128 w 1832021"/>
                    <a:gd name="connsiteY1" fmla="*/ 209577 h 212739"/>
                    <a:gd name="connsiteX2" fmla="*/ 1832021 w 1832021"/>
                    <a:gd name="connsiteY2" fmla="*/ 145667 h 212739"/>
                    <a:gd name="connsiteX0" fmla="*/ 0 w 1832021"/>
                    <a:gd name="connsiteY0" fmla="*/ 12981 h 214586"/>
                    <a:gd name="connsiteX1" fmla="*/ 996128 w 1832021"/>
                    <a:gd name="connsiteY1" fmla="*/ 209577 h 214586"/>
                    <a:gd name="connsiteX2" fmla="*/ 1832021 w 1832021"/>
                    <a:gd name="connsiteY2" fmla="*/ 145667 h 214586"/>
                    <a:gd name="connsiteX0" fmla="*/ 0 w 1898894"/>
                    <a:gd name="connsiteY0" fmla="*/ 12981 h 213950"/>
                    <a:gd name="connsiteX1" fmla="*/ 996128 w 1898894"/>
                    <a:gd name="connsiteY1" fmla="*/ 209577 h 213950"/>
                    <a:gd name="connsiteX2" fmla="*/ 1898894 w 1898894"/>
                    <a:gd name="connsiteY2" fmla="*/ 129265 h 213950"/>
                    <a:gd name="connsiteX0" fmla="*/ 0 w 1898894"/>
                    <a:gd name="connsiteY0" fmla="*/ 12981 h 215118"/>
                    <a:gd name="connsiteX1" fmla="*/ 996128 w 1898894"/>
                    <a:gd name="connsiteY1" fmla="*/ 209577 h 215118"/>
                    <a:gd name="connsiteX2" fmla="*/ 1898894 w 1898894"/>
                    <a:gd name="connsiteY2" fmla="*/ 129265 h 215118"/>
                    <a:gd name="connsiteX0" fmla="*/ 0 w 1898894"/>
                    <a:gd name="connsiteY0" fmla="*/ 0 h 116284"/>
                    <a:gd name="connsiteX1" fmla="*/ 1898894 w 1898894"/>
                    <a:gd name="connsiteY1" fmla="*/ 116284 h 116284"/>
                    <a:gd name="connsiteX0" fmla="*/ 0 w 1898894"/>
                    <a:gd name="connsiteY0" fmla="*/ 0 h 141599"/>
                    <a:gd name="connsiteX1" fmla="*/ 1898894 w 1898894"/>
                    <a:gd name="connsiteY1" fmla="*/ 116284 h 141599"/>
                    <a:gd name="connsiteX0" fmla="*/ 0 w 1903852"/>
                    <a:gd name="connsiteY0" fmla="*/ 0 h 116027"/>
                    <a:gd name="connsiteX1" fmla="*/ 1903852 w 1903852"/>
                    <a:gd name="connsiteY1" fmla="*/ 87101 h 116027"/>
                    <a:gd name="connsiteX0" fmla="*/ 0 w 1903852"/>
                    <a:gd name="connsiteY0" fmla="*/ 0 h 128259"/>
                    <a:gd name="connsiteX1" fmla="*/ 1903852 w 1903852"/>
                    <a:gd name="connsiteY1" fmla="*/ 87101 h 128259"/>
                    <a:gd name="connsiteX0" fmla="*/ 0 w 1908810"/>
                    <a:gd name="connsiteY0" fmla="*/ 0 h 104334"/>
                    <a:gd name="connsiteX1" fmla="*/ 1908810 w 1908810"/>
                    <a:gd name="connsiteY1" fmla="*/ 57918 h 104334"/>
                    <a:gd name="connsiteX0" fmla="*/ 0 w 1908810"/>
                    <a:gd name="connsiteY0" fmla="*/ 0 h 136462"/>
                    <a:gd name="connsiteX1" fmla="*/ 1908810 w 1908810"/>
                    <a:gd name="connsiteY1" fmla="*/ 57918 h 136462"/>
                    <a:gd name="connsiteX0" fmla="*/ 0 w 1493031"/>
                    <a:gd name="connsiteY0" fmla="*/ 0 h 174740"/>
                    <a:gd name="connsiteX1" fmla="*/ 1493031 w 1493031"/>
                    <a:gd name="connsiteY1" fmla="*/ 105508 h 174740"/>
                    <a:gd name="connsiteX0" fmla="*/ 0 w 1493031"/>
                    <a:gd name="connsiteY0" fmla="*/ 0 h 153057"/>
                    <a:gd name="connsiteX1" fmla="*/ 1493031 w 1493031"/>
                    <a:gd name="connsiteY1" fmla="*/ 105508 h 153057"/>
                    <a:gd name="connsiteX0" fmla="*/ 0 w 1493031"/>
                    <a:gd name="connsiteY0" fmla="*/ 0 h 110774"/>
                    <a:gd name="connsiteX1" fmla="*/ 1493031 w 1493031"/>
                    <a:gd name="connsiteY1" fmla="*/ 53847 h 1107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3031" h="110774">
                      <a:moveTo>
                        <a:pt x="0" y="0"/>
                      </a:moveTo>
                      <a:cubicBezTo>
                        <a:pt x="632965" y="38761"/>
                        <a:pt x="542334" y="192696"/>
                        <a:pt x="1493031" y="53847"/>
                      </a:cubicBezTo>
                    </a:path>
                  </a:pathLst>
                </a:custGeom>
                <a:noFill/>
                <a:ln w="190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00" name="Oval 39"/>
                <p:cNvSpPr/>
                <p:nvPr/>
              </p:nvSpPr>
              <p:spPr>
                <a:xfrm>
                  <a:off x="1472185" y="2899659"/>
                  <a:ext cx="1243502" cy="64074"/>
                </a:xfrm>
                <a:custGeom>
                  <a:avLst/>
                  <a:gdLst>
                    <a:gd name="connsiteX0" fmla="*/ 0 w 381000"/>
                    <a:gd name="connsiteY0" fmla="*/ 128016 h 256032"/>
                    <a:gd name="connsiteX1" fmla="*/ 190500 w 381000"/>
                    <a:gd name="connsiteY1" fmla="*/ 0 h 256032"/>
                    <a:gd name="connsiteX2" fmla="*/ 381000 w 381000"/>
                    <a:gd name="connsiteY2" fmla="*/ 128016 h 256032"/>
                    <a:gd name="connsiteX3" fmla="*/ 190500 w 381000"/>
                    <a:gd name="connsiteY3" fmla="*/ 256032 h 256032"/>
                    <a:gd name="connsiteX4" fmla="*/ 0 w 381000"/>
                    <a:gd name="connsiteY4" fmla="*/ 128016 h 256032"/>
                    <a:gd name="connsiteX0" fmla="*/ 0 w 381000"/>
                    <a:gd name="connsiteY0" fmla="*/ 128016 h 347472"/>
                    <a:gd name="connsiteX1" fmla="*/ 190500 w 381000"/>
                    <a:gd name="connsiteY1" fmla="*/ 0 h 347472"/>
                    <a:gd name="connsiteX2" fmla="*/ 381000 w 381000"/>
                    <a:gd name="connsiteY2" fmla="*/ 128016 h 347472"/>
                    <a:gd name="connsiteX3" fmla="*/ 281940 w 381000"/>
                    <a:gd name="connsiteY3" fmla="*/ 347472 h 347472"/>
                    <a:gd name="connsiteX0" fmla="*/ 0 w 381000"/>
                    <a:gd name="connsiteY0" fmla="*/ 128016 h 128016"/>
                    <a:gd name="connsiteX1" fmla="*/ 190500 w 381000"/>
                    <a:gd name="connsiteY1" fmla="*/ 0 h 128016"/>
                    <a:gd name="connsiteX2" fmla="*/ 381000 w 381000"/>
                    <a:gd name="connsiteY2" fmla="*/ 128016 h 128016"/>
                    <a:gd name="connsiteX0" fmla="*/ 0 w 381000"/>
                    <a:gd name="connsiteY0" fmla="*/ 13039 h 182203"/>
                    <a:gd name="connsiteX1" fmla="*/ 204216 w 381000"/>
                    <a:gd name="connsiteY1" fmla="*/ 182203 h 182203"/>
                    <a:gd name="connsiteX2" fmla="*/ 381000 w 381000"/>
                    <a:gd name="connsiteY2" fmla="*/ 13039 h 182203"/>
                    <a:gd name="connsiteX0" fmla="*/ 0 w 1673974"/>
                    <a:gd name="connsiteY0" fmla="*/ 10404 h 267032"/>
                    <a:gd name="connsiteX1" fmla="*/ 1479804 w 1673974"/>
                    <a:gd name="connsiteY1" fmla="*/ 266436 h 267032"/>
                    <a:gd name="connsiteX2" fmla="*/ 1656588 w 1673974"/>
                    <a:gd name="connsiteY2" fmla="*/ 97272 h 267032"/>
                    <a:gd name="connsiteX0" fmla="*/ 0 w 2392680"/>
                    <a:gd name="connsiteY0" fmla="*/ 10279 h 266570"/>
                    <a:gd name="connsiteX1" fmla="*/ 1479804 w 2392680"/>
                    <a:gd name="connsiteY1" fmla="*/ 266311 h 266570"/>
                    <a:gd name="connsiteX2" fmla="*/ 2392680 w 2392680"/>
                    <a:gd name="connsiteY2" fmla="*/ 69715 h 266570"/>
                    <a:gd name="connsiteX0" fmla="*/ 0 w 2392680"/>
                    <a:gd name="connsiteY0" fmla="*/ 13935 h 174348"/>
                    <a:gd name="connsiteX1" fmla="*/ 1164336 w 2392680"/>
                    <a:gd name="connsiteY1" fmla="*/ 173955 h 174348"/>
                    <a:gd name="connsiteX2" fmla="*/ 2392680 w 2392680"/>
                    <a:gd name="connsiteY2" fmla="*/ 73371 h 174348"/>
                    <a:gd name="connsiteX0" fmla="*/ 0 w 2415540"/>
                    <a:gd name="connsiteY0" fmla="*/ 12839 h 201099"/>
                    <a:gd name="connsiteX1" fmla="*/ 1187196 w 2415540"/>
                    <a:gd name="connsiteY1" fmla="*/ 200291 h 201099"/>
                    <a:gd name="connsiteX2" fmla="*/ 2415540 w 2415540"/>
                    <a:gd name="connsiteY2" fmla="*/ 99707 h 201099"/>
                    <a:gd name="connsiteX0" fmla="*/ 0 w 2401559"/>
                    <a:gd name="connsiteY0" fmla="*/ 12498 h 200070"/>
                    <a:gd name="connsiteX1" fmla="*/ 1187196 w 2401559"/>
                    <a:gd name="connsiteY1" fmla="*/ 199950 h 200070"/>
                    <a:gd name="connsiteX2" fmla="*/ 2401559 w 2401559"/>
                    <a:gd name="connsiteY2" fmla="*/ 49074 h 200070"/>
                    <a:gd name="connsiteX0" fmla="*/ 0 w 2392239"/>
                    <a:gd name="connsiteY0" fmla="*/ 11890 h 217895"/>
                    <a:gd name="connsiteX1" fmla="*/ 1177876 w 2392239"/>
                    <a:gd name="connsiteY1" fmla="*/ 217630 h 217895"/>
                    <a:gd name="connsiteX2" fmla="*/ 2392239 w 2392239"/>
                    <a:gd name="connsiteY2" fmla="*/ 66754 h 217895"/>
                    <a:gd name="connsiteX0" fmla="*/ 0 w 2392239"/>
                    <a:gd name="connsiteY0" fmla="*/ 12244 h 209116"/>
                    <a:gd name="connsiteX1" fmla="*/ 996128 w 2392239"/>
                    <a:gd name="connsiteY1" fmla="*/ 208840 h 209116"/>
                    <a:gd name="connsiteX2" fmla="*/ 2392239 w 2392239"/>
                    <a:gd name="connsiteY2" fmla="*/ 67108 h 209116"/>
                    <a:gd name="connsiteX0" fmla="*/ 0 w 2392239"/>
                    <a:gd name="connsiteY0" fmla="*/ 12981 h 211773"/>
                    <a:gd name="connsiteX1" fmla="*/ 996128 w 2392239"/>
                    <a:gd name="connsiteY1" fmla="*/ 209577 h 211773"/>
                    <a:gd name="connsiteX2" fmla="*/ 2392239 w 2392239"/>
                    <a:gd name="connsiteY2" fmla="*/ 67845 h 211773"/>
                    <a:gd name="connsiteX0" fmla="*/ 0 w 2392239"/>
                    <a:gd name="connsiteY0" fmla="*/ 19922 h 118396"/>
                    <a:gd name="connsiteX1" fmla="*/ 1154370 w 2392239"/>
                    <a:gd name="connsiteY1" fmla="*/ 114736 h 118396"/>
                    <a:gd name="connsiteX2" fmla="*/ 2392239 w 2392239"/>
                    <a:gd name="connsiteY2" fmla="*/ 74786 h 118396"/>
                    <a:gd name="connsiteX0" fmla="*/ 0 w 2392239"/>
                    <a:gd name="connsiteY0" fmla="*/ 12580 h 126480"/>
                    <a:gd name="connsiteX1" fmla="*/ 1154370 w 2392239"/>
                    <a:gd name="connsiteY1" fmla="*/ 107394 h 126480"/>
                    <a:gd name="connsiteX2" fmla="*/ 2392239 w 2392239"/>
                    <a:gd name="connsiteY2" fmla="*/ 67444 h 126480"/>
                    <a:gd name="connsiteX0" fmla="*/ 0 w 2392239"/>
                    <a:gd name="connsiteY0" fmla="*/ 12289 h 128606"/>
                    <a:gd name="connsiteX1" fmla="*/ 1154370 w 2392239"/>
                    <a:gd name="connsiteY1" fmla="*/ 107103 h 128606"/>
                    <a:gd name="connsiteX2" fmla="*/ 2392239 w 2392239"/>
                    <a:gd name="connsiteY2" fmla="*/ 67153 h 128606"/>
                    <a:gd name="connsiteX0" fmla="*/ 0 w 1682954"/>
                    <a:gd name="connsiteY0" fmla="*/ 12289 h 128606"/>
                    <a:gd name="connsiteX1" fmla="*/ 1154370 w 1682954"/>
                    <a:gd name="connsiteY1" fmla="*/ 107103 h 128606"/>
                    <a:gd name="connsiteX2" fmla="*/ 1680590 w 1682954"/>
                    <a:gd name="connsiteY2" fmla="*/ 79306 h 128606"/>
                    <a:gd name="connsiteX0" fmla="*/ 0 w 1652559"/>
                    <a:gd name="connsiteY0" fmla="*/ 12289 h 128606"/>
                    <a:gd name="connsiteX1" fmla="*/ 1154370 w 1652559"/>
                    <a:gd name="connsiteY1" fmla="*/ 107103 h 128606"/>
                    <a:gd name="connsiteX2" fmla="*/ 1645751 w 1652559"/>
                    <a:gd name="connsiteY2" fmla="*/ 51767 h 128606"/>
                    <a:gd name="connsiteX0" fmla="*/ 0 w 1613568"/>
                    <a:gd name="connsiteY0" fmla="*/ 12289 h 128606"/>
                    <a:gd name="connsiteX1" fmla="*/ 1154370 w 1613568"/>
                    <a:gd name="connsiteY1" fmla="*/ 107103 h 128606"/>
                    <a:gd name="connsiteX2" fmla="*/ 1595980 w 1613568"/>
                    <a:gd name="connsiteY2" fmla="*/ 60947 h 128606"/>
                    <a:gd name="connsiteX0" fmla="*/ 0 w 1579452"/>
                    <a:gd name="connsiteY0" fmla="*/ 12289 h 128606"/>
                    <a:gd name="connsiteX1" fmla="*/ 1154370 w 1579452"/>
                    <a:gd name="connsiteY1" fmla="*/ 107103 h 128606"/>
                    <a:gd name="connsiteX2" fmla="*/ 1546210 w 1579452"/>
                    <a:gd name="connsiteY2" fmla="*/ 60947 h 128606"/>
                    <a:gd name="connsiteX0" fmla="*/ 0 w 1664247"/>
                    <a:gd name="connsiteY0" fmla="*/ 12289 h 128606"/>
                    <a:gd name="connsiteX1" fmla="*/ 1154370 w 1664247"/>
                    <a:gd name="connsiteY1" fmla="*/ 107103 h 128606"/>
                    <a:gd name="connsiteX2" fmla="*/ 1659499 w 1664247"/>
                    <a:gd name="connsiteY2" fmla="*/ 60947 h 128606"/>
                    <a:gd name="connsiteX0" fmla="*/ 0 w 1647453"/>
                    <a:gd name="connsiteY0" fmla="*/ 19540 h 135857"/>
                    <a:gd name="connsiteX1" fmla="*/ 1154370 w 1647453"/>
                    <a:gd name="connsiteY1" fmla="*/ 114354 h 135857"/>
                    <a:gd name="connsiteX2" fmla="*/ 1639591 w 1647453"/>
                    <a:gd name="connsiteY2" fmla="*/ 31479 h 135857"/>
                    <a:gd name="connsiteX0" fmla="*/ 0 w 1655745"/>
                    <a:gd name="connsiteY0" fmla="*/ 12289 h 128606"/>
                    <a:gd name="connsiteX1" fmla="*/ 1154370 w 1655745"/>
                    <a:gd name="connsiteY1" fmla="*/ 107103 h 128606"/>
                    <a:gd name="connsiteX2" fmla="*/ 1649546 w 1655745"/>
                    <a:gd name="connsiteY2" fmla="*/ 70126 h 128606"/>
                    <a:gd name="connsiteX0" fmla="*/ 0 w 1154370"/>
                    <a:gd name="connsiteY0" fmla="*/ 12289 h 128606"/>
                    <a:gd name="connsiteX1" fmla="*/ 1154370 w 1154370"/>
                    <a:gd name="connsiteY1" fmla="*/ 107103 h 128606"/>
                    <a:gd name="connsiteX0" fmla="*/ 0 w 1662030"/>
                    <a:gd name="connsiteY0" fmla="*/ 16986 h 58280"/>
                    <a:gd name="connsiteX1" fmla="*/ 1662030 w 1662030"/>
                    <a:gd name="connsiteY1" fmla="*/ 29186 h 58280"/>
                    <a:gd name="connsiteX0" fmla="*/ 0 w 1662030"/>
                    <a:gd name="connsiteY0" fmla="*/ 9565 h 125302"/>
                    <a:gd name="connsiteX1" fmla="*/ 1662030 w 1662030"/>
                    <a:gd name="connsiteY1" fmla="*/ 21765 h 125302"/>
                    <a:gd name="connsiteX0" fmla="*/ 0 w 1272450"/>
                    <a:gd name="connsiteY0" fmla="*/ 8825 h 150678"/>
                    <a:gd name="connsiteX1" fmla="*/ 1272450 w 1272450"/>
                    <a:gd name="connsiteY1" fmla="*/ 53101 h 150678"/>
                    <a:gd name="connsiteX0" fmla="*/ 0 w 1272450"/>
                    <a:gd name="connsiteY0" fmla="*/ 62970 h 120924"/>
                    <a:gd name="connsiteX1" fmla="*/ 1272450 w 1272450"/>
                    <a:gd name="connsiteY1" fmla="*/ 0 h 120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72450" h="120924">
                      <a:moveTo>
                        <a:pt x="0" y="62970"/>
                      </a:moveTo>
                      <a:cubicBezTo>
                        <a:pt x="0" y="-7731"/>
                        <a:pt x="543786" y="270565"/>
                        <a:pt x="1272450" y="0"/>
                      </a:cubicBezTo>
                    </a:path>
                  </a:pathLst>
                </a:custGeom>
                <a:noFill/>
                <a:ln w="190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01" name="Oval 39"/>
                <p:cNvSpPr/>
                <p:nvPr/>
              </p:nvSpPr>
              <p:spPr>
                <a:xfrm flipV="1">
                  <a:off x="2054023" y="2810235"/>
                  <a:ext cx="660786" cy="71880"/>
                </a:xfrm>
                <a:custGeom>
                  <a:avLst/>
                  <a:gdLst>
                    <a:gd name="connsiteX0" fmla="*/ 0 w 381000"/>
                    <a:gd name="connsiteY0" fmla="*/ 128016 h 256032"/>
                    <a:gd name="connsiteX1" fmla="*/ 190500 w 381000"/>
                    <a:gd name="connsiteY1" fmla="*/ 0 h 256032"/>
                    <a:gd name="connsiteX2" fmla="*/ 381000 w 381000"/>
                    <a:gd name="connsiteY2" fmla="*/ 128016 h 256032"/>
                    <a:gd name="connsiteX3" fmla="*/ 190500 w 381000"/>
                    <a:gd name="connsiteY3" fmla="*/ 256032 h 256032"/>
                    <a:gd name="connsiteX4" fmla="*/ 0 w 381000"/>
                    <a:gd name="connsiteY4" fmla="*/ 128016 h 256032"/>
                    <a:gd name="connsiteX0" fmla="*/ 0 w 381000"/>
                    <a:gd name="connsiteY0" fmla="*/ 128016 h 347472"/>
                    <a:gd name="connsiteX1" fmla="*/ 190500 w 381000"/>
                    <a:gd name="connsiteY1" fmla="*/ 0 h 347472"/>
                    <a:gd name="connsiteX2" fmla="*/ 381000 w 381000"/>
                    <a:gd name="connsiteY2" fmla="*/ 128016 h 347472"/>
                    <a:gd name="connsiteX3" fmla="*/ 281940 w 381000"/>
                    <a:gd name="connsiteY3" fmla="*/ 347472 h 347472"/>
                    <a:gd name="connsiteX0" fmla="*/ 0 w 381000"/>
                    <a:gd name="connsiteY0" fmla="*/ 128016 h 128016"/>
                    <a:gd name="connsiteX1" fmla="*/ 190500 w 381000"/>
                    <a:gd name="connsiteY1" fmla="*/ 0 h 128016"/>
                    <a:gd name="connsiteX2" fmla="*/ 381000 w 381000"/>
                    <a:gd name="connsiteY2" fmla="*/ 128016 h 128016"/>
                    <a:gd name="connsiteX0" fmla="*/ 0 w 381000"/>
                    <a:gd name="connsiteY0" fmla="*/ 13039 h 182203"/>
                    <a:gd name="connsiteX1" fmla="*/ 204216 w 381000"/>
                    <a:gd name="connsiteY1" fmla="*/ 182203 h 182203"/>
                    <a:gd name="connsiteX2" fmla="*/ 381000 w 381000"/>
                    <a:gd name="connsiteY2" fmla="*/ 13039 h 182203"/>
                    <a:gd name="connsiteX0" fmla="*/ 0 w 1673974"/>
                    <a:gd name="connsiteY0" fmla="*/ 10404 h 267032"/>
                    <a:gd name="connsiteX1" fmla="*/ 1479804 w 1673974"/>
                    <a:gd name="connsiteY1" fmla="*/ 266436 h 267032"/>
                    <a:gd name="connsiteX2" fmla="*/ 1656588 w 1673974"/>
                    <a:gd name="connsiteY2" fmla="*/ 97272 h 267032"/>
                    <a:gd name="connsiteX0" fmla="*/ 0 w 2392680"/>
                    <a:gd name="connsiteY0" fmla="*/ 10279 h 266570"/>
                    <a:gd name="connsiteX1" fmla="*/ 1479804 w 2392680"/>
                    <a:gd name="connsiteY1" fmla="*/ 266311 h 266570"/>
                    <a:gd name="connsiteX2" fmla="*/ 2392680 w 2392680"/>
                    <a:gd name="connsiteY2" fmla="*/ 69715 h 266570"/>
                    <a:gd name="connsiteX0" fmla="*/ 0 w 2392680"/>
                    <a:gd name="connsiteY0" fmla="*/ 13935 h 174348"/>
                    <a:gd name="connsiteX1" fmla="*/ 1164336 w 2392680"/>
                    <a:gd name="connsiteY1" fmla="*/ 173955 h 174348"/>
                    <a:gd name="connsiteX2" fmla="*/ 2392680 w 2392680"/>
                    <a:gd name="connsiteY2" fmla="*/ 73371 h 174348"/>
                    <a:gd name="connsiteX0" fmla="*/ 0 w 2415540"/>
                    <a:gd name="connsiteY0" fmla="*/ 12839 h 201099"/>
                    <a:gd name="connsiteX1" fmla="*/ 1187196 w 2415540"/>
                    <a:gd name="connsiteY1" fmla="*/ 200291 h 201099"/>
                    <a:gd name="connsiteX2" fmla="*/ 2415540 w 2415540"/>
                    <a:gd name="connsiteY2" fmla="*/ 99707 h 201099"/>
                    <a:gd name="connsiteX0" fmla="*/ 0 w 2401559"/>
                    <a:gd name="connsiteY0" fmla="*/ 12498 h 200070"/>
                    <a:gd name="connsiteX1" fmla="*/ 1187196 w 2401559"/>
                    <a:gd name="connsiteY1" fmla="*/ 199950 h 200070"/>
                    <a:gd name="connsiteX2" fmla="*/ 2401559 w 2401559"/>
                    <a:gd name="connsiteY2" fmla="*/ 49074 h 200070"/>
                    <a:gd name="connsiteX0" fmla="*/ 0 w 2392239"/>
                    <a:gd name="connsiteY0" fmla="*/ 11890 h 217895"/>
                    <a:gd name="connsiteX1" fmla="*/ 1177876 w 2392239"/>
                    <a:gd name="connsiteY1" fmla="*/ 217630 h 217895"/>
                    <a:gd name="connsiteX2" fmla="*/ 2392239 w 2392239"/>
                    <a:gd name="connsiteY2" fmla="*/ 66754 h 217895"/>
                    <a:gd name="connsiteX0" fmla="*/ 0 w 2392239"/>
                    <a:gd name="connsiteY0" fmla="*/ 12244 h 209116"/>
                    <a:gd name="connsiteX1" fmla="*/ 996128 w 2392239"/>
                    <a:gd name="connsiteY1" fmla="*/ 208840 h 209116"/>
                    <a:gd name="connsiteX2" fmla="*/ 2392239 w 2392239"/>
                    <a:gd name="connsiteY2" fmla="*/ 67108 h 209116"/>
                    <a:gd name="connsiteX0" fmla="*/ 0 w 2392239"/>
                    <a:gd name="connsiteY0" fmla="*/ 12981 h 211773"/>
                    <a:gd name="connsiteX1" fmla="*/ 996128 w 2392239"/>
                    <a:gd name="connsiteY1" fmla="*/ 209577 h 211773"/>
                    <a:gd name="connsiteX2" fmla="*/ 2392239 w 2392239"/>
                    <a:gd name="connsiteY2" fmla="*/ 67845 h 211773"/>
                    <a:gd name="connsiteX0" fmla="*/ 0 w 2382919"/>
                    <a:gd name="connsiteY0" fmla="*/ 98026 h 157846"/>
                    <a:gd name="connsiteX1" fmla="*/ 986808 w 2382919"/>
                    <a:gd name="connsiteY1" fmla="*/ 156901 h 157846"/>
                    <a:gd name="connsiteX2" fmla="*/ 2382919 w 2382919"/>
                    <a:gd name="connsiteY2" fmla="*/ 15169 h 157846"/>
                    <a:gd name="connsiteX0" fmla="*/ 0 w 2364278"/>
                    <a:gd name="connsiteY0" fmla="*/ 98026 h 157844"/>
                    <a:gd name="connsiteX1" fmla="*/ 986808 w 2364278"/>
                    <a:gd name="connsiteY1" fmla="*/ 156901 h 157844"/>
                    <a:gd name="connsiteX2" fmla="*/ 2364278 w 2364278"/>
                    <a:gd name="connsiteY2" fmla="*/ 15168 h 157844"/>
                    <a:gd name="connsiteX0" fmla="*/ 0 w 986808"/>
                    <a:gd name="connsiteY0" fmla="*/ 19701 h 79521"/>
                    <a:gd name="connsiteX1" fmla="*/ 986808 w 986808"/>
                    <a:gd name="connsiteY1" fmla="*/ 78576 h 79521"/>
                    <a:gd name="connsiteX0" fmla="*/ 0 w 888354"/>
                    <a:gd name="connsiteY0" fmla="*/ 20760 h 70945"/>
                    <a:gd name="connsiteX1" fmla="*/ 888354 w 888354"/>
                    <a:gd name="connsiteY1" fmla="*/ 69936 h 70945"/>
                    <a:gd name="connsiteX0" fmla="*/ 0 w 1071990"/>
                    <a:gd name="connsiteY0" fmla="*/ 15484 h 126800"/>
                    <a:gd name="connsiteX1" fmla="*/ 1071990 w 1071990"/>
                    <a:gd name="connsiteY1" fmla="*/ 126098 h 126800"/>
                    <a:gd name="connsiteX0" fmla="*/ 0 w 673534"/>
                    <a:gd name="connsiteY0" fmla="*/ 18642 h 89178"/>
                    <a:gd name="connsiteX1" fmla="*/ 673534 w 673534"/>
                    <a:gd name="connsiteY1" fmla="*/ 88298 h 89178"/>
                    <a:gd name="connsiteX0" fmla="*/ 0 w 673534"/>
                    <a:gd name="connsiteY0" fmla="*/ 20571 h 90228"/>
                    <a:gd name="connsiteX1" fmla="*/ 673534 w 673534"/>
                    <a:gd name="connsiteY1" fmla="*/ 90227 h 90228"/>
                    <a:gd name="connsiteX0" fmla="*/ 0 w 673534"/>
                    <a:gd name="connsiteY0" fmla="*/ 17590 h 118370"/>
                    <a:gd name="connsiteX1" fmla="*/ 673534 w 673534"/>
                    <a:gd name="connsiteY1" fmla="*/ 118370 h 118370"/>
                    <a:gd name="connsiteX0" fmla="*/ 0 w 673534"/>
                    <a:gd name="connsiteY0" fmla="*/ 21095 h 121875"/>
                    <a:gd name="connsiteX1" fmla="*/ 673534 w 673534"/>
                    <a:gd name="connsiteY1" fmla="*/ 121875 h 121875"/>
                    <a:gd name="connsiteX0" fmla="*/ 0 w 673534"/>
                    <a:gd name="connsiteY0" fmla="*/ 23042 h 108261"/>
                    <a:gd name="connsiteX1" fmla="*/ 673534 w 673534"/>
                    <a:gd name="connsiteY1" fmla="*/ 108261 h 108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73534" h="108261">
                      <a:moveTo>
                        <a:pt x="0" y="23042"/>
                      </a:moveTo>
                      <a:cubicBezTo>
                        <a:pt x="0" y="-47659"/>
                        <a:pt x="321203" y="62687"/>
                        <a:pt x="673534" y="108261"/>
                      </a:cubicBezTo>
                    </a:path>
                  </a:pathLst>
                </a:custGeom>
                <a:noFill/>
                <a:ln w="190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02" name="Oval 39"/>
                <p:cNvSpPr/>
                <p:nvPr/>
              </p:nvSpPr>
              <p:spPr>
                <a:xfrm flipV="1">
                  <a:off x="2705844" y="2772595"/>
                  <a:ext cx="1307780" cy="37617"/>
                </a:xfrm>
                <a:custGeom>
                  <a:avLst/>
                  <a:gdLst>
                    <a:gd name="connsiteX0" fmla="*/ 0 w 381000"/>
                    <a:gd name="connsiteY0" fmla="*/ 128016 h 256032"/>
                    <a:gd name="connsiteX1" fmla="*/ 190500 w 381000"/>
                    <a:gd name="connsiteY1" fmla="*/ 0 h 256032"/>
                    <a:gd name="connsiteX2" fmla="*/ 381000 w 381000"/>
                    <a:gd name="connsiteY2" fmla="*/ 128016 h 256032"/>
                    <a:gd name="connsiteX3" fmla="*/ 190500 w 381000"/>
                    <a:gd name="connsiteY3" fmla="*/ 256032 h 256032"/>
                    <a:gd name="connsiteX4" fmla="*/ 0 w 381000"/>
                    <a:gd name="connsiteY4" fmla="*/ 128016 h 256032"/>
                    <a:gd name="connsiteX0" fmla="*/ 0 w 381000"/>
                    <a:gd name="connsiteY0" fmla="*/ 128016 h 347472"/>
                    <a:gd name="connsiteX1" fmla="*/ 190500 w 381000"/>
                    <a:gd name="connsiteY1" fmla="*/ 0 h 347472"/>
                    <a:gd name="connsiteX2" fmla="*/ 381000 w 381000"/>
                    <a:gd name="connsiteY2" fmla="*/ 128016 h 347472"/>
                    <a:gd name="connsiteX3" fmla="*/ 281940 w 381000"/>
                    <a:gd name="connsiteY3" fmla="*/ 347472 h 347472"/>
                    <a:gd name="connsiteX0" fmla="*/ 0 w 381000"/>
                    <a:gd name="connsiteY0" fmla="*/ 128016 h 128016"/>
                    <a:gd name="connsiteX1" fmla="*/ 190500 w 381000"/>
                    <a:gd name="connsiteY1" fmla="*/ 0 h 128016"/>
                    <a:gd name="connsiteX2" fmla="*/ 381000 w 381000"/>
                    <a:gd name="connsiteY2" fmla="*/ 128016 h 128016"/>
                    <a:gd name="connsiteX0" fmla="*/ 0 w 381000"/>
                    <a:gd name="connsiteY0" fmla="*/ 13039 h 182203"/>
                    <a:gd name="connsiteX1" fmla="*/ 204216 w 381000"/>
                    <a:gd name="connsiteY1" fmla="*/ 182203 h 182203"/>
                    <a:gd name="connsiteX2" fmla="*/ 381000 w 381000"/>
                    <a:gd name="connsiteY2" fmla="*/ 13039 h 182203"/>
                    <a:gd name="connsiteX0" fmla="*/ 0 w 1673974"/>
                    <a:gd name="connsiteY0" fmla="*/ 10404 h 267032"/>
                    <a:gd name="connsiteX1" fmla="*/ 1479804 w 1673974"/>
                    <a:gd name="connsiteY1" fmla="*/ 266436 h 267032"/>
                    <a:gd name="connsiteX2" fmla="*/ 1656588 w 1673974"/>
                    <a:gd name="connsiteY2" fmla="*/ 97272 h 267032"/>
                    <a:gd name="connsiteX0" fmla="*/ 0 w 2392680"/>
                    <a:gd name="connsiteY0" fmla="*/ 10279 h 266570"/>
                    <a:gd name="connsiteX1" fmla="*/ 1479804 w 2392680"/>
                    <a:gd name="connsiteY1" fmla="*/ 266311 h 266570"/>
                    <a:gd name="connsiteX2" fmla="*/ 2392680 w 2392680"/>
                    <a:gd name="connsiteY2" fmla="*/ 69715 h 266570"/>
                    <a:gd name="connsiteX0" fmla="*/ 0 w 2392680"/>
                    <a:gd name="connsiteY0" fmla="*/ 13935 h 174348"/>
                    <a:gd name="connsiteX1" fmla="*/ 1164336 w 2392680"/>
                    <a:gd name="connsiteY1" fmla="*/ 173955 h 174348"/>
                    <a:gd name="connsiteX2" fmla="*/ 2392680 w 2392680"/>
                    <a:gd name="connsiteY2" fmla="*/ 73371 h 174348"/>
                    <a:gd name="connsiteX0" fmla="*/ 0 w 2415540"/>
                    <a:gd name="connsiteY0" fmla="*/ 12839 h 201099"/>
                    <a:gd name="connsiteX1" fmla="*/ 1187196 w 2415540"/>
                    <a:gd name="connsiteY1" fmla="*/ 200291 h 201099"/>
                    <a:gd name="connsiteX2" fmla="*/ 2415540 w 2415540"/>
                    <a:gd name="connsiteY2" fmla="*/ 99707 h 201099"/>
                    <a:gd name="connsiteX0" fmla="*/ 0 w 2401559"/>
                    <a:gd name="connsiteY0" fmla="*/ 12498 h 200070"/>
                    <a:gd name="connsiteX1" fmla="*/ 1187196 w 2401559"/>
                    <a:gd name="connsiteY1" fmla="*/ 199950 h 200070"/>
                    <a:gd name="connsiteX2" fmla="*/ 2401559 w 2401559"/>
                    <a:gd name="connsiteY2" fmla="*/ 49074 h 200070"/>
                    <a:gd name="connsiteX0" fmla="*/ 0 w 2392239"/>
                    <a:gd name="connsiteY0" fmla="*/ 11890 h 217895"/>
                    <a:gd name="connsiteX1" fmla="*/ 1177876 w 2392239"/>
                    <a:gd name="connsiteY1" fmla="*/ 217630 h 217895"/>
                    <a:gd name="connsiteX2" fmla="*/ 2392239 w 2392239"/>
                    <a:gd name="connsiteY2" fmla="*/ 66754 h 217895"/>
                    <a:gd name="connsiteX0" fmla="*/ 0 w 2392239"/>
                    <a:gd name="connsiteY0" fmla="*/ 12244 h 209116"/>
                    <a:gd name="connsiteX1" fmla="*/ 996128 w 2392239"/>
                    <a:gd name="connsiteY1" fmla="*/ 208840 h 209116"/>
                    <a:gd name="connsiteX2" fmla="*/ 2392239 w 2392239"/>
                    <a:gd name="connsiteY2" fmla="*/ 67108 h 209116"/>
                    <a:gd name="connsiteX0" fmla="*/ 0 w 2392239"/>
                    <a:gd name="connsiteY0" fmla="*/ 12981 h 211773"/>
                    <a:gd name="connsiteX1" fmla="*/ 996128 w 2392239"/>
                    <a:gd name="connsiteY1" fmla="*/ 209577 h 211773"/>
                    <a:gd name="connsiteX2" fmla="*/ 2392239 w 2392239"/>
                    <a:gd name="connsiteY2" fmla="*/ 67845 h 211773"/>
                    <a:gd name="connsiteX0" fmla="*/ 0 w 2382919"/>
                    <a:gd name="connsiteY0" fmla="*/ 98026 h 157846"/>
                    <a:gd name="connsiteX1" fmla="*/ 986808 w 2382919"/>
                    <a:gd name="connsiteY1" fmla="*/ 156901 h 157846"/>
                    <a:gd name="connsiteX2" fmla="*/ 2382919 w 2382919"/>
                    <a:gd name="connsiteY2" fmla="*/ 15169 h 157846"/>
                    <a:gd name="connsiteX0" fmla="*/ 0 w 2364278"/>
                    <a:gd name="connsiteY0" fmla="*/ 98026 h 157844"/>
                    <a:gd name="connsiteX1" fmla="*/ 986808 w 2364278"/>
                    <a:gd name="connsiteY1" fmla="*/ 156901 h 157844"/>
                    <a:gd name="connsiteX2" fmla="*/ 2364278 w 2364278"/>
                    <a:gd name="connsiteY2" fmla="*/ 15168 h 157844"/>
                    <a:gd name="connsiteX0" fmla="*/ 0 w 986808"/>
                    <a:gd name="connsiteY0" fmla="*/ 19701 h 79521"/>
                    <a:gd name="connsiteX1" fmla="*/ 986808 w 986808"/>
                    <a:gd name="connsiteY1" fmla="*/ 78576 h 79521"/>
                    <a:gd name="connsiteX0" fmla="*/ 0 w 888354"/>
                    <a:gd name="connsiteY0" fmla="*/ 20760 h 70945"/>
                    <a:gd name="connsiteX1" fmla="*/ 888354 w 888354"/>
                    <a:gd name="connsiteY1" fmla="*/ 69936 h 70945"/>
                    <a:gd name="connsiteX0" fmla="*/ 2100 w 345670"/>
                    <a:gd name="connsiteY0" fmla="*/ 154496 h 154496"/>
                    <a:gd name="connsiteX1" fmla="*/ 345670 w 345670"/>
                    <a:gd name="connsiteY1" fmla="*/ 0 h 154496"/>
                    <a:gd name="connsiteX0" fmla="*/ 0 w 402642"/>
                    <a:gd name="connsiteY0" fmla="*/ 144797 h 144797"/>
                    <a:gd name="connsiteX1" fmla="*/ 402642 w 402642"/>
                    <a:gd name="connsiteY1" fmla="*/ 0 h 144797"/>
                    <a:gd name="connsiteX0" fmla="*/ 0 w 402642"/>
                    <a:gd name="connsiteY0" fmla="*/ 144797 h 144797"/>
                    <a:gd name="connsiteX1" fmla="*/ 402642 w 402642"/>
                    <a:gd name="connsiteY1" fmla="*/ 0 h 144797"/>
                    <a:gd name="connsiteX0" fmla="*/ 0 w 402642"/>
                    <a:gd name="connsiteY0" fmla="*/ 144797 h 144797"/>
                    <a:gd name="connsiteX1" fmla="*/ 402642 w 402642"/>
                    <a:gd name="connsiteY1" fmla="*/ 0 h 144797"/>
                    <a:gd name="connsiteX0" fmla="*/ 0 w 317315"/>
                    <a:gd name="connsiteY0" fmla="*/ 47811 h 47811"/>
                    <a:gd name="connsiteX1" fmla="*/ 317315 w 317315"/>
                    <a:gd name="connsiteY1" fmla="*/ 0 h 47811"/>
                    <a:gd name="connsiteX0" fmla="*/ 0 w 1498776"/>
                    <a:gd name="connsiteY0" fmla="*/ 115702 h 115702"/>
                    <a:gd name="connsiteX1" fmla="*/ 1498776 w 1498776"/>
                    <a:gd name="connsiteY1" fmla="*/ 0 h 115702"/>
                    <a:gd name="connsiteX0" fmla="*/ 0 w 1498776"/>
                    <a:gd name="connsiteY0" fmla="*/ 115702 h 115702"/>
                    <a:gd name="connsiteX1" fmla="*/ 1498776 w 1498776"/>
                    <a:gd name="connsiteY1" fmla="*/ 0 h 115702"/>
                    <a:gd name="connsiteX0" fmla="*/ 0 w 1498776"/>
                    <a:gd name="connsiteY0" fmla="*/ 115702 h 120745"/>
                    <a:gd name="connsiteX1" fmla="*/ 1498776 w 1498776"/>
                    <a:gd name="connsiteY1" fmla="*/ 0 h 120745"/>
                    <a:gd name="connsiteX0" fmla="*/ 0 w 1290885"/>
                    <a:gd name="connsiteY0" fmla="*/ 0 h 26728"/>
                    <a:gd name="connsiteX1" fmla="*/ 1290885 w 1290885"/>
                    <a:gd name="connsiteY1" fmla="*/ 2053 h 26728"/>
                    <a:gd name="connsiteX0" fmla="*/ 0 w 1311948"/>
                    <a:gd name="connsiteY0" fmla="*/ 0 h 48596"/>
                    <a:gd name="connsiteX1" fmla="*/ 1311948 w 1311948"/>
                    <a:gd name="connsiteY1" fmla="*/ 33177 h 48596"/>
                    <a:gd name="connsiteX0" fmla="*/ 0 w 1311948"/>
                    <a:gd name="connsiteY0" fmla="*/ 0 h 58854"/>
                    <a:gd name="connsiteX1" fmla="*/ 1311948 w 1311948"/>
                    <a:gd name="connsiteY1" fmla="*/ 33177 h 58854"/>
                    <a:gd name="connsiteX0" fmla="*/ 0 w 1311948"/>
                    <a:gd name="connsiteY0" fmla="*/ 0 h 70143"/>
                    <a:gd name="connsiteX1" fmla="*/ 1311948 w 1311948"/>
                    <a:gd name="connsiteY1" fmla="*/ 33177 h 70143"/>
                    <a:gd name="connsiteX0" fmla="*/ 0 w 1311948"/>
                    <a:gd name="connsiteY0" fmla="*/ 0 h 70143"/>
                    <a:gd name="connsiteX1" fmla="*/ 1311948 w 1311948"/>
                    <a:gd name="connsiteY1" fmla="*/ 33177 h 70143"/>
                    <a:gd name="connsiteX0" fmla="*/ 0 w 964407"/>
                    <a:gd name="connsiteY0" fmla="*/ 0 h 283816"/>
                    <a:gd name="connsiteX1" fmla="*/ 964407 w 964407"/>
                    <a:gd name="connsiteY1" fmla="*/ 274386 h 283816"/>
                    <a:gd name="connsiteX0" fmla="*/ 0 w 1333011"/>
                    <a:gd name="connsiteY0" fmla="*/ 0 h 56657"/>
                    <a:gd name="connsiteX1" fmla="*/ 1333011 w 1333011"/>
                    <a:gd name="connsiteY1" fmla="*/ 9834 h 56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33011" h="56657">
                      <a:moveTo>
                        <a:pt x="0" y="0"/>
                      </a:moveTo>
                      <a:cubicBezTo>
                        <a:pt x="326675" y="76009"/>
                        <a:pt x="422689" y="71743"/>
                        <a:pt x="1333011" y="9834"/>
                      </a:cubicBezTo>
                    </a:path>
                  </a:pathLst>
                </a:custGeom>
                <a:noFill/>
                <a:ln w="19050">
                  <a:solidFill>
                    <a:srgbClr val="BFBFBF">
                      <a:alpha val="25098"/>
                    </a:srgb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Oval 39"/>
                <p:cNvSpPr/>
                <p:nvPr/>
              </p:nvSpPr>
              <p:spPr>
                <a:xfrm>
                  <a:off x="2710810" y="2834270"/>
                  <a:ext cx="648330" cy="70115"/>
                </a:xfrm>
                <a:custGeom>
                  <a:avLst/>
                  <a:gdLst>
                    <a:gd name="connsiteX0" fmla="*/ 0 w 381000"/>
                    <a:gd name="connsiteY0" fmla="*/ 128016 h 256032"/>
                    <a:gd name="connsiteX1" fmla="*/ 190500 w 381000"/>
                    <a:gd name="connsiteY1" fmla="*/ 0 h 256032"/>
                    <a:gd name="connsiteX2" fmla="*/ 381000 w 381000"/>
                    <a:gd name="connsiteY2" fmla="*/ 128016 h 256032"/>
                    <a:gd name="connsiteX3" fmla="*/ 190500 w 381000"/>
                    <a:gd name="connsiteY3" fmla="*/ 256032 h 256032"/>
                    <a:gd name="connsiteX4" fmla="*/ 0 w 381000"/>
                    <a:gd name="connsiteY4" fmla="*/ 128016 h 256032"/>
                    <a:gd name="connsiteX0" fmla="*/ 0 w 381000"/>
                    <a:gd name="connsiteY0" fmla="*/ 128016 h 347472"/>
                    <a:gd name="connsiteX1" fmla="*/ 190500 w 381000"/>
                    <a:gd name="connsiteY1" fmla="*/ 0 h 347472"/>
                    <a:gd name="connsiteX2" fmla="*/ 381000 w 381000"/>
                    <a:gd name="connsiteY2" fmla="*/ 128016 h 347472"/>
                    <a:gd name="connsiteX3" fmla="*/ 281940 w 381000"/>
                    <a:gd name="connsiteY3" fmla="*/ 347472 h 347472"/>
                    <a:gd name="connsiteX0" fmla="*/ 0 w 381000"/>
                    <a:gd name="connsiteY0" fmla="*/ 128016 h 128016"/>
                    <a:gd name="connsiteX1" fmla="*/ 190500 w 381000"/>
                    <a:gd name="connsiteY1" fmla="*/ 0 h 128016"/>
                    <a:gd name="connsiteX2" fmla="*/ 381000 w 381000"/>
                    <a:gd name="connsiteY2" fmla="*/ 128016 h 128016"/>
                    <a:gd name="connsiteX0" fmla="*/ 0 w 381000"/>
                    <a:gd name="connsiteY0" fmla="*/ 13039 h 182203"/>
                    <a:gd name="connsiteX1" fmla="*/ 204216 w 381000"/>
                    <a:gd name="connsiteY1" fmla="*/ 182203 h 182203"/>
                    <a:gd name="connsiteX2" fmla="*/ 381000 w 381000"/>
                    <a:gd name="connsiteY2" fmla="*/ 13039 h 182203"/>
                    <a:gd name="connsiteX0" fmla="*/ 0 w 1673974"/>
                    <a:gd name="connsiteY0" fmla="*/ 10404 h 267032"/>
                    <a:gd name="connsiteX1" fmla="*/ 1479804 w 1673974"/>
                    <a:gd name="connsiteY1" fmla="*/ 266436 h 267032"/>
                    <a:gd name="connsiteX2" fmla="*/ 1656588 w 1673974"/>
                    <a:gd name="connsiteY2" fmla="*/ 97272 h 267032"/>
                    <a:gd name="connsiteX0" fmla="*/ 0 w 2392680"/>
                    <a:gd name="connsiteY0" fmla="*/ 10279 h 266570"/>
                    <a:gd name="connsiteX1" fmla="*/ 1479804 w 2392680"/>
                    <a:gd name="connsiteY1" fmla="*/ 266311 h 266570"/>
                    <a:gd name="connsiteX2" fmla="*/ 2392680 w 2392680"/>
                    <a:gd name="connsiteY2" fmla="*/ 69715 h 266570"/>
                    <a:gd name="connsiteX0" fmla="*/ 0 w 2392680"/>
                    <a:gd name="connsiteY0" fmla="*/ 13935 h 174348"/>
                    <a:gd name="connsiteX1" fmla="*/ 1164336 w 2392680"/>
                    <a:gd name="connsiteY1" fmla="*/ 173955 h 174348"/>
                    <a:gd name="connsiteX2" fmla="*/ 2392680 w 2392680"/>
                    <a:gd name="connsiteY2" fmla="*/ 73371 h 174348"/>
                    <a:gd name="connsiteX0" fmla="*/ 0 w 2415540"/>
                    <a:gd name="connsiteY0" fmla="*/ 12839 h 201099"/>
                    <a:gd name="connsiteX1" fmla="*/ 1187196 w 2415540"/>
                    <a:gd name="connsiteY1" fmla="*/ 200291 h 201099"/>
                    <a:gd name="connsiteX2" fmla="*/ 2415540 w 2415540"/>
                    <a:gd name="connsiteY2" fmla="*/ 99707 h 201099"/>
                    <a:gd name="connsiteX0" fmla="*/ 0 w 2401559"/>
                    <a:gd name="connsiteY0" fmla="*/ 12498 h 200070"/>
                    <a:gd name="connsiteX1" fmla="*/ 1187196 w 2401559"/>
                    <a:gd name="connsiteY1" fmla="*/ 199950 h 200070"/>
                    <a:gd name="connsiteX2" fmla="*/ 2401559 w 2401559"/>
                    <a:gd name="connsiteY2" fmla="*/ 49074 h 200070"/>
                    <a:gd name="connsiteX0" fmla="*/ 0 w 2392239"/>
                    <a:gd name="connsiteY0" fmla="*/ 11890 h 217895"/>
                    <a:gd name="connsiteX1" fmla="*/ 1177876 w 2392239"/>
                    <a:gd name="connsiteY1" fmla="*/ 217630 h 217895"/>
                    <a:gd name="connsiteX2" fmla="*/ 2392239 w 2392239"/>
                    <a:gd name="connsiteY2" fmla="*/ 66754 h 217895"/>
                    <a:gd name="connsiteX0" fmla="*/ 0 w 2392239"/>
                    <a:gd name="connsiteY0" fmla="*/ 12244 h 209116"/>
                    <a:gd name="connsiteX1" fmla="*/ 996128 w 2392239"/>
                    <a:gd name="connsiteY1" fmla="*/ 208840 h 209116"/>
                    <a:gd name="connsiteX2" fmla="*/ 2392239 w 2392239"/>
                    <a:gd name="connsiteY2" fmla="*/ 67108 h 209116"/>
                    <a:gd name="connsiteX0" fmla="*/ 0 w 2392239"/>
                    <a:gd name="connsiteY0" fmla="*/ 12981 h 211773"/>
                    <a:gd name="connsiteX1" fmla="*/ 996128 w 2392239"/>
                    <a:gd name="connsiteY1" fmla="*/ 209577 h 211773"/>
                    <a:gd name="connsiteX2" fmla="*/ 2392239 w 2392239"/>
                    <a:gd name="connsiteY2" fmla="*/ 67845 h 211773"/>
                    <a:gd name="connsiteX0" fmla="*/ 0 w 2392239"/>
                    <a:gd name="connsiteY0" fmla="*/ 19922 h 118396"/>
                    <a:gd name="connsiteX1" fmla="*/ 1154370 w 2392239"/>
                    <a:gd name="connsiteY1" fmla="*/ 114736 h 118396"/>
                    <a:gd name="connsiteX2" fmla="*/ 2392239 w 2392239"/>
                    <a:gd name="connsiteY2" fmla="*/ 74786 h 118396"/>
                    <a:gd name="connsiteX0" fmla="*/ 0 w 2392239"/>
                    <a:gd name="connsiteY0" fmla="*/ 12580 h 126480"/>
                    <a:gd name="connsiteX1" fmla="*/ 1154370 w 2392239"/>
                    <a:gd name="connsiteY1" fmla="*/ 107394 h 126480"/>
                    <a:gd name="connsiteX2" fmla="*/ 2392239 w 2392239"/>
                    <a:gd name="connsiteY2" fmla="*/ 67444 h 126480"/>
                    <a:gd name="connsiteX0" fmla="*/ 0 w 2392239"/>
                    <a:gd name="connsiteY0" fmla="*/ 12289 h 128606"/>
                    <a:gd name="connsiteX1" fmla="*/ 1154370 w 2392239"/>
                    <a:gd name="connsiteY1" fmla="*/ 107103 h 128606"/>
                    <a:gd name="connsiteX2" fmla="*/ 2392239 w 2392239"/>
                    <a:gd name="connsiteY2" fmla="*/ 67153 h 128606"/>
                    <a:gd name="connsiteX0" fmla="*/ 0 w 1682954"/>
                    <a:gd name="connsiteY0" fmla="*/ 12289 h 128606"/>
                    <a:gd name="connsiteX1" fmla="*/ 1154370 w 1682954"/>
                    <a:gd name="connsiteY1" fmla="*/ 107103 h 128606"/>
                    <a:gd name="connsiteX2" fmla="*/ 1680590 w 1682954"/>
                    <a:gd name="connsiteY2" fmla="*/ 79306 h 128606"/>
                    <a:gd name="connsiteX0" fmla="*/ 0 w 1440398"/>
                    <a:gd name="connsiteY0" fmla="*/ 235510 h 351827"/>
                    <a:gd name="connsiteX1" fmla="*/ 1154370 w 1440398"/>
                    <a:gd name="connsiteY1" fmla="*/ 330324 h 351827"/>
                    <a:gd name="connsiteX2" fmla="*/ 1232516 w 1440398"/>
                    <a:gd name="connsiteY2" fmla="*/ 10859 h 351827"/>
                    <a:gd name="connsiteX0" fmla="*/ 0 w 1154370"/>
                    <a:gd name="connsiteY0" fmla="*/ 12289 h 128606"/>
                    <a:gd name="connsiteX1" fmla="*/ 1154370 w 1154370"/>
                    <a:gd name="connsiteY1" fmla="*/ 107103 h 128606"/>
                    <a:gd name="connsiteX0" fmla="*/ 0 w 759010"/>
                    <a:gd name="connsiteY0" fmla="*/ 17183 h 56332"/>
                    <a:gd name="connsiteX1" fmla="*/ 759010 w 759010"/>
                    <a:gd name="connsiteY1" fmla="*/ 26928 h 56332"/>
                    <a:gd name="connsiteX0" fmla="*/ 0 w 759010"/>
                    <a:gd name="connsiteY0" fmla="*/ 93389 h 103135"/>
                    <a:gd name="connsiteX1" fmla="*/ 759010 w 759010"/>
                    <a:gd name="connsiteY1" fmla="*/ 103134 h 103135"/>
                    <a:gd name="connsiteX0" fmla="*/ 0 w 759010"/>
                    <a:gd name="connsiteY0" fmla="*/ 63263 h 73007"/>
                    <a:gd name="connsiteX1" fmla="*/ 759010 w 759010"/>
                    <a:gd name="connsiteY1" fmla="*/ 73008 h 73007"/>
                    <a:gd name="connsiteX0" fmla="*/ 0 w 459868"/>
                    <a:gd name="connsiteY0" fmla="*/ 105095 h 105095"/>
                    <a:gd name="connsiteX1" fmla="*/ 459868 w 459868"/>
                    <a:gd name="connsiteY1" fmla="*/ 50691 h 105095"/>
                    <a:gd name="connsiteX0" fmla="*/ 0 w 459868"/>
                    <a:gd name="connsiteY0" fmla="*/ 68036 h 68036"/>
                    <a:gd name="connsiteX1" fmla="*/ 459868 w 459868"/>
                    <a:gd name="connsiteY1" fmla="*/ 13632 h 68036"/>
                    <a:gd name="connsiteX0" fmla="*/ 0 w 459868"/>
                    <a:gd name="connsiteY0" fmla="*/ 76708 h 76708"/>
                    <a:gd name="connsiteX1" fmla="*/ 459868 w 459868"/>
                    <a:gd name="connsiteY1" fmla="*/ 22304 h 76708"/>
                    <a:gd name="connsiteX0" fmla="*/ 0 w 658137"/>
                    <a:gd name="connsiteY0" fmla="*/ 126478 h 126478"/>
                    <a:gd name="connsiteX1" fmla="*/ 658137 w 658137"/>
                    <a:gd name="connsiteY1" fmla="*/ 7923 h 126478"/>
                    <a:gd name="connsiteX0" fmla="*/ 0 w 658137"/>
                    <a:gd name="connsiteY0" fmla="*/ 144844 h 144844"/>
                    <a:gd name="connsiteX1" fmla="*/ 658137 w 658137"/>
                    <a:gd name="connsiteY1" fmla="*/ 26289 h 144844"/>
                    <a:gd name="connsiteX0" fmla="*/ 0 w 658137"/>
                    <a:gd name="connsiteY0" fmla="*/ 136763 h 136763"/>
                    <a:gd name="connsiteX1" fmla="*/ 658137 w 658137"/>
                    <a:gd name="connsiteY1" fmla="*/ 18208 h 136763"/>
                    <a:gd name="connsiteX0" fmla="*/ 0 w 658137"/>
                    <a:gd name="connsiteY0" fmla="*/ 234529 h 234529"/>
                    <a:gd name="connsiteX1" fmla="*/ 658137 w 658137"/>
                    <a:gd name="connsiteY1" fmla="*/ 115974 h 234529"/>
                    <a:gd name="connsiteX0" fmla="*/ 0 w 663423"/>
                    <a:gd name="connsiteY0" fmla="*/ 169879 h 169878"/>
                    <a:gd name="connsiteX1" fmla="*/ 663423 w 663423"/>
                    <a:gd name="connsiteY1" fmla="*/ 139070 h 169878"/>
                    <a:gd name="connsiteX0" fmla="*/ 0 w 663423"/>
                    <a:gd name="connsiteY0" fmla="*/ 162557 h 162557"/>
                    <a:gd name="connsiteX1" fmla="*/ 663423 w 663423"/>
                    <a:gd name="connsiteY1" fmla="*/ 131748 h 162557"/>
                    <a:gd name="connsiteX0" fmla="*/ 0 w 663423"/>
                    <a:gd name="connsiteY0" fmla="*/ 132322 h 132322"/>
                    <a:gd name="connsiteX1" fmla="*/ 663423 w 663423"/>
                    <a:gd name="connsiteY1" fmla="*/ 101513 h 132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3423" h="132322">
                      <a:moveTo>
                        <a:pt x="0" y="132322"/>
                      </a:moveTo>
                      <a:cubicBezTo>
                        <a:pt x="218293" y="58793"/>
                        <a:pt x="418422" y="-107180"/>
                        <a:pt x="663423" y="101513"/>
                      </a:cubicBezTo>
                    </a:path>
                  </a:pathLst>
                </a:custGeom>
                <a:noFill/>
                <a:ln w="19050">
                  <a:solidFill>
                    <a:srgbClr val="BFBFBF">
                      <a:alpha val="25098"/>
                    </a:srgb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4" name="Oval 39"/>
                <p:cNvSpPr/>
                <p:nvPr/>
              </p:nvSpPr>
              <p:spPr>
                <a:xfrm>
                  <a:off x="2710810" y="2917649"/>
                  <a:ext cx="462085" cy="103062"/>
                </a:xfrm>
                <a:custGeom>
                  <a:avLst/>
                  <a:gdLst>
                    <a:gd name="connsiteX0" fmla="*/ 0 w 381000"/>
                    <a:gd name="connsiteY0" fmla="*/ 128016 h 256032"/>
                    <a:gd name="connsiteX1" fmla="*/ 190500 w 381000"/>
                    <a:gd name="connsiteY1" fmla="*/ 0 h 256032"/>
                    <a:gd name="connsiteX2" fmla="*/ 381000 w 381000"/>
                    <a:gd name="connsiteY2" fmla="*/ 128016 h 256032"/>
                    <a:gd name="connsiteX3" fmla="*/ 190500 w 381000"/>
                    <a:gd name="connsiteY3" fmla="*/ 256032 h 256032"/>
                    <a:gd name="connsiteX4" fmla="*/ 0 w 381000"/>
                    <a:gd name="connsiteY4" fmla="*/ 128016 h 256032"/>
                    <a:gd name="connsiteX0" fmla="*/ 0 w 381000"/>
                    <a:gd name="connsiteY0" fmla="*/ 128016 h 347472"/>
                    <a:gd name="connsiteX1" fmla="*/ 190500 w 381000"/>
                    <a:gd name="connsiteY1" fmla="*/ 0 h 347472"/>
                    <a:gd name="connsiteX2" fmla="*/ 381000 w 381000"/>
                    <a:gd name="connsiteY2" fmla="*/ 128016 h 347472"/>
                    <a:gd name="connsiteX3" fmla="*/ 281940 w 381000"/>
                    <a:gd name="connsiteY3" fmla="*/ 347472 h 347472"/>
                    <a:gd name="connsiteX0" fmla="*/ 0 w 381000"/>
                    <a:gd name="connsiteY0" fmla="*/ 128016 h 128016"/>
                    <a:gd name="connsiteX1" fmla="*/ 190500 w 381000"/>
                    <a:gd name="connsiteY1" fmla="*/ 0 h 128016"/>
                    <a:gd name="connsiteX2" fmla="*/ 381000 w 381000"/>
                    <a:gd name="connsiteY2" fmla="*/ 128016 h 128016"/>
                    <a:gd name="connsiteX0" fmla="*/ 0 w 381000"/>
                    <a:gd name="connsiteY0" fmla="*/ 13039 h 182203"/>
                    <a:gd name="connsiteX1" fmla="*/ 204216 w 381000"/>
                    <a:gd name="connsiteY1" fmla="*/ 182203 h 182203"/>
                    <a:gd name="connsiteX2" fmla="*/ 381000 w 381000"/>
                    <a:gd name="connsiteY2" fmla="*/ 13039 h 182203"/>
                    <a:gd name="connsiteX0" fmla="*/ 0 w 1673974"/>
                    <a:gd name="connsiteY0" fmla="*/ 10404 h 267032"/>
                    <a:gd name="connsiteX1" fmla="*/ 1479804 w 1673974"/>
                    <a:gd name="connsiteY1" fmla="*/ 266436 h 267032"/>
                    <a:gd name="connsiteX2" fmla="*/ 1656588 w 1673974"/>
                    <a:gd name="connsiteY2" fmla="*/ 97272 h 267032"/>
                    <a:gd name="connsiteX0" fmla="*/ 0 w 2392680"/>
                    <a:gd name="connsiteY0" fmla="*/ 10279 h 266570"/>
                    <a:gd name="connsiteX1" fmla="*/ 1479804 w 2392680"/>
                    <a:gd name="connsiteY1" fmla="*/ 266311 h 266570"/>
                    <a:gd name="connsiteX2" fmla="*/ 2392680 w 2392680"/>
                    <a:gd name="connsiteY2" fmla="*/ 69715 h 266570"/>
                    <a:gd name="connsiteX0" fmla="*/ 0 w 2392680"/>
                    <a:gd name="connsiteY0" fmla="*/ 13935 h 174348"/>
                    <a:gd name="connsiteX1" fmla="*/ 1164336 w 2392680"/>
                    <a:gd name="connsiteY1" fmla="*/ 173955 h 174348"/>
                    <a:gd name="connsiteX2" fmla="*/ 2392680 w 2392680"/>
                    <a:gd name="connsiteY2" fmla="*/ 73371 h 174348"/>
                    <a:gd name="connsiteX0" fmla="*/ 0 w 2415540"/>
                    <a:gd name="connsiteY0" fmla="*/ 12839 h 201099"/>
                    <a:gd name="connsiteX1" fmla="*/ 1187196 w 2415540"/>
                    <a:gd name="connsiteY1" fmla="*/ 200291 h 201099"/>
                    <a:gd name="connsiteX2" fmla="*/ 2415540 w 2415540"/>
                    <a:gd name="connsiteY2" fmla="*/ 99707 h 201099"/>
                    <a:gd name="connsiteX0" fmla="*/ 0 w 2401559"/>
                    <a:gd name="connsiteY0" fmla="*/ 12498 h 200070"/>
                    <a:gd name="connsiteX1" fmla="*/ 1187196 w 2401559"/>
                    <a:gd name="connsiteY1" fmla="*/ 199950 h 200070"/>
                    <a:gd name="connsiteX2" fmla="*/ 2401559 w 2401559"/>
                    <a:gd name="connsiteY2" fmla="*/ 49074 h 200070"/>
                    <a:gd name="connsiteX0" fmla="*/ 0 w 2392239"/>
                    <a:gd name="connsiteY0" fmla="*/ 11890 h 217895"/>
                    <a:gd name="connsiteX1" fmla="*/ 1177876 w 2392239"/>
                    <a:gd name="connsiteY1" fmla="*/ 217630 h 217895"/>
                    <a:gd name="connsiteX2" fmla="*/ 2392239 w 2392239"/>
                    <a:gd name="connsiteY2" fmla="*/ 66754 h 217895"/>
                    <a:gd name="connsiteX0" fmla="*/ 0 w 2392239"/>
                    <a:gd name="connsiteY0" fmla="*/ 12244 h 209116"/>
                    <a:gd name="connsiteX1" fmla="*/ 996128 w 2392239"/>
                    <a:gd name="connsiteY1" fmla="*/ 208840 h 209116"/>
                    <a:gd name="connsiteX2" fmla="*/ 2392239 w 2392239"/>
                    <a:gd name="connsiteY2" fmla="*/ 67108 h 209116"/>
                    <a:gd name="connsiteX0" fmla="*/ 0 w 2392239"/>
                    <a:gd name="connsiteY0" fmla="*/ 12981 h 211773"/>
                    <a:gd name="connsiteX1" fmla="*/ 996128 w 2392239"/>
                    <a:gd name="connsiteY1" fmla="*/ 209577 h 211773"/>
                    <a:gd name="connsiteX2" fmla="*/ 2392239 w 2392239"/>
                    <a:gd name="connsiteY2" fmla="*/ 67845 h 211773"/>
                    <a:gd name="connsiteX0" fmla="*/ 0 w 1876641"/>
                    <a:gd name="connsiteY0" fmla="*/ 12981 h 212573"/>
                    <a:gd name="connsiteX1" fmla="*/ 996128 w 1876641"/>
                    <a:gd name="connsiteY1" fmla="*/ 209577 h 212573"/>
                    <a:gd name="connsiteX2" fmla="*/ 1876641 w 1876641"/>
                    <a:gd name="connsiteY2" fmla="*/ 135939 h 212573"/>
                    <a:gd name="connsiteX0" fmla="*/ 0 w 1876641"/>
                    <a:gd name="connsiteY0" fmla="*/ 0 h 122958"/>
                    <a:gd name="connsiteX1" fmla="*/ 1876641 w 1876641"/>
                    <a:gd name="connsiteY1" fmla="*/ 122958 h 122958"/>
                    <a:gd name="connsiteX0" fmla="*/ 0 w 1876641"/>
                    <a:gd name="connsiteY0" fmla="*/ 1706 h 124664"/>
                    <a:gd name="connsiteX1" fmla="*/ 1360482 w 1876641"/>
                    <a:gd name="connsiteY1" fmla="*/ 5533 h 124664"/>
                    <a:gd name="connsiteX2" fmla="*/ 1876641 w 1876641"/>
                    <a:gd name="connsiteY2" fmla="*/ 124664 h 124664"/>
                    <a:gd name="connsiteX0" fmla="*/ 0 w 2248465"/>
                    <a:gd name="connsiteY0" fmla="*/ 139688 h 145221"/>
                    <a:gd name="connsiteX1" fmla="*/ 1360482 w 2248465"/>
                    <a:gd name="connsiteY1" fmla="*/ 143515 h 145221"/>
                    <a:gd name="connsiteX2" fmla="*/ 2248465 w 2248465"/>
                    <a:gd name="connsiteY2" fmla="*/ 0 h 145221"/>
                    <a:gd name="connsiteX0" fmla="*/ 0 w 2248465"/>
                    <a:gd name="connsiteY0" fmla="*/ 139688 h 139688"/>
                    <a:gd name="connsiteX1" fmla="*/ 2248465 w 2248465"/>
                    <a:gd name="connsiteY1" fmla="*/ 0 h 139688"/>
                    <a:gd name="connsiteX0" fmla="*/ 0 w 493452"/>
                    <a:gd name="connsiteY0" fmla="*/ 86186 h 86186"/>
                    <a:gd name="connsiteX1" fmla="*/ 493452 w 493452"/>
                    <a:gd name="connsiteY1" fmla="*/ 0 h 86186"/>
                    <a:gd name="connsiteX0" fmla="*/ 0 w 493452"/>
                    <a:gd name="connsiteY0" fmla="*/ 86186 h 86186"/>
                    <a:gd name="connsiteX1" fmla="*/ 493452 w 493452"/>
                    <a:gd name="connsiteY1" fmla="*/ 0 h 86186"/>
                    <a:gd name="connsiteX0" fmla="*/ 0 w 493452"/>
                    <a:gd name="connsiteY0" fmla="*/ 97521 h 97521"/>
                    <a:gd name="connsiteX1" fmla="*/ 493452 w 493452"/>
                    <a:gd name="connsiteY1" fmla="*/ 11335 h 97521"/>
                    <a:gd name="connsiteX0" fmla="*/ 0 w 493452"/>
                    <a:gd name="connsiteY0" fmla="*/ 86186 h 86186"/>
                    <a:gd name="connsiteX1" fmla="*/ 493452 w 493452"/>
                    <a:gd name="connsiteY1" fmla="*/ 0 h 86186"/>
                    <a:gd name="connsiteX0" fmla="*/ 0 w 493452"/>
                    <a:gd name="connsiteY0" fmla="*/ 86186 h 86186"/>
                    <a:gd name="connsiteX1" fmla="*/ 493452 w 493452"/>
                    <a:gd name="connsiteY1" fmla="*/ 0 h 86186"/>
                    <a:gd name="connsiteX0" fmla="*/ 0 w 493452"/>
                    <a:gd name="connsiteY0" fmla="*/ 49316 h 49316"/>
                    <a:gd name="connsiteX1" fmla="*/ 493452 w 493452"/>
                    <a:gd name="connsiteY1" fmla="*/ 6904 h 49316"/>
                    <a:gd name="connsiteX0" fmla="*/ 0 w 493452"/>
                    <a:gd name="connsiteY0" fmla="*/ 42412 h 42412"/>
                    <a:gd name="connsiteX1" fmla="*/ 493452 w 493452"/>
                    <a:gd name="connsiteY1" fmla="*/ 0 h 42412"/>
                    <a:gd name="connsiteX0" fmla="*/ 0 w 465733"/>
                    <a:gd name="connsiteY0" fmla="*/ 144390 h 144390"/>
                    <a:gd name="connsiteX1" fmla="*/ 465733 w 465733"/>
                    <a:gd name="connsiteY1" fmla="*/ 0 h 144390"/>
                    <a:gd name="connsiteX0" fmla="*/ 0 w 465733"/>
                    <a:gd name="connsiteY0" fmla="*/ 144390 h 144390"/>
                    <a:gd name="connsiteX1" fmla="*/ 465733 w 465733"/>
                    <a:gd name="connsiteY1" fmla="*/ 0 h 144390"/>
                    <a:gd name="connsiteX0" fmla="*/ 0 w 465733"/>
                    <a:gd name="connsiteY0" fmla="*/ 87563 h 87563"/>
                    <a:gd name="connsiteX1" fmla="*/ 465733 w 465733"/>
                    <a:gd name="connsiteY1" fmla="*/ 0 h 87563"/>
                    <a:gd name="connsiteX0" fmla="*/ 0 w 465733"/>
                    <a:gd name="connsiteY0" fmla="*/ 87563 h 87563"/>
                    <a:gd name="connsiteX1" fmla="*/ 465733 w 465733"/>
                    <a:gd name="connsiteY1" fmla="*/ 0 h 87563"/>
                    <a:gd name="connsiteX0" fmla="*/ 0 w 465733"/>
                    <a:gd name="connsiteY0" fmla="*/ 87563 h 87563"/>
                    <a:gd name="connsiteX1" fmla="*/ 465733 w 465733"/>
                    <a:gd name="connsiteY1" fmla="*/ 0 h 87563"/>
                    <a:gd name="connsiteX0" fmla="*/ 0 w 470999"/>
                    <a:gd name="connsiteY0" fmla="*/ 103062 h 103062"/>
                    <a:gd name="connsiteX1" fmla="*/ 470999 w 470999"/>
                    <a:gd name="connsiteY1" fmla="*/ 0 h 103062"/>
                    <a:gd name="connsiteX0" fmla="*/ 0 w 470999"/>
                    <a:gd name="connsiteY0" fmla="*/ 103062 h 103062"/>
                    <a:gd name="connsiteX1" fmla="*/ 470999 w 470999"/>
                    <a:gd name="connsiteY1" fmla="*/ 0 h 103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0999" h="103062">
                      <a:moveTo>
                        <a:pt x="0" y="103062"/>
                      </a:moveTo>
                      <a:lnTo>
                        <a:pt x="470999" y="0"/>
                      </a:lnTo>
                    </a:path>
                  </a:pathLst>
                </a:custGeom>
                <a:noFill/>
                <a:ln w="19050">
                  <a:solidFill>
                    <a:srgbClr val="BFBFBF">
                      <a:alpha val="25098"/>
                    </a:srgb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9" name="Group 188"/>
              <p:cNvGrpSpPr/>
              <p:nvPr/>
            </p:nvGrpSpPr>
            <p:grpSpPr>
              <a:xfrm>
                <a:off x="4212775" y="3918613"/>
                <a:ext cx="1894395" cy="167371"/>
                <a:chOff x="1251204" y="2796744"/>
                <a:chExt cx="2776934" cy="245344"/>
              </a:xfrm>
            </p:grpSpPr>
            <p:sp>
              <p:nvSpPr>
                <p:cNvPr id="195" name="Oval 39"/>
                <p:cNvSpPr/>
                <p:nvPr/>
              </p:nvSpPr>
              <p:spPr>
                <a:xfrm>
                  <a:off x="1251204" y="2966350"/>
                  <a:ext cx="1468400" cy="75738"/>
                </a:xfrm>
                <a:custGeom>
                  <a:avLst/>
                  <a:gdLst>
                    <a:gd name="connsiteX0" fmla="*/ 0 w 381000"/>
                    <a:gd name="connsiteY0" fmla="*/ 128016 h 256032"/>
                    <a:gd name="connsiteX1" fmla="*/ 190500 w 381000"/>
                    <a:gd name="connsiteY1" fmla="*/ 0 h 256032"/>
                    <a:gd name="connsiteX2" fmla="*/ 381000 w 381000"/>
                    <a:gd name="connsiteY2" fmla="*/ 128016 h 256032"/>
                    <a:gd name="connsiteX3" fmla="*/ 190500 w 381000"/>
                    <a:gd name="connsiteY3" fmla="*/ 256032 h 256032"/>
                    <a:gd name="connsiteX4" fmla="*/ 0 w 381000"/>
                    <a:gd name="connsiteY4" fmla="*/ 128016 h 256032"/>
                    <a:gd name="connsiteX0" fmla="*/ 0 w 381000"/>
                    <a:gd name="connsiteY0" fmla="*/ 128016 h 347472"/>
                    <a:gd name="connsiteX1" fmla="*/ 190500 w 381000"/>
                    <a:gd name="connsiteY1" fmla="*/ 0 h 347472"/>
                    <a:gd name="connsiteX2" fmla="*/ 381000 w 381000"/>
                    <a:gd name="connsiteY2" fmla="*/ 128016 h 347472"/>
                    <a:gd name="connsiteX3" fmla="*/ 281940 w 381000"/>
                    <a:gd name="connsiteY3" fmla="*/ 347472 h 347472"/>
                    <a:gd name="connsiteX0" fmla="*/ 0 w 381000"/>
                    <a:gd name="connsiteY0" fmla="*/ 128016 h 128016"/>
                    <a:gd name="connsiteX1" fmla="*/ 190500 w 381000"/>
                    <a:gd name="connsiteY1" fmla="*/ 0 h 128016"/>
                    <a:gd name="connsiteX2" fmla="*/ 381000 w 381000"/>
                    <a:gd name="connsiteY2" fmla="*/ 128016 h 128016"/>
                    <a:gd name="connsiteX0" fmla="*/ 0 w 381000"/>
                    <a:gd name="connsiteY0" fmla="*/ 13039 h 182203"/>
                    <a:gd name="connsiteX1" fmla="*/ 204216 w 381000"/>
                    <a:gd name="connsiteY1" fmla="*/ 182203 h 182203"/>
                    <a:gd name="connsiteX2" fmla="*/ 381000 w 381000"/>
                    <a:gd name="connsiteY2" fmla="*/ 13039 h 182203"/>
                    <a:gd name="connsiteX0" fmla="*/ 0 w 1673974"/>
                    <a:gd name="connsiteY0" fmla="*/ 10404 h 267032"/>
                    <a:gd name="connsiteX1" fmla="*/ 1479804 w 1673974"/>
                    <a:gd name="connsiteY1" fmla="*/ 266436 h 267032"/>
                    <a:gd name="connsiteX2" fmla="*/ 1656588 w 1673974"/>
                    <a:gd name="connsiteY2" fmla="*/ 97272 h 267032"/>
                    <a:gd name="connsiteX0" fmla="*/ 0 w 2392680"/>
                    <a:gd name="connsiteY0" fmla="*/ 10279 h 266570"/>
                    <a:gd name="connsiteX1" fmla="*/ 1479804 w 2392680"/>
                    <a:gd name="connsiteY1" fmla="*/ 266311 h 266570"/>
                    <a:gd name="connsiteX2" fmla="*/ 2392680 w 2392680"/>
                    <a:gd name="connsiteY2" fmla="*/ 69715 h 266570"/>
                    <a:gd name="connsiteX0" fmla="*/ 0 w 2392680"/>
                    <a:gd name="connsiteY0" fmla="*/ 13935 h 174348"/>
                    <a:gd name="connsiteX1" fmla="*/ 1164336 w 2392680"/>
                    <a:gd name="connsiteY1" fmla="*/ 173955 h 174348"/>
                    <a:gd name="connsiteX2" fmla="*/ 2392680 w 2392680"/>
                    <a:gd name="connsiteY2" fmla="*/ 73371 h 174348"/>
                    <a:gd name="connsiteX0" fmla="*/ 0 w 2415540"/>
                    <a:gd name="connsiteY0" fmla="*/ 12839 h 201099"/>
                    <a:gd name="connsiteX1" fmla="*/ 1187196 w 2415540"/>
                    <a:gd name="connsiteY1" fmla="*/ 200291 h 201099"/>
                    <a:gd name="connsiteX2" fmla="*/ 2415540 w 2415540"/>
                    <a:gd name="connsiteY2" fmla="*/ 99707 h 201099"/>
                    <a:gd name="connsiteX0" fmla="*/ 0 w 2401559"/>
                    <a:gd name="connsiteY0" fmla="*/ 12498 h 200070"/>
                    <a:gd name="connsiteX1" fmla="*/ 1187196 w 2401559"/>
                    <a:gd name="connsiteY1" fmla="*/ 199950 h 200070"/>
                    <a:gd name="connsiteX2" fmla="*/ 2401559 w 2401559"/>
                    <a:gd name="connsiteY2" fmla="*/ 49074 h 200070"/>
                    <a:gd name="connsiteX0" fmla="*/ 0 w 2392239"/>
                    <a:gd name="connsiteY0" fmla="*/ 11890 h 217895"/>
                    <a:gd name="connsiteX1" fmla="*/ 1177876 w 2392239"/>
                    <a:gd name="connsiteY1" fmla="*/ 217630 h 217895"/>
                    <a:gd name="connsiteX2" fmla="*/ 2392239 w 2392239"/>
                    <a:gd name="connsiteY2" fmla="*/ 66754 h 217895"/>
                    <a:gd name="connsiteX0" fmla="*/ 0 w 2392239"/>
                    <a:gd name="connsiteY0" fmla="*/ 12244 h 209116"/>
                    <a:gd name="connsiteX1" fmla="*/ 996128 w 2392239"/>
                    <a:gd name="connsiteY1" fmla="*/ 208840 h 209116"/>
                    <a:gd name="connsiteX2" fmla="*/ 2392239 w 2392239"/>
                    <a:gd name="connsiteY2" fmla="*/ 67108 h 209116"/>
                    <a:gd name="connsiteX0" fmla="*/ 0 w 2392239"/>
                    <a:gd name="connsiteY0" fmla="*/ 12981 h 211773"/>
                    <a:gd name="connsiteX1" fmla="*/ 996128 w 2392239"/>
                    <a:gd name="connsiteY1" fmla="*/ 209577 h 211773"/>
                    <a:gd name="connsiteX2" fmla="*/ 2392239 w 2392239"/>
                    <a:gd name="connsiteY2" fmla="*/ 67845 h 211773"/>
                    <a:gd name="connsiteX0" fmla="*/ 0 w 1876641"/>
                    <a:gd name="connsiteY0" fmla="*/ 12981 h 212573"/>
                    <a:gd name="connsiteX1" fmla="*/ 996128 w 1876641"/>
                    <a:gd name="connsiteY1" fmla="*/ 209577 h 212573"/>
                    <a:gd name="connsiteX2" fmla="*/ 1876641 w 1876641"/>
                    <a:gd name="connsiteY2" fmla="*/ 135939 h 212573"/>
                    <a:gd name="connsiteX0" fmla="*/ 0 w 1832021"/>
                    <a:gd name="connsiteY0" fmla="*/ 12981 h 212739"/>
                    <a:gd name="connsiteX1" fmla="*/ 996128 w 1832021"/>
                    <a:gd name="connsiteY1" fmla="*/ 209577 h 212739"/>
                    <a:gd name="connsiteX2" fmla="*/ 1832021 w 1832021"/>
                    <a:gd name="connsiteY2" fmla="*/ 145667 h 212739"/>
                    <a:gd name="connsiteX0" fmla="*/ 0 w 1832021"/>
                    <a:gd name="connsiteY0" fmla="*/ 12981 h 214586"/>
                    <a:gd name="connsiteX1" fmla="*/ 996128 w 1832021"/>
                    <a:gd name="connsiteY1" fmla="*/ 209577 h 214586"/>
                    <a:gd name="connsiteX2" fmla="*/ 1832021 w 1832021"/>
                    <a:gd name="connsiteY2" fmla="*/ 145667 h 214586"/>
                    <a:gd name="connsiteX0" fmla="*/ 0 w 1898894"/>
                    <a:gd name="connsiteY0" fmla="*/ 12981 h 213950"/>
                    <a:gd name="connsiteX1" fmla="*/ 996128 w 1898894"/>
                    <a:gd name="connsiteY1" fmla="*/ 209577 h 213950"/>
                    <a:gd name="connsiteX2" fmla="*/ 1898894 w 1898894"/>
                    <a:gd name="connsiteY2" fmla="*/ 129265 h 213950"/>
                    <a:gd name="connsiteX0" fmla="*/ 0 w 1898894"/>
                    <a:gd name="connsiteY0" fmla="*/ 12981 h 215118"/>
                    <a:gd name="connsiteX1" fmla="*/ 996128 w 1898894"/>
                    <a:gd name="connsiteY1" fmla="*/ 209577 h 215118"/>
                    <a:gd name="connsiteX2" fmla="*/ 1898894 w 1898894"/>
                    <a:gd name="connsiteY2" fmla="*/ 129265 h 215118"/>
                    <a:gd name="connsiteX0" fmla="*/ 0 w 1898894"/>
                    <a:gd name="connsiteY0" fmla="*/ 0 h 116284"/>
                    <a:gd name="connsiteX1" fmla="*/ 1898894 w 1898894"/>
                    <a:gd name="connsiteY1" fmla="*/ 116284 h 116284"/>
                    <a:gd name="connsiteX0" fmla="*/ 0 w 1898894"/>
                    <a:gd name="connsiteY0" fmla="*/ 0 h 141599"/>
                    <a:gd name="connsiteX1" fmla="*/ 1898894 w 1898894"/>
                    <a:gd name="connsiteY1" fmla="*/ 116284 h 141599"/>
                    <a:gd name="connsiteX0" fmla="*/ 0 w 1903852"/>
                    <a:gd name="connsiteY0" fmla="*/ 0 h 116027"/>
                    <a:gd name="connsiteX1" fmla="*/ 1903852 w 1903852"/>
                    <a:gd name="connsiteY1" fmla="*/ 87101 h 116027"/>
                    <a:gd name="connsiteX0" fmla="*/ 0 w 1903852"/>
                    <a:gd name="connsiteY0" fmla="*/ 0 h 128259"/>
                    <a:gd name="connsiteX1" fmla="*/ 1903852 w 1903852"/>
                    <a:gd name="connsiteY1" fmla="*/ 87101 h 128259"/>
                    <a:gd name="connsiteX0" fmla="*/ 0 w 1908810"/>
                    <a:gd name="connsiteY0" fmla="*/ 0 h 104334"/>
                    <a:gd name="connsiteX1" fmla="*/ 1908810 w 1908810"/>
                    <a:gd name="connsiteY1" fmla="*/ 57918 h 104334"/>
                    <a:gd name="connsiteX0" fmla="*/ 0 w 1908810"/>
                    <a:gd name="connsiteY0" fmla="*/ 0 h 136462"/>
                    <a:gd name="connsiteX1" fmla="*/ 1908810 w 1908810"/>
                    <a:gd name="connsiteY1" fmla="*/ 57918 h 136462"/>
                    <a:gd name="connsiteX0" fmla="*/ 0 w 1493031"/>
                    <a:gd name="connsiteY0" fmla="*/ 0 h 174740"/>
                    <a:gd name="connsiteX1" fmla="*/ 1493031 w 1493031"/>
                    <a:gd name="connsiteY1" fmla="*/ 105508 h 174740"/>
                    <a:gd name="connsiteX0" fmla="*/ 0 w 1493031"/>
                    <a:gd name="connsiteY0" fmla="*/ 0 h 153057"/>
                    <a:gd name="connsiteX1" fmla="*/ 1493031 w 1493031"/>
                    <a:gd name="connsiteY1" fmla="*/ 105508 h 153057"/>
                    <a:gd name="connsiteX0" fmla="*/ 0 w 1493031"/>
                    <a:gd name="connsiteY0" fmla="*/ 0 h 110774"/>
                    <a:gd name="connsiteX1" fmla="*/ 1493031 w 1493031"/>
                    <a:gd name="connsiteY1" fmla="*/ 53847 h 110774"/>
                    <a:gd name="connsiteX0" fmla="*/ 0 w 1518921"/>
                    <a:gd name="connsiteY0" fmla="*/ 0 h 105123"/>
                    <a:gd name="connsiteX1" fmla="*/ 1518921 w 1518921"/>
                    <a:gd name="connsiteY1" fmla="*/ 46590 h 105123"/>
                    <a:gd name="connsiteX0" fmla="*/ 0 w 1518921"/>
                    <a:gd name="connsiteY0" fmla="*/ 0 h 65206"/>
                    <a:gd name="connsiteX1" fmla="*/ 1518921 w 1518921"/>
                    <a:gd name="connsiteY1" fmla="*/ 46590 h 65206"/>
                    <a:gd name="connsiteX0" fmla="*/ 0 w 1518921"/>
                    <a:gd name="connsiteY0" fmla="*/ 0 h 75738"/>
                    <a:gd name="connsiteX1" fmla="*/ 1518921 w 1518921"/>
                    <a:gd name="connsiteY1" fmla="*/ 46590 h 75738"/>
                    <a:gd name="connsiteX0" fmla="*/ 0 w 1496729"/>
                    <a:gd name="connsiteY0" fmla="*/ 0 h 75738"/>
                    <a:gd name="connsiteX1" fmla="*/ 1496729 w 1496729"/>
                    <a:gd name="connsiteY1" fmla="*/ 46590 h 757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6729" h="75738">
                      <a:moveTo>
                        <a:pt x="0" y="0"/>
                      </a:moveTo>
                      <a:cubicBezTo>
                        <a:pt x="588582" y="85933"/>
                        <a:pt x="660688" y="94725"/>
                        <a:pt x="1496729" y="46590"/>
                      </a:cubicBezTo>
                    </a:path>
                  </a:pathLst>
                </a:custGeom>
                <a:noFill/>
                <a:ln w="190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96" name="Oval 39"/>
                <p:cNvSpPr/>
                <p:nvPr/>
              </p:nvSpPr>
              <p:spPr>
                <a:xfrm flipV="1">
                  <a:off x="2100651" y="2813812"/>
                  <a:ext cx="631758" cy="45312"/>
                </a:xfrm>
                <a:custGeom>
                  <a:avLst/>
                  <a:gdLst>
                    <a:gd name="connsiteX0" fmla="*/ 0 w 381000"/>
                    <a:gd name="connsiteY0" fmla="*/ 128016 h 256032"/>
                    <a:gd name="connsiteX1" fmla="*/ 190500 w 381000"/>
                    <a:gd name="connsiteY1" fmla="*/ 0 h 256032"/>
                    <a:gd name="connsiteX2" fmla="*/ 381000 w 381000"/>
                    <a:gd name="connsiteY2" fmla="*/ 128016 h 256032"/>
                    <a:gd name="connsiteX3" fmla="*/ 190500 w 381000"/>
                    <a:gd name="connsiteY3" fmla="*/ 256032 h 256032"/>
                    <a:gd name="connsiteX4" fmla="*/ 0 w 381000"/>
                    <a:gd name="connsiteY4" fmla="*/ 128016 h 256032"/>
                    <a:gd name="connsiteX0" fmla="*/ 0 w 381000"/>
                    <a:gd name="connsiteY0" fmla="*/ 128016 h 347472"/>
                    <a:gd name="connsiteX1" fmla="*/ 190500 w 381000"/>
                    <a:gd name="connsiteY1" fmla="*/ 0 h 347472"/>
                    <a:gd name="connsiteX2" fmla="*/ 381000 w 381000"/>
                    <a:gd name="connsiteY2" fmla="*/ 128016 h 347472"/>
                    <a:gd name="connsiteX3" fmla="*/ 281940 w 381000"/>
                    <a:gd name="connsiteY3" fmla="*/ 347472 h 347472"/>
                    <a:gd name="connsiteX0" fmla="*/ 0 w 381000"/>
                    <a:gd name="connsiteY0" fmla="*/ 128016 h 128016"/>
                    <a:gd name="connsiteX1" fmla="*/ 190500 w 381000"/>
                    <a:gd name="connsiteY1" fmla="*/ 0 h 128016"/>
                    <a:gd name="connsiteX2" fmla="*/ 381000 w 381000"/>
                    <a:gd name="connsiteY2" fmla="*/ 128016 h 128016"/>
                    <a:gd name="connsiteX0" fmla="*/ 0 w 381000"/>
                    <a:gd name="connsiteY0" fmla="*/ 13039 h 182203"/>
                    <a:gd name="connsiteX1" fmla="*/ 204216 w 381000"/>
                    <a:gd name="connsiteY1" fmla="*/ 182203 h 182203"/>
                    <a:gd name="connsiteX2" fmla="*/ 381000 w 381000"/>
                    <a:gd name="connsiteY2" fmla="*/ 13039 h 182203"/>
                    <a:gd name="connsiteX0" fmla="*/ 0 w 1673974"/>
                    <a:gd name="connsiteY0" fmla="*/ 10404 h 267032"/>
                    <a:gd name="connsiteX1" fmla="*/ 1479804 w 1673974"/>
                    <a:gd name="connsiteY1" fmla="*/ 266436 h 267032"/>
                    <a:gd name="connsiteX2" fmla="*/ 1656588 w 1673974"/>
                    <a:gd name="connsiteY2" fmla="*/ 97272 h 267032"/>
                    <a:gd name="connsiteX0" fmla="*/ 0 w 2392680"/>
                    <a:gd name="connsiteY0" fmla="*/ 10279 h 266570"/>
                    <a:gd name="connsiteX1" fmla="*/ 1479804 w 2392680"/>
                    <a:gd name="connsiteY1" fmla="*/ 266311 h 266570"/>
                    <a:gd name="connsiteX2" fmla="*/ 2392680 w 2392680"/>
                    <a:gd name="connsiteY2" fmla="*/ 69715 h 266570"/>
                    <a:gd name="connsiteX0" fmla="*/ 0 w 2392680"/>
                    <a:gd name="connsiteY0" fmla="*/ 13935 h 174348"/>
                    <a:gd name="connsiteX1" fmla="*/ 1164336 w 2392680"/>
                    <a:gd name="connsiteY1" fmla="*/ 173955 h 174348"/>
                    <a:gd name="connsiteX2" fmla="*/ 2392680 w 2392680"/>
                    <a:gd name="connsiteY2" fmla="*/ 73371 h 174348"/>
                    <a:gd name="connsiteX0" fmla="*/ 0 w 2415540"/>
                    <a:gd name="connsiteY0" fmla="*/ 12839 h 201099"/>
                    <a:gd name="connsiteX1" fmla="*/ 1187196 w 2415540"/>
                    <a:gd name="connsiteY1" fmla="*/ 200291 h 201099"/>
                    <a:gd name="connsiteX2" fmla="*/ 2415540 w 2415540"/>
                    <a:gd name="connsiteY2" fmla="*/ 99707 h 201099"/>
                    <a:gd name="connsiteX0" fmla="*/ 0 w 2401559"/>
                    <a:gd name="connsiteY0" fmla="*/ 12498 h 200070"/>
                    <a:gd name="connsiteX1" fmla="*/ 1187196 w 2401559"/>
                    <a:gd name="connsiteY1" fmla="*/ 199950 h 200070"/>
                    <a:gd name="connsiteX2" fmla="*/ 2401559 w 2401559"/>
                    <a:gd name="connsiteY2" fmla="*/ 49074 h 200070"/>
                    <a:gd name="connsiteX0" fmla="*/ 0 w 2392239"/>
                    <a:gd name="connsiteY0" fmla="*/ 11890 h 217895"/>
                    <a:gd name="connsiteX1" fmla="*/ 1177876 w 2392239"/>
                    <a:gd name="connsiteY1" fmla="*/ 217630 h 217895"/>
                    <a:gd name="connsiteX2" fmla="*/ 2392239 w 2392239"/>
                    <a:gd name="connsiteY2" fmla="*/ 66754 h 217895"/>
                    <a:gd name="connsiteX0" fmla="*/ 0 w 2392239"/>
                    <a:gd name="connsiteY0" fmla="*/ 12244 h 209116"/>
                    <a:gd name="connsiteX1" fmla="*/ 996128 w 2392239"/>
                    <a:gd name="connsiteY1" fmla="*/ 208840 h 209116"/>
                    <a:gd name="connsiteX2" fmla="*/ 2392239 w 2392239"/>
                    <a:gd name="connsiteY2" fmla="*/ 67108 h 209116"/>
                    <a:gd name="connsiteX0" fmla="*/ 0 w 2392239"/>
                    <a:gd name="connsiteY0" fmla="*/ 12981 h 211773"/>
                    <a:gd name="connsiteX1" fmla="*/ 996128 w 2392239"/>
                    <a:gd name="connsiteY1" fmla="*/ 209577 h 211773"/>
                    <a:gd name="connsiteX2" fmla="*/ 2392239 w 2392239"/>
                    <a:gd name="connsiteY2" fmla="*/ 67845 h 211773"/>
                    <a:gd name="connsiteX0" fmla="*/ 0 w 2382919"/>
                    <a:gd name="connsiteY0" fmla="*/ 98026 h 157846"/>
                    <a:gd name="connsiteX1" fmla="*/ 986808 w 2382919"/>
                    <a:gd name="connsiteY1" fmla="*/ 156901 h 157846"/>
                    <a:gd name="connsiteX2" fmla="*/ 2382919 w 2382919"/>
                    <a:gd name="connsiteY2" fmla="*/ 15169 h 157846"/>
                    <a:gd name="connsiteX0" fmla="*/ 0 w 2364278"/>
                    <a:gd name="connsiteY0" fmla="*/ 98026 h 157844"/>
                    <a:gd name="connsiteX1" fmla="*/ 986808 w 2364278"/>
                    <a:gd name="connsiteY1" fmla="*/ 156901 h 157844"/>
                    <a:gd name="connsiteX2" fmla="*/ 2364278 w 2364278"/>
                    <a:gd name="connsiteY2" fmla="*/ 15168 h 157844"/>
                    <a:gd name="connsiteX0" fmla="*/ 0 w 986808"/>
                    <a:gd name="connsiteY0" fmla="*/ 19701 h 79521"/>
                    <a:gd name="connsiteX1" fmla="*/ 986808 w 986808"/>
                    <a:gd name="connsiteY1" fmla="*/ 78576 h 79521"/>
                    <a:gd name="connsiteX0" fmla="*/ 0 w 888354"/>
                    <a:gd name="connsiteY0" fmla="*/ 20760 h 70945"/>
                    <a:gd name="connsiteX1" fmla="*/ 888354 w 888354"/>
                    <a:gd name="connsiteY1" fmla="*/ 69936 h 70945"/>
                    <a:gd name="connsiteX0" fmla="*/ 0 w 1071990"/>
                    <a:gd name="connsiteY0" fmla="*/ 15484 h 126800"/>
                    <a:gd name="connsiteX1" fmla="*/ 1071990 w 1071990"/>
                    <a:gd name="connsiteY1" fmla="*/ 126098 h 126800"/>
                    <a:gd name="connsiteX0" fmla="*/ 0 w 673534"/>
                    <a:gd name="connsiteY0" fmla="*/ 18642 h 89178"/>
                    <a:gd name="connsiteX1" fmla="*/ 673534 w 673534"/>
                    <a:gd name="connsiteY1" fmla="*/ 88298 h 89178"/>
                    <a:gd name="connsiteX0" fmla="*/ 0 w 673534"/>
                    <a:gd name="connsiteY0" fmla="*/ 20571 h 90228"/>
                    <a:gd name="connsiteX1" fmla="*/ 673534 w 673534"/>
                    <a:gd name="connsiteY1" fmla="*/ 90227 h 90228"/>
                    <a:gd name="connsiteX0" fmla="*/ 0 w 673534"/>
                    <a:gd name="connsiteY0" fmla="*/ 17590 h 118370"/>
                    <a:gd name="connsiteX1" fmla="*/ 673534 w 673534"/>
                    <a:gd name="connsiteY1" fmla="*/ 118370 h 118370"/>
                    <a:gd name="connsiteX0" fmla="*/ 0 w 673534"/>
                    <a:gd name="connsiteY0" fmla="*/ 21095 h 121875"/>
                    <a:gd name="connsiteX1" fmla="*/ 673534 w 673534"/>
                    <a:gd name="connsiteY1" fmla="*/ 121875 h 121875"/>
                    <a:gd name="connsiteX0" fmla="*/ 0 w 673534"/>
                    <a:gd name="connsiteY0" fmla="*/ 23042 h 108261"/>
                    <a:gd name="connsiteX1" fmla="*/ 673534 w 673534"/>
                    <a:gd name="connsiteY1" fmla="*/ 108261 h 108261"/>
                    <a:gd name="connsiteX0" fmla="*/ 0 w 673534"/>
                    <a:gd name="connsiteY0" fmla="*/ 29649 h 76613"/>
                    <a:gd name="connsiteX1" fmla="*/ 673534 w 673534"/>
                    <a:gd name="connsiteY1" fmla="*/ 76612 h 76613"/>
                    <a:gd name="connsiteX0" fmla="*/ 0 w 643946"/>
                    <a:gd name="connsiteY0" fmla="*/ 32214 h 68246"/>
                    <a:gd name="connsiteX1" fmla="*/ 643946 w 643946"/>
                    <a:gd name="connsiteY1" fmla="*/ 68246 h 682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43946" h="68246">
                      <a:moveTo>
                        <a:pt x="0" y="32214"/>
                      </a:moveTo>
                      <a:cubicBezTo>
                        <a:pt x="0" y="-38487"/>
                        <a:pt x="291615" y="22672"/>
                        <a:pt x="643946" y="68246"/>
                      </a:cubicBezTo>
                    </a:path>
                  </a:pathLst>
                </a:custGeom>
                <a:noFill/>
                <a:ln w="190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97" name="Oval 39"/>
                <p:cNvSpPr/>
                <p:nvPr/>
              </p:nvSpPr>
              <p:spPr>
                <a:xfrm flipV="1">
                  <a:off x="2705844" y="2796744"/>
                  <a:ext cx="1322294" cy="94025"/>
                </a:xfrm>
                <a:custGeom>
                  <a:avLst/>
                  <a:gdLst>
                    <a:gd name="connsiteX0" fmla="*/ 0 w 381000"/>
                    <a:gd name="connsiteY0" fmla="*/ 128016 h 256032"/>
                    <a:gd name="connsiteX1" fmla="*/ 190500 w 381000"/>
                    <a:gd name="connsiteY1" fmla="*/ 0 h 256032"/>
                    <a:gd name="connsiteX2" fmla="*/ 381000 w 381000"/>
                    <a:gd name="connsiteY2" fmla="*/ 128016 h 256032"/>
                    <a:gd name="connsiteX3" fmla="*/ 190500 w 381000"/>
                    <a:gd name="connsiteY3" fmla="*/ 256032 h 256032"/>
                    <a:gd name="connsiteX4" fmla="*/ 0 w 381000"/>
                    <a:gd name="connsiteY4" fmla="*/ 128016 h 256032"/>
                    <a:gd name="connsiteX0" fmla="*/ 0 w 381000"/>
                    <a:gd name="connsiteY0" fmla="*/ 128016 h 347472"/>
                    <a:gd name="connsiteX1" fmla="*/ 190500 w 381000"/>
                    <a:gd name="connsiteY1" fmla="*/ 0 h 347472"/>
                    <a:gd name="connsiteX2" fmla="*/ 381000 w 381000"/>
                    <a:gd name="connsiteY2" fmla="*/ 128016 h 347472"/>
                    <a:gd name="connsiteX3" fmla="*/ 281940 w 381000"/>
                    <a:gd name="connsiteY3" fmla="*/ 347472 h 347472"/>
                    <a:gd name="connsiteX0" fmla="*/ 0 w 381000"/>
                    <a:gd name="connsiteY0" fmla="*/ 128016 h 128016"/>
                    <a:gd name="connsiteX1" fmla="*/ 190500 w 381000"/>
                    <a:gd name="connsiteY1" fmla="*/ 0 h 128016"/>
                    <a:gd name="connsiteX2" fmla="*/ 381000 w 381000"/>
                    <a:gd name="connsiteY2" fmla="*/ 128016 h 128016"/>
                    <a:gd name="connsiteX0" fmla="*/ 0 w 381000"/>
                    <a:gd name="connsiteY0" fmla="*/ 13039 h 182203"/>
                    <a:gd name="connsiteX1" fmla="*/ 204216 w 381000"/>
                    <a:gd name="connsiteY1" fmla="*/ 182203 h 182203"/>
                    <a:gd name="connsiteX2" fmla="*/ 381000 w 381000"/>
                    <a:gd name="connsiteY2" fmla="*/ 13039 h 182203"/>
                    <a:gd name="connsiteX0" fmla="*/ 0 w 1673974"/>
                    <a:gd name="connsiteY0" fmla="*/ 10404 h 267032"/>
                    <a:gd name="connsiteX1" fmla="*/ 1479804 w 1673974"/>
                    <a:gd name="connsiteY1" fmla="*/ 266436 h 267032"/>
                    <a:gd name="connsiteX2" fmla="*/ 1656588 w 1673974"/>
                    <a:gd name="connsiteY2" fmla="*/ 97272 h 267032"/>
                    <a:gd name="connsiteX0" fmla="*/ 0 w 2392680"/>
                    <a:gd name="connsiteY0" fmla="*/ 10279 h 266570"/>
                    <a:gd name="connsiteX1" fmla="*/ 1479804 w 2392680"/>
                    <a:gd name="connsiteY1" fmla="*/ 266311 h 266570"/>
                    <a:gd name="connsiteX2" fmla="*/ 2392680 w 2392680"/>
                    <a:gd name="connsiteY2" fmla="*/ 69715 h 266570"/>
                    <a:gd name="connsiteX0" fmla="*/ 0 w 2392680"/>
                    <a:gd name="connsiteY0" fmla="*/ 13935 h 174348"/>
                    <a:gd name="connsiteX1" fmla="*/ 1164336 w 2392680"/>
                    <a:gd name="connsiteY1" fmla="*/ 173955 h 174348"/>
                    <a:gd name="connsiteX2" fmla="*/ 2392680 w 2392680"/>
                    <a:gd name="connsiteY2" fmla="*/ 73371 h 174348"/>
                    <a:gd name="connsiteX0" fmla="*/ 0 w 2415540"/>
                    <a:gd name="connsiteY0" fmla="*/ 12839 h 201099"/>
                    <a:gd name="connsiteX1" fmla="*/ 1187196 w 2415540"/>
                    <a:gd name="connsiteY1" fmla="*/ 200291 h 201099"/>
                    <a:gd name="connsiteX2" fmla="*/ 2415540 w 2415540"/>
                    <a:gd name="connsiteY2" fmla="*/ 99707 h 201099"/>
                    <a:gd name="connsiteX0" fmla="*/ 0 w 2401559"/>
                    <a:gd name="connsiteY0" fmla="*/ 12498 h 200070"/>
                    <a:gd name="connsiteX1" fmla="*/ 1187196 w 2401559"/>
                    <a:gd name="connsiteY1" fmla="*/ 199950 h 200070"/>
                    <a:gd name="connsiteX2" fmla="*/ 2401559 w 2401559"/>
                    <a:gd name="connsiteY2" fmla="*/ 49074 h 200070"/>
                    <a:gd name="connsiteX0" fmla="*/ 0 w 2392239"/>
                    <a:gd name="connsiteY0" fmla="*/ 11890 h 217895"/>
                    <a:gd name="connsiteX1" fmla="*/ 1177876 w 2392239"/>
                    <a:gd name="connsiteY1" fmla="*/ 217630 h 217895"/>
                    <a:gd name="connsiteX2" fmla="*/ 2392239 w 2392239"/>
                    <a:gd name="connsiteY2" fmla="*/ 66754 h 217895"/>
                    <a:gd name="connsiteX0" fmla="*/ 0 w 2392239"/>
                    <a:gd name="connsiteY0" fmla="*/ 12244 h 209116"/>
                    <a:gd name="connsiteX1" fmla="*/ 996128 w 2392239"/>
                    <a:gd name="connsiteY1" fmla="*/ 208840 h 209116"/>
                    <a:gd name="connsiteX2" fmla="*/ 2392239 w 2392239"/>
                    <a:gd name="connsiteY2" fmla="*/ 67108 h 209116"/>
                    <a:gd name="connsiteX0" fmla="*/ 0 w 2392239"/>
                    <a:gd name="connsiteY0" fmla="*/ 12981 h 211773"/>
                    <a:gd name="connsiteX1" fmla="*/ 996128 w 2392239"/>
                    <a:gd name="connsiteY1" fmla="*/ 209577 h 211773"/>
                    <a:gd name="connsiteX2" fmla="*/ 2392239 w 2392239"/>
                    <a:gd name="connsiteY2" fmla="*/ 67845 h 211773"/>
                    <a:gd name="connsiteX0" fmla="*/ 0 w 2382919"/>
                    <a:gd name="connsiteY0" fmla="*/ 98026 h 157846"/>
                    <a:gd name="connsiteX1" fmla="*/ 986808 w 2382919"/>
                    <a:gd name="connsiteY1" fmla="*/ 156901 h 157846"/>
                    <a:gd name="connsiteX2" fmla="*/ 2382919 w 2382919"/>
                    <a:gd name="connsiteY2" fmla="*/ 15169 h 157846"/>
                    <a:gd name="connsiteX0" fmla="*/ 0 w 2364278"/>
                    <a:gd name="connsiteY0" fmla="*/ 98026 h 157844"/>
                    <a:gd name="connsiteX1" fmla="*/ 986808 w 2364278"/>
                    <a:gd name="connsiteY1" fmla="*/ 156901 h 157844"/>
                    <a:gd name="connsiteX2" fmla="*/ 2364278 w 2364278"/>
                    <a:gd name="connsiteY2" fmla="*/ 15168 h 157844"/>
                    <a:gd name="connsiteX0" fmla="*/ 0 w 986808"/>
                    <a:gd name="connsiteY0" fmla="*/ 19701 h 79521"/>
                    <a:gd name="connsiteX1" fmla="*/ 986808 w 986808"/>
                    <a:gd name="connsiteY1" fmla="*/ 78576 h 79521"/>
                    <a:gd name="connsiteX0" fmla="*/ 0 w 888354"/>
                    <a:gd name="connsiteY0" fmla="*/ 20760 h 70945"/>
                    <a:gd name="connsiteX1" fmla="*/ 888354 w 888354"/>
                    <a:gd name="connsiteY1" fmla="*/ 69936 h 70945"/>
                    <a:gd name="connsiteX0" fmla="*/ 2100 w 345670"/>
                    <a:gd name="connsiteY0" fmla="*/ 154496 h 154496"/>
                    <a:gd name="connsiteX1" fmla="*/ 345670 w 345670"/>
                    <a:gd name="connsiteY1" fmla="*/ 0 h 154496"/>
                    <a:gd name="connsiteX0" fmla="*/ 0 w 402642"/>
                    <a:gd name="connsiteY0" fmla="*/ 144797 h 144797"/>
                    <a:gd name="connsiteX1" fmla="*/ 402642 w 402642"/>
                    <a:gd name="connsiteY1" fmla="*/ 0 h 144797"/>
                    <a:gd name="connsiteX0" fmla="*/ 0 w 402642"/>
                    <a:gd name="connsiteY0" fmla="*/ 144797 h 144797"/>
                    <a:gd name="connsiteX1" fmla="*/ 402642 w 402642"/>
                    <a:gd name="connsiteY1" fmla="*/ 0 h 144797"/>
                    <a:gd name="connsiteX0" fmla="*/ 0 w 402642"/>
                    <a:gd name="connsiteY0" fmla="*/ 144797 h 144797"/>
                    <a:gd name="connsiteX1" fmla="*/ 402642 w 402642"/>
                    <a:gd name="connsiteY1" fmla="*/ 0 h 144797"/>
                    <a:gd name="connsiteX0" fmla="*/ 0 w 317315"/>
                    <a:gd name="connsiteY0" fmla="*/ 47811 h 47811"/>
                    <a:gd name="connsiteX1" fmla="*/ 317315 w 317315"/>
                    <a:gd name="connsiteY1" fmla="*/ 0 h 47811"/>
                    <a:gd name="connsiteX0" fmla="*/ 0 w 1498776"/>
                    <a:gd name="connsiteY0" fmla="*/ 115702 h 115702"/>
                    <a:gd name="connsiteX1" fmla="*/ 1498776 w 1498776"/>
                    <a:gd name="connsiteY1" fmla="*/ 0 h 115702"/>
                    <a:gd name="connsiteX0" fmla="*/ 0 w 1498776"/>
                    <a:gd name="connsiteY0" fmla="*/ 115702 h 115702"/>
                    <a:gd name="connsiteX1" fmla="*/ 1498776 w 1498776"/>
                    <a:gd name="connsiteY1" fmla="*/ 0 h 115702"/>
                    <a:gd name="connsiteX0" fmla="*/ 0 w 1498776"/>
                    <a:gd name="connsiteY0" fmla="*/ 115702 h 120745"/>
                    <a:gd name="connsiteX1" fmla="*/ 1498776 w 1498776"/>
                    <a:gd name="connsiteY1" fmla="*/ 0 h 120745"/>
                    <a:gd name="connsiteX0" fmla="*/ 0 w 1290885"/>
                    <a:gd name="connsiteY0" fmla="*/ 0 h 26728"/>
                    <a:gd name="connsiteX1" fmla="*/ 1290885 w 1290885"/>
                    <a:gd name="connsiteY1" fmla="*/ 2053 h 26728"/>
                    <a:gd name="connsiteX0" fmla="*/ 0 w 1311948"/>
                    <a:gd name="connsiteY0" fmla="*/ 0 h 48596"/>
                    <a:gd name="connsiteX1" fmla="*/ 1311948 w 1311948"/>
                    <a:gd name="connsiteY1" fmla="*/ 33177 h 48596"/>
                    <a:gd name="connsiteX0" fmla="*/ 0 w 1311948"/>
                    <a:gd name="connsiteY0" fmla="*/ 0 h 58854"/>
                    <a:gd name="connsiteX1" fmla="*/ 1311948 w 1311948"/>
                    <a:gd name="connsiteY1" fmla="*/ 33177 h 58854"/>
                    <a:gd name="connsiteX0" fmla="*/ 0 w 1311948"/>
                    <a:gd name="connsiteY0" fmla="*/ 0 h 70143"/>
                    <a:gd name="connsiteX1" fmla="*/ 1311948 w 1311948"/>
                    <a:gd name="connsiteY1" fmla="*/ 33177 h 70143"/>
                    <a:gd name="connsiteX0" fmla="*/ 0 w 1311948"/>
                    <a:gd name="connsiteY0" fmla="*/ 0 h 70143"/>
                    <a:gd name="connsiteX1" fmla="*/ 1311948 w 1311948"/>
                    <a:gd name="connsiteY1" fmla="*/ 33177 h 70143"/>
                    <a:gd name="connsiteX0" fmla="*/ 0 w 964407"/>
                    <a:gd name="connsiteY0" fmla="*/ 0 h 283816"/>
                    <a:gd name="connsiteX1" fmla="*/ 964407 w 964407"/>
                    <a:gd name="connsiteY1" fmla="*/ 274386 h 283816"/>
                    <a:gd name="connsiteX0" fmla="*/ 0 w 1333011"/>
                    <a:gd name="connsiteY0" fmla="*/ 0 h 56657"/>
                    <a:gd name="connsiteX1" fmla="*/ 1333011 w 1333011"/>
                    <a:gd name="connsiteY1" fmla="*/ 9834 h 56657"/>
                    <a:gd name="connsiteX0" fmla="*/ 0 w 1347805"/>
                    <a:gd name="connsiteY0" fmla="*/ 121331 h 143883"/>
                    <a:gd name="connsiteX1" fmla="*/ 1347805 w 1347805"/>
                    <a:gd name="connsiteY1" fmla="*/ 0 h 143883"/>
                    <a:gd name="connsiteX0" fmla="*/ 0 w 1347805"/>
                    <a:gd name="connsiteY0" fmla="*/ 121331 h 150991"/>
                    <a:gd name="connsiteX1" fmla="*/ 1347805 w 1347805"/>
                    <a:gd name="connsiteY1" fmla="*/ 0 h 150991"/>
                    <a:gd name="connsiteX0" fmla="*/ 0 w 1347805"/>
                    <a:gd name="connsiteY0" fmla="*/ 121331 h 141617"/>
                    <a:gd name="connsiteX1" fmla="*/ 1347805 w 1347805"/>
                    <a:gd name="connsiteY1" fmla="*/ 0 h 1416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7805" h="141617">
                      <a:moveTo>
                        <a:pt x="0" y="121331"/>
                      </a:moveTo>
                      <a:cubicBezTo>
                        <a:pt x="345168" y="175480"/>
                        <a:pt x="688986" y="116561"/>
                        <a:pt x="1347805" y="0"/>
                      </a:cubicBezTo>
                    </a:path>
                  </a:pathLst>
                </a:custGeom>
                <a:noFill/>
                <a:ln w="19050">
                  <a:solidFill>
                    <a:srgbClr val="BFBFBF">
                      <a:alpha val="25098"/>
                    </a:srgb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8" name="Oval 39"/>
                <p:cNvSpPr/>
                <p:nvPr/>
              </p:nvSpPr>
              <p:spPr>
                <a:xfrm>
                  <a:off x="2710810" y="2957563"/>
                  <a:ext cx="589085" cy="63148"/>
                </a:xfrm>
                <a:custGeom>
                  <a:avLst/>
                  <a:gdLst>
                    <a:gd name="connsiteX0" fmla="*/ 0 w 381000"/>
                    <a:gd name="connsiteY0" fmla="*/ 128016 h 256032"/>
                    <a:gd name="connsiteX1" fmla="*/ 190500 w 381000"/>
                    <a:gd name="connsiteY1" fmla="*/ 0 h 256032"/>
                    <a:gd name="connsiteX2" fmla="*/ 381000 w 381000"/>
                    <a:gd name="connsiteY2" fmla="*/ 128016 h 256032"/>
                    <a:gd name="connsiteX3" fmla="*/ 190500 w 381000"/>
                    <a:gd name="connsiteY3" fmla="*/ 256032 h 256032"/>
                    <a:gd name="connsiteX4" fmla="*/ 0 w 381000"/>
                    <a:gd name="connsiteY4" fmla="*/ 128016 h 256032"/>
                    <a:gd name="connsiteX0" fmla="*/ 0 w 381000"/>
                    <a:gd name="connsiteY0" fmla="*/ 128016 h 347472"/>
                    <a:gd name="connsiteX1" fmla="*/ 190500 w 381000"/>
                    <a:gd name="connsiteY1" fmla="*/ 0 h 347472"/>
                    <a:gd name="connsiteX2" fmla="*/ 381000 w 381000"/>
                    <a:gd name="connsiteY2" fmla="*/ 128016 h 347472"/>
                    <a:gd name="connsiteX3" fmla="*/ 281940 w 381000"/>
                    <a:gd name="connsiteY3" fmla="*/ 347472 h 347472"/>
                    <a:gd name="connsiteX0" fmla="*/ 0 w 381000"/>
                    <a:gd name="connsiteY0" fmla="*/ 128016 h 128016"/>
                    <a:gd name="connsiteX1" fmla="*/ 190500 w 381000"/>
                    <a:gd name="connsiteY1" fmla="*/ 0 h 128016"/>
                    <a:gd name="connsiteX2" fmla="*/ 381000 w 381000"/>
                    <a:gd name="connsiteY2" fmla="*/ 128016 h 128016"/>
                    <a:gd name="connsiteX0" fmla="*/ 0 w 381000"/>
                    <a:gd name="connsiteY0" fmla="*/ 13039 h 182203"/>
                    <a:gd name="connsiteX1" fmla="*/ 204216 w 381000"/>
                    <a:gd name="connsiteY1" fmla="*/ 182203 h 182203"/>
                    <a:gd name="connsiteX2" fmla="*/ 381000 w 381000"/>
                    <a:gd name="connsiteY2" fmla="*/ 13039 h 182203"/>
                    <a:gd name="connsiteX0" fmla="*/ 0 w 1673974"/>
                    <a:gd name="connsiteY0" fmla="*/ 10404 h 267032"/>
                    <a:gd name="connsiteX1" fmla="*/ 1479804 w 1673974"/>
                    <a:gd name="connsiteY1" fmla="*/ 266436 h 267032"/>
                    <a:gd name="connsiteX2" fmla="*/ 1656588 w 1673974"/>
                    <a:gd name="connsiteY2" fmla="*/ 97272 h 267032"/>
                    <a:gd name="connsiteX0" fmla="*/ 0 w 2392680"/>
                    <a:gd name="connsiteY0" fmla="*/ 10279 h 266570"/>
                    <a:gd name="connsiteX1" fmla="*/ 1479804 w 2392680"/>
                    <a:gd name="connsiteY1" fmla="*/ 266311 h 266570"/>
                    <a:gd name="connsiteX2" fmla="*/ 2392680 w 2392680"/>
                    <a:gd name="connsiteY2" fmla="*/ 69715 h 266570"/>
                    <a:gd name="connsiteX0" fmla="*/ 0 w 2392680"/>
                    <a:gd name="connsiteY0" fmla="*/ 13935 h 174348"/>
                    <a:gd name="connsiteX1" fmla="*/ 1164336 w 2392680"/>
                    <a:gd name="connsiteY1" fmla="*/ 173955 h 174348"/>
                    <a:gd name="connsiteX2" fmla="*/ 2392680 w 2392680"/>
                    <a:gd name="connsiteY2" fmla="*/ 73371 h 174348"/>
                    <a:gd name="connsiteX0" fmla="*/ 0 w 2415540"/>
                    <a:gd name="connsiteY0" fmla="*/ 12839 h 201099"/>
                    <a:gd name="connsiteX1" fmla="*/ 1187196 w 2415540"/>
                    <a:gd name="connsiteY1" fmla="*/ 200291 h 201099"/>
                    <a:gd name="connsiteX2" fmla="*/ 2415540 w 2415540"/>
                    <a:gd name="connsiteY2" fmla="*/ 99707 h 201099"/>
                    <a:gd name="connsiteX0" fmla="*/ 0 w 2401559"/>
                    <a:gd name="connsiteY0" fmla="*/ 12498 h 200070"/>
                    <a:gd name="connsiteX1" fmla="*/ 1187196 w 2401559"/>
                    <a:gd name="connsiteY1" fmla="*/ 199950 h 200070"/>
                    <a:gd name="connsiteX2" fmla="*/ 2401559 w 2401559"/>
                    <a:gd name="connsiteY2" fmla="*/ 49074 h 200070"/>
                    <a:gd name="connsiteX0" fmla="*/ 0 w 2392239"/>
                    <a:gd name="connsiteY0" fmla="*/ 11890 h 217895"/>
                    <a:gd name="connsiteX1" fmla="*/ 1177876 w 2392239"/>
                    <a:gd name="connsiteY1" fmla="*/ 217630 h 217895"/>
                    <a:gd name="connsiteX2" fmla="*/ 2392239 w 2392239"/>
                    <a:gd name="connsiteY2" fmla="*/ 66754 h 217895"/>
                    <a:gd name="connsiteX0" fmla="*/ 0 w 2392239"/>
                    <a:gd name="connsiteY0" fmla="*/ 12244 h 209116"/>
                    <a:gd name="connsiteX1" fmla="*/ 996128 w 2392239"/>
                    <a:gd name="connsiteY1" fmla="*/ 208840 h 209116"/>
                    <a:gd name="connsiteX2" fmla="*/ 2392239 w 2392239"/>
                    <a:gd name="connsiteY2" fmla="*/ 67108 h 209116"/>
                    <a:gd name="connsiteX0" fmla="*/ 0 w 2392239"/>
                    <a:gd name="connsiteY0" fmla="*/ 12981 h 211773"/>
                    <a:gd name="connsiteX1" fmla="*/ 996128 w 2392239"/>
                    <a:gd name="connsiteY1" fmla="*/ 209577 h 211773"/>
                    <a:gd name="connsiteX2" fmla="*/ 2392239 w 2392239"/>
                    <a:gd name="connsiteY2" fmla="*/ 67845 h 211773"/>
                    <a:gd name="connsiteX0" fmla="*/ 0 w 1876641"/>
                    <a:gd name="connsiteY0" fmla="*/ 12981 h 212573"/>
                    <a:gd name="connsiteX1" fmla="*/ 996128 w 1876641"/>
                    <a:gd name="connsiteY1" fmla="*/ 209577 h 212573"/>
                    <a:gd name="connsiteX2" fmla="*/ 1876641 w 1876641"/>
                    <a:gd name="connsiteY2" fmla="*/ 135939 h 212573"/>
                    <a:gd name="connsiteX0" fmla="*/ 0 w 1876641"/>
                    <a:gd name="connsiteY0" fmla="*/ 0 h 122958"/>
                    <a:gd name="connsiteX1" fmla="*/ 1876641 w 1876641"/>
                    <a:gd name="connsiteY1" fmla="*/ 122958 h 122958"/>
                    <a:gd name="connsiteX0" fmla="*/ 0 w 1876641"/>
                    <a:gd name="connsiteY0" fmla="*/ 1706 h 124664"/>
                    <a:gd name="connsiteX1" fmla="*/ 1360482 w 1876641"/>
                    <a:gd name="connsiteY1" fmla="*/ 5533 h 124664"/>
                    <a:gd name="connsiteX2" fmla="*/ 1876641 w 1876641"/>
                    <a:gd name="connsiteY2" fmla="*/ 124664 h 124664"/>
                    <a:gd name="connsiteX0" fmla="*/ 0 w 2248465"/>
                    <a:gd name="connsiteY0" fmla="*/ 139688 h 145221"/>
                    <a:gd name="connsiteX1" fmla="*/ 1360482 w 2248465"/>
                    <a:gd name="connsiteY1" fmla="*/ 143515 h 145221"/>
                    <a:gd name="connsiteX2" fmla="*/ 2248465 w 2248465"/>
                    <a:gd name="connsiteY2" fmla="*/ 0 h 145221"/>
                    <a:gd name="connsiteX0" fmla="*/ 0 w 2248465"/>
                    <a:gd name="connsiteY0" fmla="*/ 139688 h 139688"/>
                    <a:gd name="connsiteX1" fmla="*/ 2248465 w 2248465"/>
                    <a:gd name="connsiteY1" fmla="*/ 0 h 139688"/>
                    <a:gd name="connsiteX0" fmla="*/ 0 w 493452"/>
                    <a:gd name="connsiteY0" fmla="*/ 86186 h 86186"/>
                    <a:gd name="connsiteX1" fmla="*/ 493452 w 493452"/>
                    <a:gd name="connsiteY1" fmla="*/ 0 h 86186"/>
                    <a:gd name="connsiteX0" fmla="*/ 0 w 493452"/>
                    <a:gd name="connsiteY0" fmla="*/ 86186 h 86186"/>
                    <a:gd name="connsiteX1" fmla="*/ 493452 w 493452"/>
                    <a:gd name="connsiteY1" fmla="*/ 0 h 86186"/>
                    <a:gd name="connsiteX0" fmla="*/ 0 w 493452"/>
                    <a:gd name="connsiteY0" fmla="*/ 97521 h 97521"/>
                    <a:gd name="connsiteX1" fmla="*/ 493452 w 493452"/>
                    <a:gd name="connsiteY1" fmla="*/ 11335 h 97521"/>
                    <a:gd name="connsiteX0" fmla="*/ 0 w 493452"/>
                    <a:gd name="connsiteY0" fmla="*/ 86186 h 86186"/>
                    <a:gd name="connsiteX1" fmla="*/ 493452 w 493452"/>
                    <a:gd name="connsiteY1" fmla="*/ 0 h 86186"/>
                    <a:gd name="connsiteX0" fmla="*/ 0 w 493452"/>
                    <a:gd name="connsiteY0" fmla="*/ 86186 h 86186"/>
                    <a:gd name="connsiteX1" fmla="*/ 493452 w 493452"/>
                    <a:gd name="connsiteY1" fmla="*/ 0 h 86186"/>
                    <a:gd name="connsiteX0" fmla="*/ 0 w 493452"/>
                    <a:gd name="connsiteY0" fmla="*/ 49316 h 49316"/>
                    <a:gd name="connsiteX1" fmla="*/ 493452 w 493452"/>
                    <a:gd name="connsiteY1" fmla="*/ 6904 h 49316"/>
                    <a:gd name="connsiteX0" fmla="*/ 0 w 493452"/>
                    <a:gd name="connsiteY0" fmla="*/ 42412 h 42412"/>
                    <a:gd name="connsiteX1" fmla="*/ 493452 w 493452"/>
                    <a:gd name="connsiteY1" fmla="*/ 0 h 42412"/>
                    <a:gd name="connsiteX0" fmla="*/ 0 w 465733"/>
                    <a:gd name="connsiteY0" fmla="*/ 144390 h 144390"/>
                    <a:gd name="connsiteX1" fmla="*/ 465733 w 465733"/>
                    <a:gd name="connsiteY1" fmla="*/ 0 h 144390"/>
                    <a:gd name="connsiteX0" fmla="*/ 0 w 465733"/>
                    <a:gd name="connsiteY0" fmla="*/ 144390 h 144390"/>
                    <a:gd name="connsiteX1" fmla="*/ 465733 w 465733"/>
                    <a:gd name="connsiteY1" fmla="*/ 0 h 144390"/>
                    <a:gd name="connsiteX0" fmla="*/ 0 w 465733"/>
                    <a:gd name="connsiteY0" fmla="*/ 87563 h 87563"/>
                    <a:gd name="connsiteX1" fmla="*/ 465733 w 465733"/>
                    <a:gd name="connsiteY1" fmla="*/ 0 h 87563"/>
                    <a:gd name="connsiteX0" fmla="*/ 0 w 465733"/>
                    <a:gd name="connsiteY0" fmla="*/ 87563 h 87563"/>
                    <a:gd name="connsiteX1" fmla="*/ 465733 w 465733"/>
                    <a:gd name="connsiteY1" fmla="*/ 0 h 87563"/>
                    <a:gd name="connsiteX0" fmla="*/ 0 w 465733"/>
                    <a:gd name="connsiteY0" fmla="*/ 87563 h 87563"/>
                    <a:gd name="connsiteX1" fmla="*/ 465733 w 465733"/>
                    <a:gd name="connsiteY1" fmla="*/ 0 h 87563"/>
                    <a:gd name="connsiteX0" fmla="*/ 0 w 470999"/>
                    <a:gd name="connsiteY0" fmla="*/ 103062 h 103062"/>
                    <a:gd name="connsiteX1" fmla="*/ 470999 w 470999"/>
                    <a:gd name="connsiteY1" fmla="*/ 0 h 103062"/>
                    <a:gd name="connsiteX0" fmla="*/ 0 w 470999"/>
                    <a:gd name="connsiteY0" fmla="*/ 103062 h 103062"/>
                    <a:gd name="connsiteX1" fmla="*/ 470999 w 470999"/>
                    <a:gd name="connsiteY1" fmla="*/ 0 h 103062"/>
                    <a:gd name="connsiteX0" fmla="*/ 0 w 600449"/>
                    <a:gd name="connsiteY0" fmla="*/ 63148 h 63148"/>
                    <a:gd name="connsiteX1" fmla="*/ 600449 w 600449"/>
                    <a:gd name="connsiteY1" fmla="*/ 0 h 63148"/>
                    <a:gd name="connsiteX0" fmla="*/ 0 w 600449"/>
                    <a:gd name="connsiteY0" fmla="*/ 63148 h 63148"/>
                    <a:gd name="connsiteX1" fmla="*/ 343791 w 600449"/>
                    <a:gd name="connsiteY1" fmla="*/ 8647 h 63148"/>
                    <a:gd name="connsiteX2" fmla="*/ 600449 w 600449"/>
                    <a:gd name="connsiteY2" fmla="*/ 0 h 63148"/>
                    <a:gd name="connsiteX0" fmla="*/ 0 w 600449"/>
                    <a:gd name="connsiteY0" fmla="*/ 63148 h 63148"/>
                    <a:gd name="connsiteX1" fmla="*/ 343791 w 600449"/>
                    <a:gd name="connsiteY1" fmla="*/ 26790 h 63148"/>
                    <a:gd name="connsiteX2" fmla="*/ 600449 w 600449"/>
                    <a:gd name="connsiteY2" fmla="*/ 0 h 63148"/>
                    <a:gd name="connsiteX0" fmla="*/ 0 w 600449"/>
                    <a:gd name="connsiteY0" fmla="*/ 63148 h 63148"/>
                    <a:gd name="connsiteX1" fmla="*/ 343791 w 600449"/>
                    <a:gd name="connsiteY1" fmla="*/ 26790 h 63148"/>
                    <a:gd name="connsiteX2" fmla="*/ 600449 w 600449"/>
                    <a:gd name="connsiteY2" fmla="*/ 0 h 63148"/>
                    <a:gd name="connsiteX0" fmla="*/ 0 w 600449"/>
                    <a:gd name="connsiteY0" fmla="*/ 63148 h 63148"/>
                    <a:gd name="connsiteX1" fmla="*/ 600449 w 600449"/>
                    <a:gd name="connsiteY1" fmla="*/ 0 h 63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00449" h="63148">
                      <a:moveTo>
                        <a:pt x="0" y="63148"/>
                      </a:moveTo>
                      <a:lnTo>
                        <a:pt x="600449" y="0"/>
                      </a:lnTo>
                    </a:path>
                  </a:pathLst>
                </a:custGeom>
                <a:noFill/>
                <a:ln w="19050">
                  <a:solidFill>
                    <a:srgbClr val="BFBFBF">
                      <a:alpha val="25098"/>
                    </a:srgb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0" name="Group 189"/>
              <p:cNvGrpSpPr/>
              <p:nvPr/>
            </p:nvGrpSpPr>
            <p:grpSpPr>
              <a:xfrm>
                <a:off x="5604962" y="3916389"/>
                <a:ext cx="1832106" cy="158706"/>
                <a:chOff x="1284454" y="2809446"/>
                <a:chExt cx="2685626" cy="232642"/>
              </a:xfrm>
            </p:grpSpPr>
            <p:sp>
              <p:nvSpPr>
                <p:cNvPr id="191" name="Oval 39"/>
                <p:cNvSpPr/>
                <p:nvPr/>
              </p:nvSpPr>
              <p:spPr>
                <a:xfrm>
                  <a:off x="1284454" y="2966350"/>
                  <a:ext cx="1357032" cy="75738"/>
                </a:xfrm>
                <a:custGeom>
                  <a:avLst/>
                  <a:gdLst>
                    <a:gd name="connsiteX0" fmla="*/ 0 w 381000"/>
                    <a:gd name="connsiteY0" fmla="*/ 128016 h 256032"/>
                    <a:gd name="connsiteX1" fmla="*/ 190500 w 381000"/>
                    <a:gd name="connsiteY1" fmla="*/ 0 h 256032"/>
                    <a:gd name="connsiteX2" fmla="*/ 381000 w 381000"/>
                    <a:gd name="connsiteY2" fmla="*/ 128016 h 256032"/>
                    <a:gd name="connsiteX3" fmla="*/ 190500 w 381000"/>
                    <a:gd name="connsiteY3" fmla="*/ 256032 h 256032"/>
                    <a:gd name="connsiteX4" fmla="*/ 0 w 381000"/>
                    <a:gd name="connsiteY4" fmla="*/ 128016 h 256032"/>
                    <a:gd name="connsiteX0" fmla="*/ 0 w 381000"/>
                    <a:gd name="connsiteY0" fmla="*/ 128016 h 347472"/>
                    <a:gd name="connsiteX1" fmla="*/ 190500 w 381000"/>
                    <a:gd name="connsiteY1" fmla="*/ 0 h 347472"/>
                    <a:gd name="connsiteX2" fmla="*/ 381000 w 381000"/>
                    <a:gd name="connsiteY2" fmla="*/ 128016 h 347472"/>
                    <a:gd name="connsiteX3" fmla="*/ 281940 w 381000"/>
                    <a:gd name="connsiteY3" fmla="*/ 347472 h 347472"/>
                    <a:gd name="connsiteX0" fmla="*/ 0 w 381000"/>
                    <a:gd name="connsiteY0" fmla="*/ 128016 h 128016"/>
                    <a:gd name="connsiteX1" fmla="*/ 190500 w 381000"/>
                    <a:gd name="connsiteY1" fmla="*/ 0 h 128016"/>
                    <a:gd name="connsiteX2" fmla="*/ 381000 w 381000"/>
                    <a:gd name="connsiteY2" fmla="*/ 128016 h 128016"/>
                    <a:gd name="connsiteX0" fmla="*/ 0 w 381000"/>
                    <a:gd name="connsiteY0" fmla="*/ 13039 h 182203"/>
                    <a:gd name="connsiteX1" fmla="*/ 204216 w 381000"/>
                    <a:gd name="connsiteY1" fmla="*/ 182203 h 182203"/>
                    <a:gd name="connsiteX2" fmla="*/ 381000 w 381000"/>
                    <a:gd name="connsiteY2" fmla="*/ 13039 h 182203"/>
                    <a:gd name="connsiteX0" fmla="*/ 0 w 1673974"/>
                    <a:gd name="connsiteY0" fmla="*/ 10404 h 267032"/>
                    <a:gd name="connsiteX1" fmla="*/ 1479804 w 1673974"/>
                    <a:gd name="connsiteY1" fmla="*/ 266436 h 267032"/>
                    <a:gd name="connsiteX2" fmla="*/ 1656588 w 1673974"/>
                    <a:gd name="connsiteY2" fmla="*/ 97272 h 267032"/>
                    <a:gd name="connsiteX0" fmla="*/ 0 w 2392680"/>
                    <a:gd name="connsiteY0" fmla="*/ 10279 h 266570"/>
                    <a:gd name="connsiteX1" fmla="*/ 1479804 w 2392680"/>
                    <a:gd name="connsiteY1" fmla="*/ 266311 h 266570"/>
                    <a:gd name="connsiteX2" fmla="*/ 2392680 w 2392680"/>
                    <a:gd name="connsiteY2" fmla="*/ 69715 h 266570"/>
                    <a:gd name="connsiteX0" fmla="*/ 0 w 2392680"/>
                    <a:gd name="connsiteY0" fmla="*/ 13935 h 174348"/>
                    <a:gd name="connsiteX1" fmla="*/ 1164336 w 2392680"/>
                    <a:gd name="connsiteY1" fmla="*/ 173955 h 174348"/>
                    <a:gd name="connsiteX2" fmla="*/ 2392680 w 2392680"/>
                    <a:gd name="connsiteY2" fmla="*/ 73371 h 174348"/>
                    <a:gd name="connsiteX0" fmla="*/ 0 w 2415540"/>
                    <a:gd name="connsiteY0" fmla="*/ 12839 h 201099"/>
                    <a:gd name="connsiteX1" fmla="*/ 1187196 w 2415540"/>
                    <a:gd name="connsiteY1" fmla="*/ 200291 h 201099"/>
                    <a:gd name="connsiteX2" fmla="*/ 2415540 w 2415540"/>
                    <a:gd name="connsiteY2" fmla="*/ 99707 h 201099"/>
                    <a:gd name="connsiteX0" fmla="*/ 0 w 2401559"/>
                    <a:gd name="connsiteY0" fmla="*/ 12498 h 200070"/>
                    <a:gd name="connsiteX1" fmla="*/ 1187196 w 2401559"/>
                    <a:gd name="connsiteY1" fmla="*/ 199950 h 200070"/>
                    <a:gd name="connsiteX2" fmla="*/ 2401559 w 2401559"/>
                    <a:gd name="connsiteY2" fmla="*/ 49074 h 200070"/>
                    <a:gd name="connsiteX0" fmla="*/ 0 w 2392239"/>
                    <a:gd name="connsiteY0" fmla="*/ 11890 h 217895"/>
                    <a:gd name="connsiteX1" fmla="*/ 1177876 w 2392239"/>
                    <a:gd name="connsiteY1" fmla="*/ 217630 h 217895"/>
                    <a:gd name="connsiteX2" fmla="*/ 2392239 w 2392239"/>
                    <a:gd name="connsiteY2" fmla="*/ 66754 h 217895"/>
                    <a:gd name="connsiteX0" fmla="*/ 0 w 2392239"/>
                    <a:gd name="connsiteY0" fmla="*/ 12244 h 209116"/>
                    <a:gd name="connsiteX1" fmla="*/ 996128 w 2392239"/>
                    <a:gd name="connsiteY1" fmla="*/ 208840 h 209116"/>
                    <a:gd name="connsiteX2" fmla="*/ 2392239 w 2392239"/>
                    <a:gd name="connsiteY2" fmla="*/ 67108 h 209116"/>
                    <a:gd name="connsiteX0" fmla="*/ 0 w 2392239"/>
                    <a:gd name="connsiteY0" fmla="*/ 12981 h 211773"/>
                    <a:gd name="connsiteX1" fmla="*/ 996128 w 2392239"/>
                    <a:gd name="connsiteY1" fmla="*/ 209577 h 211773"/>
                    <a:gd name="connsiteX2" fmla="*/ 2392239 w 2392239"/>
                    <a:gd name="connsiteY2" fmla="*/ 67845 h 211773"/>
                    <a:gd name="connsiteX0" fmla="*/ 0 w 1876641"/>
                    <a:gd name="connsiteY0" fmla="*/ 12981 h 212573"/>
                    <a:gd name="connsiteX1" fmla="*/ 996128 w 1876641"/>
                    <a:gd name="connsiteY1" fmla="*/ 209577 h 212573"/>
                    <a:gd name="connsiteX2" fmla="*/ 1876641 w 1876641"/>
                    <a:gd name="connsiteY2" fmla="*/ 135939 h 212573"/>
                    <a:gd name="connsiteX0" fmla="*/ 0 w 1832021"/>
                    <a:gd name="connsiteY0" fmla="*/ 12981 h 212739"/>
                    <a:gd name="connsiteX1" fmla="*/ 996128 w 1832021"/>
                    <a:gd name="connsiteY1" fmla="*/ 209577 h 212739"/>
                    <a:gd name="connsiteX2" fmla="*/ 1832021 w 1832021"/>
                    <a:gd name="connsiteY2" fmla="*/ 145667 h 212739"/>
                    <a:gd name="connsiteX0" fmla="*/ 0 w 1832021"/>
                    <a:gd name="connsiteY0" fmla="*/ 12981 h 214586"/>
                    <a:gd name="connsiteX1" fmla="*/ 996128 w 1832021"/>
                    <a:gd name="connsiteY1" fmla="*/ 209577 h 214586"/>
                    <a:gd name="connsiteX2" fmla="*/ 1832021 w 1832021"/>
                    <a:gd name="connsiteY2" fmla="*/ 145667 h 214586"/>
                    <a:gd name="connsiteX0" fmla="*/ 0 w 1898894"/>
                    <a:gd name="connsiteY0" fmla="*/ 12981 h 213950"/>
                    <a:gd name="connsiteX1" fmla="*/ 996128 w 1898894"/>
                    <a:gd name="connsiteY1" fmla="*/ 209577 h 213950"/>
                    <a:gd name="connsiteX2" fmla="*/ 1898894 w 1898894"/>
                    <a:gd name="connsiteY2" fmla="*/ 129265 h 213950"/>
                    <a:gd name="connsiteX0" fmla="*/ 0 w 1898894"/>
                    <a:gd name="connsiteY0" fmla="*/ 12981 h 215118"/>
                    <a:gd name="connsiteX1" fmla="*/ 996128 w 1898894"/>
                    <a:gd name="connsiteY1" fmla="*/ 209577 h 215118"/>
                    <a:gd name="connsiteX2" fmla="*/ 1898894 w 1898894"/>
                    <a:gd name="connsiteY2" fmla="*/ 129265 h 215118"/>
                    <a:gd name="connsiteX0" fmla="*/ 0 w 1898894"/>
                    <a:gd name="connsiteY0" fmla="*/ 0 h 116284"/>
                    <a:gd name="connsiteX1" fmla="*/ 1898894 w 1898894"/>
                    <a:gd name="connsiteY1" fmla="*/ 116284 h 116284"/>
                    <a:gd name="connsiteX0" fmla="*/ 0 w 1898894"/>
                    <a:gd name="connsiteY0" fmla="*/ 0 h 141599"/>
                    <a:gd name="connsiteX1" fmla="*/ 1898894 w 1898894"/>
                    <a:gd name="connsiteY1" fmla="*/ 116284 h 141599"/>
                    <a:gd name="connsiteX0" fmla="*/ 0 w 1903852"/>
                    <a:gd name="connsiteY0" fmla="*/ 0 h 116027"/>
                    <a:gd name="connsiteX1" fmla="*/ 1903852 w 1903852"/>
                    <a:gd name="connsiteY1" fmla="*/ 87101 h 116027"/>
                    <a:gd name="connsiteX0" fmla="*/ 0 w 1903852"/>
                    <a:gd name="connsiteY0" fmla="*/ 0 h 128259"/>
                    <a:gd name="connsiteX1" fmla="*/ 1903852 w 1903852"/>
                    <a:gd name="connsiteY1" fmla="*/ 87101 h 128259"/>
                    <a:gd name="connsiteX0" fmla="*/ 0 w 1908810"/>
                    <a:gd name="connsiteY0" fmla="*/ 0 h 104334"/>
                    <a:gd name="connsiteX1" fmla="*/ 1908810 w 1908810"/>
                    <a:gd name="connsiteY1" fmla="*/ 57918 h 104334"/>
                    <a:gd name="connsiteX0" fmla="*/ 0 w 1908810"/>
                    <a:gd name="connsiteY0" fmla="*/ 0 h 136462"/>
                    <a:gd name="connsiteX1" fmla="*/ 1908810 w 1908810"/>
                    <a:gd name="connsiteY1" fmla="*/ 57918 h 136462"/>
                    <a:gd name="connsiteX0" fmla="*/ 0 w 1493031"/>
                    <a:gd name="connsiteY0" fmla="*/ 0 h 174740"/>
                    <a:gd name="connsiteX1" fmla="*/ 1493031 w 1493031"/>
                    <a:gd name="connsiteY1" fmla="*/ 105508 h 174740"/>
                    <a:gd name="connsiteX0" fmla="*/ 0 w 1493031"/>
                    <a:gd name="connsiteY0" fmla="*/ 0 h 153057"/>
                    <a:gd name="connsiteX1" fmla="*/ 1493031 w 1493031"/>
                    <a:gd name="connsiteY1" fmla="*/ 105508 h 153057"/>
                    <a:gd name="connsiteX0" fmla="*/ 0 w 1493031"/>
                    <a:gd name="connsiteY0" fmla="*/ 0 h 110774"/>
                    <a:gd name="connsiteX1" fmla="*/ 1493031 w 1493031"/>
                    <a:gd name="connsiteY1" fmla="*/ 53847 h 110774"/>
                    <a:gd name="connsiteX0" fmla="*/ 0 w 1518921"/>
                    <a:gd name="connsiteY0" fmla="*/ 0 h 105123"/>
                    <a:gd name="connsiteX1" fmla="*/ 1518921 w 1518921"/>
                    <a:gd name="connsiteY1" fmla="*/ 46590 h 105123"/>
                    <a:gd name="connsiteX0" fmla="*/ 0 w 1518921"/>
                    <a:gd name="connsiteY0" fmla="*/ 0 h 65206"/>
                    <a:gd name="connsiteX1" fmla="*/ 1518921 w 1518921"/>
                    <a:gd name="connsiteY1" fmla="*/ 46590 h 65206"/>
                    <a:gd name="connsiteX0" fmla="*/ 0 w 1518921"/>
                    <a:gd name="connsiteY0" fmla="*/ 0 h 75738"/>
                    <a:gd name="connsiteX1" fmla="*/ 1518921 w 1518921"/>
                    <a:gd name="connsiteY1" fmla="*/ 46590 h 75738"/>
                    <a:gd name="connsiteX0" fmla="*/ 0 w 1431293"/>
                    <a:gd name="connsiteY0" fmla="*/ 0 h 75738"/>
                    <a:gd name="connsiteX1" fmla="*/ 1431293 w 1431293"/>
                    <a:gd name="connsiteY1" fmla="*/ 46590 h 75738"/>
                    <a:gd name="connsiteX0" fmla="*/ 0 w 1383212"/>
                    <a:gd name="connsiteY0" fmla="*/ 0 h 75738"/>
                    <a:gd name="connsiteX1" fmla="*/ 1383212 w 1383212"/>
                    <a:gd name="connsiteY1" fmla="*/ 46590 h 757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83212" h="75738">
                      <a:moveTo>
                        <a:pt x="0" y="0"/>
                      </a:moveTo>
                      <a:cubicBezTo>
                        <a:pt x="588582" y="85933"/>
                        <a:pt x="547171" y="94725"/>
                        <a:pt x="1383212" y="46590"/>
                      </a:cubicBezTo>
                    </a:path>
                  </a:pathLst>
                </a:custGeom>
                <a:noFill/>
                <a:ln w="190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92" name="Oval 39"/>
                <p:cNvSpPr/>
                <p:nvPr/>
              </p:nvSpPr>
              <p:spPr>
                <a:xfrm flipV="1">
                  <a:off x="2014681" y="2822185"/>
                  <a:ext cx="629524" cy="73573"/>
                </a:xfrm>
                <a:custGeom>
                  <a:avLst/>
                  <a:gdLst>
                    <a:gd name="connsiteX0" fmla="*/ 0 w 381000"/>
                    <a:gd name="connsiteY0" fmla="*/ 128016 h 256032"/>
                    <a:gd name="connsiteX1" fmla="*/ 190500 w 381000"/>
                    <a:gd name="connsiteY1" fmla="*/ 0 h 256032"/>
                    <a:gd name="connsiteX2" fmla="*/ 381000 w 381000"/>
                    <a:gd name="connsiteY2" fmla="*/ 128016 h 256032"/>
                    <a:gd name="connsiteX3" fmla="*/ 190500 w 381000"/>
                    <a:gd name="connsiteY3" fmla="*/ 256032 h 256032"/>
                    <a:gd name="connsiteX4" fmla="*/ 0 w 381000"/>
                    <a:gd name="connsiteY4" fmla="*/ 128016 h 256032"/>
                    <a:gd name="connsiteX0" fmla="*/ 0 w 381000"/>
                    <a:gd name="connsiteY0" fmla="*/ 128016 h 347472"/>
                    <a:gd name="connsiteX1" fmla="*/ 190500 w 381000"/>
                    <a:gd name="connsiteY1" fmla="*/ 0 h 347472"/>
                    <a:gd name="connsiteX2" fmla="*/ 381000 w 381000"/>
                    <a:gd name="connsiteY2" fmla="*/ 128016 h 347472"/>
                    <a:gd name="connsiteX3" fmla="*/ 281940 w 381000"/>
                    <a:gd name="connsiteY3" fmla="*/ 347472 h 347472"/>
                    <a:gd name="connsiteX0" fmla="*/ 0 w 381000"/>
                    <a:gd name="connsiteY0" fmla="*/ 128016 h 128016"/>
                    <a:gd name="connsiteX1" fmla="*/ 190500 w 381000"/>
                    <a:gd name="connsiteY1" fmla="*/ 0 h 128016"/>
                    <a:gd name="connsiteX2" fmla="*/ 381000 w 381000"/>
                    <a:gd name="connsiteY2" fmla="*/ 128016 h 128016"/>
                    <a:gd name="connsiteX0" fmla="*/ 0 w 381000"/>
                    <a:gd name="connsiteY0" fmla="*/ 13039 h 182203"/>
                    <a:gd name="connsiteX1" fmla="*/ 204216 w 381000"/>
                    <a:gd name="connsiteY1" fmla="*/ 182203 h 182203"/>
                    <a:gd name="connsiteX2" fmla="*/ 381000 w 381000"/>
                    <a:gd name="connsiteY2" fmla="*/ 13039 h 182203"/>
                    <a:gd name="connsiteX0" fmla="*/ 0 w 1673974"/>
                    <a:gd name="connsiteY0" fmla="*/ 10404 h 267032"/>
                    <a:gd name="connsiteX1" fmla="*/ 1479804 w 1673974"/>
                    <a:gd name="connsiteY1" fmla="*/ 266436 h 267032"/>
                    <a:gd name="connsiteX2" fmla="*/ 1656588 w 1673974"/>
                    <a:gd name="connsiteY2" fmla="*/ 97272 h 267032"/>
                    <a:gd name="connsiteX0" fmla="*/ 0 w 2392680"/>
                    <a:gd name="connsiteY0" fmla="*/ 10279 h 266570"/>
                    <a:gd name="connsiteX1" fmla="*/ 1479804 w 2392680"/>
                    <a:gd name="connsiteY1" fmla="*/ 266311 h 266570"/>
                    <a:gd name="connsiteX2" fmla="*/ 2392680 w 2392680"/>
                    <a:gd name="connsiteY2" fmla="*/ 69715 h 266570"/>
                    <a:gd name="connsiteX0" fmla="*/ 0 w 2392680"/>
                    <a:gd name="connsiteY0" fmla="*/ 13935 h 174348"/>
                    <a:gd name="connsiteX1" fmla="*/ 1164336 w 2392680"/>
                    <a:gd name="connsiteY1" fmla="*/ 173955 h 174348"/>
                    <a:gd name="connsiteX2" fmla="*/ 2392680 w 2392680"/>
                    <a:gd name="connsiteY2" fmla="*/ 73371 h 174348"/>
                    <a:gd name="connsiteX0" fmla="*/ 0 w 2415540"/>
                    <a:gd name="connsiteY0" fmla="*/ 12839 h 201099"/>
                    <a:gd name="connsiteX1" fmla="*/ 1187196 w 2415540"/>
                    <a:gd name="connsiteY1" fmla="*/ 200291 h 201099"/>
                    <a:gd name="connsiteX2" fmla="*/ 2415540 w 2415540"/>
                    <a:gd name="connsiteY2" fmla="*/ 99707 h 201099"/>
                    <a:gd name="connsiteX0" fmla="*/ 0 w 2401559"/>
                    <a:gd name="connsiteY0" fmla="*/ 12498 h 200070"/>
                    <a:gd name="connsiteX1" fmla="*/ 1187196 w 2401559"/>
                    <a:gd name="connsiteY1" fmla="*/ 199950 h 200070"/>
                    <a:gd name="connsiteX2" fmla="*/ 2401559 w 2401559"/>
                    <a:gd name="connsiteY2" fmla="*/ 49074 h 200070"/>
                    <a:gd name="connsiteX0" fmla="*/ 0 w 2392239"/>
                    <a:gd name="connsiteY0" fmla="*/ 11890 h 217895"/>
                    <a:gd name="connsiteX1" fmla="*/ 1177876 w 2392239"/>
                    <a:gd name="connsiteY1" fmla="*/ 217630 h 217895"/>
                    <a:gd name="connsiteX2" fmla="*/ 2392239 w 2392239"/>
                    <a:gd name="connsiteY2" fmla="*/ 66754 h 217895"/>
                    <a:gd name="connsiteX0" fmla="*/ 0 w 2392239"/>
                    <a:gd name="connsiteY0" fmla="*/ 12244 h 209116"/>
                    <a:gd name="connsiteX1" fmla="*/ 996128 w 2392239"/>
                    <a:gd name="connsiteY1" fmla="*/ 208840 h 209116"/>
                    <a:gd name="connsiteX2" fmla="*/ 2392239 w 2392239"/>
                    <a:gd name="connsiteY2" fmla="*/ 67108 h 209116"/>
                    <a:gd name="connsiteX0" fmla="*/ 0 w 2392239"/>
                    <a:gd name="connsiteY0" fmla="*/ 12981 h 211773"/>
                    <a:gd name="connsiteX1" fmla="*/ 996128 w 2392239"/>
                    <a:gd name="connsiteY1" fmla="*/ 209577 h 211773"/>
                    <a:gd name="connsiteX2" fmla="*/ 2392239 w 2392239"/>
                    <a:gd name="connsiteY2" fmla="*/ 67845 h 211773"/>
                    <a:gd name="connsiteX0" fmla="*/ 0 w 2382919"/>
                    <a:gd name="connsiteY0" fmla="*/ 98026 h 157846"/>
                    <a:gd name="connsiteX1" fmla="*/ 986808 w 2382919"/>
                    <a:gd name="connsiteY1" fmla="*/ 156901 h 157846"/>
                    <a:gd name="connsiteX2" fmla="*/ 2382919 w 2382919"/>
                    <a:gd name="connsiteY2" fmla="*/ 15169 h 157846"/>
                    <a:gd name="connsiteX0" fmla="*/ 0 w 2364278"/>
                    <a:gd name="connsiteY0" fmla="*/ 98026 h 157844"/>
                    <a:gd name="connsiteX1" fmla="*/ 986808 w 2364278"/>
                    <a:gd name="connsiteY1" fmla="*/ 156901 h 157844"/>
                    <a:gd name="connsiteX2" fmla="*/ 2364278 w 2364278"/>
                    <a:gd name="connsiteY2" fmla="*/ 15168 h 157844"/>
                    <a:gd name="connsiteX0" fmla="*/ 0 w 986808"/>
                    <a:gd name="connsiteY0" fmla="*/ 19701 h 79521"/>
                    <a:gd name="connsiteX1" fmla="*/ 986808 w 986808"/>
                    <a:gd name="connsiteY1" fmla="*/ 78576 h 79521"/>
                    <a:gd name="connsiteX0" fmla="*/ 0 w 888354"/>
                    <a:gd name="connsiteY0" fmla="*/ 20760 h 70945"/>
                    <a:gd name="connsiteX1" fmla="*/ 888354 w 888354"/>
                    <a:gd name="connsiteY1" fmla="*/ 69936 h 70945"/>
                    <a:gd name="connsiteX0" fmla="*/ 0 w 1071990"/>
                    <a:gd name="connsiteY0" fmla="*/ 15484 h 126800"/>
                    <a:gd name="connsiteX1" fmla="*/ 1071990 w 1071990"/>
                    <a:gd name="connsiteY1" fmla="*/ 126098 h 126800"/>
                    <a:gd name="connsiteX0" fmla="*/ 0 w 673534"/>
                    <a:gd name="connsiteY0" fmla="*/ 18642 h 89178"/>
                    <a:gd name="connsiteX1" fmla="*/ 673534 w 673534"/>
                    <a:gd name="connsiteY1" fmla="*/ 88298 h 89178"/>
                    <a:gd name="connsiteX0" fmla="*/ 0 w 673534"/>
                    <a:gd name="connsiteY0" fmla="*/ 20571 h 90228"/>
                    <a:gd name="connsiteX1" fmla="*/ 673534 w 673534"/>
                    <a:gd name="connsiteY1" fmla="*/ 90227 h 90228"/>
                    <a:gd name="connsiteX0" fmla="*/ 0 w 673534"/>
                    <a:gd name="connsiteY0" fmla="*/ 17590 h 118370"/>
                    <a:gd name="connsiteX1" fmla="*/ 673534 w 673534"/>
                    <a:gd name="connsiteY1" fmla="*/ 118370 h 118370"/>
                    <a:gd name="connsiteX0" fmla="*/ 0 w 673534"/>
                    <a:gd name="connsiteY0" fmla="*/ 21095 h 121875"/>
                    <a:gd name="connsiteX1" fmla="*/ 673534 w 673534"/>
                    <a:gd name="connsiteY1" fmla="*/ 121875 h 121875"/>
                    <a:gd name="connsiteX0" fmla="*/ 0 w 673534"/>
                    <a:gd name="connsiteY0" fmla="*/ 23042 h 108261"/>
                    <a:gd name="connsiteX1" fmla="*/ 673534 w 673534"/>
                    <a:gd name="connsiteY1" fmla="*/ 108261 h 108261"/>
                    <a:gd name="connsiteX0" fmla="*/ 0 w 673534"/>
                    <a:gd name="connsiteY0" fmla="*/ 29649 h 76613"/>
                    <a:gd name="connsiteX1" fmla="*/ 673534 w 673534"/>
                    <a:gd name="connsiteY1" fmla="*/ 76612 h 76613"/>
                    <a:gd name="connsiteX0" fmla="*/ 0 w 554041"/>
                    <a:gd name="connsiteY0" fmla="*/ 35701 h 59121"/>
                    <a:gd name="connsiteX1" fmla="*/ 554041 w 554041"/>
                    <a:gd name="connsiteY1" fmla="*/ 59121 h 59121"/>
                    <a:gd name="connsiteX0" fmla="*/ 0 w 641668"/>
                    <a:gd name="connsiteY0" fmla="*/ 22649 h 110812"/>
                    <a:gd name="connsiteX1" fmla="*/ 641668 w 641668"/>
                    <a:gd name="connsiteY1" fmla="*/ 110812 h 110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41668" h="110812">
                      <a:moveTo>
                        <a:pt x="0" y="22649"/>
                      </a:moveTo>
                      <a:cubicBezTo>
                        <a:pt x="0" y="-48052"/>
                        <a:pt x="289337" y="65238"/>
                        <a:pt x="641668" y="110812"/>
                      </a:cubicBezTo>
                    </a:path>
                  </a:pathLst>
                </a:custGeom>
                <a:noFill/>
                <a:ln w="190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93" name="Oval 39"/>
                <p:cNvSpPr/>
                <p:nvPr/>
              </p:nvSpPr>
              <p:spPr>
                <a:xfrm flipV="1">
                  <a:off x="2658951" y="2809446"/>
                  <a:ext cx="1311129" cy="99467"/>
                </a:xfrm>
                <a:custGeom>
                  <a:avLst/>
                  <a:gdLst>
                    <a:gd name="connsiteX0" fmla="*/ 0 w 381000"/>
                    <a:gd name="connsiteY0" fmla="*/ 128016 h 256032"/>
                    <a:gd name="connsiteX1" fmla="*/ 190500 w 381000"/>
                    <a:gd name="connsiteY1" fmla="*/ 0 h 256032"/>
                    <a:gd name="connsiteX2" fmla="*/ 381000 w 381000"/>
                    <a:gd name="connsiteY2" fmla="*/ 128016 h 256032"/>
                    <a:gd name="connsiteX3" fmla="*/ 190500 w 381000"/>
                    <a:gd name="connsiteY3" fmla="*/ 256032 h 256032"/>
                    <a:gd name="connsiteX4" fmla="*/ 0 w 381000"/>
                    <a:gd name="connsiteY4" fmla="*/ 128016 h 256032"/>
                    <a:gd name="connsiteX0" fmla="*/ 0 w 381000"/>
                    <a:gd name="connsiteY0" fmla="*/ 128016 h 347472"/>
                    <a:gd name="connsiteX1" fmla="*/ 190500 w 381000"/>
                    <a:gd name="connsiteY1" fmla="*/ 0 h 347472"/>
                    <a:gd name="connsiteX2" fmla="*/ 381000 w 381000"/>
                    <a:gd name="connsiteY2" fmla="*/ 128016 h 347472"/>
                    <a:gd name="connsiteX3" fmla="*/ 281940 w 381000"/>
                    <a:gd name="connsiteY3" fmla="*/ 347472 h 347472"/>
                    <a:gd name="connsiteX0" fmla="*/ 0 w 381000"/>
                    <a:gd name="connsiteY0" fmla="*/ 128016 h 128016"/>
                    <a:gd name="connsiteX1" fmla="*/ 190500 w 381000"/>
                    <a:gd name="connsiteY1" fmla="*/ 0 h 128016"/>
                    <a:gd name="connsiteX2" fmla="*/ 381000 w 381000"/>
                    <a:gd name="connsiteY2" fmla="*/ 128016 h 128016"/>
                    <a:gd name="connsiteX0" fmla="*/ 0 w 381000"/>
                    <a:gd name="connsiteY0" fmla="*/ 13039 h 182203"/>
                    <a:gd name="connsiteX1" fmla="*/ 204216 w 381000"/>
                    <a:gd name="connsiteY1" fmla="*/ 182203 h 182203"/>
                    <a:gd name="connsiteX2" fmla="*/ 381000 w 381000"/>
                    <a:gd name="connsiteY2" fmla="*/ 13039 h 182203"/>
                    <a:gd name="connsiteX0" fmla="*/ 0 w 1673974"/>
                    <a:gd name="connsiteY0" fmla="*/ 10404 h 267032"/>
                    <a:gd name="connsiteX1" fmla="*/ 1479804 w 1673974"/>
                    <a:gd name="connsiteY1" fmla="*/ 266436 h 267032"/>
                    <a:gd name="connsiteX2" fmla="*/ 1656588 w 1673974"/>
                    <a:gd name="connsiteY2" fmla="*/ 97272 h 267032"/>
                    <a:gd name="connsiteX0" fmla="*/ 0 w 2392680"/>
                    <a:gd name="connsiteY0" fmla="*/ 10279 h 266570"/>
                    <a:gd name="connsiteX1" fmla="*/ 1479804 w 2392680"/>
                    <a:gd name="connsiteY1" fmla="*/ 266311 h 266570"/>
                    <a:gd name="connsiteX2" fmla="*/ 2392680 w 2392680"/>
                    <a:gd name="connsiteY2" fmla="*/ 69715 h 266570"/>
                    <a:gd name="connsiteX0" fmla="*/ 0 w 2392680"/>
                    <a:gd name="connsiteY0" fmla="*/ 13935 h 174348"/>
                    <a:gd name="connsiteX1" fmla="*/ 1164336 w 2392680"/>
                    <a:gd name="connsiteY1" fmla="*/ 173955 h 174348"/>
                    <a:gd name="connsiteX2" fmla="*/ 2392680 w 2392680"/>
                    <a:gd name="connsiteY2" fmla="*/ 73371 h 174348"/>
                    <a:gd name="connsiteX0" fmla="*/ 0 w 2415540"/>
                    <a:gd name="connsiteY0" fmla="*/ 12839 h 201099"/>
                    <a:gd name="connsiteX1" fmla="*/ 1187196 w 2415540"/>
                    <a:gd name="connsiteY1" fmla="*/ 200291 h 201099"/>
                    <a:gd name="connsiteX2" fmla="*/ 2415540 w 2415540"/>
                    <a:gd name="connsiteY2" fmla="*/ 99707 h 201099"/>
                    <a:gd name="connsiteX0" fmla="*/ 0 w 2401559"/>
                    <a:gd name="connsiteY0" fmla="*/ 12498 h 200070"/>
                    <a:gd name="connsiteX1" fmla="*/ 1187196 w 2401559"/>
                    <a:gd name="connsiteY1" fmla="*/ 199950 h 200070"/>
                    <a:gd name="connsiteX2" fmla="*/ 2401559 w 2401559"/>
                    <a:gd name="connsiteY2" fmla="*/ 49074 h 200070"/>
                    <a:gd name="connsiteX0" fmla="*/ 0 w 2392239"/>
                    <a:gd name="connsiteY0" fmla="*/ 11890 h 217895"/>
                    <a:gd name="connsiteX1" fmla="*/ 1177876 w 2392239"/>
                    <a:gd name="connsiteY1" fmla="*/ 217630 h 217895"/>
                    <a:gd name="connsiteX2" fmla="*/ 2392239 w 2392239"/>
                    <a:gd name="connsiteY2" fmla="*/ 66754 h 217895"/>
                    <a:gd name="connsiteX0" fmla="*/ 0 w 2392239"/>
                    <a:gd name="connsiteY0" fmla="*/ 12244 h 209116"/>
                    <a:gd name="connsiteX1" fmla="*/ 996128 w 2392239"/>
                    <a:gd name="connsiteY1" fmla="*/ 208840 h 209116"/>
                    <a:gd name="connsiteX2" fmla="*/ 2392239 w 2392239"/>
                    <a:gd name="connsiteY2" fmla="*/ 67108 h 209116"/>
                    <a:gd name="connsiteX0" fmla="*/ 0 w 2392239"/>
                    <a:gd name="connsiteY0" fmla="*/ 12981 h 211773"/>
                    <a:gd name="connsiteX1" fmla="*/ 996128 w 2392239"/>
                    <a:gd name="connsiteY1" fmla="*/ 209577 h 211773"/>
                    <a:gd name="connsiteX2" fmla="*/ 2392239 w 2392239"/>
                    <a:gd name="connsiteY2" fmla="*/ 67845 h 211773"/>
                    <a:gd name="connsiteX0" fmla="*/ 0 w 2382919"/>
                    <a:gd name="connsiteY0" fmla="*/ 98026 h 157846"/>
                    <a:gd name="connsiteX1" fmla="*/ 986808 w 2382919"/>
                    <a:gd name="connsiteY1" fmla="*/ 156901 h 157846"/>
                    <a:gd name="connsiteX2" fmla="*/ 2382919 w 2382919"/>
                    <a:gd name="connsiteY2" fmla="*/ 15169 h 157846"/>
                    <a:gd name="connsiteX0" fmla="*/ 0 w 2364278"/>
                    <a:gd name="connsiteY0" fmla="*/ 98026 h 157844"/>
                    <a:gd name="connsiteX1" fmla="*/ 986808 w 2364278"/>
                    <a:gd name="connsiteY1" fmla="*/ 156901 h 157844"/>
                    <a:gd name="connsiteX2" fmla="*/ 2364278 w 2364278"/>
                    <a:gd name="connsiteY2" fmla="*/ 15168 h 157844"/>
                    <a:gd name="connsiteX0" fmla="*/ 0 w 986808"/>
                    <a:gd name="connsiteY0" fmla="*/ 19701 h 79521"/>
                    <a:gd name="connsiteX1" fmla="*/ 986808 w 986808"/>
                    <a:gd name="connsiteY1" fmla="*/ 78576 h 79521"/>
                    <a:gd name="connsiteX0" fmla="*/ 0 w 888354"/>
                    <a:gd name="connsiteY0" fmla="*/ 20760 h 70945"/>
                    <a:gd name="connsiteX1" fmla="*/ 888354 w 888354"/>
                    <a:gd name="connsiteY1" fmla="*/ 69936 h 70945"/>
                    <a:gd name="connsiteX0" fmla="*/ 2100 w 345670"/>
                    <a:gd name="connsiteY0" fmla="*/ 154496 h 154496"/>
                    <a:gd name="connsiteX1" fmla="*/ 345670 w 345670"/>
                    <a:gd name="connsiteY1" fmla="*/ 0 h 154496"/>
                    <a:gd name="connsiteX0" fmla="*/ 0 w 402642"/>
                    <a:gd name="connsiteY0" fmla="*/ 144797 h 144797"/>
                    <a:gd name="connsiteX1" fmla="*/ 402642 w 402642"/>
                    <a:gd name="connsiteY1" fmla="*/ 0 h 144797"/>
                    <a:gd name="connsiteX0" fmla="*/ 0 w 402642"/>
                    <a:gd name="connsiteY0" fmla="*/ 144797 h 144797"/>
                    <a:gd name="connsiteX1" fmla="*/ 402642 w 402642"/>
                    <a:gd name="connsiteY1" fmla="*/ 0 h 144797"/>
                    <a:gd name="connsiteX0" fmla="*/ 0 w 402642"/>
                    <a:gd name="connsiteY0" fmla="*/ 144797 h 144797"/>
                    <a:gd name="connsiteX1" fmla="*/ 402642 w 402642"/>
                    <a:gd name="connsiteY1" fmla="*/ 0 h 144797"/>
                    <a:gd name="connsiteX0" fmla="*/ 0 w 317315"/>
                    <a:gd name="connsiteY0" fmla="*/ 47811 h 47811"/>
                    <a:gd name="connsiteX1" fmla="*/ 317315 w 317315"/>
                    <a:gd name="connsiteY1" fmla="*/ 0 h 47811"/>
                    <a:gd name="connsiteX0" fmla="*/ 0 w 1498776"/>
                    <a:gd name="connsiteY0" fmla="*/ 115702 h 115702"/>
                    <a:gd name="connsiteX1" fmla="*/ 1498776 w 1498776"/>
                    <a:gd name="connsiteY1" fmla="*/ 0 h 115702"/>
                    <a:gd name="connsiteX0" fmla="*/ 0 w 1498776"/>
                    <a:gd name="connsiteY0" fmla="*/ 115702 h 115702"/>
                    <a:gd name="connsiteX1" fmla="*/ 1498776 w 1498776"/>
                    <a:gd name="connsiteY1" fmla="*/ 0 h 115702"/>
                    <a:gd name="connsiteX0" fmla="*/ 0 w 1498776"/>
                    <a:gd name="connsiteY0" fmla="*/ 115702 h 120745"/>
                    <a:gd name="connsiteX1" fmla="*/ 1498776 w 1498776"/>
                    <a:gd name="connsiteY1" fmla="*/ 0 h 120745"/>
                    <a:gd name="connsiteX0" fmla="*/ 0 w 1290885"/>
                    <a:gd name="connsiteY0" fmla="*/ 0 h 26728"/>
                    <a:gd name="connsiteX1" fmla="*/ 1290885 w 1290885"/>
                    <a:gd name="connsiteY1" fmla="*/ 2053 h 26728"/>
                    <a:gd name="connsiteX0" fmla="*/ 0 w 1311948"/>
                    <a:gd name="connsiteY0" fmla="*/ 0 h 48596"/>
                    <a:gd name="connsiteX1" fmla="*/ 1311948 w 1311948"/>
                    <a:gd name="connsiteY1" fmla="*/ 33177 h 48596"/>
                    <a:gd name="connsiteX0" fmla="*/ 0 w 1311948"/>
                    <a:gd name="connsiteY0" fmla="*/ 0 h 58854"/>
                    <a:gd name="connsiteX1" fmla="*/ 1311948 w 1311948"/>
                    <a:gd name="connsiteY1" fmla="*/ 33177 h 58854"/>
                    <a:gd name="connsiteX0" fmla="*/ 0 w 1311948"/>
                    <a:gd name="connsiteY0" fmla="*/ 0 h 70143"/>
                    <a:gd name="connsiteX1" fmla="*/ 1311948 w 1311948"/>
                    <a:gd name="connsiteY1" fmla="*/ 33177 h 70143"/>
                    <a:gd name="connsiteX0" fmla="*/ 0 w 1311948"/>
                    <a:gd name="connsiteY0" fmla="*/ 0 h 70143"/>
                    <a:gd name="connsiteX1" fmla="*/ 1311948 w 1311948"/>
                    <a:gd name="connsiteY1" fmla="*/ 33177 h 70143"/>
                    <a:gd name="connsiteX0" fmla="*/ 0 w 964407"/>
                    <a:gd name="connsiteY0" fmla="*/ 0 h 283816"/>
                    <a:gd name="connsiteX1" fmla="*/ 964407 w 964407"/>
                    <a:gd name="connsiteY1" fmla="*/ 274386 h 283816"/>
                    <a:gd name="connsiteX0" fmla="*/ 0 w 1333011"/>
                    <a:gd name="connsiteY0" fmla="*/ 0 h 56657"/>
                    <a:gd name="connsiteX1" fmla="*/ 1333011 w 1333011"/>
                    <a:gd name="connsiteY1" fmla="*/ 9834 h 56657"/>
                    <a:gd name="connsiteX0" fmla="*/ 0 w 1347805"/>
                    <a:gd name="connsiteY0" fmla="*/ 121331 h 143883"/>
                    <a:gd name="connsiteX1" fmla="*/ 1347805 w 1347805"/>
                    <a:gd name="connsiteY1" fmla="*/ 0 h 143883"/>
                    <a:gd name="connsiteX0" fmla="*/ 0 w 1347805"/>
                    <a:gd name="connsiteY0" fmla="*/ 121331 h 150991"/>
                    <a:gd name="connsiteX1" fmla="*/ 1347805 w 1347805"/>
                    <a:gd name="connsiteY1" fmla="*/ 0 h 150991"/>
                    <a:gd name="connsiteX0" fmla="*/ 0 w 1347805"/>
                    <a:gd name="connsiteY0" fmla="*/ 121331 h 141617"/>
                    <a:gd name="connsiteX1" fmla="*/ 1347805 w 1347805"/>
                    <a:gd name="connsiteY1" fmla="*/ 0 h 141617"/>
                    <a:gd name="connsiteX0" fmla="*/ 0 w 1395602"/>
                    <a:gd name="connsiteY0" fmla="*/ 103674 h 127205"/>
                    <a:gd name="connsiteX1" fmla="*/ 1395602 w 1395602"/>
                    <a:gd name="connsiteY1" fmla="*/ 0 h 127205"/>
                    <a:gd name="connsiteX0" fmla="*/ 0 w 1336425"/>
                    <a:gd name="connsiteY0" fmla="*/ 131000 h 149814"/>
                    <a:gd name="connsiteX1" fmla="*/ 1336425 w 1336425"/>
                    <a:gd name="connsiteY1" fmla="*/ 0 h 149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36425" h="149814">
                      <a:moveTo>
                        <a:pt x="0" y="131000"/>
                      </a:moveTo>
                      <a:cubicBezTo>
                        <a:pt x="345168" y="185149"/>
                        <a:pt x="677606" y="116561"/>
                        <a:pt x="1336425" y="0"/>
                      </a:cubicBezTo>
                    </a:path>
                  </a:pathLst>
                </a:custGeom>
                <a:noFill/>
                <a:ln w="19050">
                  <a:solidFill>
                    <a:srgbClr val="BFBFBF">
                      <a:alpha val="25098"/>
                    </a:srgb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Oval 39"/>
                <p:cNvSpPr/>
                <p:nvPr/>
              </p:nvSpPr>
              <p:spPr>
                <a:xfrm>
                  <a:off x="2648286" y="3004455"/>
                  <a:ext cx="561731" cy="16256"/>
                </a:xfrm>
                <a:custGeom>
                  <a:avLst/>
                  <a:gdLst>
                    <a:gd name="connsiteX0" fmla="*/ 0 w 381000"/>
                    <a:gd name="connsiteY0" fmla="*/ 128016 h 256032"/>
                    <a:gd name="connsiteX1" fmla="*/ 190500 w 381000"/>
                    <a:gd name="connsiteY1" fmla="*/ 0 h 256032"/>
                    <a:gd name="connsiteX2" fmla="*/ 381000 w 381000"/>
                    <a:gd name="connsiteY2" fmla="*/ 128016 h 256032"/>
                    <a:gd name="connsiteX3" fmla="*/ 190500 w 381000"/>
                    <a:gd name="connsiteY3" fmla="*/ 256032 h 256032"/>
                    <a:gd name="connsiteX4" fmla="*/ 0 w 381000"/>
                    <a:gd name="connsiteY4" fmla="*/ 128016 h 256032"/>
                    <a:gd name="connsiteX0" fmla="*/ 0 w 381000"/>
                    <a:gd name="connsiteY0" fmla="*/ 128016 h 347472"/>
                    <a:gd name="connsiteX1" fmla="*/ 190500 w 381000"/>
                    <a:gd name="connsiteY1" fmla="*/ 0 h 347472"/>
                    <a:gd name="connsiteX2" fmla="*/ 381000 w 381000"/>
                    <a:gd name="connsiteY2" fmla="*/ 128016 h 347472"/>
                    <a:gd name="connsiteX3" fmla="*/ 281940 w 381000"/>
                    <a:gd name="connsiteY3" fmla="*/ 347472 h 347472"/>
                    <a:gd name="connsiteX0" fmla="*/ 0 w 381000"/>
                    <a:gd name="connsiteY0" fmla="*/ 128016 h 128016"/>
                    <a:gd name="connsiteX1" fmla="*/ 190500 w 381000"/>
                    <a:gd name="connsiteY1" fmla="*/ 0 h 128016"/>
                    <a:gd name="connsiteX2" fmla="*/ 381000 w 381000"/>
                    <a:gd name="connsiteY2" fmla="*/ 128016 h 128016"/>
                    <a:gd name="connsiteX0" fmla="*/ 0 w 381000"/>
                    <a:gd name="connsiteY0" fmla="*/ 13039 h 182203"/>
                    <a:gd name="connsiteX1" fmla="*/ 204216 w 381000"/>
                    <a:gd name="connsiteY1" fmla="*/ 182203 h 182203"/>
                    <a:gd name="connsiteX2" fmla="*/ 381000 w 381000"/>
                    <a:gd name="connsiteY2" fmla="*/ 13039 h 182203"/>
                    <a:gd name="connsiteX0" fmla="*/ 0 w 1673974"/>
                    <a:gd name="connsiteY0" fmla="*/ 10404 h 267032"/>
                    <a:gd name="connsiteX1" fmla="*/ 1479804 w 1673974"/>
                    <a:gd name="connsiteY1" fmla="*/ 266436 h 267032"/>
                    <a:gd name="connsiteX2" fmla="*/ 1656588 w 1673974"/>
                    <a:gd name="connsiteY2" fmla="*/ 97272 h 267032"/>
                    <a:gd name="connsiteX0" fmla="*/ 0 w 2392680"/>
                    <a:gd name="connsiteY0" fmla="*/ 10279 h 266570"/>
                    <a:gd name="connsiteX1" fmla="*/ 1479804 w 2392680"/>
                    <a:gd name="connsiteY1" fmla="*/ 266311 h 266570"/>
                    <a:gd name="connsiteX2" fmla="*/ 2392680 w 2392680"/>
                    <a:gd name="connsiteY2" fmla="*/ 69715 h 266570"/>
                    <a:gd name="connsiteX0" fmla="*/ 0 w 2392680"/>
                    <a:gd name="connsiteY0" fmla="*/ 13935 h 174348"/>
                    <a:gd name="connsiteX1" fmla="*/ 1164336 w 2392680"/>
                    <a:gd name="connsiteY1" fmla="*/ 173955 h 174348"/>
                    <a:gd name="connsiteX2" fmla="*/ 2392680 w 2392680"/>
                    <a:gd name="connsiteY2" fmla="*/ 73371 h 174348"/>
                    <a:gd name="connsiteX0" fmla="*/ 0 w 2415540"/>
                    <a:gd name="connsiteY0" fmla="*/ 12839 h 201099"/>
                    <a:gd name="connsiteX1" fmla="*/ 1187196 w 2415540"/>
                    <a:gd name="connsiteY1" fmla="*/ 200291 h 201099"/>
                    <a:gd name="connsiteX2" fmla="*/ 2415540 w 2415540"/>
                    <a:gd name="connsiteY2" fmla="*/ 99707 h 201099"/>
                    <a:gd name="connsiteX0" fmla="*/ 0 w 2401559"/>
                    <a:gd name="connsiteY0" fmla="*/ 12498 h 200070"/>
                    <a:gd name="connsiteX1" fmla="*/ 1187196 w 2401559"/>
                    <a:gd name="connsiteY1" fmla="*/ 199950 h 200070"/>
                    <a:gd name="connsiteX2" fmla="*/ 2401559 w 2401559"/>
                    <a:gd name="connsiteY2" fmla="*/ 49074 h 200070"/>
                    <a:gd name="connsiteX0" fmla="*/ 0 w 2392239"/>
                    <a:gd name="connsiteY0" fmla="*/ 11890 h 217895"/>
                    <a:gd name="connsiteX1" fmla="*/ 1177876 w 2392239"/>
                    <a:gd name="connsiteY1" fmla="*/ 217630 h 217895"/>
                    <a:gd name="connsiteX2" fmla="*/ 2392239 w 2392239"/>
                    <a:gd name="connsiteY2" fmla="*/ 66754 h 217895"/>
                    <a:gd name="connsiteX0" fmla="*/ 0 w 2392239"/>
                    <a:gd name="connsiteY0" fmla="*/ 12244 h 209116"/>
                    <a:gd name="connsiteX1" fmla="*/ 996128 w 2392239"/>
                    <a:gd name="connsiteY1" fmla="*/ 208840 h 209116"/>
                    <a:gd name="connsiteX2" fmla="*/ 2392239 w 2392239"/>
                    <a:gd name="connsiteY2" fmla="*/ 67108 h 209116"/>
                    <a:gd name="connsiteX0" fmla="*/ 0 w 2392239"/>
                    <a:gd name="connsiteY0" fmla="*/ 12981 h 211773"/>
                    <a:gd name="connsiteX1" fmla="*/ 996128 w 2392239"/>
                    <a:gd name="connsiteY1" fmla="*/ 209577 h 211773"/>
                    <a:gd name="connsiteX2" fmla="*/ 2392239 w 2392239"/>
                    <a:gd name="connsiteY2" fmla="*/ 67845 h 211773"/>
                    <a:gd name="connsiteX0" fmla="*/ 0 w 1876641"/>
                    <a:gd name="connsiteY0" fmla="*/ 12981 h 212573"/>
                    <a:gd name="connsiteX1" fmla="*/ 996128 w 1876641"/>
                    <a:gd name="connsiteY1" fmla="*/ 209577 h 212573"/>
                    <a:gd name="connsiteX2" fmla="*/ 1876641 w 1876641"/>
                    <a:gd name="connsiteY2" fmla="*/ 135939 h 212573"/>
                    <a:gd name="connsiteX0" fmla="*/ 0 w 1876641"/>
                    <a:gd name="connsiteY0" fmla="*/ 0 h 122958"/>
                    <a:gd name="connsiteX1" fmla="*/ 1876641 w 1876641"/>
                    <a:gd name="connsiteY1" fmla="*/ 122958 h 122958"/>
                    <a:gd name="connsiteX0" fmla="*/ 0 w 1876641"/>
                    <a:gd name="connsiteY0" fmla="*/ 1706 h 124664"/>
                    <a:gd name="connsiteX1" fmla="*/ 1360482 w 1876641"/>
                    <a:gd name="connsiteY1" fmla="*/ 5533 h 124664"/>
                    <a:gd name="connsiteX2" fmla="*/ 1876641 w 1876641"/>
                    <a:gd name="connsiteY2" fmla="*/ 124664 h 124664"/>
                    <a:gd name="connsiteX0" fmla="*/ 0 w 2248465"/>
                    <a:gd name="connsiteY0" fmla="*/ 139688 h 145221"/>
                    <a:gd name="connsiteX1" fmla="*/ 1360482 w 2248465"/>
                    <a:gd name="connsiteY1" fmla="*/ 143515 h 145221"/>
                    <a:gd name="connsiteX2" fmla="*/ 2248465 w 2248465"/>
                    <a:gd name="connsiteY2" fmla="*/ 0 h 145221"/>
                    <a:gd name="connsiteX0" fmla="*/ 0 w 2248465"/>
                    <a:gd name="connsiteY0" fmla="*/ 139688 h 139688"/>
                    <a:gd name="connsiteX1" fmla="*/ 2248465 w 2248465"/>
                    <a:gd name="connsiteY1" fmla="*/ 0 h 139688"/>
                    <a:gd name="connsiteX0" fmla="*/ 0 w 493452"/>
                    <a:gd name="connsiteY0" fmla="*/ 86186 h 86186"/>
                    <a:gd name="connsiteX1" fmla="*/ 493452 w 493452"/>
                    <a:gd name="connsiteY1" fmla="*/ 0 h 86186"/>
                    <a:gd name="connsiteX0" fmla="*/ 0 w 493452"/>
                    <a:gd name="connsiteY0" fmla="*/ 86186 h 86186"/>
                    <a:gd name="connsiteX1" fmla="*/ 493452 w 493452"/>
                    <a:gd name="connsiteY1" fmla="*/ 0 h 86186"/>
                    <a:gd name="connsiteX0" fmla="*/ 0 w 493452"/>
                    <a:gd name="connsiteY0" fmla="*/ 97521 h 97521"/>
                    <a:gd name="connsiteX1" fmla="*/ 493452 w 493452"/>
                    <a:gd name="connsiteY1" fmla="*/ 11335 h 97521"/>
                    <a:gd name="connsiteX0" fmla="*/ 0 w 493452"/>
                    <a:gd name="connsiteY0" fmla="*/ 86186 h 86186"/>
                    <a:gd name="connsiteX1" fmla="*/ 493452 w 493452"/>
                    <a:gd name="connsiteY1" fmla="*/ 0 h 86186"/>
                    <a:gd name="connsiteX0" fmla="*/ 0 w 493452"/>
                    <a:gd name="connsiteY0" fmla="*/ 86186 h 86186"/>
                    <a:gd name="connsiteX1" fmla="*/ 493452 w 493452"/>
                    <a:gd name="connsiteY1" fmla="*/ 0 h 86186"/>
                    <a:gd name="connsiteX0" fmla="*/ 0 w 493452"/>
                    <a:gd name="connsiteY0" fmla="*/ 49316 h 49316"/>
                    <a:gd name="connsiteX1" fmla="*/ 493452 w 493452"/>
                    <a:gd name="connsiteY1" fmla="*/ 6904 h 49316"/>
                    <a:gd name="connsiteX0" fmla="*/ 0 w 493452"/>
                    <a:gd name="connsiteY0" fmla="*/ 42412 h 42412"/>
                    <a:gd name="connsiteX1" fmla="*/ 493452 w 493452"/>
                    <a:gd name="connsiteY1" fmla="*/ 0 h 42412"/>
                    <a:gd name="connsiteX0" fmla="*/ 0 w 465733"/>
                    <a:gd name="connsiteY0" fmla="*/ 144390 h 144390"/>
                    <a:gd name="connsiteX1" fmla="*/ 465733 w 465733"/>
                    <a:gd name="connsiteY1" fmla="*/ 0 h 144390"/>
                    <a:gd name="connsiteX0" fmla="*/ 0 w 465733"/>
                    <a:gd name="connsiteY0" fmla="*/ 144390 h 144390"/>
                    <a:gd name="connsiteX1" fmla="*/ 465733 w 465733"/>
                    <a:gd name="connsiteY1" fmla="*/ 0 h 144390"/>
                    <a:gd name="connsiteX0" fmla="*/ 0 w 465733"/>
                    <a:gd name="connsiteY0" fmla="*/ 87563 h 87563"/>
                    <a:gd name="connsiteX1" fmla="*/ 465733 w 465733"/>
                    <a:gd name="connsiteY1" fmla="*/ 0 h 87563"/>
                    <a:gd name="connsiteX0" fmla="*/ 0 w 465733"/>
                    <a:gd name="connsiteY0" fmla="*/ 87563 h 87563"/>
                    <a:gd name="connsiteX1" fmla="*/ 465733 w 465733"/>
                    <a:gd name="connsiteY1" fmla="*/ 0 h 87563"/>
                    <a:gd name="connsiteX0" fmla="*/ 0 w 465733"/>
                    <a:gd name="connsiteY0" fmla="*/ 87563 h 87563"/>
                    <a:gd name="connsiteX1" fmla="*/ 465733 w 465733"/>
                    <a:gd name="connsiteY1" fmla="*/ 0 h 87563"/>
                    <a:gd name="connsiteX0" fmla="*/ 0 w 470999"/>
                    <a:gd name="connsiteY0" fmla="*/ 103062 h 103062"/>
                    <a:gd name="connsiteX1" fmla="*/ 470999 w 470999"/>
                    <a:gd name="connsiteY1" fmla="*/ 0 h 103062"/>
                    <a:gd name="connsiteX0" fmla="*/ 0 w 470999"/>
                    <a:gd name="connsiteY0" fmla="*/ 103062 h 103062"/>
                    <a:gd name="connsiteX1" fmla="*/ 470999 w 470999"/>
                    <a:gd name="connsiteY1" fmla="*/ 0 h 103062"/>
                    <a:gd name="connsiteX0" fmla="*/ 0 w 600449"/>
                    <a:gd name="connsiteY0" fmla="*/ 63148 h 63148"/>
                    <a:gd name="connsiteX1" fmla="*/ 600449 w 600449"/>
                    <a:gd name="connsiteY1" fmla="*/ 0 h 63148"/>
                    <a:gd name="connsiteX0" fmla="*/ 0 w 600449"/>
                    <a:gd name="connsiteY0" fmla="*/ 63148 h 63148"/>
                    <a:gd name="connsiteX1" fmla="*/ 343791 w 600449"/>
                    <a:gd name="connsiteY1" fmla="*/ 8647 h 63148"/>
                    <a:gd name="connsiteX2" fmla="*/ 600449 w 600449"/>
                    <a:gd name="connsiteY2" fmla="*/ 0 h 63148"/>
                    <a:gd name="connsiteX0" fmla="*/ 0 w 600449"/>
                    <a:gd name="connsiteY0" fmla="*/ 63148 h 63148"/>
                    <a:gd name="connsiteX1" fmla="*/ 343791 w 600449"/>
                    <a:gd name="connsiteY1" fmla="*/ 26790 h 63148"/>
                    <a:gd name="connsiteX2" fmla="*/ 600449 w 600449"/>
                    <a:gd name="connsiteY2" fmla="*/ 0 h 63148"/>
                    <a:gd name="connsiteX0" fmla="*/ 0 w 600449"/>
                    <a:gd name="connsiteY0" fmla="*/ 63148 h 63148"/>
                    <a:gd name="connsiteX1" fmla="*/ 343791 w 600449"/>
                    <a:gd name="connsiteY1" fmla="*/ 26790 h 63148"/>
                    <a:gd name="connsiteX2" fmla="*/ 600449 w 600449"/>
                    <a:gd name="connsiteY2" fmla="*/ 0 h 63148"/>
                    <a:gd name="connsiteX0" fmla="*/ 0 w 600449"/>
                    <a:gd name="connsiteY0" fmla="*/ 63148 h 63148"/>
                    <a:gd name="connsiteX1" fmla="*/ 600449 w 600449"/>
                    <a:gd name="connsiteY1" fmla="*/ 0 h 63148"/>
                    <a:gd name="connsiteX0" fmla="*/ 0 w 664178"/>
                    <a:gd name="connsiteY0" fmla="*/ 63148 h 63148"/>
                    <a:gd name="connsiteX1" fmla="*/ 664178 w 664178"/>
                    <a:gd name="connsiteY1" fmla="*/ 0 h 63148"/>
                    <a:gd name="connsiteX0" fmla="*/ 0 w 572567"/>
                    <a:gd name="connsiteY0" fmla="*/ 16256 h 16256"/>
                    <a:gd name="connsiteX1" fmla="*/ 572567 w 572567"/>
                    <a:gd name="connsiteY1" fmla="*/ 0 h 16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567" h="16256">
                      <a:moveTo>
                        <a:pt x="0" y="16256"/>
                      </a:moveTo>
                      <a:lnTo>
                        <a:pt x="572567" y="0"/>
                      </a:lnTo>
                    </a:path>
                  </a:pathLst>
                </a:custGeom>
                <a:noFill/>
                <a:ln w="19050">
                  <a:solidFill>
                    <a:srgbClr val="BFBFBF">
                      <a:alpha val="24706"/>
                    </a:srgb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86" name="Rectangle 185"/>
            <p:cNvSpPr/>
            <p:nvPr/>
          </p:nvSpPr>
          <p:spPr>
            <a:xfrm>
              <a:off x="3035418" y="4011500"/>
              <a:ext cx="31189" cy="31189"/>
            </a:xfrm>
            <a:prstGeom prst="rect">
              <a:avLst/>
            </a:prstGeom>
            <a:solidFill>
              <a:srgbClr val="C00000"/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235" name="Rectangle 234"/>
          <p:cNvSpPr/>
          <p:nvPr/>
        </p:nvSpPr>
        <p:spPr>
          <a:xfrm>
            <a:off x="2884772" y="4035018"/>
            <a:ext cx="31189" cy="31189"/>
          </a:xfrm>
          <a:prstGeom prst="rect">
            <a:avLst/>
          </a:prstGeom>
          <a:solidFill>
            <a:srgbClr val="C00000"/>
          </a:solidFill>
          <a:ln w="38100"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36" name="Rectangle 235"/>
          <p:cNvSpPr/>
          <p:nvPr/>
        </p:nvSpPr>
        <p:spPr>
          <a:xfrm>
            <a:off x="3446188" y="3985919"/>
            <a:ext cx="31189" cy="31189"/>
          </a:xfrm>
          <a:prstGeom prst="rect">
            <a:avLst/>
          </a:prstGeom>
          <a:solidFill>
            <a:srgbClr val="C00000"/>
          </a:solidFill>
          <a:ln w="38100"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37" name="Rectangle 236"/>
          <p:cNvSpPr/>
          <p:nvPr/>
        </p:nvSpPr>
        <p:spPr>
          <a:xfrm>
            <a:off x="4194742" y="4023487"/>
            <a:ext cx="31189" cy="31189"/>
          </a:xfrm>
          <a:prstGeom prst="rect">
            <a:avLst/>
          </a:prstGeom>
          <a:solidFill>
            <a:srgbClr val="C00000"/>
          </a:solidFill>
          <a:ln w="38100"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38" name="Rectangle 237"/>
          <p:cNvSpPr/>
          <p:nvPr/>
        </p:nvSpPr>
        <p:spPr>
          <a:xfrm>
            <a:off x="4342665" y="3987314"/>
            <a:ext cx="31189" cy="31189"/>
          </a:xfrm>
          <a:prstGeom prst="rect">
            <a:avLst/>
          </a:prstGeom>
          <a:solidFill>
            <a:srgbClr val="C00000"/>
          </a:solidFill>
          <a:ln w="38100"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39" name="Rectangle 238"/>
          <p:cNvSpPr/>
          <p:nvPr/>
        </p:nvSpPr>
        <p:spPr>
          <a:xfrm>
            <a:off x="4781311" y="3936520"/>
            <a:ext cx="31189" cy="31189"/>
          </a:xfrm>
          <a:prstGeom prst="rect">
            <a:avLst/>
          </a:prstGeom>
          <a:solidFill>
            <a:srgbClr val="C00000"/>
          </a:solidFill>
          <a:ln w="38100"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40" name="Rectangle 239"/>
          <p:cNvSpPr/>
          <p:nvPr/>
        </p:nvSpPr>
        <p:spPr>
          <a:xfrm>
            <a:off x="5593079" y="4012693"/>
            <a:ext cx="31189" cy="31189"/>
          </a:xfrm>
          <a:prstGeom prst="rect">
            <a:avLst/>
          </a:prstGeom>
          <a:solidFill>
            <a:srgbClr val="C00000"/>
          </a:solidFill>
          <a:ln w="38100"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41" name="Rectangle 240"/>
          <p:cNvSpPr/>
          <p:nvPr/>
        </p:nvSpPr>
        <p:spPr>
          <a:xfrm>
            <a:off x="6091969" y="3967709"/>
            <a:ext cx="31189" cy="31189"/>
          </a:xfrm>
          <a:prstGeom prst="rect">
            <a:avLst/>
          </a:prstGeom>
          <a:solidFill>
            <a:srgbClr val="C00000"/>
          </a:solidFill>
          <a:ln w="38100"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42" name="Rectangle 241"/>
          <p:cNvSpPr/>
          <p:nvPr/>
        </p:nvSpPr>
        <p:spPr>
          <a:xfrm>
            <a:off x="7416624" y="3970574"/>
            <a:ext cx="31189" cy="31189"/>
          </a:xfrm>
          <a:prstGeom prst="rect">
            <a:avLst/>
          </a:prstGeom>
          <a:solidFill>
            <a:srgbClr val="C00000"/>
          </a:solidFill>
          <a:ln w="38100"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43" name="Rectangle 242"/>
          <p:cNvSpPr/>
          <p:nvPr/>
        </p:nvSpPr>
        <p:spPr>
          <a:xfrm>
            <a:off x="6905125" y="4035018"/>
            <a:ext cx="31189" cy="31189"/>
          </a:xfrm>
          <a:prstGeom prst="rect">
            <a:avLst/>
          </a:prstGeom>
          <a:solidFill>
            <a:srgbClr val="C00000"/>
          </a:solidFill>
          <a:ln w="38100"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218" name="Group 217"/>
          <p:cNvGrpSpPr/>
          <p:nvPr/>
        </p:nvGrpSpPr>
        <p:grpSpPr>
          <a:xfrm>
            <a:off x="2911804" y="3933588"/>
            <a:ext cx="1884494" cy="207747"/>
            <a:chOff x="1251204" y="2772595"/>
            <a:chExt cx="2762420" cy="304530"/>
          </a:xfrm>
        </p:grpSpPr>
        <p:sp>
          <p:nvSpPr>
            <p:cNvPr id="229" name="Oval 39"/>
            <p:cNvSpPr/>
            <p:nvPr/>
          </p:nvSpPr>
          <p:spPr>
            <a:xfrm>
              <a:off x="1251204" y="2966351"/>
              <a:ext cx="1464772" cy="110774"/>
            </a:xfrm>
            <a:custGeom>
              <a:avLst/>
              <a:gdLst>
                <a:gd name="connsiteX0" fmla="*/ 0 w 381000"/>
                <a:gd name="connsiteY0" fmla="*/ 128016 h 256032"/>
                <a:gd name="connsiteX1" fmla="*/ 190500 w 381000"/>
                <a:gd name="connsiteY1" fmla="*/ 0 h 256032"/>
                <a:gd name="connsiteX2" fmla="*/ 381000 w 381000"/>
                <a:gd name="connsiteY2" fmla="*/ 128016 h 256032"/>
                <a:gd name="connsiteX3" fmla="*/ 190500 w 381000"/>
                <a:gd name="connsiteY3" fmla="*/ 256032 h 256032"/>
                <a:gd name="connsiteX4" fmla="*/ 0 w 381000"/>
                <a:gd name="connsiteY4" fmla="*/ 128016 h 256032"/>
                <a:gd name="connsiteX0" fmla="*/ 0 w 381000"/>
                <a:gd name="connsiteY0" fmla="*/ 128016 h 347472"/>
                <a:gd name="connsiteX1" fmla="*/ 190500 w 381000"/>
                <a:gd name="connsiteY1" fmla="*/ 0 h 347472"/>
                <a:gd name="connsiteX2" fmla="*/ 381000 w 381000"/>
                <a:gd name="connsiteY2" fmla="*/ 128016 h 347472"/>
                <a:gd name="connsiteX3" fmla="*/ 281940 w 381000"/>
                <a:gd name="connsiteY3" fmla="*/ 347472 h 347472"/>
                <a:gd name="connsiteX0" fmla="*/ 0 w 381000"/>
                <a:gd name="connsiteY0" fmla="*/ 128016 h 128016"/>
                <a:gd name="connsiteX1" fmla="*/ 190500 w 381000"/>
                <a:gd name="connsiteY1" fmla="*/ 0 h 128016"/>
                <a:gd name="connsiteX2" fmla="*/ 381000 w 381000"/>
                <a:gd name="connsiteY2" fmla="*/ 128016 h 128016"/>
                <a:gd name="connsiteX0" fmla="*/ 0 w 381000"/>
                <a:gd name="connsiteY0" fmla="*/ 13039 h 182203"/>
                <a:gd name="connsiteX1" fmla="*/ 204216 w 381000"/>
                <a:gd name="connsiteY1" fmla="*/ 182203 h 182203"/>
                <a:gd name="connsiteX2" fmla="*/ 381000 w 381000"/>
                <a:gd name="connsiteY2" fmla="*/ 13039 h 182203"/>
                <a:gd name="connsiteX0" fmla="*/ 0 w 1673974"/>
                <a:gd name="connsiteY0" fmla="*/ 10404 h 267032"/>
                <a:gd name="connsiteX1" fmla="*/ 1479804 w 1673974"/>
                <a:gd name="connsiteY1" fmla="*/ 266436 h 267032"/>
                <a:gd name="connsiteX2" fmla="*/ 1656588 w 1673974"/>
                <a:gd name="connsiteY2" fmla="*/ 97272 h 267032"/>
                <a:gd name="connsiteX0" fmla="*/ 0 w 2392680"/>
                <a:gd name="connsiteY0" fmla="*/ 10279 h 266570"/>
                <a:gd name="connsiteX1" fmla="*/ 1479804 w 2392680"/>
                <a:gd name="connsiteY1" fmla="*/ 266311 h 266570"/>
                <a:gd name="connsiteX2" fmla="*/ 2392680 w 2392680"/>
                <a:gd name="connsiteY2" fmla="*/ 69715 h 266570"/>
                <a:gd name="connsiteX0" fmla="*/ 0 w 2392680"/>
                <a:gd name="connsiteY0" fmla="*/ 13935 h 174348"/>
                <a:gd name="connsiteX1" fmla="*/ 1164336 w 2392680"/>
                <a:gd name="connsiteY1" fmla="*/ 173955 h 174348"/>
                <a:gd name="connsiteX2" fmla="*/ 2392680 w 2392680"/>
                <a:gd name="connsiteY2" fmla="*/ 73371 h 174348"/>
                <a:gd name="connsiteX0" fmla="*/ 0 w 2415540"/>
                <a:gd name="connsiteY0" fmla="*/ 12839 h 201099"/>
                <a:gd name="connsiteX1" fmla="*/ 1187196 w 2415540"/>
                <a:gd name="connsiteY1" fmla="*/ 200291 h 201099"/>
                <a:gd name="connsiteX2" fmla="*/ 2415540 w 2415540"/>
                <a:gd name="connsiteY2" fmla="*/ 99707 h 201099"/>
                <a:gd name="connsiteX0" fmla="*/ 0 w 2401559"/>
                <a:gd name="connsiteY0" fmla="*/ 12498 h 200070"/>
                <a:gd name="connsiteX1" fmla="*/ 1187196 w 2401559"/>
                <a:gd name="connsiteY1" fmla="*/ 199950 h 200070"/>
                <a:gd name="connsiteX2" fmla="*/ 2401559 w 2401559"/>
                <a:gd name="connsiteY2" fmla="*/ 49074 h 200070"/>
                <a:gd name="connsiteX0" fmla="*/ 0 w 2392239"/>
                <a:gd name="connsiteY0" fmla="*/ 11890 h 217895"/>
                <a:gd name="connsiteX1" fmla="*/ 1177876 w 2392239"/>
                <a:gd name="connsiteY1" fmla="*/ 217630 h 217895"/>
                <a:gd name="connsiteX2" fmla="*/ 2392239 w 2392239"/>
                <a:gd name="connsiteY2" fmla="*/ 66754 h 217895"/>
                <a:gd name="connsiteX0" fmla="*/ 0 w 2392239"/>
                <a:gd name="connsiteY0" fmla="*/ 12244 h 209116"/>
                <a:gd name="connsiteX1" fmla="*/ 996128 w 2392239"/>
                <a:gd name="connsiteY1" fmla="*/ 208840 h 209116"/>
                <a:gd name="connsiteX2" fmla="*/ 2392239 w 2392239"/>
                <a:gd name="connsiteY2" fmla="*/ 67108 h 209116"/>
                <a:gd name="connsiteX0" fmla="*/ 0 w 2392239"/>
                <a:gd name="connsiteY0" fmla="*/ 12981 h 211773"/>
                <a:gd name="connsiteX1" fmla="*/ 996128 w 2392239"/>
                <a:gd name="connsiteY1" fmla="*/ 209577 h 211773"/>
                <a:gd name="connsiteX2" fmla="*/ 2392239 w 2392239"/>
                <a:gd name="connsiteY2" fmla="*/ 67845 h 211773"/>
                <a:gd name="connsiteX0" fmla="*/ 0 w 1876641"/>
                <a:gd name="connsiteY0" fmla="*/ 12981 h 212573"/>
                <a:gd name="connsiteX1" fmla="*/ 996128 w 1876641"/>
                <a:gd name="connsiteY1" fmla="*/ 209577 h 212573"/>
                <a:gd name="connsiteX2" fmla="*/ 1876641 w 1876641"/>
                <a:gd name="connsiteY2" fmla="*/ 135939 h 212573"/>
                <a:gd name="connsiteX0" fmla="*/ 0 w 1832021"/>
                <a:gd name="connsiteY0" fmla="*/ 12981 h 212739"/>
                <a:gd name="connsiteX1" fmla="*/ 996128 w 1832021"/>
                <a:gd name="connsiteY1" fmla="*/ 209577 h 212739"/>
                <a:gd name="connsiteX2" fmla="*/ 1832021 w 1832021"/>
                <a:gd name="connsiteY2" fmla="*/ 145667 h 212739"/>
                <a:gd name="connsiteX0" fmla="*/ 0 w 1832021"/>
                <a:gd name="connsiteY0" fmla="*/ 12981 h 214586"/>
                <a:gd name="connsiteX1" fmla="*/ 996128 w 1832021"/>
                <a:gd name="connsiteY1" fmla="*/ 209577 h 214586"/>
                <a:gd name="connsiteX2" fmla="*/ 1832021 w 1832021"/>
                <a:gd name="connsiteY2" fmla="*/ 145667 h 214586"/>
                <a:gd name="connsiteX0" fmla="*/ 0 w 1898894"/>
                <a:gd name="connsiteY0" fmla="*/ 12981 h 213950"/>
                <a:gd name="connsiteX1" fmla="*/ 996128 w 1898894"/>
                <a:gd name="connsiteY1" fmla="*/ 209577 h 213950"/>
                <a:gd name="connsiteX2" fmla="*/ 1898894 w 1898894"/>
                <a:gd name="connsiteY2" fmla="*/ 129265 h 213950"/>
                <a:gd name="connsiteX0" fmla="*/ 0 w 1898894"/>
                <a:gd name="connsiteY0" fmla="*/ 12981 h 215118"/>
                <a:gd name="connsiteX1" fmla="*/ 996128 w 1898894"/>
                <a:gd name="connsiteY1" fmla="*/ 209577 h 215118"/>
                <a:gd name="connsiteX2" fmla="*/ 1898894 w 1898894"/>
                <a:gd name="connsiteY2" fmla="*/ 129265 h 215118"/>
                <a:gd name="connsiteX0" fmla="*/ 0 w 1898894"/>
                <a:gd name="connsiteY0" fmla="*/ 0 h 116284"/>
                <a:gd name="connsiteX1" fmla="*/ 1898894 w 1898894"/>
                <a:gd name="connsiteY1" fmla="*/ 116284 h 116284"/>
                <a:gd name="connsiteX0" fmla="*/ 0 w 1898894"/>
                <a:gd name="connsiteY0" fmla="*/ 0 h 141599"/>
                <a:gd name="connsiteX1" fmla="*/ 1898894 w 1898894"/>
                <a:gd name="connsiteY1" fmla="*/ 116284 h 141599"/>
                <a:gd name="connsiteX0" fmla="*/ 0 w 1903852"/>
                <a:gd name="connsiteY0" fmla="*/ 0 h 116027"/>
                <a:gd name="connsiteX1" fmla="*/ 1903852 w 1903852"/>
                <a:gd name="connsiteY1" fmla="*/ 87101 h 116027"/>
                <a:gd name="connsiteX0" fmla="*/ 0 w 1903852"/>
                <a:gd name="connsiteY0" fmla="*/ 0 h 128259"/>
                <a:gd name="connsiteX1" fmla="*/ 1903852 w 1903852"/>
                <a:gd name="connsiteY1" fmla="*/ 87101 h 128259"/>
                <a:gd name="connsiteX0" fmla="*/ 0 w 1908810"/>
                <a:gd name="connsiteY0" fmla="*/ 0 h 104334"/>
                <a:gd name="connsiteX1" fmla="*/ 1908810 w 1908810"/>
                <a:gd name="connsiteY1" fmla="*/ 57918 h 104334"/>
                <a:gd name="connsiteX0" fmla="*/ 0 w 1908810"/>
                <a:gd name="connsiteY0" fmla="*/ 0 h 136462"/>
                <a:gd name="connsiteX1" fmla="*/ 1908810 w 1908810"/>
                <a:gd name="connsiteY1" fmla="*/ 57918 h 136462"/>
                <a:gd name="connsiteX0" fmla="*/ 0 w 1493031"/>
                <a:gd name="connsiteY0" fmla="*/ 0 h 174740"/>
                <a:gd name="connsiteX1" fmla="*/ 1493031 w 1493031"/>
                <a:gd name="connsiteY1" fmla="*/ 105508 h 174740"/>
                <a:gd name="connsiteX0" fmla="*/ 0 w 1493031"/>
                <a:gd name="connsiteY0" fmla="*/ 0 h 153057"/>
                <a:gd name="connsiteX1" fmla="*/ 1493031 w 1493031"/>
                <a:gd name="connsiteY1" fmla="*/ 105508 h 153057"/>
                <a:gd name="connsiteX0" fmla="*/ 0 w 1493031"/>
                <a:gd name="connsiteY0" fmla="*/ 0 h 110774"/>
                <a:gd name="connsiteX1" fmla="*/ 1493031 w 1493031"/>
                <a:gd name="connsiteY1" fmla="*/ 53847 h 110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93031" h="110774">
                  <a:moveTo>
                    <a:pt x="0" y="0"/>
                  </a:moveTo>
                  <a:cubicBezTo>
                    <a:pt x="632965" y="38761"/>
                    <a:pt x="542334" y="192696"/>
                    <a:pt x="1493031" y="53847"/>
                  </a:cubicBezTo>
                </a:path>
              </a:pathLst>
            </a:custGeom>
            <a:noFill/>
            <a:ln w="19050">
              <a:solidFill>
                <a:srgbClr val="0070C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30" name="Oval 39"/>
            <p:cNvSpPr/>
            <p:nvPr/>
          </p:nvSpPr>
          <p:spPr>
            <a:xfrm>
              <a:off x="1472185" y="2899659"/>
              <a:ext cx="1243502" cy="64074"/>
            </a:xfrm>
            <a:custGeom>
              <a:avLst/>
              <a:gdLst>
                <a:gd name="connsiteX0" fmla="*/ 0 w 381000"/>
                <a:gd name="connsiteY0" fmla="*/ 128016 h 256032"/>
                <a:gd name="connsiteX1" fmla="*/ 190500 w 381000"/>
                <a:gd name="connsiteY1" fmla="*/ 0 h 256032"/>
                <a:gd name="connsiteX2" fmla="*/ 381000 w 381000"/>
                <a:gd name="connsiteY2" fmla="*/ 128016 h 256032"/>
                <a:gd name="connsiteX3" fmla="*/ 190500 w 381000"/>
                <a:gd name="connsiteY3" fmla="*/ 256032 h 256032"/>
                <a:gd name="connsiteX4" fmla="*/ 0 w 381000"/>
                <a:gd name="connsiteY4" fmla="*/ 128016 h 256032"/>
                <a:gd name="connsiteX0" fmla="*/ 0 w 381000"/>
                <a:gd name="connsiteY0" fmla="*/ 128016 h 347472"/>
                <a:gd name="connsiteX1" fmla="*/ 190500 w 381000"/>
                <a:gd name="connsiteY1" fmla="*/ 0 h 347472"/>
                <a:gd name="connsiteX2" fmla="*/ 381000 w 381000"/>
                <a:gd name="connsiteY2" fmla="*/ 128016 h 347472"/>
                <a:gd name="connsiteX3" fmla="*/ 281940 w 381000"/>
                <a:gd name="connsiteY3" fmla="*/ 347472 h 347472"/>
                <a:gd name="connsiteX0" fmla="*/ 0 w 381000"/>
                <a:gd name="connsiteY0" fmla="*/ 128016 h 128016"/>
                <a:gd name="connsiteX1" fmla="*/ 190500 w 381000"/>
                <a:gd name="connsiteY1" fmla="*/ 0 h 128016"/>
                <a:gd name="connsiteX2" fmla="*/ 381000 w 381000"/>
                <a:gd name="connsiteY2" fmla="*/ 128016 h 128016"/>
                <a:gd name="connsiteX0" fmla="*/ 0 w 381000"/>
                <a:gd name="connsiteY0" fmla="*/ 13039 h 182203"/>
                <a:gd name="connsiteX1" fmla="*/ 204216 w 381000"/>
                <a:gd name="connsiteY1" fmla="*/ 182203 h 182203"/>
                <a:gd name="connsiteX2" fmla="*/ 381000 w 381000"/>
                <a:gd name="connsiteY2" fmla="*/ 13039 h 182203"/>
                <a:gd name="connsiteX0" fmla="*/ 0 w 1673974"/>
                <a:gd name="connsiteY0" fmla="*/ 10404 h 267032"/>
                <a:gd name="connsiteX1" fmla="*/ 1479804 w 1673974"/>
                <a:gd name="connsiteY1" fmla="*/ 266436 h 267032"/>
                <a:gd name="connsiteX2" fmla="*/ 1656588 w 1673974"/>
                <a:gd name="connsiteY2" fmla="*/ 97272 h 267032"/>
                <a:gd name="connsiteX0" fmla="*/ 0 w 2392680"/>
                <a:gd name="connsiteY0" fmla="*/ 10279 h 266570"/>
                <a:gd name="connsiteX1" fmla="*/ 1479804 w 2392680"/>
                <a:gd name="connsiteY1" fmla="*/ 266311 h 266570"/>
                <a:gd name="connsiteX2" fmla="*/ 2392680 w 2392680"/>
                <a:gd name="connsiteY2" fmla="*/ 69715 h 266570"/>
                <a:gd name="connsiteX0" fmla="*/ 0 w 2392680"/>
                <a:gd name="connsiteY0" fmla="*/ 13935 h 174348"/>
                <a:gd name="connsiteX1" fmla="*/ 1164336 w 2392680"/>
                <a:gd name="connsiteY1" fmla="*/ 173955 h 174348"/>
                <a:gd name="connsiteX2" fmla="*/ 2392680 w 2392680"/>
                <a:gd name="connsiteY2" fmla="*/ 73371 h 174348"/>
                <a:gd name="connsiteX0" fmla="*/ 0 w 2415540"/>
                <a:gd name="connsiteY0" fmla="*/ 12839 h 201099"/>
                <a:gd name="connsiteX1" fmla="*/ 1187196 w 2415540"/>
                <a:gd name="connsiteY1" fmla="*/ 200291 h 201099"/>
                <a:gd name="connsiteX2" fmla="*/ 2415540 w 2415540"/>
                <a:gd name="connsiteY2" fmla="*/ 99707 h 201099"/>
                <a:gd name="connsiteX0" fmla="*/ 0 w 2401559"/>
                <a:gd name="connsiteY0" fmla="*/ 12498 h 200070"/>
                <a:gd name="connsiteX1" fmla="*/ 1187196 w 2401559"/>
                <a:gd name="connsiteY1" fmla="*/ 199950 h 200070"/>
                <a:gd name="connsiteX2" fmla="*/ 2401559 w 2401559"/>
                <a:gd name="connsiteY2" fmla="*/ 49074 h 200070"/>
                <a:gd name="connsiteX0" fmla="*/ 0 w 2392239"/>
                <a:gd name="connsiteY0" fmla="*/ 11890 h 217895"/>
                <a:gd name="connsiteX1" fmla="*/ 1177876 w 2392239"/>
                <a:gd name="connsiteY1" fmla="*/ 217630 h 217895"/>
                <a:gd name="connsiteX2" fmla="*/ 2392239 w 2392239"/>
                <a:gd name="connsiteY2" fmla="*/ 66754 h 217895"/>
                <a:gd name="connsiteX0" fmla="*/ 0 w 2392239"/>
                <a:gd name="connsiteY0" fmla="*/ 12244 h 209116"/>
                <a:gd name="connsiteX1" fmla="*/ 996128 w 2392239"/>
                <a:gd name="connsiteY1" fmla="*/ 208840 h 209116"/>
                <a:gd name="connsiteX2" fmla="*/ 2392239 w 2392239"/>
                <a:gd name="connsiteY2" fmla="*/ 67108 h 209116"/>
                <a:gd name="connsiteX0" fmla="*/ 0 w 2392239"/>
                <a:gd name="connsiteY0" fmla="*/ 12981 h 211773"/>
                <a:gd name="connsiteX1" fmla="*/ 996128 w 2392239"/>
                <a:gd name="connsiteY1" fmla="*/ 209577 h 211773"/>
                <a:gd name="connsiteX2" fmla="*/ 2392239 w 2392239"/>
                <a:gd name="connsiteY2" fmla="*/ 67845 h 211773"/>
                <a:gd name="connsiteX0" fmla="*/ 0 w 2392239"/>
                <a:gd name="connsiteY0" fmla="*/ 19922 h 118396"/>
                <a:gd name="connsiteX1" fmla="*/ 1154370 w 2392239"/>
                <a:gd name="connsiteY1" fmla="*/ 114736 h 118396"/>
                <a:gd name="connsiteX2" fmla="*/ 2392239 w 2392239"/>
                <a:gd name="connsiteY2" fmla="*/ 74786 h 118396"/>
                <a:gd name="connsiteX0" fmla="*/ 0 w 2392239"/>
                <a:gd name="connsiteY0" fmla="*/ 12580 h 126480"/>
                <a:gd name="connsiteX1" fmla="*/ 1154370 w 2392239"/>
                <a:gd name="connsiteY1" fmla="*/ 107394 h 126480"/>
                <a:gd name="connsiteX2" fmla="*/ 2392239 w 2392239"/>
                <a:gd name="connsiteY2" fmla="*/ 67444 h 126480"/>
                <a:gd name="connsiteX0" fmla="*/ 0 w 2392239"/>
                <a:gd name="connsiteY0" fmla="*/ 12289 h 128606"/>
                <a:gd name="connsiteX1" fmla="*/ 1154370 w 2392239"/>
                <a:gd name="connsiteY1" fmla="*/ 107103 h 128606"/>
                <a:gd name="connsiteX2" fmla="*/ 2392239 w 2392239"/>
                <a:gd name="connsiteY2" fmla="*/ 67153 h 128606"/>
                <a:gd name="connsiteX0" fmla="*/ 0 w 1682954"/>
                <a:gd name="connsiteY0" fmla="*/ 12289 h 128606"/>
                <a:gd name="connsiteX1" fmla="*/ 1154370 w 1682954"/>
                <a:gd name="connsiteY1" fmla="*/ 107103 h 128606"/>
                <a:gd name="connsiteX2" fmla="*/ 1680590 w 1682954"/>
                <a:gd name="connsiteY2" fmla="*/ 79306 h 128606"/>
                <a:gd name="connsiteX0" fmla="*/ 0 w 1652559"/>
                <a:gd name="connsiteY0" fmla="*/ 12289 h 128606"/>
                <a:gd name="connsiteX1" fmla="*/ 1154370 w 1652559"/>
                <a:gd name="connsiteY1" fmla="*/ 107103 h 128606"/>
                <a:gd name="connsiteX2" fmla="*/ 1645751 w 1652559"/>
                <a:gd name="connsiteY2" fmla="*/ 51767 h 128606"/>
                <a:gd name="connsiteX0" fmla="*/ 0 w 1613568"/>
                <a:gd name="connsiteY0" fmla="*/ 12289 h 128606"/>
                <a:gd name="connsiteX1" fmla="*/ 1154370 w 1613568"/>
                <a:gd name="connsiteY1" fmla="*/ 107103 h 128606"/>
                <a:gd name="connsiteX2" fmla="*/ 1595980 w 1613568"/>
                <a:gd name="connsiteY2" fmla="*/ 60947 h 128606"/>
                <a:gd name="connsiteX0" fmla="*/ 0 w 1579452"/>
                <a:gd name="connsiteY0" fmla="*/ 12289 h 128606"/>
                <a:gd name="connsiteX1" fmla="*/ 1154370 w 1579452"/>
                <a:gd name="connsiteY1" fmla="*/ 107103 h 128606"/>
                <a:gd name="connsiteX2" fmla="*/ 1546210 w 1579452"/>
                <a:gd name="connsiteY2" fmla="*/ 60947 h 128606"/>
                <a:gd name="connsiteX0" fmla="*/ 0 w 1664247"/>
                <a:gd name="connsiteY0" fmla="*/ 12289 h 128606"/>
                <a:gd name="connsiteX1" fmla="*/ 1154370 w 1664247"/>
                <a:gd name="connsiteY1" fmla="*/ 107103 h 128606"/>
                <a:gd name="connsiteX2" fmla="*/ 1659499 w 1664247"/>
                <a:gd name="connsiteY2" fmla="*/ 60947 h 128606"/>
                <a:gd name="connsiteX0" fmla="*/ 0 w 1647453"/>
                <a:gd name="connsiteY0" fmla="*/ 19540 h 135857"/>
                <a:gd name="connsiteX1" fmla="*/ 1154370 w 1647453"/>
                <a:gd name="connsiteY1" fmla="*/ 114354 h 135857"/>
                <a:gd name="connsiteX2" fmla="*/ 1639591 w 1647453"/>
                <a:gd name="connsiteY2" fmla="*/ 31479 h 135857"/>
                <a:gd name="connsiteX0" fmla="*/ 0 w 1655745"/>
                <a:gd name="connsiteY0" fmla="*/ 12289 h 128606"/>
                <a:gd name="connsiteX1" fmla="*/ 1154370 w 1655745"/>
                <a:gd name="connsiteY1" fmla="*/ 107103 h 128606"/>
                <a:gd name="connsiteX2" fmla="*/ 1649546 w 1655745"/>
                <a:gd name="connsiteY2" fmla="*/ 70126 h 128606"/>
                <a:gd name="connsiteX0" fmla="*/ 0 w 1154370"/>
                <a:gd name="connsiteY0" fmla="*/ 12289 h 128606"/>
                <a:gd name="connsiteX1" fmla="*/ 1154370 w 1154370"/>
                <a:gd name="connsiteY1" fmla="*/ 107103 h 128606"/>
                <a:gd name="connsiteX0" fmla="*/ 0 w 1662030"/>
                <a:gd name="connsiteY0" fmla="*/ 16986 h 58280"/>
                <a:gd name="connsiteX1" fmla="*/ 1662030 w 1662030"/>
                <a:gd name="connsiteY1" fmla="*/ 29186 h 58280"/>
                <a:gd name="connsiteX0" fmla="*/ 0 w 1662030"/>
                <a:gd name="connsiteY0" fmla="*/ 9565 h 125302"/>
                <a:gd name="connsiteX1" fmla="*/ 1662030 w 1662030"/>
                <a:gd name="connsiteY1" fmla="*/ 21765 h 125302"/>
                <a:gd name="connsiteX0" fmla="*/ 0 w 1272450"/>
                <a:gd name="connsiteY0" fmla="*/ 8825 h 150678"/>
                <a:gd name="connsiteX1" fmla="*/ 1272450 w 1272450"/>
                <a:gd name="connsiteY1" fmla="*/ 53101 h 150678"/>
                <a:gd name="connsiteX0" fmla="*/ 0 w 1272450"/>
                <a:gd name="connsiteY0" fmla="*/ 62970 h 120924"/>
                <a:gd name="connsiteX1" fmla="*/ 1272450 w 1272450"/>
                <a:gd name="connsiteY1" fmla="*/ 0 h 120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2450" h="120924">
                  <a:moveTo>
                    <a:pt x="0" y="62970"/>
                  </a:moveTo>
                  <a:cubicBezTo>
                    <a:pt x="0" y="-7731"/>
                    <a:pt x="543786" y="270565"/>
                    <a:pt x="1272450" y="0"/>
                  </a:cubicBezTo>
                </a:path>
              </a:pathLst>
            </a:custGeom>
            <a:noFill/>
            <a:ln w="19050">
              <a:solidFill>
                <a:srgbClr val="0070C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31" name="Oval 39"/>
            <p:cNvSpPr/>
            <p:nvPr/>
          </p:nvSpPr>
          <p:spPr>
            <a:xfrm flipV="1">
              <a:off x="2054023" y="2810235"/>
              <a:ext cx="660786" cy="71880"/>
            </a:xfrm>
            <a:custGeom>
              <a:avLst/>
              <a:gdLst>
                <a:gd name="connsiteX0" fmla="*/ 0 w 381000"/>
                <a:gd name="connsiteY0" fmla="*/ 128016 h 256032"/>
                <a:gd name="connsiteX1" fmla="*/ 190500 w 381000"/>
                <a:gd name="connsiteY1" fmla="*/ 0 h 256032"/>
                <a:gd name="connsiteX2" fmla="*/ 381000 w 381000"/>
                <a:gd name="connsiteY2" fmla="*/ 128016 h 256032"/>
                <a:gd name="connsiteX3" fmla="*/ 190500 w 381000"/>
                <a:gd name="connsiteY3" fmla="*/ 256032 h 256032"/>
                <a:gd name="connsiteX4" fmla="*/ 0 w 381000"/>
                <a:gd name="connsiteY4" fmla="*/ 128016 h 256032"/>
                <a:gd name="connsiteX0" fmla="*/ 0 w 381000"/>
                <a:gd name="connsiteY0" fmla="*/ 128016 h 347472"/>
                <a:gd name="connsiteX1" fmla="*/ 190500 w 381000"/>
                <a:gd name="connsiteY1" fmla="*/ 0 h 347472"/>
                <a:gd name="connsiteX2" fmla="*/ 381000 w 381000"/>
                <a:gd name="connsiteY2" fmla="*/ 128016 h 347472"/>
                <a:gd name="connsiteX3" fmla="*/ 281940 w 381000"/>
                <a:gd name="connsiteY3" fmla="*/ 347472 h 347472"/>
                <a:gd name="connsiteX0" fmla="*/ 0 w 381000"/>
                <a:gd name="connsiteY0" fmla="*/ 128016 h 128016"/>
                <a:gd name="connsiteX1" fmla="*/ 190500 w 381000"/>
                <a:gd name="connsiteY1" fmla="*/ 0 h 128016"/>
                <a:gd name="connsiteX2" fmla="*/ 381000 w 381000"/>
                <a:gd name="connsiteY2" fmla="*/ 128016 h 128016"/>
                <a:gd name="connsiteX0" fmla="*/ 0 w 381000"/>
                <a:gd name="connsiteY0" fmla="*/ 13039 h 182203"/>
                <a:gd name="connsiteX1" fmla="*/ 204216 w 381000"/>
                <a:gd name="connsiteY1" fmla="*/ 182203 h 182203"/>
                <a:gd name="connsiteX2" fmla="*/ 381000 w 381000"/>
                <a:gd name="connsiteY2" fmla="*/ 13039 h 182203"/>
                <a:gd name="connsiteX0" fmla="*/ 0 w 1673974"/>
                <a:gd name="connsiteY0" fmla="*/ 10404 h 267032"/>
                <a:gd name="connsiteX1" fmla="*/ 1479804 w 1673974"/>
                <a:gd name="connsiteY1" fmla="*/ 266436 h 267032"/>
                <a:gd name="connsiteX2" fmla="*/ 1656588 w 1673974"/>
                <a:gd name="connsiteY2" fmla="*/ 97272 h 267032"/>
                <a:gd name="connsiteX0" fmla="*/ 0 w 2392680"/>
                <a:gd name="connsiteY0" fmla="*/ 10279 h 266570"/>
                <a:gd name="connsiteX1" fmla="*/ 1479804 w 2392680"/>
                <a:gd name="connsiteY1" fmla="*/ 266311 h 266570"/>
                <a:gd name="connsiteX2" fmla="*/ 2392680 w 2392680"/>
                <a:gd name="connsiteY2" fmla="*/ 69715 h 266570"/>
                <a:gd name="connsiteX0" fmla="*/ 0 w 2392680"/>
                <a:gd name="connsiteY0" fmla="*/ 13935 h 174348"/>
                <a:gd name="connsiteX1" fmla="*/ 1164336 w 2392680"/>
                <a:gd name="connsiteY1" fmla="*/ 173955 h 174348"/>
                <a:gd name="connsiteX2" fmla="*/ 2392680 w 2392680"/>
                <a:gd name="connsiteY2" fmla="*/ 73371 h 174348"/>
                <a:gd name="connsiteX0" fmla="*/ 0 w 2415540"/>
                <a:gd name="connsiteY0" fmla="*/ 12839 h 201099"/>
                <a:gd name="connsiteX1" fmla="*/ 1187196 w 2415540"/>
                <a:gd name="connsiteY1" fmla="*/ 200291 h 201099"/>
                <a:gd name="connsiteX2" fmla="*/ 2415540 w 2415540"/>
                <a:gd name="connsiteY2" fmla="*/ 99707 h 201099"/>
                <a:gd name="connsiteX0" fmla="*/ 0 w 2401559"/>
                <a:gd name="connsiteY0" fmla="*/ 12498 h 200070"/>
                <a:gd name="connsiteX1" fmla="*/ 1187196 w 2401559"/>
                <a:gd name="connsiteY1" fmla="*/ 199950 h 200070"/>
                <a:gd name="connsiteX2" fmla="*/ 2401559 w 2401559"/>
                <a:gd name="connsiteY2" fmla="*/ 49074 h 200070"/>
                <a:gd name="connsiteX0" fmla="*/ 0 w 2392239"/>
                <a:gd name="connsiteY0" fmla="*/ 11890 h 217895"/>
                <a:gd name="connsiteX1" fmla="*/ 1177876 w 2392239"/>
                <a:gd name="connsiteY1" fmla="*/ 217630 h 217895"/>
                <a:gd name="connsiteX2" fmla="*/ 2392239 w 2392239"/>
                <a:gd name="connsiteY2" fmla="*/ 66754 h 217895"/>
                <a:gd name="connsiteX0" fmla="*/ 0 w 2392239"/>
                <a:gd name="connsiteY0" fmla="*/ 12244 h 209116"/>
                <a:gd name="connsiteX1" fmla="*/ 996128 w 2392239"/>
                <a:gd name="connsiteY1" fmla="*/ 208840 h 209116"/>
                <a:gd name="connsiteX2" fmla="*/ 2392239 w 2392239"/>
                <a:gd name="connsiteY2" fmla="*/ 67108 h 209116"/>
                <a:gd name="connsiteX0" fmla="*/ 0 w 2392239"/>
                <a:gd name="connsiteY0" fmla="*/ 12981 h 211773"/>
                <a:gd name="connsiteX1" fmla="*/ 996128 w 2392239"/>
                <a:gd name="connsiteY1" fmla="*/ 209577 h 211773"/>
                <a:gd name="connsiteX2" fmla="*/ 2392239 w 2392239"/>
                <a:gd name="connsiteY2" fmla="*/ 67845 h 211773"/>
                <a:gd name="connsiteX0" fmla="*/ 0 w 2382919"/>
                <a:gd name="connsiteY0" fmla="*/ 98026 h 157846"/>
                <a:gd name="connsiteX1" fmla="*/ 986808 w 2382919"/>
                <a:gd name="connsiteY1" fmla="*/ 156901 h 157846"/>
                <a:gd name="connsiteX2" fmla="*/ 2382919 w 2382919"/>
                <a:gd name="connsiteY2" fmla="*/ 15169 h 157846"/>
                <a:gd name="connsiteX0" fmla="*/ 0 w 2364278"/>
                <a:gd name="connsiteY0" fmla="*/ 98026 h 157844"/>
                <a:gd name="connsiteX1" fmla="*/ 986808 w 2364278"/>
                <a:gd name="connsiteY1" fmla="*/ 156901 h 157844"/>
                <a:gd name="connsiteX2" fmla="*/ 2364278 w 2364278"/>
                <a:gd name="connsiteY2" fmla="*/ 15168 h 157844"/>
                <a:gd name="connsiteX0" fmla="*/ 0 w 986808"/>
                <a:gd name="connsiteY0" fmla="*/ 19701 h 79521"/>
                <a:gd name="connsiteX1" fmla="*/ 986808 w 986808"/>
                <a:gd name="connsiteY1" fmla="*/ 78576 h 79521"/>
                <a:gd name="connsiteX0" fmla="*/ 0 w 888354"/>
                <a:gd name="connsiteY0" fmla="*/ 20760 h 70945"/>
                <a:gd name="connsiteX1" fmla="*/ 888354 w 888354"/>
                <a:gd name="connsiteY1" fmla="*/ 69936 h 70945"/>
                <a:gd name="connsiteX0" fmla="*/ 0 w 1071990"/>
                <a:gd name="connsiteY0" fmla="*/ 15484 h 126800"/>
                <a:gd name="connsiteX1" fmla="*/ 1071990 w 1071990"/>
                <a:gd name="connsiteY1" fmla="*/ 126098 h 126800"/>
                <a:gd name="connsiteX0" fmla="*/ 0 w 673534"/>
                <a:gd name="connsiteY0" fmla="*/ 18642 h 89178"/>
                <a:gd name="connsiteX1" fmla="*/ 673534 w 673534"/>
                <a:gd name="connsiteY1" fmla="*/ 88298 h 89178"/>
                <a:gd name="connsiteX0" fmla="*/ 0 w 673534"/>
                <a:gd name="connsiteY0" fmla="*/ 20571 h 90228"/>
                <a:gd name="connsiteX1" fmla="*/ 673534 w 673534"/>
                <a:gd name="connsiteY1" fmla="*/ 90227 h 90228"/>
                <a:gd name="connsiteX0" fmla="*/ 0 w 673534"/>
                <a:gd name="connsiteY0" fmla="*/ 17590 h 118370"/>
                <a:gd name="connsiteX1" fmla="*/ 673534 w 673534"/>
                <a:gd name="connsiteY1" fmla="*/ 118370 h 118370"/>
                <a:gd name="connsiteX0" fmla="*/ 0 w 673534"/>
                <a:gd name="connsiteY0" fmla="*/ 21095 h 121875"/>
                <a:gd name="connsiteX1" fmla="*/ 673534 w 673534"/>
                <a:gd name="connsiteY1" fmla="*/ 121875 h 121875"/>
                <a:gd name="connsiteX0" fmla="*/ 0 w 673534"/>
                <a:gd name="connsiteY0" fmla="*/ 23042 h 108261"/>
                <a:gd name="connsiteX1" fmla="*/ 673534 w 673534"/>
                <a:gd name="connsiteY1" fmla="*/ 108261 h 108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73534" h="108261">
                  <a:moveTo>
                    <a:pt x="0" y="23042"/>
                  </a:moveTo>
                  <a:cubicBezTo>
                    <a:pt x="0" y="-47659"/>
                    <a:pt x="321203" y="62687"/>
                    <a:pt x="673534" y="108261"/>
                  </a:cubicBezTo>
                </a:path>
              </a:pathLst>
            </a:custGeom>
            <a:noFill/>
            <a:ln w="19050">
              <a:solidFill>
                <a:srgbClr val="0070C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32" name="Oval 39"/>
            <p:cNvSpPr/>
            <p:nvPr/>
          </p:nvSpPr>
          <p:spPr>
            <a:xfrm flipV="1">
              <a:off x="2705844" y="2772595"/>
              <a:ext cx="1307780" cy="37617"/>
            </a:xfrm>
            <a:custGeom>
              <a:avLst/>
              <a:gdLst>
                <a:gd name="connsiteX0" fmla="*/ 0 w 381000"/>
                <a:gd name="connsiteY0" fmla="*/ 128016 h 256032"/>
                <a:gd name="connsiteX1" fmla="*/ 190500 w 381000"/>
                <a:gd name="connsiteY1" fmla="*/ 0 h 256032"/>
                <a:gd name="connsiteX2" fmla="*/ 381000 w 381000"/>
                <a:gd name="connsiteY2" fmla="*/ 128016 h 256032"/>
                <a:gd name="connsiteX3" fmla="*/ 190500 w 381000"/>
                <a:gd name="connsiteY3" fmla="*/ 256032 h 256032"/>
                <a:gd name="connsiteX4" fmla="*/ 0 w 381000"/>
                <a:gd name="connsiteY4" fmla="*/ 128016 h 256032"/>
                <a:gd name="connsiteX0" fmla="*/ 0 w 381000"/>
                <a:gd name="connsiteY0" fmla="*/ 128016 h 347472"/>
                <a:gd name="connsiteX1" fmla="*/ 190500 w 381000"/>
                <a:gd name="connsiteY1" fmla="*/ 0 h 347472"/>
                <a:gd name="connsiteX2" fmla="*/ 381000 w 381000"/>
                <a:gd name="connsiteY2" fmla="*/ 128016 h 347472"/>
                <a:gd name="connsiteX3" fmla="*/ 281940 w 381000"/>
                <a:gd name="connsiteY3" fmla="*/ 347472 h 347472"/>
                <a:gd name="connsiteX0" fmla="*/ 0 w 381000"/>
                <a:gd name="connsiteY0" fmla="*/ 128016 h 128016"/>
                <a:gd name="connsiteX1" fmla="*/ 190500 w 381000"/>
                <a:gd name="connsiteY1" fmla="*/ 0 h 128016"/>
                <a:gd name="connsiteX2" fmla="*/ 381000 w 381000"/>
                <a:gd name="connsiteY2" fmla="*/ 128016 h 128016"/>
                <a:gd name="connsiteX0" fmla="*/ 0 w 381000"/>
                <a:gd name="connsiteY0" fmla="*/ 13039 h 182203"/>
                <a:gd name="connsiteX1" fmla="*/ 204216 w 381000"/>
                <a:gd name="connsiteY1" fmla="*/ 182203 h 182203"/>
                <a:gd name="connsiteX2" fmla="*/ 381000 w 381000"/>
                <a:gd name="connsiteY2" fmla="*/ 13039 h 182203"/>
                <a:gd name="connsiteX0" fmla="*/ 0 w 1673974"/>
                <a:gd name="connsiteY0" fmla="*/ 10404 h 267032"/>
                <a:gd name="connsiteX1" fmla="*/ 1479804 w 1673974"/>
                <a:gd name="connsiteY1" fmla="*/ 266436 h 267032"/>
                <a:gd name="connsiteX2" fmla="*/ 1656588 w 1673974"/>
                <a:gd name="connsiteY2" fmla="*/ 97272 h 267032"/>
                <a:gd name="connsiteX0" fmla="*/ 0 w 2392680"/>
                <a:gd name="connsiteY0" fmla="*/ 10279 h 266570"/>
                <a:gd name="connsiteX1" fmla="*/ 1479804 w 2392680"/>
                <a:gd name="connsiteY1" fmla="*/ 266311 h 266570"/>
                <a:gd name="connsiteX2" fmla="*/ 2392680 w 2392680"/>
                <a:gd name="connsiteY2" fmla="*/ 69715 h 266570"/>
                <a:gd name="connsiteX0" fmla="*/ 0 w 2392680"/>
                <a:gd name="connsiteY0" fmla="*/ 13935 h 174348"/>
                <a:gd name="connsiteX1" fmla="*/ 1164336 w 2392680"/>
                <a:gd name="connsiteY1" fmla="*/ 173955 h 174348"/>
                <a:gd name="connsiteX2" fmla="*/ 2392680 w 2392680"/>
                <a:gd name="connsiteY2" fmla="*/ 73371 h 174348"/>
                <a:gd name="connsiteX0" fmla="*/ 0 w 2415540"/>
                <a:gd name="connsiteY0" fmla="*/ 12839 h 201099"/>
                <a:gd name="connsiteX1" fmla="*/ 1187196 w 2415540"/>
                <a:gd name="connsiteY1" fmla="*/ 200291 h 201099"/>
                <a:gd name="connsiteX2" fmla="*/ 2415540 w 2415540"/>
                <a:gd name="connsiteY2" fmla="*/ 99707 h 201099"/>
                <a:gd name="connsiteX0" fmla="*/ 0 w 2401559"/>
                <a:gd name="connsiteY0" fmla="*/ 12498 h 200070"/>
                <a:gd name="connsiteX1" fmla="*/ 1187196 w 2401559"/>
                <a:gd name="connsiteY1" fmla="*/ 199950 h 200070"/>
                <a:gd name="connsiteX2" fmla="*/ 2401559 w 2401559"/>
                <a:gd name="connsiteY2" fmla="*/ 49074 h 200070"/>
                <a:gd name="connsiteX0" fmla="*/ 0 w 2392239"/>
                <a:gd name="connsiteY0" fmla="*/ 11890 h 217895"/>
                <a:gd name="connsiteX1" fmla="*/ 1177876 w 2392239"/>
                <a:gd name="connsiteY1" fmla="*/ 217630 h 217895"/>
                <a:gd name="connsiteX2" fmla="*/ 2392239 w 2392239"/>
                <a:gd name="connsiteY2" fmla="*/ 66754 h 217895"/>
                <a:gd name="connsiteX0" fmla="*/ 0 w 2392239"/>
                <a:gd name="connsiteY0" fmla="*/ 12244 h 209116"/>
                <a:gd name="connsiteX1" fmla="*/ 996128 w 2392239"/>
                <a:gd name="connsiteY1" fmla="*/ 208840 h 209116"/>
                <a:gd name="connsiteX2" fmla="*/ 2392239 w 2392239"/>
                <a:gd name="connsiteY2" fmla="*/ 67108 h 209116"/>
                <a:gd name="connsiteX0" fmla="*/ 0 w 2392239"/>
                <a:gd name="connsiteY0" fmla="*/ 12981 h 211773"/>
                <a:gd name="connsiteX1" fmla="*/ 996128 w 2392239"/>
                <a:gd name="connsiteY1" fmla="*/ 209577 h 211773"/>
                <a:gd name="connsiteX2" fmla="*/ 2392239 w 2392239"/>
                <a:gd name="connsiteY2" fmla="*/ 67845 h 211773"/>
                <a:gd name="connsiteX0" fmla="*/ 0 w 2382919"/>
                <a:gd name="connsiteY0" fmla="*/ 98026 h 157846"/>
                <a:gd name="connsiteX1" fmla="*/ 986808 w 2382919"/>
                <a:gd name="connsiteY1" fmla="*/ 156901 h 157846"/>
                <a:gd name="connsiteX2" fmla="*/ 2382919 w 2382919"/>
                <a:gd name="connsiteY2" fmla="*/ 15169 h 157846"/>
                <a:gd name="connsiteX0" fmla="*/ 0 w 2364278"/>
                <a:gd name="connsiteY0" fmla="*/ 98026 h 157844"/>
                <a:gd name="connsiteX1" fmla="*/ 986808 w 2364278"/>
                <a:gd name="connsiteY1" fmla="*/ 156901 h 157844"/>
                <a:gd name="connsiteX2" fmla="*/ 2364278 w 2364278"/>
                <a:gd name="connsiteY2" fmla="*/ 15168 h 157844"/>
                <a:gd name="connsiteX0" fmla="*/ 0 w 986808"/>
                <a:gd name="connsiteY0" fmla="*/ 19701 h 79521"/>
                <a:gd name="connsiteX1" fmla="*/ 986808 w 986808"/>
                <a:gd name="connsiteY1" fmla="*/ 78576 h 79521"/>
                <a:gd name="connsiteX0" fmla="*/ 0 w 888354"/>
                <a:gd name="connsiteY0" fmla="*/ 20760 h 70945"/>
                <a:gd name="connsiteX1" fmla="*/ 888354 w 888354"/>
                <a:gd name="connsiteY1" fmla="*/ 69936 h 70945"/>
                <a:gd name="connsiteX0" fmla="*/ 2100 w 345670"/>
                <a:gd name="connsiteY0" fmla="*/ 154496 h 154496"/>
                <a:gd name="connsiteX1" fmla="*/ 345670 w 345670"/>
                <a:gd name="connsiteY1" fmla="*/ 0 h 154496"/>
                <a:gd name="connsiteX0" fmla="*/ 0 w 402642"/>
                <a:gd name="connsiteY0" fmla="*/ 144797 h 144797"/>
                <a:gd name="connsiteX1" fmla="*/ 402642 w 402642"/>
                <a:gd name="connsiteY1" fmla="*/ 0 h 144797"/>
                <a:gd name="connsiteX0" fmla="*/ 0 w 402642"/>
                <a:gd name="connsiteY0" fmla="*/ 144797 h 144797"/>
                <a:gd name="connsiteX1" fmla="*/ 402642 w 402642"/>
                <a:gd name="connsiteY1" fmla="*/ 0 h 144797"/>
                <a:gd name="connsiteX0" fmla="*/ 0 w 402642"/>
                <a:gd name="connsiteY0" fmla="*/ 144797 h 144797"/>
                <a:gd name="connsiteX1" fmla="*/ 402642 w 402642"/>
                <a:gd name="connsiteY1" fmla="*/ 0 h 144797"/>
                <a:gd name="connsiteX0" fmla="*/ 0 w 317315"/>
                <a:gd name="connsiteY0" fmla="*/ 47811 h 47811"/>
                <a:gd name="connsiteX1" fmla="*/ 317315 w 317315"/>
                <a:gd name="connsiteY1" fmla="*/ 0 h 47811"/>
                <a:gd name="connsiteX0" fmla="*/ 0 w 1498776"/>
                <a:gd name="connsiteY0" fmla="*/ 115702 h 115702"/>
                <a:gd name="connsiteX1" fmla="*/ 1498776 w 1498776"/>
                <a:gd name="connsiteY1" fmla="*/ 0 h 115702"/>
                <a:gd name="connsiteX0" fmla="*/ 0 w 1498776"/>
                <a:gd name="connsiteY0" fmla="*/ 115702 h 115702"/>
                <a:gd name="connsiteX1" fmla="*/ 1498776 w 1498776"/>
                <a:gd name="connsiteY1" fmla="*/ 0 h 115702"/>
                <a:gd name="connsiteX0" fmla="*/ 0 w 1498776"/>
                <a:gd name="connsiteY0" fmla="*/ 115702 h 120745"/>
                <a:gd name="connsiteX1" fmla="*/ 1498776 w 1498776"/>
                <a:gd name="connsiteY1" fmla="*/ 0 h 120745"/>
                <a:gd name="connsiteX0" fmla="*/ 0 w 1290885"/>
                <a:gd name="connsiteY0" fmla="*/ 0 h 26728"/>
                <a:gd name="connsiteX1" fmla="*/ 1290885 w 1290885"/>
                <a:gd name="connsiteY1" fmla="*/ 2053 h 26728"/>
                <a:gd name="connsiteX0" fmla="*/ 0 w 1311948"/>
                <a:gd name="connsiteY0" fmla="*/ 0 h 48596"/>
                <a:gd name="connsiteX1" fmla="*/ 1311948 w 1311948"/>
                <a:gd name="connsiteY1" fmla="*/ 33177 h 48596"/>
                <a:gd name="connsiteX0" fmla="*/ 0 w 1311948"/>
                <a:gd name="connsiteY0" fmla="*/ 0 h 58854"/>
                <a:gd name="connsiteX1" fmla="*/ 1311948 w 1311948"/>
                <a:gd name="connsiteY1" fmla="*/ 33177 h 58854"/>
                <a:gd name="connsiteX0" fmla="*/ 0 w 1311948"/>
                <a:gd name="connsiteY0" fmla="*/ 0 h 70143"/>
                <a:gd name="connsiteX1" fmla="*/ 1311948 w 1311948"/>
                <a:gd name="connsiteY1" fmla="*/ 33177 h 70143"/>
                <a:gd name="connsiteX0" fmla="*/ 0 w 1311948"/>
                <a:gd name="connsiteY0" fmla="*/ 0 h 70143"/>
                <a:gd name="connsiteX1" fmla="*/ 1311948 w 1311948"/>
                <a:gd name="connsiteY1" fmla="*/ 33177 h 70143"/>
                <a:gd name="connsiteX0" fmla="*/ 0 w 964407"/>
                <a:gd name="connsiteY0" fmla="*/ 0 h 283816"/>
                <a:gd name="connsiteX1" fmla="*/ 964407 w 964407"/>
                <a:gd name="connsiteY1" fmla="*/ 274386 h 283816"/>
                <a:gd name="connsiteX0" fmla="*/ 0 w 1333011"/>
                <a:gd name="connsiteY0" fmla="*/ 0 h 56657"/>
                <a:gd name="connsiteX1" fmla="*/ 1333011 w 1333011"/>
                <a:gd name="connsiteY1" fmla="*/ 9834 h 56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33011" h="56657">
                  <a:moveTo>
                    <a:pt x="0" y="0"/>
                  </a:moveTo>
                  <a:cubicBezTo>
                    <a:pt x="326675" y="76009"/>
                    <a:pt x="422689" y="71743"/>
                    <a:pt x="1333011" y="9834"/>
                  </a:cubicBezTo>
                </a:path>
              </a:pathLst>
            </a:custGeom>
            <a:noFill/>
            <a:ln w="19050">
              <a:solidFill>
                <a:srgbClr val="0070C0">
                  <a:alpha val="25098"/>
                </a:srgb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39"/>
            <p:cNvSpPr/>
            <p:nvPr/>
          </p:nvSpPr>
          <p:spPr>
            <a:xfrm>
              <a:off x="2710810" y="2834270"/>
              <a:ext cx="648330" cy="70115"/>
            </a:xfrm>
            <a:custGeom>
              <a:avLst/>
              <a:gdLst>
                <a:gd name="connsiteX0" fmla="*/ 0 w 381000"/>
                <a:gd name="connsiteY0" fmla="*/ 128016 h 256032"/>
                <a:gd name="connsiteX1" fmla="*/ 190500 w 381000"/>
                <a:gd name="connsiteY1" fmla="*/ 0 h 256032"/>
                <a:gd name="connsiteX2" fmla="*/ 381000 w 381000"/>
                <a:gd name="connsiteY2" fmla="*/ 128016 h 256032"/>
                <a:gd name="connsiteX3" fmla="*/ 190500 w 381000"/>
                <a:gd name="connsiteY3" fmla="*/ 256032 h 256032"/>
                <a:gd name="connsiteX4" fmla="*/ 0 w 381000"/>
                <a:gd name="connsiteY4" fmla="*/ 128016 h 256032"/>
                <a:gd name="connsiteX0" fmla="*/ 0 w 381000"/>
                <a:gd name="connsiteY0" fmla="*/ 128016 h 347472"/>
                <a:gd name="connsiteX1" fmla="*/ 190500 w 381000"/>
                <a:gd name="connsiteY1" fmla="*/ 0 h 347472"/>
                <a:gd name="connsiteX2" fmla="*/ 381000 w 381000"/>
                <a:gd name="connsiteY2" fmla="*/ 128016 h 347472"/>
                <a:gd name="connsiteX3" fmla="*/ 281940 w 381000"/>
                <a:gd name="connsiteY3" fmla="*/ 347472 h 347472"/>
                <a:gd name="connsiteX0" fmla="*/ 0 w 381000"/>
                <a:gd name="connsiteY0" fmla="*/ 128016 h 128016"/>
                <a:gd name="connsiteX1" fmla="*/ 190500 w 381000"/>
                <a:gd name="connsiteY1" fmla="*/ 0 h 128016"/>
                <a:gd name="connsiteX2" fmla="*/ 381000 w 381000"/>
                <a:gd name="connsiteY2" fmla="*/ 128016 h 128016"/>
                <a:gd name="connsiteX0" fmla="*/ 0 w 381000"/>
                <a:gd name="connsiteY0" fmla="*/ 13039 h 182203"/>
                <a:gd name="connsiteX1" fmla="*/ 204216 w 381000"/>
                <a:gd name="connsiteY1" fmla="*/ 182203 h 182203"/>
                <a:gd name="connsiteX2" fmla="*/ 381000 w 381000"/>
                <a:gd name="connsiteY2" fmla="*/ 13039 h 182203"/>
                <a:gd name="connsiteX0" fmla="*/ 0 w 1673974"/>
                <a:gd name="connsiteY0" fmla="*/ 10404 h 267032"/>
                <a:gd name="connsiteX1" fmla="*/ 1479804 w 1673974"/>
                <a:gd name="connsiteY1" fmla="*/ 266436 h 267032"/>
                <a:gd name="connsiteX2" fmla="*/ 1656588 w 1673974"/>
                <a:gd name="connsiteY2" fmla="*/ 97272 h 267032"/>
                <a:gd name="connsiteX0" fmla="*/ 0 w 2392680"/>
                <a:gd name="connsiteY0" fmla="*/ 10279 h 266570"/>
                <a:gd name="connsiteX1" fmla="*/ 1479804 w 2392680"/>
                <a:gd name="connsiteY1" fmla="*/ 266311 h 266570"/>
                <a:gd name="connsiteX2" fmla="*/ 2392680 w 2392680"/>
                <a:gd name="connsiteY2" fmla="*/ 69715 h 266570"/>
                <a:gd name="connsiteX0" fmla="*/ 0 w 2392680"/>
                <a:gd name="connsiteY0" fmla="*/ 13935 h 174348"/>
                <a:gd name="connsiteX1" fmla="*/ 1164336 w 2392680"/>
                <a:gd name="connsiteY1" fmla="*/ 173955 h 174348"/>
                <a:gd name="connsiteX2" fmla="*/ 2392680 w 2392680"/>
                <a:gd name="connsiteY2" fmla="*/ 73371 h 174348"/>
                <a:gd name="connsiteX0" fmla="*/ 0 w 2415540"/>
                <a:gd name="connsiteY0" fmla="*/ 12839 h 201099"/>
                <a:gd name="connsiteX1" fmla="*/ 1187196 w 2415540"/>
                <a:gd name="connsiteY1" fmla="*/ 200291 h 201099"/>
                <a:gd name="connsiteX2" fmla="*/ 2415540 w 2415540"/>
                <a:gd name="connsiteY2" fmla="*/ 99707 h 201099"/>
                <a:gd name="connsiteX0" fmla="*/ 0 w 2401559"/>
                <a:gd name="connsiteY0" fmla="*/ 12498 h 200070"/>
                <a:gd name="connsiteX1" fmla="*/ 1187196 w 2401559"/>
                <a:gd name="connsiteY1" fmla="*/ 199950 h 200070"/>
                <a:gd name="connsiteX2" fmla="*/ 2401559 w 2401559"/>
                <a:gd name="connsiteY2" fmla="*/ 49074 h 200070"/>
                <a:gd name="connsiteX0" fmla="*/ 0 w 2392239"/>
                <a:gd name="connsiteY0" fmla="*/ 11890 h 217895"/>
                <a:gd name="connsiteX1" fmla="*/ 1177876 w 2392239"/>
                <a:gd name="connsiteY1" fmla="*/ 217630 h 217895"/>
                <a:gd name="connsiteX2" fmla="*/ 2392239 w 2392239"/>
                <a:gd name="connsiteY2" fmla="*/ 66754 h 217895"/>
                <a:gd name="connsiteX0" fmla="*/ 0 w 2392239"/>
                <a:gd name="connsiteY0" fmla="*/ 12244 h 209116"/>
                <a:gd name="connsiteX1" fmla="*/ 996128 w 2392239"/>
                <a:gd name="connsiteY1" fmla="*/ 208840 h 209116"/>
                <a:gd name="connsiteX2" fmla="*/ 2392239 w 2392239"/>
                <a:gd name="connsiteY2" fmla="*/ 67108 h 209116"/>
                <a:gd name="connsiteX0" fmla="*/ 0 w 2392239"/>
                <a:gd name="connsiteY0" fmla="*/ 12981 h 211773"/>
                <a:gd name="connsiteX1" fmla="*/ 996128 w 2392239"/>
                <a:gd name="connsiteY1" fmla="*/ 209577 h 211773"/>
                <a:gd name="connsiteX2" fmla="*/ 2392239 w 2392239"/>
                <a:gd name="connsiteY2" fmla="*/ 67845 h 211773"/>
                <a:gd name="connsiteX0" fmla="*/ 0 w 2392239"/>
                <a:gd name="connsiteY0" fmla="*/ 19922 h 118396"/>
                <a:gd name="connsiteX1" fmla="*/ 1154370 w 2392239"/>
                <a:gd name="connsiteY1" fmla="*/ 114736 h 118396"/>
                <a:gd name="connsiteX2" fmla="*/ 2392239 w 2392239"/>
                <a:gd name="connsiteY2" fmla="*/ 74786 h 118396"/>
                <a:gd name="connsiteX0" fmla="*/ 0 w 2392239"/>
                <a:gd name="connsiteY0" fmla="*/ 12580 h 126480"/>
                <a:gd name="connsiteX1" fmla="*/ 1154370 w 2392239"/>
                <a:gd name="connsiteY1" fmla="*/ 107394 h 126480"/>
                <a:gd name="connsiteX2" fmla="*/ 2392239 w 2392239"/>
                <a:gd name="connsiteY2" fmla="*/ 67444 h 126480"/>
                <a:gd name="connsiteX0" fmla="*/ 0 w 2392239"/>
                <a:gd name="connsiteY0" fmla="*/ 12289 h 128606"/>
                <a:gd name="connsiteX1" fmla="*/ 1154370 w 2392239"/>
                <a:gd name="connsiteY1" fmla="*/ 107103 h 128606"/>
                <a:gd name="connsiteX2" fmla="*/ 2392239 w 2392239"/>
                <a:gd name="connsiteY2" fmla="*/ 67153 h 128606"/>
                <a:gd name="connsiteX0" fmla="*/ 0 w 1682954"/>
                <a:gd name="connsiteY0" fmla="*/ 12289 h 128606"/>
                <a:gd name="connsiteX1" fmla="*/ 1154370 w 1682954"/>
                <a:gd name="connsiteY1" fmla="*/ 107103 h 128606"/>
                <a:gd name="connsiteX2" fmla="*/ 1680590 w 1682954"/>
                <a:gd name="connsiteY2" fmla="*/ 79306 h 128606"/>
                <a:gd name="connsiteX0" fmla="*/ 0 w 1440398"/>
                <a:gd name="connsiteY0" fmla="*/ 235510 h 351827"/>
                <a:gd name="connsiteX1" fmla="*/ 1154370 w 1440398"/>
                <a:gd name="connsiteY1" fmla="*/ 330324 h 351827"/>
                <a:gd name="connsiteX2" fmla="*/ 1232516 w 1440398"/>
                <a:gd name="connsiteY2" fmla="*/ 10859 h 351827"/>
                <a:gd name="connsiteX0" fmla="*/ 0 w 1154370"/>
                <a:gd name="connsiteY0" fmla="*/ 12289 h 128606"/>
                <a:gd name="connsiteX1" fmla="*/ 1154370 w 1154370"/>
                <a:gd name="connsiteY1" fmla="*/ 107103 h 128606"/>
                <a:gd name="connsiteX0" fmla="*/ 0 w 759010"/>
                <a:gd name="connsiteY0" fmla="*/ 17183 h 56332"/>
                <a:gd name="connsiteX1" fmla="*/ 759010 w 759010"/>
                <a:gd name="connsiteY1" fmla="*/ 26928 h 56332"/>
                <a:gd name="connsiteX0" fmla="*/ 0 w 759010"/>
                <a:gd name="connsiteY0" fmla="*/ 93389 h 103135"/>
                <a:gd name="connsiteX1" fmla="*/ 759010 w 759010"/>
                <a:gd name="connsiteY1" fmla="*/ 103134 h 103135"/>
                <a:gd name="connsiteX0" fmla="*/ 0 w 759010"/>
                <a:gd name="connsiteY0" fmla="*/ 63263 h 73007"/>
                <a:gd name="connsiteX1" fmla="*/ 759010 w 759010"/>
                <a:gd name="connsiteY1" fmla="*/ 73008 h 73007"/>
                <a:gd name="connsiteX0" fmla="*/ 0 w 459868"/>
                <a:gd name="connsiteY0" fmla="*/ 105095 h 105095"/>
                <a:gd name="connsiteX1" fmla="*/ 459868 w 459868"/>
                <a:gd name="connsiteY1" fmla="*/ 50691 h 105095"/>
                <a:gd name="connsiteX0" fmla="*/ 0 w 459868"/>
                <a:gd name="connsiteY0" fmla="*/ 68036 h 68036"/>
                <a:gd name="connsiteX1" fmla="*/ 459868 w 459868"/>
                <a:gd name="connsiteY1" fmla="*/ 13632 h 68036"/>
                <a:gd name="connsiteX0" fmla="*/ 0 w 459868"/>
                <a:gd name="connsiteY0" fmla="*/ 76708 h 76708"/>
                <a:gd name="connsiteX1" fmla="*/ 459868 w 459868"/>
                <a:gd name="connsiteY1" fmla="*/ 22304 h 76708"/>
                <a:gd name="connsiteX0" fmla="*/ 0 w 658137"/>
                <a:gd name="connsiteY0" fmla="*/ 126478 h 126478"/>
                <a:gd name="connsiteX1" fmla="*/ 658137 w 658137"/>
                <a:gd name="connsiteY1" fmla="*/ 7923 h 126478"/>
                <a:gd name="connsiteX0" fmla="*/ 0 w 658137"/>
                <a:gd name="connsiteY0" fmla="*/ 144844 h 144844"/>
                <a:gd name="connsiteX1" fmla="*/ 658137 w 658137"/>
                <a:gd name="connsiteY1" fmla="*/ 26289 h 144844"/>
                <a:gd name="connsiteX0" fmla="*/ 0 w 658137"/>
                <a:gd name="connsiteY0" fmla="*/ 136763 h 136763"/>
                <a:gd name="connsiteX1" fmla="*/ 658137 w 658137"/>
                <a:gd name="connsiteY1" fmla="*/ 18208 h 136763"/>
                <a:gd name="connsiteX0" fmla="*/ 0 w 658137"/>
                <a:gd name="connsiteY0" fmla="*/ 234529 h 234529"/>
                <a:gd name="connsiteX1" fmla="*/ 658137 w 658137"/>
                <a:gd name="connsiteY1" fmla="*/ 115974 h 234529"/>
                <a:gd name="connsiteX0" fmla="*/ 0 w 663423"/>
                <a:gd name="connsiteY0" fmla="*/ 169879 h 169878"/>
                <a:gd name="connsiteX1" fmla="*/ 663423 w 663423"/>
                <a:gd name="connsiteY1" fmla="*/ 139070 h 169878"/>
                <a:gd name="connsiteX0" fmla="*/ 0 w 663423"/>
                <a:gd name="connsiteY0" fmla="*/ 162557 h 162557"/>
                <a:gd name="connsiteX1" fmla="*/ 663423 w 663423"/>
                <a:gd name="connsiteY1" fmla="*/ 131748 h 162557"/>
                <a:gd name="connsiteX0" fmla="*/ 0 w 663423"/>
                <a:gd name="connsiteY0" fmla="*/ 132322 h 132322"/>
                <a:gd name="connsiteX1" fmla="*/ 663423 w 663423"/>
                <a:gd name="connsiteY1" fmla="*/ 101513 h 13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3423" h="132322">
                  <a:moveTo>
                    <a:pt x="0" y="132322"/>
                  </a:moveTo>
                  <a:cubicBezTo>
                    <a:pt x="218293" y="58793"/>
                    <a:pt x="418422" y="-107180"/>
                    <a:pt x="663423" y="101513"/>
                  </a:cubicBezTo>
                </a:path>
              </a:pathLst>
            </a:custGeom>
            <a:noFill/>
            <a:ln w="19050">
              <a:solidFill>
                <a:srgbClr val="0070C0">
                  <a:alpha val="25098"/>
                </a:srgb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4" name="Oval 39"/>
            <p:cNvSpPr/>
            <p:nvPr/>
          </p:nvSpPr>
          <p:spPr>
            <a:xfrm>
              <a:off x="2710810" y="2917649"/>
              <a:ext cx="462085" cy="103062"/>
            </a:xfrm>
            <a:custGeom>
              <a:avLst/>
              <a:gdLst>
                <a:gd name="connsiteX0" fmla="*/ 0 w 381000"/>
                <a:gd name="connsiteY0" fmla="*/ 128016 h 256032"/>
                <a:gd name="connsiteX1" fmla="*/ 190500 w 381000"/>
                <a:gd name="connsiteY1" fmla="*/ 0 h 256032"/>
                <a:gd name="connsiteX2" fmla="*/ 381000 w 381000"/>
                <a:gd name="connsiteY2" fmla="*/ 128016 h 256032"/>
                <a:gd name="connsiteX3" fmla="*/ 190500 w 381000"/>
                <a:gd name="connsiteY3" fmla="*/ 256032 h 256032"/>
                <a:gd name="connsiteX4" fmla="*/ 0 w 381000"/>
                <a:gd name="connsiteY4" fmla="*/ 128016 h 256032"/>
                <a:gd name="connsiteX0" fmla="*/ 0 w 381000"/>
                <a:gd name="connsiteY0" fmla="*/ 128016 h 347472"/>
                <a:gd name="connsiteX1" fmla="*/ 190500 w 381000"/>
                <a:gd name="connsiteY1" fmla="*/ 0 h 347472"/>
                <a:gd name="connsiteX2" fmla="*/ 381000 w 381000"/>
                <a:gd name="connsiteY2" fmla="*/ 128016 h 347472"/>
                <a:gd name="connsiteX3" fmla="*/ 281940 w 381000"/>
                <a:gd name="connsiteY3" fmla="*/ 347472 h 347472"/>
                <a:gd name="connsiteX0" fmla="*/ 0 w 381000"/>
                <a:gd name="connsiteY0" fmla="*/ 128016 h 128016"/>
                <a:gd name="connsiteX1" fmla="*/ 190500 w 381000"/>
                <a:gd name="connsiteY1" fmla="*/ 0 h 128016"/>
                <a:gd name="connsiteX2" fmla="*/ 381000 w 381000"/>
                <a:gd name="connsiteY2" fmla="*/ 128016 h 128016"/>
                <a:gd name="connsiteX0" fmla="*/ 0 w 381000"/>
                <a:gd name="connsiteY0" fmla="*/ 13039 h 182203"/>
                <a:gd name="connsiteX1" fmla="*/ 204216 w 381000"/>
                <a:gd name="connsiteY1" fmla="*/ 182203 h 182203"/>
                <a:gd name="connsiteX2" fmla="*/ 381000 w 381000"/>
                <a:gd name="connsiteY2" fmla="*/ 13039 h 182203"/>
                <a:gd name="connsiteX0" fmla="*/ 0 w 1673974"/>
                <a:gd name="connsiteY0" fmla="*/ 10404 h 267032"/>
                <a:gd name="connsiteX1" fmla="*/ 1479804 w 1673974"/>
                <a:gd name="connsiteY1" fmla="*/ 266436 h 267032"/>
                <a:gd name="connsiteX2" fmla="*/ 1656588 w 1673974"/>
                <a:gd name="connsiteY2" fmla="*/ 97272 h 267032"/>
                <a:gd name="connsiteX0" fmla="*/ 0 w 2392680"/>
                <a:gd name="connsiteY0" fmla="*/ 10279 h 266570"/>
                <a:gd name="connsiteX1" fmla="*/ 1479804 w 2392680"/>
                <a:gd name="connsiteY1" fmla="*/ 266311 h 266570"/>
                <a:gd name="connsiteX2" fmla="*/ 2392680 w 2392680"/>
                <a:gd name="connsiteY2" fmla="*/ 69715 h 266570"/>
                <a:gd name="connsiteX0" fmla="*/ 0 w 2392680"/>
                <a:gd name="connsiteY0" fmla="*/ 13935 h 174348"/>
                <a:gd name="connsiteX1" fmla="*/ 1164336 w 2392680"/>
                <a:gd name="connsiteY1" fmla="*/ 173955 h 174348"/>
                <a:gd name="connsiteX2" fmla="*/ 2392680 w 2392680"/>
                <a:gd name="connsiteY2" fmla="*/ 73371 h 174348"/>
                <a:gd name="connsiteX0" fmla="*/ 0 w 2415540"/>
                <a:gd name="connsiteY0" fmla="*/ 12839 h 201099"/>
                <a:gd name="connsiteX1" fmla="*/ 1187196 w 2415540"/>
                <a:gd name="connsiteY1" fmla="*/ 200291 h 201099"/>
                <a:gd name="connsiteX2" fmla="*/ 2415540 w 2415540"/>
                <a:gd name="connsiteY2" fmla="*/ 99707 h 201099"/>
                <a:gd name="connsiteX0" fmla="*/ 0 w 2401559"/>
                <a:gd name="connsiteY0" fmla="*/ 12498 h 200070"/>
                <a:gd name="connsiteX1" fmla="*/ 1187196 w 2401559"/>
                <a:gd name="connsiteY1" fmla="*/ 199950 h 200070"/>
                <a:gd name="connsiteX2" fmla="*/ 2401559 w 2401559"/>
                <a:gd name="connsiteY2" fmla="*/ 49074 h 200070"/>
                <a:gd name="connsiteX0" fmla="*/ 0 w 2392239"/>
                <a:gd name="connsiteY0" fmla="*/ 11890 h 217895"/>
                <a:gd name="connsiteX1" fmla="*/ 1177876 w 2392239"/>
                <a:gd name="connsiteY1" fmla="*/ 217630 h 217895"/>
                <a:gd name="connsiteX2" fmla="*/ 2392239 w 2392239"/>
                <a:gd name="connsiteY2" fmla="*/ 66754 h 217895"/>
                <a:gd name="connsiteX0" fmla="*/ 0 w 2392239"/>
                <a:gd name="connsiteY0" fmla="*/ 12244 h 209116"/>
                <a:gd name="connsiteX1" fmla="*/ 996128 w 2392239"/>
                <a:gd name="connsiteY1" fmla="*/ 208840 h 209116"/>
                <a:gd name="connsiteX2" fmla="*/ 2392239 w 2392239"/>
                <a:gd name="connsiteY2" fmla="*/ 67108 h 209116"/>
                <a:gd name="connsiteX0" fmla="*/ 0 w 2392239"/>
                <a:gd name="connsiteY0" fmla="*/ 12981 h 211773"/>
                <a:gd name="connsiteX1" fmla="*/ 996128 w 2392239"/>
                <a:gd name="connsiteY1" fmla="*/ 209577 h 211773"/>
                <a:gd name="connsiteX2" fmla="*/ 2392239 w 2392239"/>
                <a:gd name="connsiteY2" fmla="*/ 67845 h 211773"/>
                <a:gd name="connsiteX0" fmla="*/ 0 w 1876641"/>
                <a:gd name="connsiteY0" fmla="*/ 12981 h 212573"/>
                <a:gd name="connsiteX1" fmla="*/ 996128 w 1876641"/>
                <a:gd name="connsiteY1" fmla="*/ 209577 h 212573"/>
                <a:gd name="connsiteX2" fmla="*/ 1876641 w 1876641"/>
                <a:gd name="connsiteY2" fmla="*/ 135939 h 212573"/>
                <a:gd name="connsiteX0" fmla="*/ 0 w 1876641"/>
                <a:gd name="connsiteY0" fmla="*/ 0 h 122958"/>
                <a:gd name="connsiteX1" fmla="*/ 1876641 w 1876641"/>
                <a:gd name="connsiteY1" fmla="*/ 122958 h 122958"/>
                <a:gd name="connsiteX0" fmla="*/ 0 w 1876641"/>
                <a:gd name="connsiteY0" fmla="*/ 1706 h 124664"/>
                <a:gd name="connsiteX1" fmla="*/ 1360482 w 1876641"/>
                <a:gd name="connsiteY1" fmla="*/ 5533 h 124664"/>
                <a:gd name="connsiteX2" fmla="*/ 1876641 w 1876641"/>
                <a:gd name="connsiteY2" fmla="*/ 124664 h 124664"/>
                <a:gd name="connsiteX0" fmla="*/ 0 w 2248465"/>
                <a:gd name="connsiteY0" fmla="*/ 139688 h 145221"/>
                <a:gd name="connsiteX1" fmla="*/ 1360482 w 2248465"/>
                <a:gd name="connsiteY1" fmla="*/ 143515 h 145221"/>
                <a:gd name="connsiteX2" fmla="*/ 2248465 w 2248465"/>
                <a:gd name="connsiteY2" fmla="*/ 0 h 145221"/>
                <a:gd name="connsiteX0" fmla="*/ 0 w 2248465"/>
                <a:gd name="connsiteY0" fmla="*/ 139688 h 139688"/>
                <a:gd name="connsiteX1" fmla="*/ 2248465 w 2248465"/>
                <a:gd name="connsiteY1" fmla="*/ 0 h 139688"/>
                <a:gd name="connsiteX0" fmla="*/ 0 w 493452"/>
                <a:gd name="connsiteY0" fmla="*/ 86186 h 86186"/>
                <a:gd name="connsiteX1" fmla="*/ 493452 w 493452"/>
                <a:gd name="connsiteY1" fmla="*/ 0 h 86186"/>
                <a:gd name="connsiteX0" fmla="*/ 0 w 493452"/>
                <a:gd name="connsiteY0" fmla="*/ 86186 h 86186"/>
                <a:gd name="connsiteX1" fmla="*/ 493452 w 493452"/>
                <a:gd name="connsiteY1" fmla="*/ 0 h 86186"/>
                <a:gd name="connsiteX0" fmla="*/ 0 w 493452"/>
                <a:gd name="connsiteY0" fmla="*/ 97521 h 97521"/>
                <a:gd name="connsiteX1" fmla="*/ 493452 w 493452"/>
                <a:gd name="connsiteY1" fmla="*/ 11335 h 97521"/>
                <a:gd name="connsiteX0" fmla="*/ 0 w 493452"/>
                <a:gd name="connsiteY0" fmla="*/ 86186 h 86186"/>
                <a:gd name="connsiteX1" fmla="*/ 493452 w 493452"/>
                <a:gd name="connsiteY1" fmla="*/ 0 h 86186"/>
                <a:gd name="connsiteX0" fmla="*/ 0 w 493452"/>
                <a:gd name="connsiteY0" fmla="*/ 86186 h 86186"/>
                <a:gd name="connsiteX1" fmla="*/ 493452 w 493452"/>
                <a:gd name="connsiteY1" fmla="*/ 0 h 86186"/>
                <a:gd name="connsiteX0" fmla="*/ 0 w 493452"/>
                <a:gd name="connsiteY0" fmla="*/ 49316 h 49316"/>
                <a:gd name="connsiteX1" fmla="*/ 493452 w 493452"/>
                <a:gd name="connsiteY1" fmla="*/ 6904 h 49316"/>
                <a:gd name="connsiteX0" fmla="*/ 0 w 493452"/>
                <a:gd name="connsiteY0" fmla="*/ 42412 h 42412"/>
                <a:gd name="connsiteX1" fmla="*/ 493452 w 493452"/>
                <a:gd name="connsiteY1" fmla="*/ 0 h 42412"/>
                <a:gd name="connsiteX0" fmla="*/ 0 w 465733"/>
                <a:gd name="connsiteY0" fmla="*/ 144390 h 144390"/>
                <a:gd name="connsiteX1" fmla="*/ 465733 w 465733"/>
                <a:gd name="connsiteY1" fmla="*/ 0 h 144390"/>
                <a:gd name="connsiteX0" fmla="*/ 0 w 465733"/>
                <a:gd name="connsiteY0" fmla="*/ 144390 h 144390"/>
                <a:gd name="connsiteX1" fmla="*/ 465733 w 465733"/>
                <a:gd name="connsiteY1" fmla="*/ 0 h 144390"/>
                <a:gd name="connsiteX0" fmla="*/ 0 w 465733"/>
                <a:gd name="connsiteY0" fmla="*/ 87563 h 87563"/>
                <a:gd name="connsiteX1" fmla="*/ 465733 w 465733"/>
                <a:gd name="connsiteY1" fmla="*/ 0 h 87563"/>
                <a:gd name="connsiteX0" fmla="*/ 0 w 465733"/>
                <a:gd name="connsiteY0" fmla="*/ 87563 h 87563"/>
                <a:gd name="connsiteX1" fmla="*/ 465733 w 465733"/>
                <a:gd name="connsiteY1" fmla="*/ 0 h 87563"/>
                <a:gd name="connsiteX0" fmla="*/ 0 w 465733"/>
                <a:gd name="connsiteY0" fmla="*/ 87563 h 87563"/>
                <a:gd name="connsiteX1" fmla="*/ 465733 w 465733"/>
                <a:gd name="connsiteY1" fmla="*/ 0 h 87563"/>
                <a:gd name="connsiteX0" fmla="*/ 0 w 470999"/>
                <a:gd name="connsiteY0" fmla="*/ 103062 h 103062"/>
                <a:gd name="connsiteX1" fmla="*/ 470999 w 470999"/>
                <a:gd name="connsiteY1" fmla="*/ 0 h 103062"/>
                <a:gd name="connsiteX0" fmla="*/ 0 w 470999"/>
                <a:gd name="connsiteY0" fmla="*/ 103062 h 103062"/>
                <a:gd name="connsiteX1" fmla="*/ 470999 w 470999"/>
                <a:gd name="connsiteY1" fmla="*/ 0 h 103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0999" h="103062">
                  <a:moveTo>
                    <a:pt x="0" y="103062"/>
                  </a:moveTo>
                  <a:lnTo>
                    <a:pt x="470999" y="0"/>
                  </a:lnTo>
                </a:path>
              </a:pathLst>
            </a:custGeom>
            <a:noFill/>
            <a:ln w="19050">
              <a:solidFill>
                <a:srgbClr val="0070C0">
                  <a:alpha val="25098"/>
                </a:srgb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9" name="Group 218"/>
          <p:cNvGrpSpPr/>
          <p:nvPr/>
        </p:nvGrpSpPr>
        <p:grpSpPr>
          <a:xfrm>
            <a:off x="4214529" y="3920902"/>
            <a:ext cx="1894395" cy="167371"/>
            <a:chOff x="1251204" y="2796744"/>
            <a:chExt cx="2776934" cy="245344"/>
          </a:xfrm>
        </p:grpSpPr>
        <p:sp>
          <p:nvSpPr>
            <p:cNvPr id="225" name="Oval 39"/>
            <p:cNvSpPr/>
            <p:nvPr/>
          </p:nvSpPr>
          <p:spPr>
            <a:xfrm>
              <a:off x="1251204" y="2966350"/>
              <a:ext cx="1468400" cy="75738"/>
            </a:xfrm>
            <a:custGeom>
              <a:avLst/>
              <a:gdLst>
                <a:gd name="connsiteX0" fmla="*/ 0 w 381000"/>
                <a:gd name="connsiteY0" fmla="*/ 128016 h 256032"/>
                <a:gd name="connsiteX1" fmla="*/ 190500 w 381000"/>
                <a:gd name="connsiteY1" fmla="*/ 0 h 256032"/>
                <a:gd name="connsiteX2" fmla="*/ 381000 w 381000"/>
                <a:gd name="connsiteY2" fmla="*/ 128016 h 256032"/>
                <a:gd name="connsiteX3" fmla="*/ 190500 w 381000"/>
                <a:gd name="connsiteY3" fmla="*/ 256032 h 256032"/>
                <a:gd name="connsiteX4" fmla="*/ 0 w 381000"/>
                <a:gd name="connsiteY4" fmla="*/ 128016 h 256032"/>
                <a:gd name="connsiteX0" fmla="*/ 0 w 381000"/>
                <a:gd name="connsiteY0" fmla="*/ 128016 h 347472"/>
                <a:gd name="connsiteX1" fmla="*/ 190500 w 381000"/>
                <a:gd name="connsiteY1" fmla="*/ 0 h 347472"/>
                <a:gd name="connsiteX2" fmla="*/ 381000 w 381000"/>
                <a:gd name="connsiteY2" fmla="*/ 128016 h 347472"/>
                <a:gd name="connsiteX3" fmla="*/ 281940 w 381000"/>
                <a:gd name="connsiteY3" fmla="*/ 347472 h 347472"/>
                <a:gd name="connsiteX0" fmla="*/ 0 w 381000"/>
                <a:gd name="connsiteY0" fmla="*/ 128016 h 128016"/>
                <a:gd name="connsiteX1" fmla="*/ 190500 w 381000"/>
                <a:gd name="connsiteY1" fmla="*/ 0 h 128016"/>
                <a:gd name="connsiteX2" fmla="*/ 381000 w 381000"/>
                <a:gd name="connsiteY2" fmla="*/ 128016 h 128016"/>
                <a:gd name="connsiteX0" fmla="*/ 0 w 381000"/>
                <a:gd name="connsiteY0" fmla="*/ 13039 h 182203"/>
                <a:gd name="connsiteX1" fmla="*/ 204216 w 381000"/>
                <a:gd name="connsiteY1" fmla="*/ 182203 h 182203"/>
                <a:gd name="connsiteX2" fmla="*/ 381000 w 381000"/>
                <a:gd name="connsiteY2" fmla="*/ 13039 h 182203"/>
                <a:gd name="connsiteX0" fmla="*/ 0 w 1673974"/>
                <a:gd name="connsiteY0" fmla="*/ 10404 h 267032"/>
                <a:gd name="connsiteX1" fmla="*/ 1479804 w 1673974"/>
                <a:gd name="connsiteY1" fmla="*/ 266436 h 267032"/>
                <a:gd name="connsiteX2" fmla="*/ 1656588 w 1673974"/>
                <a:gd name="connsiteY2" fmla="*/ 97272 h 267032"/>
                <a:gd name="connsiteX0" fmla="*/ 0 w 2392680"/>
                <a:gd name="connsiteY0" fmla="*/ 10279 h 266570"/>
                <a:gd name="connsiteX1" fmla="*/ 1479804 w 2392680"/>
                <a:gd name="connsiteY1" fmla="*/ 266311 h 266570"/>
                <a:gd name="connsiteX2" fmla="*/ 2392680 w 2392680"/>
                <a:gd name="connsiteY2" fmla="*/ 69715 h 266570"/>
                <a:gd name="connsiteX0" fmla="*/ 0 w 2392680"/>
                <a:gd name="connsiteY0" fmla="*/ 13935 h 174348"/>
                <a:gd name="connsiteX1" fmla="*/ 1164336 w 2392680"/>
                <a:gd name="connsiteY1" fmla="*/ 173955 h 174348"/>
                <a:gd name="connsiteX2" fmla="*/ 2392680 w 2392680"/>
                <a:gd name="connsiteY2" fmla="*/ 73371 h 174348"/>
                <a:gd name="connsiteX0" fmla="*/ 0 w 2415540"/>
                <a:gd name="connsiteY0" fmla="*/ 12839 h 201099"/>
                <a:gd name="connsiteX1" fmla="*/ 1187196 w 2415540"/>
                <a:gd name="connsiteY1" fmla="*/ 200291 h 201099"/>
                <a:gd name="connsiteX2" fmla="*/ 2415540 w 2415540"/>
                <a:gd name="connsiteY2" fmla="*/ 99707 h 201099"/>
                <a:gd name="connsiteX0" fmla="*/ 0 w 2401559"/>
                <a:gd name="connsiteY0" fmla="*/ 12498 h 200070"/>
                <a:gd name="connsiteX1" fmla="*/ 1187196 w 2401559"/>
                <a:gd name="connsiteY1" fmla="*/ 199950 h 200070"/>
                <a:gd name="connsiteX2" fmla="*/ 2401559 w 2401559"/>
                <a:gd name="connsiteY2" fmla="*/ 49074 h 200070"/>
                <a:gd name="connsiteX0" fmla="*/ 0 w 2392239"/>
                <a:gd name="connsiteY0" fmla="*/ 11890 h 217895"/>
                <a:gd name="connsiteX1" fmla="*/ 1177876 w 2392239"/>
                <a:gd name="connsiteY1" fmla="*/ 217630 h 217895"/>
                <a:gd name="connsiteX2" fmla="*/ 2392239 w 2392239"/>
                <a:gd name="connsiteY2" fmla="*/ 66754 h 217895"/>
                <a:gd name="connsiteX0" fmla="*/ 0 w 2392239"/>
                <a:gd name="connsiteY0" fmla="*/ 12244 h 209116"/>
                <a:gd name="connsiteX1" fmla="*/ 996128 w 2392239"/>
                <a:gd name="connsiteY1" fmla="*/ 208840 h 209116"/>
                <a:gd name="connsiteX2" fmla="*/ 2392239 w 2392239"/>
                <a:gd name="connsiteY2" fmla="*/ 67108 h 209116"/>
                <a:gd name="connsiteX0" fmla="*/ 0 w 2392239"/>
                <a:gd name="connsiteY0" fmla="*/ 12981 h 211773"/>
                <a:gd name="connsiteX1" fmla="*/ 996128 w 2392239"/>
                <a:gd name="connsiteY1" fmla="*/ 209577 h 211773"/>
                <a:gd name="connsiteX2" fmla="*/ 2392239 w 2392239"/>
                <a:gd name="connsiteY2" fmla="*/ 67845 h 211773"/>
                <a:gd name="connsiteX0" fmla="*/ 0 w 1876641"/>
                <a:gd name="connsiteY0" fmla="*/ 12981 h 212573"/>
                <a:gd name="connsiteX1" fmla="*/ 996128 w 1876641"/>
                <a:gd name="connsiteY1" fmla="*/ 209577 h 212573"/>
                <a:gd name="connsiteX2" fmla="*/ 1876641 w 1876641"/>
                <a:gd name="connsiteY2" fmla="*/ 135939 h 212573"/>
                <a:gd name="connsiteX0" fmla="*/ 0 w 1832021"/>
                <a:gd name="connsiteY0" fmla="*/ 12981 h 212739"/>
                <a:gd name="connsiteX1" fmla="*/ 996128 w 1832021"/>
                <a:gd name="connsiteY1" fmla="*/ 209577 h 212739"/>
                <a:gd name="connsiteX2" fmla="*/ 1832021 w 1832021"/>
                <a:gd name="connsiteY2" fmla="*/ 145667 h 212739"/>
                <a:gd name="connsiteX0" fmla="*/ 0 w 1832021"/>
                <a:gd name="connsiteY0" fmla="*/ 12981 h 214586"/>
                <a:gd name="connsiteX1" fmla="*/ 996128 w 1832021"/>
                <a:gd name="connsiteY1" fmla="*/ 209577 h 214586"/>
                <a:gd name="connsiteX2" fmla="*/ 1832021 w 1832021"/>
                <a:gd name="connsiteY2" fmla="*/ 145667 h 214586"/>
                <a:gd name="connsiteX0" fmla="*/ 0 w 1898894"/>
                <a:gd name="connsiteY0" fmla="*/ 12981 h 213950"/>
                <a:gd name="connsiteX1" fmla="*/ 996128 w 1898894"/>
                <a:gd name="connsiteY1" fmla="*/ 209577 h 213950"/>
                <a:gd name="connsiteX2" fmla="*/ 1898894 w 1898894"/>
                <a:gd name="connsiteY2" fmla="*/ 129265 h 213950"/>
                <a:gd name="connsiteX0" fmla="*/ 0 w 1898894"/>
                <a:gd name="connsiteY0" fmla="*/ 12981 h 215118"/>
                <a:gd name="connsiteX1" fmla="*/ 996128 w 1898894"/>
                <a:gd name="connsiteY1" fmla="*/ 209577 h 215118"/>
                <a:gd name="connsiteX2" fmla="*/ 1898894 w 1898894"/>
                <a:gd name="connsiteY2" fmla="*/ 129265 h 215118"/>
                <a:gd name="connsiteX0" fmla="*/ 0 w 1898894"/>
                <a:gd name="connsiteY0" fmla="*/ 0 h 116284"/>
                <a:gd name="connsiteX1" fmla="*/ 1898894 w 1898894"/>
                <a:gd name="connsiteY1" fmla="*/ 116284 h 116284"/>
                <a:gd name="connsiteX0" fmla="*/ 0 w 1898894"/>
                <a:gd name="connsiteY0" fmla="*/ 0 h 141599"/>
                <a:gd name="connsiteX1" fmla="*/ 1898894 w 1898894"/>
                <a:gd name="connsiteY1" fmla="*/ 116284 h 141599"/>
                <a:gd name="connsiteX0" fmla="*/ 0 w 1903852"/>
                <a:gd name="connsiteY0" fmla="*/ 0 h 116027"/>
                <a:gd name="connsiteX1" fmla="*/ 1903852 w 1903852"/>
                <a:gd name="connsiteY1" fmla="*/ 87101 h 116027"/>
                <a:gd name="connsiteX0" fmla="*/ 0 w 1903852"/>
                <a:gd name="connsiteY0" fmla="*/ 0 h 128259"/>
                <a:gd name="connsiteX1" fmla="*/ 1903852 w 1903852"/>
                <a:gd name="connsiteY1" fmla="*/ 87101 h 128259"/>
                <a:gd name="connsiteX0" fmla="*/ 0 w 1908810"/>
                <a:gd name="connsiteY0" fmla="*/ 0 h 104334"/>
                <a:gd name="connsiteX1" fmla="*/ 1908810 w 1908810"/>
                <a:gd name="connsiteY1" fmla="*/ 57918 h 104334"/>
                <a:gd name="connsiteX0" fmla="*/ 0 w 1908810"/>
                <a:gd name="connsiteY0" fmla="*/ 0 h 136462"/>
                <a:gd name="connsiteX1" fmla="*/ 1908810 w 1908810"/>
                <a:gd name="connsiteY1" fmla="*/ 57918 h 136462"/>
                <a:gd name="connsiteX0" fmla="*/ 0 w 1493031"/>
                <a:gd name="connsiteY0" fmla="*/ 0 h 174740"/>
                <a:gd name="connsiteX1" fmla="*/ 1493031 w 1493031"/>
                <a:gd name="connsiteY1" fmla="*/ 105508 h 174740"/>
                <a:gd name="connsiteX0" fmla="*/ 0 w 1493031"/>
                <a:gd name="connsiteY0" fmla="*/ 0 h 153057"/>
                <a:gd name="connsiteX1" fmla="*/ 1493031 w 1493031"/>
                <a:gd name="connsiteY1" fmla="*/ 105508 h 153057"/>
                <a:gd name="connsiteX0" fmla="*/ 0 w 1493031"/>
                <a:gd name="connsiteY0" fmla="*/ 0 h 110774"/>
                <a:gd name="connsiteX1" fmla="*/ 1493031 w 1493031"/>
                <a:gd name="connsiteY1" fmla="*/ 53847 h 110774"/>
                <a:gd name="connsiteX0" fmla="*/ 0 w 1518921"/>
                <a:gd name="connsiteY0" fmla="*/ 0 h 105123"/>
                <a:gd name="connsiteX1" fmla="*/ 1518921 w 1518921"/>
                <a:gd name="connsiteY1" fmla="*/ 46590 h 105123"/>
                <a:gd name="connsiteX0" fmla="*/ 0 w 1518921"/>
                <a:gd name="connsiteY0" fmla="*/ 0 h 65206"/>
                <a:gd name="connsiteX1" fmla="*/ 1518921 w 1518921"/>
                <a:gd name="connsiteY1" fmla="*/ 46590 h 65206"/>
                <a:gd name="connsiteX0" fmla="*/ 0 w 1518921"/>
                <a:gd name="connsiteY0" fmla="*/ 0 h 75738"/>
                <a:gd name="connsiteX1" fmla="*/ 1518921 w 1518921"/>
                <a:gd name="connsiteY1" fmla="*/ 46590 h 75738"/>
                <a:gd name="connsiteX0" fmla="*/ 0 w 1496729"/>
                <a:gd name="connsiteY0" fmla="*/ 0 h 75738"/>
                <a:gd name="connsiteX1" fmla="*/ 1496729 w 1496729"/>
                <a:gd name="connsiteY1" fmla="*/ 46590 h 75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96729" h="75738">
                  <a:moveTo>
                    <a:pt x="0" y="0"/>
                  </a:moveTo>
                  <a:cubicBezTo>
                    <a:pt x="588582" y="85933"/>
                    <a:pt x="660688" y="94725"/>
                    <a:pt x="1496729" y="46590"/>
                  </a:cubicBezTo>
                </a:path>
              </a:pathLst>
            </a:custGeom>
            <a:noFill/>
            <a:ln w="19050">
              <a:solidFill>
                <a:srgbClr val="0070C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26" name="Oval 39"/>
            <p:cNvSpPr/>
            <p:nvPr/>
          </p:nvSpPr>
          <p:spPr>
            <a:xfrm flipV="1">
              <a:off x="2100651" y="2813812"/>
              <a:ext cx="631758" cy="45312"/>
            </a:xfrm>
            <a:custGeom>
              <a:avLst/>
              <a:gdLst>
                <a:gd name="connsiteX0" fmla="*/ 0 w 381000"/>
                <a:gd name="connsiteY0" fmla="*/ 128016 h 256032"/>
                <a:gd name="connsiteX1" fmla="*/ 190500 w 381000"/>
                <a:gd name="connsiteY1" fmla="*/ 0 h 256032"/>
                <a:gd name="connsiteX2" fmla="*/ 381000 w 381000"/>
                <a:gd name="connsiteY2" fmla="*/ 128016 h 256032"/>
                <a:gd name="connsiteX3" fmla="*/ 190500 w 381000"/>
                <a:gd name="connsiteY3" fmla="*/ 256032 h 256032"/>
                <a:gd name="connsiteX4" fmla="*/ 0 w 381000"/>
                <a:gd name="connsiteY4" fmla="*/ 128016 h 256032"/>
                <a:gd name="connsiteX0" fmla="*/ 0 w 381000"/>
                <a:gd name="connsiteY0" fmla="*/ 128016 h 347472"/>
                <a:gd name="connsiteX1" fmla="*/ 190500 w 381000"/>
                <a:gd name="connsiteY1" fmla="*/ 0 h 347472"/>
                <a:gd name="connsiteX2" fmla="*/ 381000 w 381000"/>
                <a:gd name="connsiteY2" fmla="*/ 128016 h 347472"/>
                <a:gd name="connsiteX3" fmla="*/ 281940 w 381000"/>
                <a:gd name="connsiteY3" fmla="*/ 347472 h 347472"/>
                <a:gd name="connsiteX0" fmla="*/ 0 w 381000"/>
                <a:gd name="connsiteY0" fmla="*/ 128016 h 128016"/>
                <a:gd name="connsiteX1" fmla="*/ 190500 w 381000"/>
                <a:gd name="connsiteY1" fmla="*/ 0 h 128016"/>
                <a:gd name="connsiteX2" fmla="*/ 381000 w 381000"/>
                <a:gd name="connsiteY2" fmla="*/ 128016 h 128016"/>
                <a:gd name="connsiteX0" fmla="*/ 0 w 381000"/>
                <a:gd name="connsiteY0" fmla="*/ 13039 h 182203"/>
                <a:gd name="connsiteX1" fmla="*/ 204216 w 381000"/>
                <a:gd name="connsiteY1" fmla="*/ 182203 h 182203"/>
                <a:gd name="connsiteX2" fmla="*/ 381000 w 381000"/>
                <a:gd name="connsiteY2" fmla="*/ 13039 h 182203"/>
                <a:gd name="connsiteX0" fmla="*/ 0 w 1673974"/>
                <a:gd name="connsiteY0" fmla="*/ 10404 h 267032"/>
                <a:gd name="connsiteX1" fmla="*/ 1479804 w 1673974"/>
                <a:gd name="connsiteY1" fmla="*/ 266436 h 267032"/>
                <a:gd name="connsiteX2" fmla="*/ 1656588 w 1673974"/>
                <a:gd name="connsiteY2" fmla="*/ 97272 h 267032"/>
                <a:gd name="connsiteX0" fmla="*/ 0 w 2392680"/>
                <a:gd name="connsiteY0" fmla="*/ 10279 h 266570"/>
                <a:gd name="connsiteX1" fmla="*/ 1479804 w 2392680"/>
                <a:gd name="connsiteY1" fmla="*/ 266311 h 266570"/>
                <a:gd name="connsiteX2" fmla="*/ 2392680 w 2392680"/>
                <a:gd name="connsiteY2" fmla="*/ 69715 h 266570"/>
                <a:gd name="connsiteX0" fmla="*/ 0 w 2392680"/>
                <a:gd name="connsiteY0" fmla="*/ 13935 h 174348"/>
                <a:gd name="connsiteX1" fmla="*/ 1164336 w 2392680"/>
                <a:gd name="connsiteY1" fmla="*/ 173955 h 174348"/>
                <a:gd name="connsiteX2" fmla="*/ 2392680 w 2392680"/>
                <a:gd name="connsiteY2" fmla="*/ 73371 h 174348"/>
                <a:gd name="connsiteX0" fmla="*/ 0 w 2415540"/>
                <a:gd name="connsiteY0" fmla="*/ 12839 h 201099"/>
                <a:gd name="connsiteX1" fmla="*/ 1187196 w 2415540"/>
                <a:gd name="connsiteY1" fmla="*/ 200291 h 201099"/>
                <a:gd name="connsiteX2" fmla="*/ 2415540 w 2415540"/>
                <a:gd name="connsiteY2" fmla="*/ 99707 h 201099"/>
                <a:gd name="connsiteX0" fmla="*/ 0 w 2401559"/>
                <a:gd name="connsiteY0" fmla="*/ 12498 h 200070"/>
                <a:gd name="connsiteX1" fmla="*/ 1187196 w 2401559"/>
                <a:gd name="connsiteY1" fmla="*/ 199950 h 200070"/>
                <a:gd name="connsiteX2" fmla="*/ 2401559 w 2401559"/>
                <a:gd name="connsiteY2" fmla="*/ 49074 h 200070"/>
                <a:gd name="connsiteX0" fmla="*/ 0 w 2392239"/>
                <a:gd name="connsiteY0" fmla="*/ 11890 h 217895"/>
                <a:gd name="connsiteX1" fmla="*/ 1177876 w 2392239"/>
                <a:gd name="connsiteY1" fmla="*/ 217630 h 217895"/>
                <a:gd name="connsiteX2" fmla="*/ 2392239 w 2392239"/>
                <a:gd name="connsiteY2" fmla="*/ 66754 h 217895"/>
                <a:gd name="connsiteX0" fmla="*/ 0 w 2392239"/>
                <a:gd name="connsiteY0" fmla="*/ 12244 h 209116"/>
                <a:gd name="connsiteX1" fmla="*/ 996128 w 2392239"/>
                <a:gd name="connsiteY1" fmla="*/ 208840 h 209116"/>
                <a:gd name="connsiteX2" fmla="*/ 2392239 w 2392239"/>
                <a:gd name="connsiteY2" fmla="*/ 67108 h 209116"/>
                <a:gd name="connsiteX0" fmla="*/ 0 w 2392239"/>
                <a:gd name="connsiteY0" fmla="*/ 12981 h 211773"/>
                <a:gd name="connsiteX1" fmla="*/ 996128 w 2392239"/>
                <a:gd name="connsiteY1" fmla="*/ 209577 h 211773"/>
                <a:gd name="connsiteX2" fmla="*/ 2392239 w 2392239"/>
                <a:gd name="connsiteY2" fmla="*/ 67845 h 211773"/>
                <a:gd name="connsiteX0" fmla="*/ 0 w 2382919"/>
                <a:gd name="connsiteY0" fmla="*/ 98026 h 157846"/>
                <a:gd name="connsiteX1" fmla="*/ 986808 w 2382919"/>
                <a:gd name="connsiteY1" fmla="*/ 156901 h 157846"/>
                <a:gd name="connsiteX2" fmla="*/ 2382919 w 2382919"/>
                <a:gd name="connsiteY2" fmla="*/ 15169 h 157846"/>
                <a:gd name="connsiteX0" fmla="*/ 0 w 2364278"/>
                <a:gd name="connsiteY0" fmla="*/ 98026 h 157844"/>
                <a:gd name="connsiteX1" fmla="*/ 986808 w 2364278"/>
                <a:gd name="connsiteY1" fmla="*/ 156901 h 157844"/>
                <a:gd name="connsiteX2" fmla="*/ 2364278 w 2364278"/>
                <a:gd name="connsiteY2" fmla="*/ 15168 h 157844"/>
                <a:gd name="connsiteX0" fmla="*/ 0 w 986808"/>
                <a:gd name="connsiteY0" fmla="*/ 19701 h 79521"/>
                <a:gd name="connsiteX1" fmla="*/ 986808 w 986808"/>
                <a:gd name="connsiteY1" fmla="*/ 78576 h 79521"/>
                <a:gd name="connsiteX0" fmla="*/ 0 w 888354"/>
                <a:gd name="connsiteY0" fmla="*/ 20760 h 70945"/>
                <a:gd name="connsiteX1" fmla="*/ 888354 w 888354"/>
                <a:gd name="connsiteY1" fmla="*/ 69936 h 70945"/>
                <a:gd name="connsiteX0" fmla="*/ 0 w 1071990"/>
                <a:gd name="connsiteY0" fmla="*/ 15484 h 126800"/>
                <a:gd name="connsiteX1" fmla="*/ 1071990 w 1071990"/>
                <a:gd name="connsiteY1" fmla="*/ 126098 h 126800"/>
                <a:gd name="connsiteX0" fmla="*/ 0 w 673534"/>
                <a:gd name="connsiteY0" fmla="*/ 18642 h 89178"/>
                <a:gd name="connsiteX1" fmla="*/ 673534 w 673534"/>
                <a:gd name="connsiteY1" fmla="*/ 88298 h 89178"/>
                <a:gd name="connsiteX0" fmla="*/ 0 w 673534"/>
                <a:gd name="connsiteY0" fmla="*/ 20571 h 90228"/>
                <a:gd name="connsiteX1" fmla="*/ 673534 w 673534"/>
                <a:gd name="connsiteY1" fmla="*/ 90227 h 90228"/>
                <a:gd name="connsiteX0" fmla="*/ 0 w 673534"/>
                <a:gd name="connsiteY0" fmla="*/ 17590 h 118370"/>
                <a:gd name="connsiteX1" fmla="*/ 673534 w 673534"/>
                <a:gd name="connsiteY1" fmla="*/ 118370 h 118370"/>
                <a:gd name="connsiteX0" fmla="*/ 0 w 673534"/>
                <a:gd name="connsiteY0" fmla="*/ 21095 h 121875"/>
                <a:gd name="connsiteX1" fmla="*/ 673534 w 673534"/>
                <a:gd name="connsiteY1" fmla="*/ 121875 h 121875"/>
                <a:gd name="connsiteX0" fmla="*/ 0 w 673534"/>
                <a:gd name="connsiteY0" fmla="*/ 23042 h 108261"/>
                <a:gd name="connsiteX1" fmla="*/ 673534 w 673534"/>
                <a:gd name="connsiteY1" fmla="*/ 108261 h 108261"/>
                <a:gd name="connsiteX0" fmla="*/ 0 w 673534"/>
                <a:gd name="connsiteY0" fmla="*/ 29649 h 76613"/>
                <a:gd name="connsiteX1" fmla="*/ 673534 w 673534"/>
                <a:gd name="connsiteY1" fmla="*/ 76612 h 76613"/>
                <a:gd name="connsiteX0" fmla="*/ 0 w 643946"/>
                <a:gd name="connsiteY0" fmla="*/ 32214 h 68246"/>
                <a:gd name="connsiteX1" fmla="*/ 643946 w 643946"/>
                <a:gd name="connsiteY1" fmla="*/ 68246 h 68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43946" h="68246">
                  <a:moveTo>
                    <a:pt x="0" y="32214"/>
                  </a:moveTo>
                  <a:cubicBezTo>
                    <a:pt x="0" y="-38487"/>
                    <a:pt x="291615" y="22672"/>
                    <a:pt x="643946" y="68246"/>
                  </a:cubicBezTo>
                </a:path>
              </a:pathLst>
            </a:custGeom>
            <a:noFill/>
            <a:ln w="19050">
              <a:solidFill>
                <a:srgbClr val="0070C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27" name="Oval 39"/>
            <p:cNvSpPr/>
            <p:nvPr/>
          </p:nvSpPr>
          <p:spPr>
            <a:xfrm flipV="1">
              <a:off x="2705844" y="2796744"/>
              <a:ext cx="1322294" cy="94025"/>
            </a:xfrm>
            <a:custGeom>
              <a:avLst/>
              <a:gdLst>
                <a:gd name="connsiteX0" fmla="*/ 0 w 381000"/>
                <a:gd name="connsiteY0" fmla="*/ 128016 h 256032"/>
                <a:gd name="connsiteX1" fmla="*/ 190500 w 381000"/>
                <a:gd name="connsiteY1" fmla="*/ 0 h 256032"/>
                <a:gd name="connsiteX2" fmla="*/ 381000 w 381000"/>
                <a:gd name="connsiteY2" fmla="*/ 128016 h 256032"/>
                <a:gd name="connsiteX3" fmla="*/ 190500 w 381000"/>
                <a:gd name="connsiteY3" fmla="*/ 256032 h 256032"/>
                <a:gd name="connsiteX4" fmla="*/ 0 w 381000"/>
                <a:gd name="connsiteY4" fmla="*/ 128016 h 256032"/>
                <a:gd name="connsiteX0" fmla="*/ 0 w 381000"/>
                <a:gd name="connsiteY0" fmla="*/ 128016 h 347472"/>
                <a:gd name="connsiteX1" fmla="*/ 190500 w 381000"/>
                <a:gd name="connsiteY1" fmla="*/ 0 h 347472"/>
                <a:gd name="connsiteX2" fmla="*/ 381000 w 381000"/>
                <a:gd name="connsiteY2" fmla="*/ 128016 h 347472"/>
                <a:gd name="connsiteX3" fmla="*/ 281940 w 381000"/>
                <a:gd name="connsiteY3" fmla="*/ 347472 h 347472"/>
                <a:gd name="connsiteX0" fmla="*/ 0 w 381000"/>
                <a:gd name="connsiteY0" fmla="*/ 128016 h 128016"/>
                <a:gd name="connsiteX1" fmla="*/ 190500 w 381000"/>
                <a:gd name="connsiteY1" fmla="*/ 0 h 128016"/>
                <a:gd name="connsiteX2" fmla="*/ 381000 w 381000"/>
                <a:gd name="connsiteY2" fmla="*/ 128016 h 128016"/>
                <a:gd name="connsiteX0" fmla="*/ 0 w 381000"/>
                <a:gd name="connsiteY0" fmla="*/ 13039 h 182203"/>
                <a:gd name="connsiteX1" fmla="*/ 204216 w 381000"/>
                <a:gd name="connsiteY1" fmla="*/ 182203 h 182203"/>
                <a:gd name="connsiteX2" fmla="*/ 381000 w 381000"/>
                <a:gd name="connsiteY2" fmla="*/ 13039 h 182203"/>
                <a:gd name="connsiteX0" fmla="*/ 0 w 1673974"/>
                <a:gd name="connsiteY0" fmla="*/ 10404 h 267032"/>
                <a:gd name="connsiteX1" fmla="*/ 1479804 w 1673974"/>
                <a:gd name="connsiteY1" fmla="*/ 266436 h 267032"/>
                <a:gd name="connsiteX2" fmla="*/ 1656588 w 1673974"/>
                <a:gd name="connsiteY2" fmla="*/ 97272 h 267032"/>
                <a:gd name="connsiteX0" fmla="*/ 0 w 2392680"/>
                <a:gd name="connsiteY0" fmla="*/ 10279 h 266570"/>
                <a:gd name="connsiteX1" fmla="*/ 1479804 w 2392680"/>
                <a:gd name="connsiteY1" fmla="*/ 266311 h 266570"/>
                <a:gd name="connsiteX2" fmla="*/ 2392680 w 2392680"/>
                <a:gd name="connsiteY2" fmla="*/ 69715 h 266570"/>
                <a:gd name="connsiteX0" fmla="*/ 0 w 2392680"/>
                <a:gd name="connsiteY0" fmla="*/ 13935 h 174348"/>
                <a:gd name="connsiteX1" fmla="*/ 1164336 w 2392680"/>
                <a:gd name="connsiteY1" fmla="*/ 173955 h 174348"/>
                <a:gd name="connsiteX2" fmla="*/ 2392680 w 2392680"/>
                <a:gd name="connsiteY2" fmla="*/ 73371 h 174348"/>
                <a:gd name="connsiteX0" fmla="*/ 0 w 2415540"/>
                <a:gd name="connsiteY0" fmla="*/ 12839 h 201099"/>
                <a:gd name="connsiteX1" fmla="*/ 1187196 w 2415540"/>
                <a:gd name="connsiteY1" fmla="*/ 200291 h 201099"/>
                <a:gd name="connsiteX2" fmla="*/ 2415540 w 2415540"/>
                <a:gd name="connsiteY2" fmla="*/ 99707 h 201099"/>
                <a:gd name="connsiteX0" fmla="*/ 0 w 2401559"/>
                <a:gd name="connsiteY0" fmla="*/ 12498 h 200070"/>
                <a:gd name="connsiteX1" fmla="*/ 1187196 w 2401559"/>
                <a:gd name="connsiteY1" fmla="*/ 199950 h 200070"/>
                <a:gd name="connsiteX2" fmla="*/ 2401559 w 2401559"/>
                <a:gd name="connsiteY2" fmla="*/ 49074 h 200070"/>
                <a:gd name="connsiteX0" fmla="*/ 0 w 2392239"/>
                <a:gd name="connsiteY0" fmla="*/ 11890 h 217895"/>
                <a:gd name="connsiteX1" fmla="*/ 1177876 w 2392239"/>
                <a:gd name="connsiteY1" fmla="*/ 217630 h 217895"/>
                <a:gd name="connsiteX2" fmla="*/ 2392239 w 2392239"/>
                <a:gd name="connsiteY2" fmla="*/ 66754 h 217895"/>
                <a:gd name="connsiteX0" fmla="*/ 0 w 2392239"/>
                <a:gd name="connsiteY0" fmla="*/ 12244 h 209116"/>
                <a:gd name="connsiteX1" fmla="*/ 996128 w 2392239"/>
                <a:gd name="connsiteY1" fmla="*/ 208840 h 209116"/>
                <a:gd name="connsiteX2" fmla="*/ 2392239 w 2392239"/>
                <a:gd name="connsiteY2" fmla="*/ 67108 h 209116"/>
                <a:gd name="connsiteX0" fmla="*/ 0 w 2392239"/>
                <a:gd name="connsiteY0" fmla="*/ 12981 h 211773"/>
                <a:gd name="connsiteX1" fmla="*/ 996128 w 2392239"/>
                <a:gd name="connsiteY1" fmla="*/ 209577 h 211773"/>
                <a:gd name="connsiteX2" fmla="*/ 2392239 w 2392239"/>
                <a:gd name="connsiteY2" fmla="*/ 67845 h 211773"/>
                <a:gd name="connsiteX0" fmla="*/ 0 w 2382919"/>
                <a:gd name="connsiteY0" fmla="*/ 98026 h 157846"/>
                <a:gd name="connsiteX1" fmla="*/ 986808 w 2382919"/>
                <a:gd name="connsiteY1" fmla="*/ 156901 h 157846"/>
                <a:gd name="connsiteX2" fmla="*/ 2382919 w 2382919"/>
                <a:gd name="connsiteY2" fmla="*/ 15169 h 157846"/>
                <a:gd name="connsiteX0" fmla="*/ 0 w 2364278"/>
                <a:gd name="connsiteY0" fmla="*/ 98026 h 157844"/>
                <a:gd name="connsiteX1" fmla="*/ 986808 w 2364278"/>
                <a:gd name="connsiteY1" fmla="*/ 156901 h 157844"/>
                <a:gd name="connsiteX2" fmla="*/ 2364278 w 2364278"/>
                <a:gd name="connsiteY2" fmla="*/ 15168 h 157844"/>
                <a:gd name="connsiteX0" fmla="*/ 0 w 986808"/>
                <a:gd name="connsiteY0" fmla="*/ 19701 h 79521"/>
                <a:gd name="connsiteX1" fmla="*/ 986808 w 986808"/>
                <a:gd name="connsiteY1" fmla="*/ 78576 h 79521"/>
                <a:gd name="connsiteX0" fmla="*/ 0 w 888354"/>
                <a:gd name="connsiteY0" fmla="*/ 20760 h 70945"/>
                <a:gd name="connsiteX1" fmla="*/ 888354 w 888354"/>
                <a:gd name="connsiteY1" fmla="*/ 69936 h 70945"/>
                <a:gd name="connsiteX0" fmla="*/ 2100 w 345670"/>
                <a:gd name="connsiteY0" fmla="*/ 154496 h 154496"/>
                <a:gd name="connsiteX1" fmla="*/ 345670 w 345670"/>
                <a:gd name="connsiteY1" fmla="*/ 0 h 154496"/>
                <a:gd name="connsiteX0" fmla="*/ 0 w 402642"/>
                <a:gd name="connsiteY0" fmla="*/ 144797 h 144797"/>
                <a:gd name="connsiteX1" fmla="*/ 402642 w 402642"/>
                <a:gd name="connsiteY1" fmla="*/ 0 h 144797"/>
                <a:gd name="connsiteX0" fmla="*/ 0 w 402642"/>
                <a:gd name="connsiteY0" fmla="*/ 144797 h 144797"/>
                <a:gd name="connsiteX1" fmla="*/ 402642 w 402642"/>
                <a:gd name="connsiteY1" fmla="*/ 0 h 144797"/>
                <a:gd name="connsiteX0" fmla="*/ 0 w 402642"/>
                <a:gd name="connsiteY0" fmla="*/ 144797 h 144797"/>
                <a:gd name="connsiteX1" fmla="*/ 402642 w 402642"/>
                <a:gd name="connsiteY1" fmla="*/ 0 h 144797"/>
                <a:gd name="connsiteX0" fmla="*/ 0 w 317315"/>
                <a:gd name="connsiteY0" fmla="*/ 47811 h 47811"/>
                <a:gd name="connsiteX1" fmla="*/ 317315 w 317315"/>
                <a:gd name="connsiteY1" fmla="*/ 0 h 47811"/>
                <a:gd name="connsiteX0" fmla="*/ 0 w 1498776"/>
                <a:gd name="connsiteY0" fmla="*/ 115702 h 115702"/>
                <a:gd name="connsiteX1" fmla="*/ 1498776 w 1498776"/>
                <a:gd name="connsiteY1" fmla="*/ 0 h 115702"/>
                <a:gd name="connsiteX0" fmla="*/ 0 w 1498776"/>
                <a:gd name="connsiteY0" fmla="*/ 115702 h 115702"/>
                <a:gd name="connsiteX1" fmla="*/ 1498776 w 1498776"/>
                <a:gd name="connsiteY1" fmla="*/ 0 h 115702"/>
                <a:gd name="connsiteX0" fmla="*/ 0 w 1498776"/>
                <a:gd name="connsiteY0" fmla="*/ 115702 h 120745"/>
                <a:gd name="connsiteX1" fmla="*/ 1498776 w 1498776"/>
                <a:gd name="connsiteY1" fmla="*/ 0 h 120745"/>
                <a:gd name="connsiteX0" fmla="*/ 0 w 1290885"/>
                <a:gd name="connsiteY0" fmla="*/ 0 h 26728"/>
                <a:gd name="connsiteX1" fmla="*/ 1290885 w 1290885"/>
                <a:gd name="connsiteY1" fmla="*/ 2053 h 26728"/>
                <a:gd name="connsiteX0" fmla="*/ 0 w 1311948"/>
                <a:gd name="connsiteY0" fmla="*/ 0 h 48596"/>
                <a:gd name="connsiteX1" fmla="*/ 1311948 w 1311948"/>
                <a:gd name="connsiteY1" fmla="*/ 33177 h 48596"/>
                <a:gd name="connsiteX0" fmla="*/ 0 w 1311948"/>
                <a:gd name="connsiteY0" fmla="*/ 0 h 58854"/>
                <a:gd name="connsiteX1" fmla="*/ 1311948 w 1311948"/>
                <a:gd name="connsiteY1" fmla="*/ 33177 h 58854"/>
                <a:gd name="connsiteX0" fmla="*/ 0 w 1311948"/>
                <a:gd name="connsiteY0" fmla="*/ 0 h 70143"/>
                <a:gd name="connsiteX1" fmla="*/ 1311948 w 1311948"/>
                <a:gd name="connsiteY1" fmla="*/ 33177 h 70143"/>
                <a:gd name="connsiteX0" fmla="*/ 0 w 1311948"/>
                <a:gd name="connsiteY0" fmla="*/ 0 h 70143"/>
                <a:gd name="connsiteX1" fmla="*/ 1311948 w 1311948"/>
                <a:gd name="connsiteY1" fmla="*/ 33177 h 70143"/>
                <a:gd name="connsiteX0" fmla="*/ 0 w 964407"/>
                <a:gd name="connsiteY0" fmla="*/ 0 h 283816"/>
                <a:gd name="connsiteX1" fmla="*/ 964407 w 964407"/>
                <a:gd name="connsiteY1" fmla="*/ 274386 h 283816"/>
                <a:gd name="connsiteX0" fmla="*/ 0 w 1333011"/>
                <a:gd name="connsiteY0" fmla="*/ 0 h 56657"/>
                <a:gd name="connsiteX1" fmla="*/ 1333011 w 1333011"/>
                <a:gd name="connsiteY1" fmla="*/ 9834 h 56657"/>
                <a:gd name="connsiteX0" fmla="*/ 0 w 1347805"/>
                <a:gd name="connsiteY0" fmla="*/ 121331 h 143883"/>
                <a:gd name="connsiteX1" fmla="*/ 1347805 w 1347805"/>
                <a:gd name="connsiteY1" fmla="*/ 0 h 143883"/>
                <a:gd name="connsiteX0" fmla="*/ 0 w 1347805"/>
                <a:gd name="connsiteY0" fmla="*/ 121331 h 150991"/>
                <a:gd name="connsiteX1" fmla="*/ 1347805 w 1347805"/>
                <a:gd name="connsiteY1" fmla="*/ 0 h 150991"/>
                <a:gd name="connsiteX0" fmla="*/ 0 w 1347805"/>
                <a:gd name="connsiteY0" fmla="*/ 121331 h 141617"/>
                <a:gd name="connsiteX1" fmla="*/ 1347805 w 1347805"/>
                <a:gd name="connsiteY1" fmla="*/ 0 h 141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47805" h="141617">
                  <a:moveTo>
                    <a:pt x="0" y="121331"/>
                  </a:moveTo>
                  <a:cubicBezTo>
                    <a:pt x="345168" y="175480"/>
                    <a:pt x="688986" y="116561"/>
                    <a:pt x="1347805" y="0"/>
                  </a:cubicBezTo>
                </a:path>
              </a:pathLst>
            </a:custGeom>
            <a:noFill/>
            <a:ln w="19050">
              <a:solidFill>
                <a:srgbClr val="0070C0">
                  <a:alpha val="25098"/>
                </a:srgb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39"/>
            <p:cNvSpPr/>
            <p:nvPr/>
          </p:nvSpPr>
          <p:spPr>
            <a:xfrm>
              <a:off x="2710810" y="2957563"/>
              <a:ext cx="589085" cy="63148"/>
            </a:xfrm>
            <a:custGeom>
              <a:avLst/>
              <a:gdLst>
                <a:gd name="connsiteX0" fmla="*/ 0 w 381000"/>
                <a:gd name="connsiteY0" fmla="*/ 128016 h 256032"/>
                <a:gd name="connsiteX1" fmla="*/ 190500 w 381000"/>
                <a:gd name="connsiteY1" fmla="*/ 0 h 256032"/>
                <a:gd name="connsiteX2" fmla="*/ 381000 w 381000"/>
                <a:gd name="connsiteY2" fmla="*/ 128016 h 256032"/>
                <a:gd name="connsiteX3" fmla="*/ 190500 w 381000"/>
                <a:gd name="connsiteY3" fmla="*/ 256032 h 256032"/>
                <a:gd name="connsiteX4" fmla="*/ 0 w 381000"/>
                <a:gd name="connsiteY4" fmla="*/ 128016 h 256032"/>
                <a:gd name="connsiteX0" fmla="*/ 0 w 381000"/>
                <a:gd name="connsiteY0" fmla="*/ 128016 h 347472"/>
                <a:gd name="connsiteX1" fmla="*/ 190500 w 381000"/>
                <a:gd name="connsiteY1" fmla="*/ 0 h 347472"/>
                <a:gd name="connsiteX2" fmla="*/ 381000 w 381000"/>
                <a:gd name="connsiteY2" fmla="*/ 128016 h 347472"/>
                <a:gd name="connsiteX3" fmla="*/ 281940 w 381000"/>
                <a:gd name="connsiteY3" fmla="*/ 347472 h 347472"/>
                <a:gd name="connsiteX0" fmla="*/ 0 w 381000"/>
                <a:gd name="connsiteY0" fmla="*/ 128016 h 128016"/>
                <a:gd name="connsiteX1" fmla="*/ 190500 w 381000"/>
                <a:gd name="connsiteY1" fmla="*/ 0 h 128016"/>
                <a:gd name="connsiteX2" fmla="*/ 381000 w 381000"/>
                <a:gd name="connsiteY2" fmla="*/ 128016 h 128016"/>
                <a:gd name="connsiteX0" fmla="*/ 0 w 381000"/>
                <a:gd name="connsiteY0" fmla="*/ 13039 h 182203"/>
                <a:gd name="connsiteX1" fmla="*/ 204216 w 381000"/>
                <a:gd name="connsiteY1" fmla="*/ 182203 h 182203"/>
                <a:gd name="connsiteX2" fmla="*/ 381000 w 381000"/>
                <a:gd name="connsiteY2" fmla="*/ 13039 h 182203"/>
                <a:gd name="connsiteX0" fmla="*/ 0 w 1673974"/>
                <a:gd name="connsiteY0" fmla="*/ 10404 h 267032"/>
                <a:gd name="connsiteX1" fmla="*/ 1479804 w 1673974"/>
                <a:gd name="connsiteY1" fmla="*/ 266436 h 267032"/>
                <a:gd name="connsiteX2" fmla="*/ 1656588 w 1673974"/>
                <a:gd name="connsiteY2" fmla="*/ 97272 h 267032"/>
                <a:gd name="connsiteX0" fmla="*/ 0 w 2392680"/>
                <a:gd name="connsiteY0" fmla="*/ 10279 h 266570"/>
                <a:gd name="connsiteX1" fmla="*/ 1479804 w 2392680"/>
                <a:gd name="connsiteY1" fmla="*/ 266311 h 266570"/>
                <a:gd name="connsiteX2" fmla="*/ 2392680 w 2392680"/>
                <a:gd name="connsiteY2" fmla="*/ 69715 h 266570"/>
                <a:gd name="connsiteX0" fmla="*/ 0 w 2392680"/>
                <a:gd name="connsiteY0" fmla="*/ 13935 h 174348"/>
                <a:gd name="connsiteX1" fmla="*/ 1164336 w 2392680"/>
                <a:gd name="connsiteY1" fmla="*/ 173955 h 174348"/>
                <a:gd name="connsiteX2" fmla="*/ 2392680 w 2392680"/>
                <a:gd name="connsiteY2" fmla="*/ 73371 h 174348"/>
                <a:gd name="connsiteX0" fmla="*/ 0 w 2415540"/>
                <a:gd name="connsiteY0" fmla="*/ 12839 h 201099"/>
                <a:gd name="connsiteX1" fmla="*/ 1187196 w 2415540"/>
                <a:gd name="connsiteY1" fmla="*/ 200291 h 201099"/>
                <a:gd name="connsiteX2" fmla="*/ 2415540 w 2415540"/>
                <a:gd name="connsiteY2" fmla="*/ 99707 h 201099"/>
                <a:gd name="connsiteX0" fmla="*/ 0 w 2401559"/>
                <a:gd name="connsiteY0" fmla="*/ 12498 h 200070"/>
                <a:gd name="connsiteX1" fmla="*/ 1187196 w 2401559"/>
                <a:gd name="connsiteY1" fmla="*/ 199950 h 200070"/>
                <a:gd name="connsiteX2" fmla="*/ 2401559 w 2401559"/>
                <a:gd name="connsiteY2" fmla="*/ 49074 h 200070"/>
                <a:gd name="connsiteX0" fmla="*/ 0 w 2392239"/>
                <a:gd name="connsiteY0" fmla="*/ 11890 h 217895"/>
                <a:gd name="connsiteX1" fmla="*/ 1177876 w 2392239"/>
                <a:gd name="connsiteY1" fmla="*/ 217630 h 217895"/>
                <a:gd name="connsiteX2" fmla="*/ 2392239 w 2392239"/>
                <a:gd name="connsiteY2" fmla="*/ 66754 h 217895"/>
                <a:gd name="connsiteX0" fmla="*/ 0 w 2392239"/>
                <a:gd name="connsiteY0" fmla="*/ 12244 h 209116"/>
                <a:gd name="connsiteX1" fmla="*/ 996128 w 2392239"/>
                <a:gd name="connsiteY1" fmla="*/ 208840 h 209116"/>
                <a:gd name="connsiteX2" fmla="*/ 2392239 w 2392239"/>
                <a:gd name="connsiteY2" fmla="*/ 67108 h 209116"/>
                <a:gd name="connsiteX0" fmla="*/ 0 w 2392239"/>
                <a:gd name="connsiteY0" fmla="*/ 12981 h 211773"/>
                <a:gd name="connsiteX1" fmla="*/ 996128 w 2392239"/>
                <a:gd name="connsiteY1" fmla="*/ 209577 h 211773"/>
                <a:gd name="connsiteX2" fmla="*/ 2392239 w 2392239"/>
                <a:gd name="connsiteY2" fmla="*/ 67845 h 211773"/>
                <a:gd name="connsiteX0" fmla="*/ 0 w 1876641"/>
                <a:gd name="connsiteY0" fmla="*/ 12981 h 212573"/>
                <a:gd name="connsiteX1" fmla="*/ 996128 w 1876641"/>
                <a:gd name="connsiteY1" fmla="*/ 209577 h 212573"/>
                <a:gd name="connsiteX2" fmla="*/ 1876641 w 1876641"/>
                <a:gd name="connsiteY2" fmla="*/ 135939 h 212573"/>
                <a:gd name="connsiteX0" fmla="*/ 0 w 1876641"/>
                <a:gd name="connsiteY0" fmla="*/ 0 h 122958"/>
                <a:gd name="connsiteX1" fmla="*/ 1876641 w 1876641"/>
                <a:gd name="connsiteY1" fmla="*/ 122958 h 122958"/>
                <a:gd name="connsiteX0" fmla="*/ 0 w 1876641"/>
                <a:gd name="connsiteY0" fmla="*/ 1706 h 124664"/>
                <a:gd name="connsiteX1" fmla="*/ 1360482 w 1876641"/>
                <a:gd name="connsiteY1" fmla="*/ 5533 h 124664"/>
                <a:gd name="connsiteX2" fmla="*/ 1876641 w 1876641"/>
                <a:gd name="connsiteY2" fmla="*/ 124664 h 124664"/>
                <a:gd name="connsiteX0" fmla="*/ 0 w 2248465"/>
                <a:gd name="connsiteY0" fmla="*/ 139688 h 145221"/>
                <a:gd name="connsiteX1" fmla="*/ 1360482 w 2248465"/>
                <a:gd name="connsiteY1" fmla="*/ 143515 h 145221"/>
                <a:gd name="connsiteX2" fmla="*/ 2248465 w 2248465"/>
                <a:gd name="connsiteY2" fmla="*/ 0 h 145221"/>
                <a:gd name="connsiteX0" fmla="*/ 0 w 2248465"/>
                <a:gd name="connsiteY0" fmla="*/ 139688 h 139688"/>
                <a:gd name="connsiteX1" fmla="*/ 2248465 w 2248465"/>
                <a:gd name="connsiteY1" fmla="*/ 0 h 139688"/>
                <a:gd name="connsiteX0" fmla="*/ 0 w 493452"/>
                <a:gd name="connsiteY0" fmla="*/ 86186 h 86186"/>
                <a:gd name="connsiteX1" fmla="*/ 493452 w 493452"/>
                <a:gd name="connsiteY1" fmla="*/ 0 h 86186"/>
                <a:gd name="connsiteX0" fmla="*/ 0 w 493452"/>
                <a:gd name="connsiteY0" fmla="*/ 86186 h 86186"/>
                <a:gd name="connsiteX1" fmla="*/ 493452 w 493452"/>
                <a:gd name="connsiteY1" fmla="*/ 0 h 86186"/>
                <a:gd name="connsiteX0" fmla="*/ 0 w 493452"/>
                <a:gd name="connsiteY0" fmla="*/ 97521 h 97521"/>
                <a:gd name="connsiteX1" fmla="*/ 493452 w 493452"/>
                <a:gd name="connsiteY1" fmla="*/ 11335 h 97521"/>
                <a:gd name="connsiteX0" fmla="*/ 0 w 493452"/>
                <a:gd name="connsiteY0" fmla="*/ 86186 h 86186"/>
                <a:gd name="connsiteX1" fmla="*/ 493452 w 493452"/>
                <a:gd name="connsiteY1" fmla="*/ 0 h 86186"/>
                <a:gd name="connsiteX0" fmla="*/ 0 w 493452"/>
                <a:gd name="connsiteY0" fmla="*/ 86186 h 86186"/>
                <a:gd name="connsiteX1" fmla="*/ 493452 w 493452"/>
                <a:gd name="connsiteY1" fmla="*/ 0 h 86186"/>
                <a:gd name="connsiteX0" fmla="*/ 0 w 493452"/>
                <a:gd name="connsiteY0" fmla="*/ 49316 h 49316"/>
                <a:gd name="connsiteX1" fmla="*/ 493452 w 493452"/>
                <a:gd name="connsiteY1" fmla="*/ 6904 h 49316"/>
                <a:gd name="connsiteX0" fmla="*/ 0 w 493452"/>
                <a:gd name="connsiteY0" fmla="*/ 42412 h 42412"/>
                <a:gd name="connsiteX1" fmla="*/ 493452 w 493452"/>
                <a:gd name="connsiteY1" fmla="*/ 0 h 42412"/>
                <a:gd name="connsiteX0" fmla="*/ 0 w 465733"/>
                <a:gd name="connsiteY0" fmla="*/ 144390 h 144390"/>
                <a:gd name="connsiteX1" fmla="*/ 465733 w 465733"/>
                <a:gd name="connsiteY1" fmla="*/ 0 h 144390"/>
                <a:gd name="connsiteX0" fmla="*/ 0 w 465733"/>
                <a:gd name="connsiteY0" fmla="*/ 144390 h 144390"/>
                <a:gd name="connsiteX1" fmla="*/ 465733 w 465733"/>
                <a:gd name="connsiteY1" fmla="*/ 0 h 144390"/>
                <a:gd name="connsiteX0" fmla="*/ 0 w 465733"/>
                <a:gd name="connsiteY0" fmla="*/ 87563 h 87563"/>
                <a:gd name="connsiteX1" fmla="*/ 465733 w 465733"/>
                <a:gd name="connsiteY1" fmla="*/ 0 h 87563"/>
                <a:gd name="connsiteX0" fmla="*/ 0 w 465733"/>
                <a:gd name="connsiteY0" fmla="*/ 87563 h 87563"/>
                <a:gd name="connsiteX1" fmla="*/ 465733 w 465733"/>
                <a:gd name="connsiteY1" fmla="*/ 0 h 87563"/>
                <a:gd name="connsiteX0" fmla="*/ 0 w 465733"/>
                <a:gd name="connsiteY0" fmla="*/ 87563 h 87563"/>
                <a:gd name="connsiteX1" fmla="*/ 465733 w 465733"/>
                <a:gd name="connsiteY1" fmla="*/ 0 h 87563"/>
                <a:gd name="connsiteX0" fmla="*/ 0 w 470999"/>
                <a:gd name="connsiteY0" fmla="*/ 103062 h 103062"/>
                <a:gd name="connsiteX1" fmla="*/ 470999 w 470999"/>
                <a:gd name="connsiteY1" fmla="*/ 0 h 103062"/>
                <a:gd name="connsiteX0" fmla="*/ 0 w 470999"/>
                <a:gd name="connsiteY0" fmla="*/ 103062 h 103062"/>
                <a:gd name="connsiteX1" fmla="*/ 470999 w 470999"/>
                <a:gd name="connsiteY1" fmla="*/ 0 h 103062"/>
                <a:gd name="connsiteX0" fmla="*/ 0 w 600449"/>
                <a:gd name="connsiteY0" fmla="*/ 63148 h 63148"/>
                <a:gd name="connsiteX1" fmla="*/ 600449 w 600449"/>
                <a:gd name="connsiteY1" fmla="*/ 0 h 63148"/>
                <a:gd name="connsiteX0" fmla="*/ 0 w 600449"/>
                <a:gd name="connsiteY0" fmla="*/ 63148 h 63148"/>
                <a:gd name="connsiteX1" fmla="*/ 343791 w 600449"/>
                <a:gd name="connsiteY1" fmla="*/ 8647 h 63148"/>
                <a:gd name="connsiteX2" fmla="*/ 600449 w 600449"/>
                <a:gd name="connsiteY2" fmla="*/ 0 h 63148"/>
                <a:gd name="connsiteX0" fmla="*/ 0 w 600449"/>
                <a:gd name="connsiteY0" fmla="*/ 63148 h 63148"/>
                <a:gd name="connsiteX1" fmla="*/ 343791 w 600449"/>
                <a:gd name="connsiteY1" fmla="*/ 26790 h 63148"/>
                <a:gd name="connsiteX2" fmla="*/ 600449 w 600449"/>
                <a:gd name="connsiteY2" fmla="*/ 0 h 63148"/>
                <a:gd name="connsiteX0" fmla="*/ 0 w 600449"/>
                <a:gd name="connsiteY0" fmla="*/ 63148 h 63148"/>
                <a:gd name="connsiteX1" fmla="*/ 343791 w 600449"/>
                <a:gd name="connsiteY1" fmla="*/ 26790 h 63148"/>
                <a:gd name="connsiteX2" fmla="*/ 600449 w 600449"/>
                <a:gd name="connsiteY2" fmla="*/ 0 h 63148"/>
                <a:gd name="connsiteX0" fmla="*/ 0 w 600449"/>
                <a:gd name="connsiteY0" fmla="*/ 63148 h 63148"/>
                <a:gd name="connsiteX1" fmla="*/ 600449 w 600449"/>
                <a:gd name="connsiteY1" fmla="*/ 0 h 63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0449" h="63148">
                  <a:moveTo>
                    <a:pt x="0" y="63148"/>
                  </a:moveTo>
                  <a:lnTo>
                    <a:pt x="600449" y="0"/>
                  </a:lnTo>
                </a:path>
              </a:pathLst>
            </a:custGeom>
            <a:noFill/>
            <a:ln w="19050">
              <a:solidFill>
                <a:srgbClr val="0070C0">
                  <a:alpha val="25098"/>
                </a:srgb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6" name="Rectangle 215"/>
          <p:cNvSpPr/>
          <p:nvPr/>
        </p:nvSpPr>
        <p:spPr>
          <a:xfrm>
            <a:off x="3037172" y="4013789"/>
            <a:ext cx="31189" cy="31189"/>
          </a:xfrm>
          <a:prstGeom prst="rect">
            <a:avLst/>
          </a:prstGeom>
          <a:solidFill>
            <a:srgbClr val="C00000"/>
          </a:solidFill>
          <a:ln w="38100"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283" name="Group 282"/>
          <p:cNvGrpSpPr/>
          <p:nvPr/>
        </p:nvGrpSpPr>
        <p:grpSpPr>
          <a:xfrm>
            <a:off x="2326307" y="3916960"/>
            <a:ext cx="416854" cy="307777"/>
            <a:chOff x="2326307" y="3916960"/>
            <a:chExt cx="416854" cy="307777"/>
          </a:xfrm>
        </p:grpSpPr>
        <p:sp>
          <p:nvSpPr>
            <p:cNvPr id="284" name="TextBox 283"/>
            <p:cNvSpPr txBox="1"/>
            <p:nvPr/>
          </p:nvSpPr>
          <p:spPr>
            <a:xfrm>
              <a:off x="2326307" y="3916960"/>
              <a:ext cx="41685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f</a:t>
              </a:r>
              <a:r>
                <a:rPr lang="en-US" sz="1400" baseline="-25000" dirty="0" smtClean="0"/>
                <a:t>2</a:t>
              </a:r>
              <a:endParaRPr lang="en-US" sz="1400" baseline="-25000" dirty="0"/>
            </a:p>
          </p:txBody>
        </p:sp>
        <p:cxnSp>
          <p:nvCxnSpPr>
            <p:cNvPr id="285" name="Straight Connector 284"/>
            <p:cNvCxnSpPr/>
            <p:nvPr/>
          </p:nvCxnSpPr>
          <p:spPr>
            <a:xfrm>
              <a:off x="2534734" y="4038600"/>
              <a:ext cx="10136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6" name="Group 285"/>
          <p:cNvGrpSpPr/>
          <p:nvPr/>
        </p:nvGrpSpPr>
        <p:grpSpPr>
          <a:xfrm>
            <a:off x="2326307" y="3540789"/>
            <a:ext cx="416854" cy="307777"/>
            <a:chOff x="2326307" y="3916960"/>
            <a:chExt cx="416854" cy="307777"/>
          </a:xfrm>
        </p:grpSpPr>
        <p:sp>
          <p:nvSpPr>
            <p:cNvPr id="287" name="TextBox 286"/>
            <p:cNvSpPr txBox="1"/>
            <p:nvPr/>
          </p:nvSpPr>
          <p:spPr>
            <a:xfrm>
              <a:off x="2326307" y="3916960"/>
              <a:ext cx="41685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f</a:t>
              </a:r>
              <a:r>
                <a:rPr lang="en-US" sz="1400" baseline="-25000" dirty="0" smtClean="0"/>
                <a:t>1</a:t>
              </a:r>
              <a:endParaRPr lang="en-US" sz="1400" baseline="-25000" dirty="0"/>
            </a:p>
          </p:txBody>
        </p:sp>
        <p:cxnSp>
          <p:nvCxnSpPr>
            <p:cNvPr id="288" name="Straight Connector 287"/>
            <p:cNvCxnSpPr/>
            <p:nvPr/>
          </p:nvCxnSpPr>
          <p:spPr>
            <a:xfrm>
              <a:off x="2534734" y="4038600"/>
              <a:ext cx="10136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0" name="Group 219"/>
          <p:cNvGrpSpPr/>
          <p:nvPr/>
        </p:nvGrpSpPr>
        <p:grpSpPr>
          <a:xfrm>
            <a:off x="5606716" y="3918678"/>
            <a:ext cx="1832106" cy="158706"/>
            <a:chOff x="1284454" y="2809446"/>
            <a:chExt cx="2685626" cy="232642"/>
          </a:xfrm>
        </p:grpSpPr>
        <p:sp>
          <p:nvSpPr>
            <p:cNvPr id="221" name="Oval 39"/>
            <p:cNvSpPr/>
            <p:nvPr/>
          </p:nvSpPr>
          <p:spPr>
            <a:xfrm>
              <a:off x="1284454" y="2966350"/>
              <a:ext cx="1357032" cy="75738"/>
            </a:xfrm>
            <a:custGeom>
              <a:avLst/>
              <a:gdLst>
                <a:gd name="connsiteX0" fmla="*/ 0 w 381000"/>
                <a:gd name="connsiteY0" fmla="*/ 128016 h 256032"/>
                <a:gd name="connsiteX1" fmla="*/ 190500 w 381000"/>
                <a:gd name="connsiteY1" fmla="*/ 0 h 256032"/>
                <a:gd name="connsiteX2" fmla="*/ 381000 w 381000"/>
                <a:gd name="connsiteY2" fmla="*/ 128016 h 256032"/>
                <a:gd name="connsiteX3" fmla="*/ 190500 w 381000"/>
                <a:gd name="connsiteY3" fmla="*/ 256032 h 256032"/>
                <a:gd name="connsiteX4" fmla="*/ 0 w 381000"/>
                <a:gd name="connsiteY4" fmla="*/ 128016 h 256032"/>
                <a:gd name="connsiteX0" fmla="*/ 0 w 381000"/>
                <a:gd name="connsiteY0" fmla="*/ 128016 h 347472"/>
                <a:gd name="connsiteX1" fmla="*/ 190500 w 381000"/>
                <a:gd name="connsiteY1" fmla="*/ 0 h 347472"/>
                <a:gd name="connsiteX2" fmla="*/ 381000 w 381000"/>
                <a:gd name="connsiteY2" fmla="*/ 128016 h 347472"/>
                <a:gd name="connsiteX3" fmla="*/ 281940 w 381000"/>
                <a:gd name="connsiteY3" fmla="*/ 347472 h 347472"/>
                <a:gd name="connsiteX0" fmla="*/ 0 w 381000"/>
                <a:gd name="connsiteY0" fmla="*/ 128016 h 128016"/>
                <a:gd name="connsiteX1" fmla="*/ 190500 w 381000"/>
                <a:gd name="connsiteY1" fmla="*/ 0 h 128016"/>
                <a:gd name="connsiteX2" fmla="*/ 381000 w 381000"/>
                <a:gd name="connsiteY2" fmla="*/ 128016 h 128016"/>
                <a:gd name="connsiteX0" fmla="*/ 0 w 381000"/>
                <a:gd name="connsiteY0" fmla="*/ 13039 h 182203"/>
                <a:gd name="connsiteX1" fmla="*/ 204216 w 381000"/>
                <a:gd name="connsiteY1" fmla="*/ 182203 h 182203"/>
                <a:gd name="connsiteX2" fmla="*/ 381000 w 381000"/>
                <a:gd name="connsiteY2" fmla="*/ 13039 h 182203"/>
                <a:gd name="connsiteX0" fmla="*/ 0 w 1673974"/>
                <a:gd name="connsiteY0" fmla="*/ 10404 h 267032"/>
                <a:gd name="connsiteX1" fmla="*/ 1479804 w 1673974"/>
                <a:gd name="connsiteY1" fmla="*/ 266436 h 267032"/>
                <a:gd name="connsiteX2" fmla="*/ 1656588 w 1673974"/>
                <a:gd name="connsiteY2" fmla="*/ 97272 h 267032"/>
                <a:gd name="connsiteX0" fmla="*/ 0 w 2392680"/>
                <a:gd name="connsiteY0" fmla="*/ 10279 h 266570"/>
                <a:gd name="connsiteX1" fmla="*/ 1479804 w 2392680"/>
                <a:gd name="connsiteY1" fmla="*/ 266311 h 266570"/>
                <a:gd name="connsiteX2" fmla="*/ 2392680 w 2392680"/>
                <a:gd name="connsiteY2" fmla="*/ 69715 h 266570"/>
                <a:gd name="connsiteX0" fmla="*/ 0 w 2392680"/>
                <a:gd name="connsiteY0" fmla="*/ 13935 h 174348"/>
                <a:gd name="connsiteX1" fmla="*/ 1164336 w 2392680"/>
                <a:gd name="connsiteY1" fmla="*/ 173955 h 174348"/>
                <a:gd name="connsiteX2" fmla="*/ 2392680 w 2392680"/>
                <a:gd name="connsiteY2" fmla="*/ 73371 h 174348"/>
                <a:gd name="connsiteX0" fmla="*/ 0 w 2415540"/>
                <a:gd name="connsiteY0" fmla="*/ 12839 h 201099"/>
                <a:gd name="connsiteX1" fmla="*/ 1187196 w 2415540"/>
                <a:gd name="connsiteY1" fmla="*/ 200291 h 201099"/>
                <a:gd name="connsiteX2" fmla="*/ 2415540 w 2415540"/>
                <a:gd name="connsiteY2" fmla="*/ 99707 h 201099"/>
                <a:gd name="connsiteX0" fmla="*/ 0 w 2401559"/>
                <a:gd name="connsiteY0" fmla="*/ 12498 h 200070"/>
                <a:gd name="connsiteX1" fmla="*/ 1187196 w 2401559"/>
                <a:gd name="connsiteY1" fmla="*/ 199950 h 200070"/>
                <a:gd name="connsiteX2" fmla="*/ 2401559 w 2401559"/>
                <a:gd name="connsiteY2" fmla="*/ 49074 h 200070"/>
                <a:gd name="connsiteX0" fmla="*/ 0 w 2392239"/>
                <a:gd name="connsiteY0" fmla="*/ 11890 h 217895"/>
                <a:gd name="connsiteX1" fmla="*/ 1177876 w 2392239"/>
                <a:gd name="connsiteY1" fmla="*/ 217630 h 217895"/>
                <a:gd name="connsiteX2" fmla="*/ 2392239 w 2392239"/>
                <a:gd name="connsiteY2" fmla="*/ 66754 h 217895"/>
                <a:gd name="connsiteX0" fmla="*/ 0 w 2392239"/>
                <a:gd name="connsiteY0" fmla="*/ 12244 h 209116"/>
                <a:gd name="connsiteX1" fmla="*/ 996128 w 2392239"/>
                <a:gd name="connsiteY1" fmla="*/ 208840 h 209116"/>
                <a:gd name="connsiteX2" fmla="*/ 2392239 w 2392239"/>
                <a:gd name="connsiteY2" fmla="*/ 67108 h 209116"/>
                <a:gd name="connsiteX0" fmla="*/ 0 w 2392239"/>
                <a:gd name="connsiteY0" fmla="*/ 12981 h 211773"/>
                <a:gd name="connsiteX1" fmla="*/ 996128 w 2392239"/>
                <a:gd name="connsiteY1" fmla="*/ 209577 h 211773"/>
                <a:gd name="connsiteX2" fmla="*/ 2392239 w 2392239"/>
                <a:gd name="connsiteY2" fmla="*/ 67845 h 211773"/>
                <a:gd name="connsiteX0" fmla="*/ 0 w 1876641"/>
                <a:gd name="connsiteY0" fmla="*/ 12981 h 212573"/>
                <a:gd name="connsiteX1" fmla="*/ 996128 w 1876641"/>
                <a:gd name="connsiteY1" fmla="*/ 209577 h 212573"/>
                <a:gd name="connsiteX2" fmla="*/ 1876641 w 1876641"/>
                <a:gd name="connsiteY2" fmla="*/ 135939 h 212573"/>
                <a:gd name="connsiteX0" fmla="*/ 0 w 1832021"/>
                <a:gd name="connsiteY0" fmla="*/ 12981 h 212739"/>
                <a:gd name="connsiteX1" fmla="*/ 996128 w 1832021"/>
                <a:gd name="connsiteY1" fmla="*/ 209577 h 212739"/>
                <a:gd name="connsiteX2" fmla="*/ 1832021 w 1832021"/>
                <a:gd name="connsiteY2" fmla="*/ 145667 h 212739"/>
                <a:gd name="connsiteX0" fmla="*/ 0 w 1832021"/>
                <a:gd name="connsiteY0" fmla="*/ 12981 h 214586"/>
                <a:gd name="connsiteX1" fmla="*/ 996128 w 1832021"/>
                <a:gd name="connsiteY1" fmla="*/ 209577 h 214586"/>
                <a:gd name="connsiteX2" fmla="*/ 1832021 w 1832021"/>
                <a:gd name="connsiteY2" fmla="*/ 145667 h 214586"/>
                <a:gd name="connsiteX0" fmla="*/ 0 w 1898894"/>
                <a:gd name="connsiteY0" fmla="*/ 12981 h 213950"/>
                <a:gd name="connsiteX1" fmla="*/ 996128 w 1898894"/>
                <a:gd name="connsiteY1" fmla="*/ 209577 h 213950"/>
                <a:gd name="connsiteX2" fmla="*/ 1898894 w 1898894"/>
                <a:gd name="connsiteY2" fmla="*/ 129265 h 213950"/>
                <a:gd name="connsiteX0" fmla="*/ 0 w 1898894"/>
                <a:gd name="connsiteY0" fmla="*/ 12981 h 215118"/>
                <a:gd name="connsiteX1" fmla="*/ 996128 w 1898894"/>
                <a:gd name="connsiteY1" fmla="*/ 209577 h 215118"/>
                <a:gd name="connsiteX2" fmla="*/ 1898894 w 1898894"/>
                <a:gd name="connsiteY2" fmla="*/ 129265 h 215118"/>
                <a:gd name="connsiteX0" fmla="*/ 0 w 1898894"/>
                <a:gd name="connsiteY0" fmla="*/ 0 h 116284"/>
                <a:gd name="connsiteX1" fmla="*/ 1898894 w 1898894"/>
                <a:gd name="connsiteY1" fmla="*/ 116284 h 116284"/>
                <a:gd name="connsiteX0" fmla="*/ 0 w 1898894"/>
                <a:gd name="connsiteY0" fmla="*/ 0 h 141599"/>
                <a:gd name="connsiteX1" fmla="*/ 1898894 w 1898894"/>
                <a:gd name="connsiteY1" fmla="*/ 116284 h 141599"/>
                <a:gd name="connsiteX0" fmla="*/ 0 w 1903852"/>
                <a:gd name="connsiteY0" fmla="*/ 0 h 116027"/>
                <a:gd name="connsiteX1" fmla="*/ 1903852 w 1903852"/>
                <a:gd name="connsiteY1" fmla="*/ 87101 h 116027"/>
                <a:gd name="connsiteX0" fmla="*/ 0 w 1903852"/>
                <a:gd name="connsiteY0" fmla="*/ 0 h 128259"/>
                <a:gd name="connsiteX1" fmla="*/ 1903852 w 1903852"/>
                <a:gd name="connsiteY1" fmla="*/ 87101 h 128259"/>
                <a:gd name="connsiteX0" fmla="*/ 0 w 1908810"/>
                <a:gd name="connsiteY0" fmla="*/ 0 h 104334"/>
                <a:gd name="connsiteX1" fmla="*/ 1908810 w 1908810"/>
                <a:gd name="connsiteY1" fmla="*/ 57918 h 104334"/>
                <a:gd name="connsiteX0" fmla="*/ 0 w 1908810"/>
                <a:gd name="connsiteY0" fmla="*/ 0 h 136462"/>
                <a:gd name="connsiteX1" fmla="*/ 1908810 w 1908810"/>
                <a:gd name="connsiteY1" fmla="*/ 57918 h 136462"/>
                <a:gd name="connsiteX0" fmla="*/ 0 w 1493031"/>
                <a:gd name="connsiteY0" fmla="*/ 0 h 174740"/>
                <a:gd name="connsiteX1" fmla="*/ 1493031 w 1493031"/>
                <a:gd name="connsiteY1" fmla="*/ 105508 h 174740"/>
                <a:gd name="connsiteX0" fmla="*/ 0 w 1493031"/>
                <a:gd name="connsiteY0" fmla="*/ 0 h 153057"/>
                <a:gd name="connsiteX1" fmla="*/ 1493031 w 1493031"/>
                <a:gd name="connsiteY1" fmla="*/ 105508 h 153057"/>
                <a:gd name="connsiteX0" fmla="*/ 0 w 1493031"/>
                <a:gd name="connsiteY0" fmla="*/ 0 h 110774"/>
                <a:gd name="connsiteX1" fmla="*/ 1493031 w 1493031"/>
                <a:gd name="connsiteY1" fmla="*/ 53847 h 110774"/>
                <a:gd name="connsiteX0" fmla="*/ 0 w 1518921"/>
                <a:gd name="connsiteY0" fmla="*/ 0 h 105123"/>
                <a:gd name="connsiteX1" fmla="*/ 1518921 w 1518921"/>
                <a:gd name="connsiteY1" fmla="*/ 46590 h 105123"/>
                <a:gd name="connsiteX0" fmla="*/ 0 w 1518921"/>
                <a:gd name="connsiteY0" fmla="*/ 0 h 65206"/>
                <a:gd name="connsiteX1" fmla="*/ 1518921 w 1518921"/>
                <a:gd name="connsiteY1" fmla="*/ 46590 h 65206"/>
                <a:gd name="connsiteX0" fmla="*/ 0 w 1518921"/>
                <a:gd name="connsiteY0" fmla="*/ 0 h 75738"/>
                <a:gd name="connsiteX1" fmla="*/ 1518921 w 1518921"/>
                <a:gd name="connsiteY1" fmla="*/ 46590 h 75738"/>
                <a:gd name="connsiteX0" fmla="*/ 0 w 1431293"/>
                <a:gd name="connsiteY0" fmla="*/ 0 h 75738"/>
                <a:gd name="connsiteX1" fmla="*/ 1431293 w 1431293"/>
                <a:gd name="connsiteY1" fmla="*/ 46590 h 75738"/>
                <a:gd name="connsiteX0" fmla="*/ 0 w 1383212"/>
                <a:gd name="connsiteY0" fmla="*/ 0 h 75738"/>
                <a:gd name="connsiteX1" fmla="*/ 1383212 w 1383212"/>
                <a:gd name="connsiteY1" fmla="*/ 46590 h 75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83212" h="75738">
                  <a:moveTo>
                    <a:pt x="0" y="0"/>
                  </a:moveTo>
                  <a:cubicBezTo>
                    <a:pt x="588582" y="85933"/>
                    <a:pt x="547171" y="94725"/>
                    <a:pt x="1383212" y="46590"/>
                  </a:cubicBezTo>
                </a:path>
              </a:pathLst>
            </a:custGeom>
            <a:noFill/>
            <a:ln w="19050">
              <a:solidFill>
                <a:srgbClr val="0070C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22" name="Oval 39"/>
            <p:cNvSpPr/>
            <p:nvPr/>
          </p:nvSpPr>
          <p:spPr>
            <a:xfrm flipV="1">
              <a:off x="2014681" y="2822185"/>
              <a:ext cx="629524" cy="73573"/>
            </a:xfrm>
            <a:custGeom>
              <a:avLst/>
              <a:gdLst>
                <a:gd name="connsiteX0" fmla="*/ 0 w 381000"/>
                <a:gd name="connsiteY0" fmla="*/ 128016 h 256032"/>
                <a:gd name="connsiteX1" fmla="*/ 190500 w 381000"/>
                <a:gd name="connsiteY1" fmla="*/ 0 h 256032"/>
                <a:gd name="connsiteX2" fmla="*/ 381000 w 381000"/>
                <a:gd name="connsiteY2" fmla="*/ 128016 h 256032"/>
                <a:gd name="connsiteX3" fmla="*/ 190500 w 381000"/>
                <a:gd name="connsiteY3" fmla="*/ 256032 h 256032"/>
                <a:gd name="connsiteX4" fmla="*/ 0 w 381000"/>
                <a:gd name="connsiteY4" fmla="*/ 128016 h 256032"/>
                <a:gd name="connsiteX0" fmla="*/ 0 w 381000"/>
                <a:gd name="connsiteY0" fmla="*/ 128016 h 347472"/>
                <a:gd name="connsiteX1" fmla="*/ 190500 w 381000"/>
                <a:gd name="connsiteY1" fmla="*/ 0 h 347472"/>
                <a:gd name="connsiteX2" fmla="*/ 381000 w 381000"/>
                <a:gd name="connsiteY2" fmla="*/ 128016 h 347472"/>
                <a:gd name="connsiteX3" fmla="*/ 281940 w 381000"/>
                <a:gd name="connsiteY3" fmla="*/ 347472 h 347472"/>
                <a:gd name="connsiteX0" fmla="*/ 0 w 381000"/>
                <a:gd name="connsiteY0" fmla="*/ 128016 h 128016"/>
                <a:gd name="connsiteX1" fmla="*/ 190500 w 381000"/>
                <a:gd name="connsiteY1" fmla="*/ 0 h 128016"/>
                <a:gd name="connsiteX2" fmla="*/ 381000 w 381000"/>
                <a:gd name="connsiteY2" fmla="*/ 128016 h 128016"/>
                <a:gd name="connsiteX0" fmla="*/ 0 w 381000"/>
                <a:gd name="connsiteY0" fmla="*/ 13039 h 182203"/>
                <a:gd name="connsiteX1" fmla="*/ 204216 w 381000"/>
                <a:gd name="connsiteY1" fmla="*/ 182203 h 182203"/>
                <a:gd name="connsiteX2" fmla="*/ 381000 w 381000"/>
                <a:gd name="connsiteY2" fmla="*/ 13039 h 182203"/>
                <a:gd name="connsiteX0" fmla="*/ 0 w 1673974"/>
                <a:gd name="connsiteY0" fmla="*/ 10404 h 267032"/>
                <a:gd name="connsiteX1" fmla="*/ 1479804 w 1673974"/>
                <a:gd name="connsiteY1" fmla="*/ 266436 h 267032"/>
                <a:gd name="connsiteX2" fmla="*/ 1656588 w 1673974"/>
                <a:gd name="connsiteY2" fmla="*/ 97272 h 267032"/>
                <a:gd name="connsiteX0" fmla="*/ 0 w 2392680"/>
                <a:gd name="connsiteY0" fmla="*/ 10279 h 266570"/>
                <a:gd name="connsiteX1" fmla="*/ 1479804 w 2392680"/>
                <a:gd name="connsiteY1" fmla="*/ 266311 h 266570"/>
                <a:gd name="connsiteX2" fmla="*/ 2392680 w 2392680"/>
                <a:gd name="connsiteY2" fmla="*/ 69715 h 266570"/>
                <a:gd name="connsiteX0" fmla="*/ 0 w 2392680"/>
                <a:gd name="connsiteY0" fmla="*/ 13935 h 174348"/>
                <a:gd name="connsiteX1" fmla="*/ 1164336 w 2392680"/>
                <a:gd name="connsiteY1" fmla="*/ 173955 h 174348"/>
                <a:gd name="connsiteX2" fmla="*/ 2392680 w 2392680"/>
                <a:gd name="connsiteY2" fmla="*/ 73371 h 174348"/>
                <a:gd name="connsiteX0" fmla="*/ 0 w 2415540"/>
                <a:gd name="connsiteY0" fmla="*/ 12839 h 201099"/>
                <a:gd name="connsiteX1" fmla="*/ 1187196 w 2415540"/>
                <a:gd name="connsiteY1" fmla="*/ 200291 h 201099"/>
                <a:gd name="connsiteX2" fmla="*/ 2415540 w 2415540"/>
                <a:gd name="connsiteY2" fmla="*/ 99707 h 201099"/>
                <a:gd name="connsiteX0" fmla="*/ 0 w 2401559"/>
                <a:gd name="connsiteY0" fmla="*/ 12498 h 200070"/>
                <a:gd name="connsiteX1" fmla="*/ 1187196 w 2401559"/>
                <a:gd name="connsiteY1" fmla="*/ 199950 h 200070"/>
                <a:gd name="connsiteX2" fmla="*/ 2401559 w 2401559"/>
                <a:gd name="connsiteY2" fmla="*/ 49074 h 200070"/>
                <a:gd name="connsiteX0" fmla="*/ 0 w 2392239"/>
                <a:gd name="connsiteY0" fmla="*/ 11890 h 217895"/>
                <a:gd name="connsiteX1" fmla="*/ 1177876 w 2392239"/>
                <a:gd name="connsiteY1" fmla="*/ 217630 h 217895"/>
                <a:gd name="connsiteX2" fmla="*/ 2392239 w 2392239"/>
                <a:gd name="connsiteY2" fmla="*/ 66754 h 217895"/>
                <a:gd name="connsiteX0" fmla="*/ 0 w 2392239"/>
                <a:gd name="connsiteY0" fmla="*/ 12244 h 209116"/>
                <a:gd name="connsiteX1" fmla="*/ 996128 w 2392239"/>
                <a:gd name="connsiteY1" fmla="*/ 208840 h 209116"/>
                <a:gd name="connsiteX2" fmla="*/ 2392239 w 2392239"/>
                <a:gd name="connsiteY2" fmla="*/ 67108 h 209116"/>
                <a:gd name="connsiteX0" fmla="*/ 0 w 2392239"/>
                <a:gd name="connsiteY0" fmla="*/ 12981 h 211773"/>
                <a:gd name="connsiteX1" fmla="*/ 996128 w 2392239"/>
                <a:gd name="connsiteY1" fmla="*/ 209577 h 211773"/>
                <a:gd name="connsiteX2" fmla="*/ 2392239 w 2392239"/>
                <a:gd name="connsiteY2" fmla="*/ 67845 h 211773"/>
                <a:gd name="connsiteX0" fmla="*/ 0 w 2382919"/>
                <a:gd name="connsiteY0" fmla="*/ 98026 h 157846"/>
                <a:gd name="connsiteX1" fmla="*/ 986808 w 2382919"/>
                <a:gd name="connsiteY1" fmla="*/ 156901 h 157846"/>
                <a:gd name="connsiteX2" fmla="*/ 2382919 w 2382919"/>
                <a:gd name="connsiteY2" fmla="*/ 15169 h 157846"/>
                <a:gd name="connsiteX0" fmla="*/ 0 w 2364278"/>
                <a:gd name="connsiteY0" fmla="*/ 98026 h 157844"/>
                <a:gd name="connsiteX1" fmla="*/ 986808 w 2364278"/>
                <a:gd name="connsiteY1" fmla="*/ 156901 h 157844"/>
                <a:gd name="connsiteX2" fmla="*/ 2364278 w 2364278"/>
                <a:gd name="connsiteY2" fmla="*/ 15168 h 157844"/>
                <a:gd name="connsiteX0" fmla="*/ 0 w 986808"/>
                <a:gd name="connsiteY0" fmla="*/ 19701 h 79521"/>
                <a:gd name="connsiteX1" fmla="*/ 986808 w 986808"/>
                <a:gd name="connsiteY1" fmla="*/ 78576 h 79521"/>
                <a:gd name="connsiteX0" fmla="*/ 0 w 888354"/>
                <a:gd name="connsiteY0" fmla="*/ 20760 h 70945"/>
                <a:gd name="connsiteX1" fmla="*/ 888354 w 888354"/>
                <a:gd name="connsiteY1" fmla="*/ 69936 h 70945"/>
                <a:gd name="connsiteX0" fmla="*/ 0 w 1071990"/>
                <a:gd name="connsiteY0" fmla="*/ 15484 h 126800"/>
                <a:gd name="connsiteX1" fmla="*/ 1071990 w 1071990"/>
                <a:gd name="connsiteY1" fmla="*/ 126098 h 126800"/>
                <a:gd name="connsiteX0" fmla="*/ 0 w 673534"/>
                <a:gd name="connsiteY0" fmla="*/ 18642 h 89178"/>
                <a:gd name="connsiteX1" fmla="*/ 673534 w 673534"/>
                <a:gd name="connsiteY1" fmla="*/ 88298 h 89178"/>
                <a:gd name="connsiteX0" fmla="*/ 0 w 673534"/>
                <a:gd name="connsiteY0" fmla="*/ 20571 h 90228"/>
                <a:gd name="connsiteX1" fmla="*/ 673534 w 673534"/>
                <a:gd name="connsiteY1" fmla="*/ 90227 h 90228"/>
                <a:gd name="connsiteX0" fmla="*/ 0 w 673534"/>
                <a:gd name="connsiteY0" fmla="*/ 17590 h 118370"/>
                <a:gd name="connsiteX1" fmla="*/ 673534 w 673534"/>
                <a:gd name="connsiteY1" fmla="*/ 118370 h 118370"/>
                <a:gd name="connsiteX0" fmla="*/ 0 w 673534"/>
                <a:gd name="connsiteY0" fmla="*/ 21095 h 121875"/>
                <a:gd name="connsiteX1" fmla="*/ 673534 w 673534"/>
                <a:gd name="connsiteY1" fmla="*/ 121875 h 121875"/>
                <a:gd name="connsiteX0" fmla="*/ 0 w 673534"/>
                <a:gd name="connsiteY0" fmla="*/ 23042 h 108261"/>
                <a:gd name="connsiteX1" fmla="*/ 673534 w 673534"/>
                <a:gd name="connsiteY1" fmla="*/ 108261 h 108261"/>
                <a:gd name="connsiteX0" fmla="*/ 0 w 673534"/>
                <a:gd name="connsiteY0" fmla="*/ 29649 h 76613"/>
                <a:gd name="connsiteX1" fmla="*/ 673534 w 673534"/>
                <a:gd name="connsiteY1" fmla="*/ 76612 h 76613"/>
                <a:gd name="connsiteX0" fmla="*/ 0 w 554041"/>
                <a:gd name="connsiteY0" fmla="*/ 35701 h 59121"/>
                <a:gd name="connsiteX1" fmla="*/ 554041 w 554041"/>
                <a:gd name="connsiteY1" fmla="*/ 59121 h 59121"/>
                <a:gd name="connsiteX0" fmla="*/ 0 w 641668"/>
                <a:gd name="connsiteY0" fmla="*/ 22649 h 110812"/>
                <a:gd name="connsiteX1" fmla="*/ 641668 w 641668"/>
                <a:gd name="connsiteY1" fmla="*/ 110812 h 110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41668" h="110812">
                  <a:moveTo>
                    <a:pt x="0" y="22649"/>
                  </a:moveTo>
                  <a:cubicBezTo>
                    <a:pt x="0" y="-48052"/>
                    <a:pt x="289337" y="65238"/>
                    <a:pt x="641668" y="110812"/>
                  </a:cubicBezTo>
                </a:path>
              </a:pathLst>
            </a:custGeom>
            <a:noFill/>
            <a:ln w="19050">
              <a:solidFill>
                <a:srgbClr val="0070C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23" name="Oval 39"/>
            <p:cNvSpPr/>
            <p:nvPr/>
          </p:nvSpPr>
          <p:spPr>
            <a:xfrm flipV="1">
              <a:off x="2658951" y="2809446"/>
              <a:ext cx="1311129" cy="99467"/>
            </a:xfrm>
            <a:custGeom>
              <a:avLst/>
              <a:gdLst>
                <a:gd name="connsiteX0" fmla="*/ 0 w 381000"/>
                <a:gd name="connsiteY0" fmla="*/ 128016 h 256032"/>
                <a:gd name="connsiteX1" fmla="*/ 190500 w 381000"/>
                <a:gd name="connsiteY1" fmla="*/ 0 h 256032"/>
                <a:gd name="connsiteX2" fmla="*/ 381000 w 381000"/>
                <a:gd name="connsiteY2" fmla="*/ 128016 h 256032"/>
                <a:gd name="connsiteX3" fmla="*/ 190500 w 381000"/>
                <a:gd name="connsiteY3" fmla="*/ 256032 h 256032"/>
                <a:gd name="connsiteX4" fmla="*/ 0 w 381000"/>
                <a:gd name="connsiteY4" fmla="*/ 128016 h 256032"/>
                <a:gd name="connsiteX0" fmla="*/ 0 w 381000"/>
                <a:gd name="connsiteY0" fmla="*/ 128016 h 347472"/>
                <a:gd name="connsiteX1" fmla="*/ 190500 w 381000"/>
                <a:gd name="connsiteY1" fmla="*/ 0 h 347472"/>
                <a:gd name="connsiteX2" fmla="*/ 381000 w 381000"/>
                <a:gd name="connsiteY2" fmla="*/ 128016 h 347472"/>
                <a:gd name="connsiteX3" fmla="*/ 281940 w 381000"/>
                <a:gd name="connsiteY3" fmla="*/ 347472 h 347472"/>
                <a:gd name="connsiteX0" fmla="*/ 0 w 381000"/>
                <a:gd name="connsiteY0" fmla="*/ 128016 h 128016"/>
                <a:gd name="connsiteX1" fmla="*/ 190500 w 381000"/>
                <a:gd name="connsiteY1" fmla="*/ 0 h 128016"/>
                <a:gd name="connsiteX2" fmla="*/ 381000 w 381000"/>
                <a:gd name="connsiteY2" fmla="*/ 128016 h 128016"/>
                <a:gd name="connsiteX0" fmla="*/ 0 w 381000"/>
                <a:gd name="connsiteY0" fmla="*/ 13039 h 182203"/>
                <a:gd name="connsiteX1" fmla="*/ 204216 w 381000"/>
                <a:gd name="connsiteY1" fmla="*/ 182203 h 182203"/>
                <a:gd name="connsiteX2" fmla="*/ 381000 w 381000"/>
                <a:gd name="connsiteY2" fmla="*/ 13039 h 182203"/>
                <a:gd name="connsiteX0" fmla="*/ 0 w 1673974"/>
                <a:gd name="connsiteY0" fmla="*/ 10404 h 267032"/>
                <a:gd name="connsiteX1" fmla="*/ 1479804 w 1673974"/>
                <a:gd name="connsiteY1" fmla="*/ 266436 h 267032"/>
                <a:gd name="connsiteX2" fmla="*/ 1656588 w 1673974"/>
                <a:gd name="connsiteY2" fmla="*/ 97272 h 267032"/>
                <a:gd name="connsiteX0" fmla="*/ 0 w 2392680"/>
                <a:gd name="connsiteY0" fmla="*/ 10279 h 266570"/>
                <a:gd name="connsiteX1" fmla="*/ 1479804 w 2392680"/>
                <a:gd name="connsiteY1" fmla="*/ 266311 h 266570"/>
                <a:gd name="connsiteX2" fmla="*/ 2392680 w 2392680"/>
                <a:gd name="connsiteY2" fmla="*/ 69715 h 266570"/>
                <a:gd name="connsiteX0" fmla="*/ 0 w 2392680"/>
                <a:gd name="connsiteY0" fmla="*/ 13935 h 174348"/>
                <a:gd name="connsiteX1" fmla="*/ 1164336 w 2392680"/>
                <a:gd name="connsiteY1" fmla="*/ 173955 h 174348"/>
                <a:gd name="connsiteX2" fmla="*/ 2392680 w 2392680"/>
                <a:gd name="connsiteY2" fmla="*/ 73371 h 174348"/>
                <a:gd name="connsiteX0" fmla="*/ 0 w 2415540"/>
                <a:gd name="connsiteY0" fmla="*/ 12839 h 201099"/>
                <a:gd name="connsiteX1" fmla="*/ 1187196 w 2415540"/>
                <a:gd name="connsiteY1" fmla="*/ 200291 h 201099"/>
                <a:gd name="connsiteX2" fmla="*/ 2415540 w 2415540"/>
                <a:gd name="connsiteY2" fmla="*/ 99707 h 201099"/>
                <a:gd name="connsiteX0" fmla="*/ 0 w 2401559"/>
                <a:gd name="connsiteY0" fmla="*/ 12498 h 200070"/>
                <a:gd name="connsiteX1" fmla="*/ 1187196 w 2401559"/>
                <a:gd name="connsiteY1" fmla="*/ 199950 h 200070"/>
                <a:gd name="connsiteX2" fmla="*/ 2401559 w 2401559"/>
                <a:gd name="connsiteY2" fmla="*/ 49074 h 200070"/>
                <a:gd name="connsiteX0" fmla="*/ 0 w 2392239"/>
                <a:gd name="connsiteY0" fmla="*/ 11890 h 217895"/>
                <a:gd name="connsiteX1" fmla="*/ 1177876 w 2392239"/>
                <a:gd name="connsiteY1" fmla="*/ 217630 h 217895"/>
                <a:gd name="connsiteX2" fmla="*/ 2392239 w 2392239"/>
                <a:gd name="connsiteY2" fmla="*/ 66754 h 217895"/>
                <a:gd name="connsiteX0" fmla="*/ 0 w 2392239"/>
                <a:gd name="connsiteY0" fmla="*/ 12244 h 209116"/>
                <a:gd name="connsiteX1" fmla="*/ 996128 w 2392239"/>
                <a:gd name="connsiteY1" fmla="*/ 208840 h 209116"/>
                <a:gd name="connsiteX2" fmla="*/ 2392239 w 2392239"/>
                <a:gd name="connsiteY2" fmla="*/ 67108 h 209116"/>
                <a:gd name="connsiteX0" fmla="*/ 0 w 2392239"/>
                <a:gd name="connsiteY0" fmla="*/ 12981 h 211773"/>
                <a:gd name="connsiteX1" fmla="*/ 996128 w 2392239"/>
                <a:gd name="connsiteY1" fmla="*/ 209577 h 211773"/>
                <a:gd name="connsiteX2" fmla="*/ 2392239 w 2392239"/>
                <a:gd name="connsiteY2" fmla="*/ 67845 h 211773"/>
                <a:gd name="connsiteX0" fmla="*/ 0 w 2382919"/>
                <a:gd name="connsiteY0" fmla="*/ 98026 h 157846"/>
                <a:gd name="connsiteX1" fmla="*/ 986808 w 2382919"/>
                <a:gd name="connsiteY1" fmla="*/ 156901 h 157846"/>
                <a:gd name="connsiteX2" fmla="*/ 2382919 w 2382919"/>
                <a:gd name="connsiteY2" fmla="*/ 15169 h 157846"/>
                <a:gd name="connsiteX0" fmla="*/ 0 w 2364278"/>
                <a:gd name="connsiteY0" fmla="*/ 98026 h 157844"/>
                <a:gd name="connsiteX1" fmla="*/ 986808 w 2364278"/>
                <a:gd name="connsiteY1" fmla="*/ 156901 h 157844"/>
                <a:gd name="connsiteX2" fmla="*/ 2364278 w 2364278"/>
                <a:gd name="connsiteY2" fmla="*/ 15168 h 157844"/>
                <a:gd name="connsiteX0" fmla="*/ 0 w 986808"/>
                <a:gd name="connsiteY0" fmla="*/ 19701 h 79521"/>
                <a:gd name="connsiteX1" fmla="*/ 986808 w 986808"/>
                <a:gd name="connsiteY1" fmla="*/ 78576 h 79521"/>
                <a:gd name="connsiteX0" fmla="*/ 0 w 888354"/>
                <a:gd name="connsiteY0" fmla="*/ 20760 h 70945"/>
                <a:gd name="connsiteX1" fmla="*/ 888354 w 888354"/>
                <a:gd name="connsiteY1" fmla="*/ 69936 h 70945"/>
                <a:gd name="connsiteX0" fmla="*/ 2100 w 345670"/>
                <a:gd name="connsiteY0" fmla="*/ 154496 h 154496"/>
                <a:gd name="connsiteX1" fmla="*/ 345670 w 345670"/>
                <a:gd name="connsiteY1" fmla="*/ 0 h 154496"/>
                <a:gd name="connsiteX0" fmla="*/ 0 w 402642"/>
                <a:gd name="connsiteY0" fmla="*/ 144797 h 144797"/>
                <a:gd name="connsiteX1" fmla="*/ 402642 w 402642"/>
                <a:gd name="connsiteY1" fmla="*/ 0 h 144797"/>
                <a:gd name="connsiteX0" fmla="*/ 0 w 402642"/>
                <a:gd name="connsiteY0" fmla="*/ 144797 h 144797"/>
                <a:gd name="connsiteX1" fmla="*/ 402642 w 402642"/>
                <a:gd name="connsiteY1" fmla="*/ 0 h 144797"/>
                <a:gd name="connsiteX0" fmla="*/ 0 w 402642"/>
                <a:gd name="connsiteY0" fmla="*/ 144797 h 144797"/>
                <a:gd name="connsiteX1" fmla="*/ 402642 w 402642"/>
                <a:gd name="connsiteY1" fmla="*/ 0 h 144797"/>
                <a:gd name="connsiteX0" fmla="*/ 0 w 317315"/>
                <a:gd name="connsiteY0" fmla="*/ 47811 h 47811"/>
                <a:gd name="connsiteX1" fmla="*/ 317315 w 317315"/>
                <a:gd name="connsiteY1" fmla="*/ 0 h 47811"/>
                <a:gd name="connsiteX0" fmla="*/ 0 w 1498776"/>
                <a:gd name="connsiteY0" fmla="*/ 115702 h 115702"/>
                <a:gd name="connsiteX1" fmla="*/ 1498776 w 1498776"/>
                <a:gd name="connsiteY1" fmla="*/ 0 h 115702"/>
                <a:gd name="connsiteX0" fmla="*/ 0 w 1498776"/>
                <a:gd name="connsiteY0" fmla="*/ 115702 h 115702"/>
                <a:gd name="connsiteX1" fmla="*/ 1498776 w 1498776"/>
                <a:gd name="connsiteY1" fmla="*/ 0 h 115702"/>
                <a:gd name="connsiteX0" fmla="*/ 0 w 1498776"/>
                <a:gd name="connsiteY0" fmla="*/ 115702 h 120745"/>
                <a:gd name="connsiteX1" fmla="*/ 1498776 w 1498776"/>
                <a:gd name="connsiteY1" fmla="*/ 0 h 120745"/>
                <a:gd name="connsiteX0" fmla="*/ 0 w 1290885"/>
                <a:gd name="connsiteY0" fmla="*/ 0 h 26728"/>
                <a:gd name="connsiteX1" fmla="*/ 1290885 w 1290885"/>
                <a:gd name="connsiteY1" fmla="*/ 2053 h 26728"/>
                <a:gd name="connsiteX0" fmla="*/ 0 w 1311948"/>
                <a:gd name="connsiteY0" fmla="*/ 0 h 48596"/>
                <a:gd name="connsiteX1" fmla="*/ 1311948 w 1311948"/>
                <a:gd name="connsiteY1" fmla="*/ 33177 h 48596"/>
                <a:gd name="connsiteX0" fmla="*/ 0 w 1311948"/>
                <a:gd name="connsiteY0" fmla="*/ 0 h 58854"/>
                <a:gd name="connsiteX1" fmla="*/ 1311948 w 1311948"/>
                <a:gd name="connsiteY1" fmla="*/ 33177 h 58854"/>
                <a:gd name="connsiteX0" fmla="*/ 0 w 1311948"/>
                <a:gd name="connsiteY0" fmla="*/ 0 h 70143"/>
                <a:gd name="connsiteX1" fmla="*/ 1311948 w 1311948"/>
                <a:gd name="connsiteY1" fmla="*/ 33177 h 70143"/>
                <a:gd name="connsiteX0" fmla="*/ 0 w 1311948"/>
                <a:gd name="connsiteY0" fmla="*/ 0 h 70143"/>
                <a:gd name="connsiteX1" fmla="*/ 1311948 w 1311948"/>
                <a:gd name="connsiteY1" fmla="*/ 33177 h 70143"/>
                <a:gd name="connsiteX0" fmla="*/ 0 w 964407"/>
                <a:gd name="connsiteY0" fmla="*/ 0 h 283816"/>
                <a:gd name="connsiteX1" fmla="*/ 964407 w 964407"/>
                <a:gd name="connsiteY1" fmla="*/ 274386 h 283816"/>
                <a:gd name="connsiteX0" fmla="*/ 0 w 1333011"/>
                <a:gd name="connsiteY0" fmla="*/ 0 h 56657"/>
                <a:gd name="connsiteX1" fmla="*/ 1333011 w 1333011"/>
                <a:gd name="connsiteY1" fmla="*/ 9834 h 56657"/>
                <a:gd name="connsiteX0" fmla="*/ 0 w 1347805"/>
                <a:gd name="connsiteY0" fmla="*/ 121331 h 143883"/>
                <a:gd name="connsiteX1" fmla="*/ 1347805 w 1347805"/>
                <a:gd name="connsiteY1" fmla="*/ 0 h 143883"/>
                <a:gd name="connsiteX0" fmla="*/ 0 w 1347805"/>
                <a:gd name="connsiteY0" fmla="*/ 121331 h 150991"/>
                <a:gd name="connsiteX1" fmla="*/ 1347805 w 1347805"/>
                <a:gd name="connsiteY1" fmla="*/ 0 h 150991"/>
                <a:gd name="connsiteX0" fmla="*/ 0 w 1347805"/>
                <a:gd name="connsiteY0" fmla="*/ 121331 h 141617"/>
                <a:gd name="connsiteX1" fmla="*/ 1347805 w 1347805"/>
                <a:gd name="connsiteY1" fmla="*/ 0 h 141617"/>
                <a:gd name="connsiteX0" fmla="*/ 0 w 1395602"/>
                <a:gd name="connsiteY0" fmla="*/ 103674 h 127205"/>
                <a:gd name="connsiteX1" fmla="*/ 1395602 w 1395602"/>
                <a:gd name="connsiteY1" fmla="*/ 0 h 127205"/>
                <a:gd name="connsiteX0" fmla="*/ 0 w 1336425"/>
                <a:gd name="connsiteY0" fmla="*/ 131000 h 149814"/>
                <a:gd name="connsiteX1" fmla="*/ 1336425 w 1336425"/>
                <a:gd name="connsiteY1" fmla="*/ 0 h 149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36425" h="149814">
                  <a:moveTo>
                    <a:pt x="0" y="131000"/>
                  </a:moveTo>
                  <a:cubicBezTo>
                    <a:pt x="345168" y="185149"/>
                    <a:pt x="677606" y="116561"/>
                    <a:pt x="1336425" y="0"/>
                  </a:cubicBezTo>
                </a:path>
              </a:pathLst>
            </a:custGeom>
            <a:noFill/>
            <a:ln w="19050">
              <a:solidFill>
                <a:srgbClr val="0070C0">
                  <a:alpha val="25098"/>
                </a:srgb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39"/>
            <p:cNvSpPr/>
            <p:nvPr/>
          </p:nvSpPr>
          <p:spPr>
            <a:xfrm>
              <a:off x="2648286" y="3004455"/>
              <a:ext cx="561731" cy="16256"/>
            </a:xfrm>
            <a:custGeom>
              <a:avLst/>
              <a:gdLst>
                <a:gd name="connsiteX0" fmla="*/ 0 w 381000"/>
                <a:gd name="connsiteY0" fmla="*/ 128016 h 256032"/>
                <a:gd name="connsiteX1" fmla="*/ 190500 w 381000"/>
                <a:gd name="connsiteY1" fmla="*/ 0 h 256032"/>
                <a:gd name="connsiteX2" fmla="*/ 381000 w 381000"/>
                <a:gd name="connsiteY2" fmla="*/ 128016 h 256032"/>
                <a:gd name="connsiteX3" fmla="*/ 190500 w 381000"/>
                <a:gd name="connsiteY3" fmla="*/ 256032 h 256032"/>
                <a:gd name="connsiteX4" fmla="*/ 0 w 381000"/>
                <a:gd name="connsiteY4" fmla="*/ 128016 h 256032"/>
                <a:gd name="connsiteX0" fmla="*/ 0 w 381000"/>
                <a:gd name="connsiteY0" fmla="*/ 128016 h 347472"/>
                <a:gd name="connsiteX1" fmla="*/ 190500 w 381000"/>
                <a:gd name="connsiteY1" fmla="*/ 0 h 347472"/>
                <a:gd name="connsiteX2" fmla="*/ 381000 w 381000"/>
                <a:gd name="connsiteY2" fmla="*/ 128016 h 347472"/>
                <a:gd name="connsiteX3" fmla="*/ 281940 w 381000"/>
                <a:gd name="connsiteY3" fmla="*/ 347472 h 347472"/>
                <a:gd name="connsiteX0" fmla="*/ 0 w 381000"/>
                <a:gd name="connsiteY0" fmla="*/ 128016 h 128016"/>
                <a:gd name="connsiteX1" fmla="*/ 190500 w 381000"/>
                <a:gd name="connsiteY1" fmla="*/ 0 h 128016"/>
                <a:gd name="connsiteX2" fmla="*/ 381000 w 381000"/>
                <a:gd name="connsiteY2" fmla="*/ 128016 h 128016"/>
                <a:gd name="connsiteX0" fmla="*/ 0 w 381000"/>
                <a:gd name="connsiteY0" fmla="*/ 13039 h 182203"/>
                <a:gd name="connsiteX1" fmla="*/ 204216 w 381000"/>
                <a:gd name="connsiteY1" fmla="*/ 182203 h 182203"/>
                <a:gd name="connsiteX2" fmla="*/ 381000 w 381000"/>
                <a:gd name="connsiteY2" fmla="*/ 13039 h 182203"/>
                <a:gd name="connsiteX0" fmla="*/ 0 w 1673974"/>
                <a:gd name="connsiteY0" fmla="*/ 10404 h 267032"/>
                <a:gd name="connsiteX1" fmla="*/ 1479804 w 1673974"/>
                <a:gd name="connsiteY1" fmla="*/ 266436 h 267032"/>
                <a:gd name="connsiteX2" fmla="*/ 1656588 w 1673974"/>
                <a:gd name="connsiteY2" fmla="*/ 97272 h 267032"/>
                <a:gd name="connsiteX0" fmla="*/ 0 w 2392680"/>
                <a:gd name="connsiteY0" fmla="*/ 10279 h 266570"/>
                <a:gd name="connsiteX1" fmla="*/ 1479804 w 2392680"/>
                <a:gd name="connsiteY1" fmla="*/ 266311 h 266570"/>
                <a:gd name="connsiteX2" fmla="*/ 2392680 w 2392680"/>
                <a:gd name="connsiteY2" fmla="*/ 69715 h 266570"/>
                <a:gd name="connsiteX0" fmla="*/ 0 w 2392680"/>
                <a:gd name="connsiteY0" fmla="*/ 13935 h 174348"/>
                <a:gd name="connsiteX1" fmla="*/ 1164336 w 2392680"/>
                <a:gd name="connsiteY1" fmla="*/ 173955 h 174348"/>
                <a:gd name="connsiteX2" fmla="*/ 2392680 w 2392680"/>
                <a:gd name="connsiteY2" fmla="*/ 73371 h 174348"/>
                <a:gd name="connsiteX0" fmla="*/ 0 w 2415540"/>
                <a:gd name="connsiteY0" fmla="*/ 12839 h 201099"/>
                <a:gd name="connsiteX1" fmla="*/ 1187196 w 2415540"/>
                <a:gd name="connsiteY1" fmla="*/ 200291 h 201099"/>
                <a:gd name="connsiteX2" fmla="*/ 2415540 w 2415540"/>
                <a:gd name="connsiteY2" fmla="*/ 99707 h 201099"/>
                <a:gd name="connsiteX0" fmla="*/ 0 w 2401559"/>
                <a:gd name="connsiteY0" fmla="*/ 12498 h 200070"/>
                <a:gd name="connsiteX1" fmla="*/ 1187196 w 2401559"/>
                <a:gd name="connsiteY1" fmla="*/ 199950 h 200070"/>
                <a:gd name="connsiteX2" fmla="*/ 2401559 w 2401559"/>
                <a:gd name="connsiteY2" fmla="*/ 49074 h 200070"/>
                <a:gd name="connsiteX0" fmla="*/ 0 w 2392239"/>
                <a:gd name="connsiteY0" fmla="*/ 11890 h 217895"/>
                <a:gd name="connsiteX1" fmla="*/ 1177876 w 2392239"/>
                <a:gd name="connsiteY1" fmla="*/ 217630 h 217895"/>
                <a:gd name="connsiteX2" fmla="*/ 2392239 w 2392239"/>
                <a:gd name="connsiteY2" fmla="*/ 66754 h 217895"/>
                <a:gd name="connsiteX0" fmla="*/ 0 w 2392239"/>
                <a:gd name="connsiteY0" fmla="*/ 12244 h 209116"/>
                <a:gd name="connsiteX1" fmla="*/ 996128 w 2392239"/>
                <a:gd name="connsiteY1" fmla="*/ 208840 h 209116"/>
                <a:gd name="connsiteX2" fmla="*/ 2392239 w 2392239"/>
                <a:gd name="connsiteY2" fmla="*/ 67108 h 209116"/>
                <a:gd name="connsiteX0" fmla="*/ 0 w 2392239"/>
                <a:gd name="connsiteY0" fmla="*/ 12981 h 211773"/>
                <a:gd name="connsiteX1" fmla="*/ 996128 w 2392239"/>
                <a:gd name="connsiteY1" fmla="*/ 209577 h 211773"/>
                <a:gd name="connsiteX2" fmla="*/ 2392239 w 2392239"/>
                <a:gd name="connsiteY2" fmla="*/ 67845 h 211773"/>
                <a:gd name="connsiteX0" fmla="*/ 0 w 1876641"/>
                <a:gd name="connsiteY0" fmla="*/ 12981 h 212573"/>
                <a:gd name="connsiteX1" fmla="*/ 996128 w 1876641"/>
                <a:gd name="connsiteY1" fmla="*/ 209577 h 212573"/>
                <a:gd name="connsiteX2" fmla="*/ 1876641 w 1876641"/>
                <a:gd name="connsiteY2" fmla="*/ 135939 h 212573"/>
                <a:gd name="connsiteX0" fmla="*/ 0 w 1876641"/>
                <a:gd name="connsiteY0" fmla="*/ 0 h 122958"/>
                <a:gd name="connsiteX1" fmla="*/ 1876641 w 1876641"/>
                <a:gd name="connsiteY1" fmla="*/ 122958 h 122958"/>
                <a:gd name="connsiteX0" fmla="*/ 0 w 1876641"/>
                <a:gd name="connsiteY0" fmla="*/ 1706 h 124664"/>
                <a:gd name="connsiteX1" fmla="*/ 1360482 w 1876641"/>
                <a:gd name="connsiteY1" fmla="*/ 5533 h 124664"/>
                <a:gd name="connsiteX2" fmla="*/ 1876641 w 1876641"/>
                <a:gd name="connsiteY2" fmla="*/ 124664 h 124664"/>
                <a:gd name="connsiteX0" fmla="*/ 0 w 2248465"/>
                <a:gd name="connsiteY0" fmla="*/ 139688 h 145221"/>
                <a:gd name="connsiteX1" fmla="*/ 1360482 w 2248465"/>
                <a:gd name="connsiteY1" fmla="*/ 143515 h 145221"/>
                <a:gd name="connsiteX2" fmla="*/ 2248465 w 2248465"/>
                <a:gd name="connsiteY2" fmla="*/ 0 h 145221"/>
                <a:gd name="connsiteX0" fmla="*/ 0 w 2248465"/>
                <a:gd name="connsiteY0" fmla="*/ 139688 h 139688"/>
                <a:gd name="connsiteX1" fmla="*/ 2248465 w 2248465"/>
                <a:gd name="connsiteY1" fmla="*/ 0 h 139688"/>
                <a:gd name="connsiteX0" fmla="*/ 0 w 493452"/>
                <a:gd name="connsiteY0" fmla="*/ 86186 h 86186"/>
                <a:gd name="connsiteX1" fmla="*/ 493452 w 493452"/>
                <a:gd name="connsiteY1" fmla="*/ 0 h 86186"/>
                <a:gd name="connsiteX0" fmla="*/ 0 w 493452"/>
                <a:gd name="connsiteY0" fmla="*/ 86186 h 86186"/>
                <a:gd name="connsiteX1" fmla="*/ 493452 w 493452"/>
                <a:gd name="connsiteY1" fmla="*/ 0 h 86186"/>
                <a:gd name="connsiteX0" fmla="*/ 0 w 493452"/>
                <a:gd name="connsiteY0" fmla="*/ 97521 h 97521"/>
                <a:gd name="connsiteX1" fmla="*/ 493452 w 493452"/>
                <a:gd name="connsiteY1" fmla="*/ 11335 h 97521"/>
                <a:gd name="connsiteX0" fmla="*/ 0 w 493452"/>
                <a:gd name="connsiteY0" fmla="*/ 86186 h 86186"/>
                <a:gd name="connsiteX1" fmla="*/ 493452 w 493452"/>
                <a:gd name="connsiteY1" fmla="*/ 0 h 86186"/>
                <a:gd name="connsiteX0" fmla="*/ 0 w 493452"/>
                <a:gd name="connsiteY0" fmla="*/ 86186 h 86186"/>
                <a:gd name="connsiteX1" fmla="*/ 493452 w 493452"/>
                <a:gd name="connsiteY1" fmla="*/ 0 h 86186"/>
                <a:gd name="connsiteX0" fmla="*/ 0 w 493452"/>
                <a:gd name="connsiteY0" fmla="*/ 49316 h 49316"/>
                <a:gd name="connsiteX1" fmla="*/ 493452 w 493452"/>
                <a:gd name="connsiteY1" fmla="*/ 6904 h 49316"/>
                <a:gd name="connsiteX0" fmla="*/ 0 w 493452"/>
                <a:gd name="connsiteY0" fmla="*/ 42412 h 42412"/>
                <a:gd name="connsiteX1" fmla="*/ 493452 w 493452"/>
                <a:gd name="connsiteY1" fmla="*/ 0 h 42412"/>
                <a:gd name="connsiteX0" fmla="*/ 0 w 465733"/>
                <a:gd name="connsiteY0" fmla="*/ 144390 h 144390"/>
                <a:gd name="connsiteX1" fmla="*/ 465733 w 465733"/>
                <a:gd name="connsiteY1" fmla="*/ 0 h 144390"/>
                <a:gd name="connsiteX0" fmla="*/ 0 w 465733"/>
                <a:gd name="connsiteY0" fmla="*/ 144390 h 144390"/>
                <a:gd name="connsiteX1" fmla="*/ 465733 w 465733"/>
                <a:gd name="connsiteY1" fmla="*/ 0 h 144390"/>
                <a:gd name="connsiteX0" fmla="*/ 0 w 465733"/>
                <a:gd name="connsiteY0" fmla="*/ 87563 h 87563"/>
                <a:gd name="connsiteX1" fmla="*/ 465733 w 465733"/>
                <a:gd name="connsiteY1" fmla="*/ 0 h 87563"/>
                <a:gd name="connsiteX0" fmla="*/ 0 w 465733"/>
                <a:gd name="connsiteY0" fmla="*/ 87563 h 87563"/>
                <a:gd name="connsiteX1" fmla="*/ 465733 w 465733"/>
                <a:gd name="connsiteY1" fmla="*/ 0 h 87563"/>
                <a:gd name="connsiteX0" fmla="*/ 0 w 465733"/>
                <a:gd name="connsiteY0" fmla="*/ 87563 h 87563"/>
                <a:gd name="connsiteX1" fmla="*/ 465733 w 465733"/>
                <a:gd name="connsiteY1" fmla="*/ 0 h 87563"/>
                <a:gd name="connsiteX0" fmla="*/ 0 w 470999"/>
                <a:gd name="connsiteY0" fmla="*/ 103062 h 103062"/>
                <a:gd name="connsiteX1" fmla="*/ 470999 w 470999"/>
                <a:gd name="connsiteY1" fmla="*/ 0 h 103062"/>
                <a:gd name="connsiteX0" fmla="*/ 0 w 470999"/>
                <a:gd name="connsiteY0" fmla="*/ 103062 h 103062"/>
                <a:gd name="connsiteX1" fmla="*/ 470999 w 470999"/>
                <a:gd name="connsiteY1" fmla="*/ 0 h 103062"/>
                <a:gd name="connsiteX0" fmla="*/ 0 w 600449"/>
                <a:gd name="connsiteY0" fmla="*/ 63148 h 63148"/>
                <a:gd name="connsiteX1" fmla="*/ 600449 w 600449"/>
                <a:gd name="connsiteY1" fmla="*/ 0 h 63148"/>
                <a:gd name="connsiteX0" fmla="*/ 0 w 600449"/>
                <a:gd name="connsiteY0" fmla="*/ 63148 h 63148"/>
                <a:gd name="connsiteX1" fmla="*/ 343791 w 600449"/>
                <a:gd name="connsiteY1" fmla="*/ 8647 h 63148"/>
                <a:gd name="connsiteX2" fmla="*/ 600449 w 600449"/>
                <a:gd name="connsiteY2" fmla="*/ 0 h 63148"/>
                <a:gd name="connsiteX0" fmla="*/ 0 w 600449"/>
                <a:gd name="connsiteY0" fmla="*/ 63148 h 63148"/>
                <a:gd name="connsiteX1" fmla="*/ 343791 w 600449"/>
                <a:gd name="connsiteY1" fmla="*/ 26790 h 63148"/>
                <a:gd name="connsiteX2" fmla="*/ 600449 w 600449"/>
                <a:gd name="connsiteY2" fmla="*/ 0 h 63148"/>
                <a:gd name="connsiteX0" fmla="*/ 0 w 600449"/>
                <a:gd name="connsiteY0" fmla="*/ 63148 h 63148"/>
                <a:gd name="connsiteX1" fmla="*/ 343791 w 600449"/>
                <a:gd name="connsiteY1" fmla="*/ 26790 h 63148"/>
                <a:gd name="connsiteX2" fmla="*/ 600449 w 600449"/>
                <a:gd name="connsiteY2" fmla="*/ 0 h 63148"/>
                <a:gd name="connsiteX0" fmla="*/ 0 w 600449"/>
                <a:gd name="connsiteY0" fmla="*/ 63148 h 63148"/>
                <a:gd name="connsiteX1" fmla="*/ 600449 w 600449"/>
                <a:gd name="connsiteY1" fmla="*/ 0 h 63148"/>
                <a:gd name="connsiteX0" fmla="*/ 0 w 664178"/>
                <a:gd name="connsiteY0" fmla="*/ 63148 h 63148"/>
                <a:gd name="connsiteX1" fmla="*/ 664178 w 664178"/>
                <a:gd name="connsiteY1" fmla="*/ 0 h 63148"/>
                <a:gd name="connsiteX0" fmla="*/ 0 w 572567"/>
                <a:gd name="connsiteY0" fmla="*/ 16256 h 16256"/>
                <a:gd name="connsiteX1" fmla="*/ 572567 w 572567"/>
                <a:gd name="connsiteY1" fmla="*/ 0 h 16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2567" h="16256">
                  <a:moveTo>
                    <a:pt x="0" y="16256"/>
                  </a:moveTo>
                  <a:lnTo>
                    <a:pt x="572567" y="0"/>
                  </a:lnTo>
                </a:path>
              </a:pathLst>
            </a:custGeom>
            <a:noFill/>
            <a:ln w="19050">
              <a:solidFill>
                <a:srgbClr val="0070C0">
                  <a:alpha val="25098"/>
                </a:srgb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4" name="Group 243"/>
          <p:cNvGrpSpPr/>
          <p:nvPr/>
        </p:nvGrpSpPr>
        <p:grpSpPr>
          <a:xfrm>
            <a:off x="2784251" y="3572801"/>
            <a:ext cx="4709028" cy="209823"/>
            <a:chOff x="586740" y="2255781"/>
            <a:chExt cx="6902815" cy="307573"/>
          </a:xfrm>
        </p:grpSpPr>
        <p:grpSp>
          <p:nvGrpSpPr>
            <p:cNvPr id="245" name="Group 244"/>
            <p:cNvGrpSpPr/>
            <p:nvPr/>
          </p:nvGrpSpPr>
          <p:grpSpPr>
            <a:xfrm>
              <a:off x="586740" y="2341572"/>
              <a:ext cx="6902815" cy="161665"/>
              <a:chOff x="586740" y="2341572"/>
              <a:chExt cx="6902815" cy="161665"/>
            </a:xfrm>
          </p:grpSpPr>
          <p:sp>
            <p:nvSpPr>
              <p:cNvPr id="261" name="Rectangle 260"/>
              <p:cNvSpPr/>
              <p:nvPr/>
            </p:nvSpPr>
            <p:spPr>
              <a:xfrm>
                <a:off x="586740" y="2364431"/>
                <a:ext cx="45719" cy="45719"/>
              </a:xfrm>
              <a:prstGeom prst="rect">
                <a:avLst/>
              </a:prstGeom>
              <a:noFill/>
              <a:ln w="19050">
                <a:solidFill>
                  <a:srgbClr val="0070C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Rectangle 261"/>
              <p:cNvSpPr/>
              <p:nvPr/>
            </p:nvSpPr>
            <p:spPr>
              <a:xfrm>
                <a:off x="1676400" y="2341572"/>
                <a:ext cx="45719" cy="45719"/>
              </a:xfrm>
              <a:prstGeom prst="rect">
                <a:avLst/>
              </a:prstGeom>
              <a:noFill/>
              <a:ln w="19050">
                <a:solidFill>
                  <a:srgbClr val="0070C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Rectangle 262"/>
              <p:cNvSpPr/>
              <p:nvPr/>
            </p:nvSpPr>
            <p:spPr>
              <a:xfrm>
                <a:off x="2514600" y="2364430"/>
                <a:ext cx="45719" cy="45719"/>
              </a:xfrm>
              <a:prstGeom prst="rect">
                <a:avLst/>
              </a:prstGeom>
              <a:noFill/>
              <a:ln w="19050">
                <a:solidFill>
                  <a:srgbClr val="0070C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Rectangle 263"/>
              <p:cNvSpPr/>
              <p:nvPr/>
            </p:nvSpPr>
            <p:spPr>
              <a:xfrm>
                <a:off x="3581400" y="2387291"/>
                <a:ext cx="45719" cy="45719"/>
              </a:xfrm>
              <a:prstGeom prst="rect">
                <a:avLst/>
              </a:prstGeom>
              <a:noFill/>
              <a:ln w="19050">
                <a:solidFill>
                  <a:srgbClr val="0070C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Rectangle 264"/>
              <p:cNvSpPr/>
              <p:nvPr/>
            </p:nvSpPr>
            <p:spPr>
              <a:xfrm>
                <a:off x="4522790" y="2387291"/>
                <a:ext cx="45719" cy="45719"/>
              </a:xfrm>
              <a:prstGeom prst="rect">
                <a:avLst/>
              </a:prstGeom>
              <a:noFill/>
              <a:ln w="19050">
                <a:solidFill>
                  <a:srgbClr val="0070C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Rectangle 265"/>
              <p:cNvSpPr/>
              <p:nvPr/>
            </p:nvSpPr>
            <p:spPr>
              <a:xfrm>
                <a:off x="5507833" y="2410150"/>
                <a:ext cx="45719" cy="45719"/>
              </a:xfrm>
              <a:prstGeom prst="rect">
                <a:avLst/>
              </a:prstGeom>
              <a:noFill/>
              <a:ln w="19050">
                <a:solidFill>
                  <a:srgbClr val="0070C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Rectangle 266"/>
              <p:cNvSpPr/>
              <p:nvPr/>
            </p:nvSpPr>
            <p:spPr>
              <a:xfrm>
                <a:off x="6446519" y="2456246"/>
                <a:ext cx="45719" cy="45719"/>
              </a:xfrm>
              <a:prstGeom prst="rect">
                <a:avLst/>
              </a:prstGeom>
              <a:noFill/>
              <a:ln w="19050">
                <a:solidFill>
                  <a:srgbClr val="0070C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Rectangle 267"/>
              <p:cNvSpPr/>
              <p:nvPr/>
            </p:nvSpPr>
            <p:spPr>
              <a:xfrm>
                <a:off x="7443836" y="2457518"/>
                <a:ext cx="45719" cy="45719"/>
              </a:xfrm>
              <a:prstGeom prst="rect">
                <a:avLst/>
              </a:prstGeom>
              <a:noFill/>
              <a:ln w="19050">
                <a:solidFill>
                  <a:srgbClr val="0070C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6" name="Group 245"/>
            <p:cNvGrpSpPr/>
            <p:nvPr/>
          </p:nvGrpSpPr>
          <p:grpSpPr>
            <a:xfrm>
              <a:off x="609599" y="2309312"/>
              <a:ext cx="2998770" cy="184604"/>
              <a:chOff x="1251203" y="2871837"/>
              <a:chExt cx="2998770" cy="184604"/>
            </a:xfrm>
          </p:grpSpPr>
          <p:sp>
            <p:nvSpPr>
              <p:cNvPr id="257" name="Oval 39"/>
              <p:cNvSpPr/>
              <p:nvPr/>
            </p:nvSpPr>
            <p:spPr>
              <a:xfrm>
                <a:off x="1251203" y="2966350"/>
                <a:ext cx="1603257" cy="90091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32021"/>
                  <a:gd name="connsiteY0" fmla="*/ 12981 h 212739"/>
                  <a:gd name="connsiteX1" fmla="*/ 996128 w 1832021"/>
                  <a:gd name="connsiteY1" fmla="*/ 209577 h 212739"/>
                  <a:gd name="connsiteX2" fmla="*/ 1832021 w 1832021"/>
                  <a:gd name="connsiteY2" fmla="*/ 145667 h 212739"/>
                  <a:gd name="connsiteX0" fmla="*/ 0 w 1832021"/>
                  <a:gd name="connsiteY0" fmla="*/ 12981 h 214586"/>
                  <a:gd name="connsiteX1" fmla="*/ 996128 w 1832021"/>
                  <a:gd name="connsiteY1" fmla="*/ 209577 h 214586"/>
                  <a:gd name="connsiteX2" fmla="*/ 1832021 w 1832021"/>
                  <a:gd name="connsiteY2" fmla="*/ 145667 h 214586"/>
                  <a:gd name="connsiteX0" fmla="*/ 0 w 1898894"/>
                  <a:gd name="connsiteY0" fmla="*/ 12981 h 213950"/>
                  <a:gd name="connsiteX1" fmla="*/ 996128 w 1898894"/>
                  <a:gd name="connsiteY1" fmla="*/ 209577 h 213950"/>
                  <a:gd name="connsiteX2" fmla="*/ 1898894 w 1898894"/>
                  <a:gd name="connsiteY2" fmla="*/ 129265 h 213950"/>
                  <a:gd name="connsiteX0" fmla="*/ 0 w 1898894"/>
                  <a:gd name="connsiteY0" fmla="*/ 12981 h 215118"/>
                  <a:gd name="connsiteX1" fmla="*/ 996128 w 1898894"/>
                  <a:gd name="connsiteY1" fmla="*/ 209577 h 215118"/>
                  <a:gd name="connsiteX2" fmla="*/ 1898894 w 1898894"/>
                  <a:gd name="connsiteY2" fmla="*/ 129265 h 215118"/>
                  <a:gd name="connsiteX0" fmla="*/ 0 w 1898894"/>
                  <a:gd name="connsiteY0" fmla="*/ 0 h 116284"/>
                  <a:gd name="connsiteX1" fmla="*/ 1898894 w 1898894"/>
                  <a:gd name="connsiteY1" fmla="*/ 116284 h 116284"/>
                  <a:gd name="connsiteX0" fmla="*/ 0 w 1898894"/>
                  <a:gd name="connsiteY0" fmla="*/ 0 h 141599"/>
                  <a:gd name="connsiteX1" fmla="*/ 1898894 w 1898894"/>
                  <a:gd name="connsiteY1" fmla="*/ 116284 h 141599"/>
                  <a:gd name="connsiteX0" fmla="*/ 0 w 1903852"/>
                  <a:gd name="connsiteY0" fmla="*/ 0 h 116027"/>
                  <a:gd name="connsiteX1" fmla="*/ 1903852 w 1903852"/>
                  <a:gd name="connsiteY1" fmla="*/ 87101 h 116027"/>
                  <a:gd name="connsiteX0" fmla="*/ 0 w 1903852"/>
                  <a:gd name="connsiteY0" fmla="*/ 0 h 128259"/>
                  <a:gd name="connsiteX1" fmla="*/ 1903852 w 1903852"/>
                  <a:gd name="connsiteY1" fmla="*/ 87101 h 128259"/>
                  <a:gd name="connsiteX0" fmla="*/ 0 w 1908810"/>
                  <a:gd name="connsiteY0" fmla="*/ 0 h 104334"/>
                  <a:gd name="connsiteX1" fmla="*/ 1908810 w 1908810"/>
                  <a:gd name="connsiteY1" fmla="*/ 57918 h 104334"/>
                  <a:gd name="connsiteX0" fmla="*/ 0 w 1908810"/>
                  <a:gd name="connsiteY0" fmla="*/ 0 h 136462"/>
                  <a:gd name="connsiteX1" fmla="*/ 1908810 w 1908810"/>
                  <a:gd name="connsiteY1" fmla="*/ 57918 h 136462"/>
                  <a:gd name="connsiteX0" fmla="*/ 0 w 1493031"/>
                  <a:gd name="connsiteY0" fmla="*/ 0 h 174740"/>
                  <a:gd name="connsiteX1" fmla="*/ 1493031 w 1493031"/>
                  <a:gd name="connsiteY1" fmla="*/ 105508 h 174740"/>
                  <a:gd name="connsiteX0" fmla="*/ 0 w 1493031"/>
                  <a:gd name="connsiteY0" fmla="*/ 0 h 153057"/>
                  <a:gd name="connsiteX1" fmla="*/ 1493031 w 1493031"/>
                  <a:gd name="connsiteY1" fmla="*/ 105508 h 153057"/>
                  <a:gd name="connsiteX0" fmla="*/ 0 w 1493031"/>
                  <a:gd name="connsiteY0" fmla="*/ 0 h 110774"/>
                  <a:gd name="connsiteX1" fmla="*/ 1493031 w 1493031"/>
                  <a:gd name="connsiteY1" fmla="*/ 53847 h 110774"/>
                  <a:gd name="connsiteX0" fmla="*/ 0 w 1656379"/>
                  <a:gd name="connsiteY0" fmla="*/ 0 h 99845"/>
                  <a:gd name="connsiteX1" fmla="*/ 1656379 w 1656379"/>
                  <a:gd name="connsiteY1" fmla="*/ 39707 h 99845"/>
                  <a:gd name="connsiteX0" fmla="*/ 0 w 1656379"/>
                  <a:gd name="connsiteY0" fmla="*/ 0 h 87300"/>
                  <a:gd name="connsiteX1" fmla="*/ 1656379 w 1656379"/>
                  <a:gd name="connsiteY1" fmla="*/ 39707 h 87300"/>
                  <a:gd name="connsiteX0" fmla="*/ 0 w 1634188"/>
                  <a:gd name="connsiteY0" fmla="*/ 0 h 90091"/>
                  <a:gd name="connsiteX1" fmla="*/ 1634188 w 1634188"/>
                  <a:gd name="connsiteY1" fmla="*/ 43335 h 90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4188" h="90091">
                    <a:moveTo>
                      <a:pt x="0" y="0"/>
                    </a:moveTo>
                    <a:cubicBezTo>
                      <a:pt x="632965" y="38761"/>
                      <a:pt x="837230" y="153903"/>
                      <a:pt x="1634188" y="43335"/>
                    </a:cubicBezTo>
                  </a:path>
                </a:pathLst>
              </a:custGeom>
              <a:noFill/>
              <a:ln w="19050">
                <a:solidFill>
                  <a:srgbClr val="0070C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Oval 39"/>
              <p:cNvSpPr/>
              <p:nvPr/>
            </p:nvSpPr>
            <p:spPr>
              <a:xfrm>
                <a:off x="2344165" y="2899658"/>
                <a:ext cx="513636" cy="33366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2392239"/>
                  <a:gd name="connsiteY0" fmla="*/ 19922 h 118396"/>
                  <a:gd name="connsiteX1" fmla="*/ 1154370 w 2392239"/>
                  <a:gd name="connsiteY1" fmla="*/ 114736 h 118396"/>
                  <a:gd name="connsiteX2" fmla="*/ 2392239 w 2392239"/>
                  <a:gd name="connsiteY2" fmla="*/ 74786 h 118396"/>
                  <a:gd name="connsiteX0" fmla="*/ 0 w 2392239"/>
                  <a:gd name="connsiteY0" fmla="*/ 12580 h 126480"/>
                  <a:gd name="connsiteX1" fmla="*/ 1154370 w 2392239"/>
                  <a:gd name="connsiteY1" fmla="*/ 107394 h 126480"/>
                  <a:gd name="connsiteX2" fmla="*/ 2392239 w 2392239"/>
                  <a:gd name="connsiteY2" fmla="*/ 67444 h 126480"/>
                  <a:gd name="connsiteX0" fmla="*/ 0 w 2392239"/>
                  <a:gd name="connsiteY0" fmla="*/ 12289 h 128606"/>
                  <a:gd name="connsiteX1" fmla="*/ 1154370 w 2392239"/>
                  <a:gd name="connsiteY1" fmla="*/ 107103 h 128606"/>
                  <a:gd name="connsiteX2" fmla="*/ 2392239 w 2392239"/>
                  <a:gd name="connsiteY2" fmla="*/ 67153 h 128606"/>
                  <a:gd name="connsiteX0" fmla="*/ 0 w 1682954"/>
                  <a:gd name="connsiteY0" fmla="*/ 12289 h 128606"/>
                  <a:gd name="connsiteX1" fmla="*/ 1154370 w 1682954"/>
                  <a:gd name="connsiteY1" fmla="*/ 107103 h 128606"/>
                  <a:gd name="connsiteX2" fmla="*/ 1680590 w 1682954"/>
                  <a:gd name="connsiteY2" fmla="*/ 79306 h 128606"/>
                  <a:gd name="connsiteX0" fmla="*/ 0 w 1652559"/>
                  <a:gd name="connsiteY0" fmla="*/ 12289 h 128606"/>
                  <a:gd name="connsiteX1" fmla="*/ 1154370 w 1652559"/>
                  <a:gd name="connsiteY1" fmla="*/ 107103 h 128606"/>
                  <a:gd name="connsiteX2" fmla="*/ 1645751 w 1652559"/>
                  <a:gd name="connsiteY2" fmla="*/ 51767 h 128606"/>
                  <a:gd name="connsiteX0" fmla="*/ 0 w 1613568"/>
                  <a:gd name="connsiteY0" fmla="*/ 12289 h 128606"/>
                  <a:gd name="connsiteX1" fmla="*/ 1154370 w 1613568"/>
                  <a:gd name="connsiteY1" fmla="*/ 107103 h 128606"/>
                  <a:gd name="connsiteX2" fmla="*/ 1595980 w 1613568"/>
                  <a:gd name="connsiteY2" fmla="*/ 60947 h 128606"/>
                  <a:gd name="connsiteX0" fmla="*/ 0 w 1579452"/>
                  <a:gd name="connsiteY0" fmla="*/ 12289 h 128606"/>
                  <a:gd name="connsiteX1" fmla="*/ 1154370 w 1579452"/>
                  <a:gd name="connsiteY1" fmla="*/ 107103 h 128606"/>
                  <a:gd name="connsiteX2" fmla="*/ 1546210 w 1579452"/>
                  <a:gd name="connsiteY2" fmla="*/ 60947 h 128606"/>
                  <a:gd name="connsiteX0" fmla="*/ 0 w 1664247"/>
                  <a:gd name="connsiteY0" fmla="*/ 12289 h 128606"/>
                  <a:gd name="connsiteX1" fmla="*/ 1154370 w 1664247"/>
                  <a:gd name="connsiteY1" fmla="*/ 107103 h 128606"/>
                  <a:gd name="connsiteX2" fmla="*/ 1659499 w 1664247"/>
                  <a:gd name="connsiteY2" fmla="*/ 60947 h 128606"/>
                  <a:gd name="connsiteX0" fmla="*/ 0 w 1647453"/>
                  <a:gd name="connsiteY0" fmla="*/ 19540 h 135857"/>
                  <a:gd name="connsiteX1" fmla="*/ 1154370 w 1647453"/>
                  <a:gd name="connsiteY1" fmla="*/ 114354 h 135857"/>
                  <a:gd name="connsiteX2" fmla="*/ 1639591 w 1647453"/>
                  <a:gd name="connsiteY2" fmla="*/ 31479 h 135857"/>
                  <a:gd name="connsiteX0" fmla="*/ 0 w 1655745"/>
                  <a:gd name="connsiteY0" fmla="*/ 12289 h 128606"/>
                  <a:gd name="connsiteX1" fmla="*/ 1154370 w 1655745"/>
                  <a:gd name="connsiteY1" fmla="*/ 107103 h 128606"/>
                  <a:gd name="connsiteX2" fmla="*/ 1649546 w 1655745"/>
                  <a:gd name="connsiteY2" fmla="*/ 70126 h 128606"/>
                  <a:gd name="connsiteX0" fmla="*/ 0 w 1154370"/>
                  <a:gd name="connsiteY0" fmla="*/ 12289 h 128606"/>
                  <a:gd name="connsiteX1" fmla="*/ 1154370 w 1154370"/>
                  <a:gd name="connsiteY1" fmla="*/ 107103 h 128606"/>
                  <a:gd name="connsiteX0" fmla="*/ 0 w 1662030"/>
                  <a:gd name="connsiteY0" fmla="*/ 16986 h 58280"/>
                  <a:gd name="connsiteX1" fmla="*/ 1662030 w 1662030"/>
                  <a:gd name="connsiteY1" fmla="*/ 29186 h 58280"/>
                  <a:gd name="connsiteX0" fmla="*/ 0 w 1662030"/>
                  <a:gd name="connsiteY0" fmla="*/ 9565 h 125302"/>
                  <a:gd name="connsiteX1" fmla="*/ 1662030 w 1662030"/>
                  <a:gd name="connsiteY1" fmla="*/ 21765 h 125302"/>
                  <a:gd name="connsiteX0" fmla="*/ 0 w 1272450"/>
                  <a:gd name="connsiteY0" fmla="*/ 8825 h 150678"/>
                  <a:gd name="connsiteX1" fmla="*/ 1272450 w 1272450"/>
                  <a:gd name="connsiteY1" fmla="*/ 53101 h 150678"/>
                  <a:gd name="connsiteX0" fmla="*/ 0 w 1272450"/>
                  <a:gd name="connsiteY0" fmla="*/ 62970 h 120924"/>
                  <a:gd name="connsiteX1" fmla="*/ 1272450 w 1272450"/>
                  <a:gd name="connsiteY1" fmla="*/ 0 h 120924"/>
                  <a:gd name="connsiteX0" fmla="*/ 83295 w 463467"/>
                  <a:gd name="connsiteY0" fmla="*/ 62970 h 120924"/>
                  <a:gd name="connsiteX1" fmla="*/ 463467 w 463467"/>
                  <a:gd name="connsiteY1" fmla="*/ 0 h 120924"/>
                  <a:gd name="connsiteX0" fmla="*/ 26225 w 551090"/>
                  <a:gd name="connsiteY0" fmla="*/ 80759 h 125959"/>
                  <a:gd name="connsiteX1" fmla="*/ 551091 w 551090"/>
                  <a:gd name="connsiteY1" fmla="*/ 0 h 125959"/>
                  <a:gd name="connsiteX0" fmla="*/ 0 w 524866"/>
                  <a:gd name="connsiteY0" fmla="*/ 80759 h 80759"/>
                  <a:gd name="connsiteX1" fmla="*/ 524866 w 524866"/>
                  <a:gd name="connsiteY1" fmla="*/ 0 h 80759"/>
                  <a:gd name="connsiteX0" fmla="*/ 0 w 524866"/>
                  <a:gd name="connsiteY0" fmla="*/ 80759 h 80759"/>
                  <a:gd name="connsiteX1" fmla="*/ 524866 w 524866"/>
                  <a:gd name="connsiteY1" fmla="*/ 0 h 80759"/>
                  <a:gd name="connsiteX0" fmla="*/ 0 w 544158"/>
                  <a:gd name="connsiteY0" fmla="*/ 62970 h 62970"/>
                  <a:gd name="connsiteX1" fmla="*/ 544158 w 544158"/>
                  <a:gd name="connsiteY1" fmla="*/ 0 h 62970"/>
                  <a:gd name="connsiteX0" fmla="*/ 0 w 525593"/>
                  <a:gd name="connsiteY0" fmla="*/ 62970 h 62970"/>
                  <a:gd name="connsiteX1" fmla="*/ 525593 w 525593"/>
                  <a:gd name="connsiteY1" fmla="*/ 0 h 62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25593" h="62970">
                    <a:moveTo>
                      <a:pt x="0" y="62970"/>
                    </a:moveTo>
                    <a:cubicBezTo>
                      <a:pt x="163985" y="45639"/>
                      <a:pt x="322650" y="65973"/>
                      <a:pt x="525593" y="0"/>
                    </a:cubicBezTo>
                  </a:path>
                </a:pathLst>
              </a:custGeom>
              <a:noFill/>
              <a:ln w="19050">
                <a:solidFill>
                  <a:srgbClr val="0070C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Oval 39"/>
              <p:cNvSpPr/>
              <p:nvPr/>
            </p:nvSpPr>
            <p:spPr>
              <a:xfrm>
                <a:off x="2880492" y="2871837"/>
                <a:ext cx="1369481" cy="96352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2392239"/>
                  <a:gd name="connsiteY0" fmla="*/ 19922 h 118396"/>
                  <a:gd name="connsiteX1" fmla="*/ 1154370 w 2392239"/>
                  <a:gd name="connsiteY1" fmla="*/ 114736 h 118396"/>
                  <a:gd name="connsiteX2" fmla="*/ 2392239 w 2392239"/>
                  <a:gd name="connsiteY2" fmla="*/ 74786 h 118396"/>
                  <a:gd name="connsiteX0" fmla="*/ 0 w 2392239"/>
                  <a:gd name="connsiteY0" fmla="*/ 12580 h 126480"/>
                  <a:gd name="connsiteX1" fmla="*/ 1154370 w 2392239"/>
                  <a:gd name="connsiteY1" fmla="*/ 107394 h 126480"/>
                  <a:gd name="connsiteX2" fmla="*/ 2392239 w 2392239"/>
                  <a:gd name="connsiteY2" fmla="*/ 67444 h 126480"/>
                  <a:gd name="connsiteX0" fmla="*/ 0 w 2392239"/>
                  <a:gd name="connsiteY0" fmla="*/ 12289 h 128606"/>
                  <a:gd name="connsiteX1" fmla="*/ 1154370 w 2392239"/>
                  <a:gd name="connsiteY1" fmla="*/ 107103 h 128606"/>
                  <a:gd name="connsiteX2" fmla="*/ 2392239 w 2392239"/>
                  <a:gd name="connsiteY2" fmla="*/ 67153 h 128606"/>
                  <a:gd name="connsiteX0" fmla="*/ 0 w 1682954"/>
                  <a:gd name="connsiteY0" fmla="*/ 12289 h 128606"/>
                  <a:gd name="connsiteX1" fmla="*/ 1154370 w 1682954"/>
                  <a:gd name="connsiteY1" fmla="*/ 107103 h 128606"/>
                  <a:gd name="connsiteX2" fmla="*/ 1680590 w 1682954"/>
                  <a:gd name="connsiteY2" fmla="*/ 79306 h 128606"/>
                  <a:gd name="connsiteX0" fmla="*/ 0 w 1440398"/>
                  <a:gd name="connsiteY0" fmla="*/ 235510 h 351827"/>
                  <a:gd name="connsiteX1" fmla="*/ 1154370 w 1440398"/>
                  <a:gd name="connsiteY1" fmla="*/ 330324 h 351827"/>
                  <a:gd name="connsiteX2" fmla="*/ 1232516 w 1440398"/>
                  <a:gd name="connsiteY2" fmla="*/ 10859 h 351827"/>
                  <a:gd name="connsiteX0" fmla="*/ 0 w 1154370"/>
                  <a:gd name="connsiteY0" fmla="*/ 12289 h 128606"/>
                  <a:gd name="connsiteX1" fmla="*/ 1154370 w 1154370"/>
                  <a:gd name="connsiteY1" fmla="*/ 107103 h 128606"/>
                  <a:gd name="connsiteX0" fmla="*/ 0 w 759010"/>
                  <a:gd name="connsiteY0" fmla="*/ 17183 h 56332"/>
                  <a:gd name="connsiteX1" fmla="*/ 759010 w 759010"/>
                  <a:gd name="connsiteY1" fmla="*/ 26928 h 56332"/>
                  <a:gd name="connsiteX0" fmla="*/ 0 w 759010"/>
                  <a:gd name="connsiteY0" fmla="*/ 93389 h 103135"/>
                  <a:gd name="connsiteX1" fmla="*/ 759010 w 759010"/>
                  <a:gd name="connsiteY1" fmla="*/ 103134 h 103135"/>
                  <a:gd name="connsiteX0" fmla="*/ 0 w 759010"/>
                  <a:gd name="connsiteY0" fmla="*/ 63263 h 73007"/>
                  <a:gd name="connsiteX1" fmla="*/ 759010 w 759010"/>
                  <a:gd name="connsiteY1" fmla="*/ 73008 h 73007"/>
                  <a:gd name="connsiteX0" fmla="*/ 0 w 459868"/>
                  <a:gd name="connsiteY0" fmla="*/ 105095 h 105095"/>
                  <a:gd name="connsiteX1" fmla="*/ 459868 w 459868"/>
                  <a:gd name="connsiteY1" fmla="*/ 50691 h 105095"/>
                  <a:gd name="connsiteX0" fmla="*/ 0 w 459868"/>
                  <a:gd name="connsiteY0" fmla="*/ 68036 h 68036"/>
                  <a:gd name="connsiteX1" fmla="*/ 459868 w 459868"/>
                  <a:gd name="connsiteY1" fmla="*/ 13632 h 68036"/>
                  <a:gd name="connsiteX0" fmla="*/ 0 w 459868"/>
                  <a:gd name="connsiteY0" fmla="*/ 76708 h 76708"/>
                  <a:gd name="connsiteX1" fmla="*/ 459868 w 459868"/>
                  <a:gd name="connsiteY1" fmla="*/ 22304 h 76708"/>
                  <a:gd name="connsiteX0" fmla="*/ 0 w 658137"/>
                  <a:gd name="connsiteY0" fmla="*/ 126478 h 126478"/>
                  <a:gd name="connsiteX1" fmla="*/ 658137 w 658137"/>
                  <a:gd name="connsiteY1" fmla="*/ 7923 h 126478"/>
                  <a:gd name="connsiteX0" fmla="*/ 0 w 658137"/>
                  <a:gd name="connsiteY0" fmla="*/ 144844 h 144844"/>
                  <a:gd name="connsiteX1" fmla="*/ 658137 w 658137"/>
                  <a:gd name="connsiteY1" fmla="*/ 26289 h 144844"/>
                  <a:gd name="connsiteX0" fmla="*/ 0 w 658137"/>
                  <a:gd name="connsiteY0" fmla="*/ 136763 h 136763"/>
                  <a:gd name="connsiteX1" fmla="*/ 658137 w 658137"/>
                  <a:gd name="connsiteY1" fmla="*/ 18208 h 136763"/>
                  <a:gd name="connsiteX0" fmla="*/ 0 w 658137"/>
                  <a:gd name="connsiteY0" fmla="*/ 234529 h 234529"/>
                  <a:gd name="connsiteX1" fmla="*/ 658137 w 658137"/>
                  <a:gd name="connsiteY1" fmla="*/ 115974 h 234529"/>
                  <a:gd name="connsiteX0" fmla="*/ 0 w 663423"/>
                  <a:gd name="connsiteY0" fmla="*/ 169879 h 169878"/>
                  <a:gd name="connsiteX1" fmla="*/ 663423 w 663423"/>
                  <a:gd name="connsiteY1" fmla="*/ 139070 h 169878"/>
                  <a:gd name="connsiteX0" fmla="*/ 0 w 663423"/>
                  <a:gd name="connsiteY0" fmla="*/ 162557 h 162557"/>
                  <a:gd name="connsiteX1" fmla="*/ 663423 w 663423"/>
                  <a:gd name="connsiteY1" fmla="*/ 131748 h 162557"/>
                  <a:gd name="connsiteX0" fmla="*/ 0 w 663423"/>
                  <a:gd name="connsiteY0" fmla="*/ 132322 h 132322"/>
                  <a:gd name="connsiteX1" fmla="*/ 663423 w 663423"/>
                  <a:gd name="connsiteY1" fmla="*/ 101513 h 132322"/>
                  <a:gd name="connsiteX0" fmla="*/ 0 w 1574994"/>
                  <a:gd name="connsiteY0" fmla="*/ 49485 h 169895"/>
                  <a:gd name="connsiteX1" fmla="*/ 1574994 w 1574994"/>
                  <a:gd name="connsiteY1" fmla="*/ 169895 h 169895"/>
                  <a:gd name="connsiteX0" fmla="*/ 0 w 1444769"/>
                  <a:gd name="connsiteY0" fmla="*/ 43636 h 181837"/>
                  <a:gd name="connsiteX1" fmla="*/ 1444769 w 1444769"/>
                  <a:gd name="connsiteY1" fmla="*/ 181837 h 181837"/>
                  <a:gd name="connsiteX0" fmla="*/ 0 w 1401361"/>
                  <a:gd name="connsiteY0" fmla="*/ 43636 h 181837"/>
                  <a:gd name="connsiteX1" fmla="*/ 1401361 w 1401361"/>
                  <a:gd name="connsiteY1" fmla="*/ 181837 h 181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01361" h="181837">
                    <a:moveTo>
                      <a:pt x="0" y="43636"/>
                    </a:moveTo>
                    <a:cubicBezTo>
                      <a:pt x="218293" y="-29893"/>
                      <a:pt x="1156360" y="-26856"/>
                      <a:pt x="1401361" y="181837"/>
                    </a:cubicBezTo>
                  </a:path>
                </a:pathLst>
              </a:custGeom>
              <a:noFill/>
              <a:ln w="19050">
                <a:solidFill>
                  <a:srgbClr val="0070C0">
                    <a:alpha val="25098"/>
                  </a:srgb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0" name="Oval 39"/>
              <p:cNvSpPr/>
              <p:nvPr/>
            </p:nvSpPr>
            <p:spPr>
              <a:xfrm>
                <a:off x="2866353" y="2955356"/>
                <a:ext cx="315970" cy="51215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76641"/>
                  <a:gd name="connsiteY0" fmla="*/ 0 h 122958"/>
                  <a:gd name="connsiteX1" fmla="*/ 1876641 w 1876641"/>
                  <a:gd name="connsiteY1" fmla="*/ 122958 h 122958"/>
                  <a:gd name="connsiteX0" fmla="*/ 0 w 1876641"/>
                  <a:gd name="connsiteY0" fmla="*/ 1706 h 124664"/>
                  <a:gd name="connsiteX1" fmla="*/ 1360482 w 1876641"/>
                  <a:gd name="connsiteY1" fmla="*/ 5533 h 124664"/>
                  <a:gd name="connsiteX2" fmla="*/ 1876641 w 1876641"/>
                  <a:gd name="connsiteY2" fmla="*/ 124664 h 124664"/>
                  <a:gd name="connsiteX0" fmla="*/ 0 w 2248465"/>
                  <a:gd name="connsiteY0" fmla="*/ 139688 h 145221"/>
                  <a:gd name="connsiteX1" fmla="*/ 1360482 w 2248465"/>
                  <a:gd name="connsiteY1" fmla="*/ 143515 h 145221"/>
                  <a:gd name="connsiteX2" fmla="*/ 2248465 w 2248465"/>
                  <a:gd name="connsiteY2" fmla="*/ 0 h 145221"/>
                  <a:gd name="connsiteX0" fmla="*/ 0 w 2248465"/>
                  <a:gd name="connsiteY0" fmla="*/ 139688 h 139688"/>
                  <a:gd name="connsiteX1" fmla="*/ 2248465 w 2248465"/>
                  <a:gd name="connsiteY1" fmla="*/ 0 h 139688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97521 h 97521"/>
                  <a:gd name="connsiteX1" fmla="*/ 493452 w 493452"/>
                  <a:gd name="connsiteY1" fmla="*/ 11335 h 97521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49316 h 49316"/>
                  <a:gd name="connsiteX1" fmla="*/ 493452 w 493452"/>
                  <a:gd name="connsiteY1" fmla="*/ 6904 h 49316"/>
                  <a:gd name="connsiteX0" fmla="*/ 0 w 493452"/>
                  <a:gd name="connsiteY0" fmla="*/ 42412 h 42412"/>
                  <a:gd name="connsiteX1" fmla="*/ 493452 w 493452"/>
                  <a:gd name="connsiteY1" fmla="*/ 0 h 42412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80608"/>
                  <a:gd name="connsiteY0" fmla="*/ 65355 h 65355"/>
                  <a:gd name="connsiteX1" fmla="*/ 480608 w 480608"/>
                  <a:gd name="connsiteY1" fmla="*/ 0 h 65355"/>
                  <a:gd name="connsiteX0" fmla="*/ 0 w 322065"/>
                  <a:gd name="connsiteY0" fmla="*/ 51215 h 51215"/>
                  <a:gd name="connsiteX1" fmla="*/ 322065 w 322065"/>
                  <a:gd name="connsiteY1" fmla="*/ 0 h 51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2065" h="51215">
                    <a:moveTo>
                      <a:pt x="0" y="51215"/>
                    </a:moveTo>
                    <a:lnTo>
                      <a:pt x="322065" y="0"/>
                    </a:lnTo>
                  </a:path>
                </a:pathLst>
              </a:custGeom>
              <a:noFill/>
              <a:ln w="19050">
                <a:solidFill>
                  <a:srgbClr val="0070C0">
                    <a:alpha val="25098"/>
                  </a:srgb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7" name="Group 246"/>
            <p:cNvGrpSpPr/>
            <p:nvPr/>
          </p:nvGrpSpPr>
          <p:grpSpPr>
            <a:xfrm>
              <a:off x="2590800" y="2255781"/>
              <a:ext cx="2936720" cy="241271"/>
              <a:chOff x="1251204" y="2841618"/>
              <a:chExt cx="2936720" cy="241271"/>
            </a:xfrm>
          </p:grpSpPr>
          <p:sp>
            <p:nvSpPr>
              <p:cNvPr id="253" name="Oval 39"/>
              <p:cNvSpPr/>
              <p:nvPr/>
            </p:nvSpPr>
            <p:spPr>
              <a:xfrm>
                <a:off x="1251204" y="2966350"/>
                <a:ext cx="1559714" cy="116539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32021"/>
                  <a:gd name="connsiteY0" fmla="*/ 12981 h 212739"/>
                  <a:gd name="connsiteX1" fmla="*/ 996128 w 1832021"/>
                  <a:gd name="connsiteY1" fmla="*/ 209577 h 212739"/>
                  <a:gd name="connsiteX2" fmla="*/ 1832021 w 1832021"/>
                  <a:gd name="connsiteY2" fmla="*/ 145667 h 212739"/>
                  <a:gd name="connsiteX0" fmla="*/ 0 w 1832021"/>
                  <a:gd name="connsiteY0" fmla="*/ 12981 h 214586"/>
                  <a:gd name="connsiteX1" fmla="*/ 996128 w 1832021"/>
                  <a:gd name="connsiteY1" fmla="*/ 209577 h 214586"/>
                  <a:gd name="connsiteX2" fmla="*/ 1832021 w 1832021"/>
                  <a:gd name="connsiteY2" fmla="*/ 145667 h 214586"/>
                  <a:gd name="connsiteX0" fmla="*/ 0 w 1898894"/>
                  <a:gd name="connsiteY0" fmla="*/ 12981 h 213950"/>
                  <a:gd name="connsiteX1" fmla="*/ 996128 w 1898894"/>
                  <a:gd name="connsiteY1" fmla="*/ 209577 h 213950"/>
                  <a:gd name="connsiteX2" fmla="*/ 1898894 w 1898894"/>
                  <a:gd name="connsiteY2" fmla="*/ 129265 h 213950"/>
                  <a:gd name="connsiteX0" fmla="*/ 0 w 1898894"/>
                  <a:gd name="connsiteY0" fmla="*/ 12981 h 215118"/>
                  <a:gd name="connsiteX1" fmla="*/ 996128 w 1898894"/>
                  <a:gd name="connsiteY1" fmla="*/ 209577 h 215118"/>
                  <a:gd name="connsiteX2" fmla="*/ 1898894 w 1898894"/>
                  <a:gd name="connsiteY2" fmla="*/ 129265 h 215118"/>
                  <a:gd name="connsiteX0" fmla="*/ 0 w 1898894"/>
                  <a:gd name="connsiteY0" fmla="*/ 0 h 116284"/>
                  <a:gd name="connsiteX1" fmla="*/ 1898894 w 1898894"/>
                  <a:gd name="connsiteY1" fmla="*/ 116284 h 116284"/>
                  <a:gd name="connsiteX0" fmla="*/ 0 w 1898894"/>
                  <a:gd name="connsiteY0" fmla="*/ 0 h 141599"/>
                  <a:gd name="connsiteX1" fmla="*/ 1898894 w 1898894"/>
                  <a:gd name="connsiteY1" fmla="*/ 116284 h 141599"/>
                  <a:gd name="connsiteX0" fmla="*/ 0 w 1903852"/>
                  <a:gd name="connsiteY0" fmla="*/ 0 h 116027"/>
                  <a:gd name="connsiteX1" fmla="*/ 1903852 w 1903852"/>
                  <a:gd name="connsiteY1" fmla="*/ 87101 h 116027"/>
                  <a:gd name="connsiteX0" fmla="*/ 0 w 1903852"/>
                  <a:gd name="connsiteY0" fmla="*/ 0 h 128259"/>
                  <a:gd name="connsiteX1" fmla="*/ 1903852 w 1903852"/>
                  <a:gd name="connsiteY1" fmla="*/ 87101 h 128259"/>
                  <a:gd name="connsiteX0" fmla="*/ 0 w 1908810"/>
                  <a:gd name="connsiteY0" fmla="*/ 0 h 104334"/>
                  <a:gd name="connsiteX1" fmla="*/ 1908810 w 1908810"/>
                  <a:gd name="connsiteY1" fmla="*/ 57918 h 104334"/>
                  <a:gd name="connsiteX0" fmla="*/ 0 w 1908810"/>
                  <a:gd name="connsiteY0" fmla="*/ 0 h 136462"/>
                  <a:gd name="connsiteX1" fmla="*/ 1908810 w 1908810"/>
                  <a:gd name="connsiteY1" fmla="*/ 57918 h 136462"/>
                  <a:gd name="connsiteX0" fmla="*/ 0 w 1493031"/>
                  <a:gd name="connsiteY0" fmla="*/ 0 h 174740"/>
                  <a:gd name="connsiteX1" fmla="*/ 1493031 w 1493031"/>
                  <a:gd name="connsiteY1" fmla="*/ 105508 h 174740"/>
                  <a:gd name="connsiteX0" fmla="*/ 0 w 1493031"/>
                  <a:gd name="connsiteY0" fmla="*/ 0 h 153057"/>
                  <a:gd name="connsiteX1" fmla="*/ 1493031 w 1493031"/>
                  <a:gd name="connsiteY1" fmla="*/ 105508 h 153057"/>
                  <a:gd name="connsiteX0" fmla="*/ 0 w 1493031"/>
                  <a:gd name="connsiteY0" fmla="*/ 0 h 110774"/>
                  <a:gd name="connsiteX1" fmla="*/ 1493031 w 1493031"/>
                  <a:gd name="connsiteY1" fmla="*/ 53847 h 110774"/>
                  <a:gd name="connsiteX0" fmla="*/ 0 w 1656379"/>
                  <a:gd name="connsiteY0" fmla="*/ 0 h 99845"/>
                  <a:gd name="connsiteX1" fmla="*/ 1656379 w 1656379"/>
                  <a:gd name="connsiteY1" fmla="*/ 39707 h 99845"/>
                  <a:gd name="connsiteX0" fmla="*/ 0 w 1656379"/>
                  <a:gd name="connsiteY0" fmla="*/ 0 h 87300"/>
                  <a:gd name="connsiteX1" fmla="*/ 1656379 w 1656379"/>
                  <a:gd name="connsiteY1" fmla="*/ 39707 h 87300"/>
                  <a:gd name="connsiteX0" fmla="*/ 0 w 1589805"/>
                  <a:gd name="connsiteY0" fmla="*/ 0 h 94897"/>
                  <a:gd name="connsiteX1" fmla="*/ 1589805 w 1589805"/>
                  <a:gd name="connsiteY1" fmla="*/ 49504 h 94897"/>
                  <a:gd name="connsiteX0" fmla="*/ 0 w 1589805"/>
                  <a:gd name="connsiteY0" fmla="*/ 0 h 116539"/>
                  <a:gd name="connsiteX1" fmla="*/ 1589805 w 1589805"/>
                  <a:gd name="connsiteY1" fmla="*/ 49504 h 116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89805" h="116539">
                    <a:moveTo>
                      <a:pt x="0" y="0"/>
                    </a:moveTo>
                    <a:cubicBezTo>
                      <a:pt x="632965" y="38761"/>
                      <a:pt x="826134" y="209057"/>
                      <a:pt x="1589805" y="49504"/>
                    </a:cubicBezTo>
                  </a:path>
                </a:pathLst>
              </a:custGeom>
              <a:noFill/>
              <a:ln w="19050">
                <a:solidFill>
                  <a:srgbClr val="0070C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Oval 39"/>
              <p:cNvSpPr/>
              <p:nvPr/>
            </p:nvSpPr>
            <p:spPr>
              <a:xfrm>
                <a:off x="2275585" y="2915987"/>
                <a:ext cx="544842" cy="79086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2392239"/>
                  <a:gd name="connsiteY0" fmla="*/ 19922 h 118396"/>
                  <a:gd name="connsiteX1" fmla="*/ 1154370 w 2392239"/>
                  <a:gd name="connsiteY1" fmla="*/ 114736 h 118396"/>
                  <a:gd name="connsiteX2" fmla="*/ 2392239 w 2392239"/>
                  <a:gd name="connsiteY2" fmla="*/ 74786 h 118396"/>
                  <a:gd name="connsiteX0" fmla="*/ 0 w 2392239"/>
                  <a:gd name="connsiteY0" fmla="*/ 12580 h 126480"/>
                  <a:gd name="connsiteX1" fmla="*/ 1154370 w 2392239"/>
                  <a:gd name="connsiteY1" fmla="*/ 107394 h 126480"/>
                  <a:gd name="connsiteX2" fmla="*/ 2392239 w 2392239"/>
                  <a:gd name="connsiteY2" fmla="*/ 67444 h 126480"/>
                  <a:gd name="connsiteX0" fmla="*/ 0 w 2392239"/>
                  <a:gd name="connsiteY0" fmla="*/ 12289 h 128606"/>
                  <a:gd name="connsiteX1" fmla="*/ 1154370 w 2392239"/>
                  <a:gd name="connsiteY1" fmla="*/ 107103 h 128606"/>
                  <a:gd name="connsiteX2" fmla="*/ 2392239 w 2392239"/>
                  <a:gd name="connsiteY2" fmla="*/ 67153 h 128606"/>
                  <a:gd name="connsiteX0" fmla="*/ 0 w 1682954"/>
                  <a:gd name="connsiteY0" fmla="*/ 12289 h 128606"/>
                  <a:gd name="connsiteX1" fmla="*/ 1154370 w 1682954"/>
                  <a:gd name="connsiteY1" fmla="*/ 107103 h 128606"/>
                  <a:gd name="connsiteX2" fmla="*/ 1680590 w 1682954"/>
                  <a:gd name="connsiteY2" fmla="*/ 79306 h 128606"/>
                  <a:gd name="connsiteX0" fmla="*/ 0 w 1652559"/>
                  <a:gd name="connsiteY0" fmla="*/ 12289 h 128606"/>
                  <a:gd name="connsiteX1" fmla="*/ 1154370 w 1652559"/>
                  <a:gd name="connsiteY1" fmla="*/ 107103 h 128606"/>
                  <a:gd name="connsiteX2" fmla="*/ 1645751 w 1652559"/>
                  <a:gd name="connsiteY2" fmla="*/ 51767 h 128606"/>
                  <a:gd name="connsiteX0" fmla="*/ 0 w 1613568"/>
                  <a:gd name="connsiteY0" fmla="*/ 12289 h 128606"/>
                  <a:gd name="connsiteX1" fmla="*/ 1154370 w 1613568"/>
                  <a:gd name="connsiteY1" fmla="*/ 107103 h 128606"/>
                  <a:gd name="connsiteX2" fmla="*/ 1595980 w 1613568"/>
                  <a:gd name="connsiteY2" fmla="*/ 60947 h 128606"/>
                  <a:gd name="connsiteX0" fmla="*/ 0 w 1579452"/>
                  <a:gd name="connsiteY0" fmla="*/ 12289 h 128606"/>
                  <a:gd name="connsiteX1" fmla="*/ 1154370 w 1579452"/>
                  <a:gd name="connsiteY1" fmla="*/ 107103 h 128606"/>
                  <a:gd name="connsiteX2" fmla="*/ 1546210 w 1579452"/>
                  <a:gd name="connsiteY2" fmla="*/ 60947 h 128606"/>
                  <a:gd name="connsiteX0" fmla="*/ 0 w 1664247"/>
                  <a:gd name="connsiteY0" fmla="*/ 12289 h 128606"/>
                  <a:gd name="connsiteX1" fmla="*/ 1154370 w 1664247"/>
                  <a:gd name="connsiteY1" fmla="*/ 107103 h 128606"/>
                  <a:gd name="connsiteX2" fmla="*/ 1659499 w 1664247"/>
                  <a:gd name="connsiteY2" fmla="*/ 60947 h 128606"/>
                  <a:gd name="connsiteX0" fmla="*/ 0 w 1647453"/>
                  <a:gd name="connsiteY0" fmla="*/ 19540 h 135857"/>
                  <a:gd name="connsiteX1" fmla="*/ 1154370 w 1647453"/>
                  <a:gd name="connsiteY1" fmla="*/ 114354 h 135857"/>
                  <a:gd name="connsiteX2" fmla="*/ 1639591 w 1647453"/>
                  <a:gd name="connsiteY2" fmla="*/ 31479 h 135857"/>
                  <a:gd name="connsiteX0" fmla="*/ 0 w 1655745"/>
                  <a:gd name="connsiteY0" fmla="*/ 12289 h 128606"/>
                  <a:gd name="connsiteX1" fmla="*/ 1154370 w 1655745"/>
                  <a:gd name="connsiteY1" fmla="*/ 107103 h 128606"/>
                  <a:gd name="connsiteX2" fmla="*/ 1649546 w 1655745"/>
                  <a:gd name="connsiteY2" fmla="*/ 70126 h 128606"/>
                  <a:gd name="connsiteX0" fmla="*/ 0 w 1154370"/>
                  <a:gd name="connsiteY0" fmla="*/ 12289 h 128606"/>
                  <a:gd name="connsiteX1" fmla="*/ 1154370 w 1154370"/>
                  <a:gd name="connsiteY1" fmla="*/ 107103 h 128606"/>
                  <a:gd name="connsiteX0" fmla="*/ 0 w 1662030"/>
                  <a:gd name="connsiteY0" fmla="*/ 16986 h 58280"/>
                  <a:gd name="connsiteX1" fmla="*/ 1662030 w 1662030"/>
                  <a:gd name="connsiteY1" fmla="*/ 29186 h 58280"/>
                  <a:gd name="connsiteX0" fmla="*/ 0 w 1662030"/>
                  <a:gd name="connsiteY0" fmla="*/ 9565 h 125302"/>
                  <a:gd name="connsiteX1" fmla="*/ 1662030 w 1662030"/>
                  <a:gd name="connsiteY1" fmla="*/ 21765 h 125302"/>
                  <a:gd name="connsiteX0" fmla="*/ 0 w 1272450"/>
                  <a:gd name="connsiteY0" fmla="*/ 8825 h 150678"/>
                  <a:gd name="connsiteX1" fmla="*/ 1272450 w 1272450"/>
                  <a:gd name="connsiteY1" fmla="*/ 53101 h 150678"/>
                  <a:gd name="connsiteX0" fmla="*/ 0 w 1272450"/>
                  <a:gd name="connsiteY0" fmla="*/ 62970 h 120924"/>
                  <a:gd name="connsiteX1" fmla="*/ 1272450 w 1272450"/>
                  <a:gd name="connsiteY1" fmla="*/ 0 h 120924"/>
                  <a:gd name="connsiteX0" fmla="*/ 83295 w 463467"/>
                  <a:gd name="connsiteY0" fmla="*/ 62970 h 120924"/>
                  <a:gd name="connsiteX1" fmla="*/ 463467 w 463467"/>
                  <a:gd name="connsiteY1" fmla="*/ 0 h 120924"/>
                  <a:gd name="connsiteX0" fmla="*/ 26225 w 551090"/>
                  <a:gd name="connsiteY0" fmla="*/ 80759 h 125959"/>
                  <a:gd name="connsiteX1" fmla="*/ 551091 w 551090"/>
                  <a:gd name="connsiteY1" fmla="*/ 0 h 125959"/>
                  <a:gd name="connsiteX0" fmla="*/ 0 w 524866"/>
                  <a:gd name="connsiteY0" fmla="*/ 80759 h 80759"/>
                  <a:gd name="connsiteX1" fmla="*/ 524866 w 524866"/>
                  <a:gd name="connsiteY1" fmla="*/ 0 h 80759"/>
                  <a:gd name="connsiteX0" fmla="*/ 0 w 524866"/>
                  <a:gd name="connsiteY0" fmla="*/ 80759 h 80759"/>
                  <a:gd name="connsiteX1" fmla="*/ 524866 w 524866"/>
                  <a:gd name="connsiteY1" fmla="*/ 0 h 80759"/>
                  <a:gd name="connsiteX0" fmla="*/ 0 w 544158"/>
                  <a:gd name="connsiteY0" fmla="*/ 62970 h 62970"/>
                  <a:gd name="connsiteX1" fmla="*/ 544158 w 544158"/>
                  <a:gd name="connsiteY1" fmla="*/ 0 h 62970"/>
                  <a:gd name="connsiteX0" fmla="*/ 0 w 614334"/>
                  <a:gd name="connsiteY0" fmla="*/ 180070 h 180070"/>
                  <a:gd name="connsiteX1" fmla="*/ 614334 w 614334"/>
                  <a:gd name="connsiteY1" fmla="*/ 0 h 180070"/>
                  <a:gd name="connsiteX0" fmla="*/ 0 w 557525"/>
                  <a:gd name="connsiteY0" fmla="*/ 149255 h 149255"/>
                  <a:gd name="connsiteX1" fmla="*/ 557525 w 557525"/>
                  <a:gd name="connsiteY1" fmla="*/ 0 h 149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7525" h="149255">
                    <a:moveTo>
                      <a:pt x="0" y="149255"/>
                    </a:moveTo>
                    <a:cubicBezTo>
                      <a:pt x="163985" y="131924"/>
                      <a:pt x="354582" y="65973"/>
                      <a:pt x="557525" y="0"/>
                    </a:cubicBezTo>
                  </a:path>
                </a:pathLst>
              </a:custGeom>
              <a:noFill/>
              <a:ln w="19050">
                <a:solidFill>
                  <a:srgbClr val="0070C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Oval 39"/>
              <p:cNvSpPr/>
              <p:nvPr/>
            </p:nvSpPr>
            <p:spPr>
              <a:xfrm>
                <a:off x="2834772" y="2841618"/>
                <a:ext cx="1353152" cy="175555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2392239"/>
                  <a:gd name="connsiteY0" fmla="*/ 19922 h 118396"/>
                  <a:gd name="connsiteX1" fmla="*/ 1154370 w 2392239"/>
                  <a:gd name="connsiteY1" fmla="*/ 114736 h 118396"/>
                  <a:gd name="connsiteX2" fmla="*/ 2392239 w 2392239"/>
                  <a:gd name="connsiteY2" fmla="*/ 74786 h 118396"/>
                  <a:gd name="connsiteX0" fmla="*/ 0 w 2392239"/>
                  <a:gd name="connsiteY0" fmla="*/ 12580 h 126480"/>
                  <a:gd name="connsiteX1" fmla="*/ 1154370 w 2392239"/>
                  <a:gd name="connsiteY1" fmla="*/ 107394 h 126480"/>
                  <a:gd name="connsiteX2" fmla="*/ 2392239 w 2392239"/>
                  <a:gd name="connsiteY2" fmla="*/ 67444 h 126480"/>
                  <a:gd name="connsiteX0" fmla="*/ 0 w 2392239"/>
                  <a:gd name="connsiteY0" fmla="*/ 12289 h 128606"/>
                  <a:gd name="connsiteX1" fmla="*/ 1154370 w 2392239"/>
                  <a:gd name="connsiteY1" fmla="*/ 107103 h 128606"/>
                  <a:gd name="connsiteX2" fmla="*/ 2392239 w 2392239"/>
                  <a:gd name="connsiteY2" fmla="*/ 67153 h 128606"/>
                  <a:gd name="connsiteX0" fmla="*/ 0 w 1682954"/>
                  <a:gd name="connsiteY0" fmla="*/ 12289 h 128606"/>
                  <a:gd name="connsiteX1" fmla="*/ 1154370 w 1682954"/>
                  <a:gd name="connsiteY1" fmla="*/ 107103 h 128606"/>
                  <a:gd name="connsiteX2" fmla="*/ 1680590 w 1682954"/>
                  <a:gd name="connsiteY2" fmla="*/ 79306 h 128606"/>
                  <a:gd name="connsiteX0" fmla="*/ 0 w 1440398"/>
                  <a:gd name="connsiteY0" fmla="*/ 235510 h 351827"/>
                  <a:gd name="connsiteX1" fmla="*/ 1154370 w 1440398"/>
                  <a:gd name="connsiteY1" fmla="*/ 330324 h 351827"/>
                  <a:gd name="connsiteX2" fmla="*/ 1232516 w 1440398"/>
                  <a:gd name="connsiteY2" fmla="*/ 10859 h 351827"/>
                  <a:gd name="connsiteX0" fmla="*/ 0 w 1154370"/>
                  <a:gd name="connsiteY0" fmla="*/ 12289 h 128606"/>
                  <a:gd name="connsiteX1" fmla="*/ 1154370 w 1154370"/>
                  <a:gd name="connsiteY1" fmla="*/ 107103 h 128606"/>
                  <a:gd name="connsiteX0" fmla="*/ 0 w 759010"/>
                  <a:gd name="connsiteY0" fmla="*/ 17183 h 56332"/>
                  <a:gd name="connsiteX1" fmla="*/ 759010 w 759010"/>
                  <a:gd name="connsiteY1" fmla="*/ 26928 h 56332"/>
                  <a:gd name="connsiteX0" fmla="*/ 0 w 759010"/>
                  <a:gd name="connsiteY0" fmla="*/ 93389 h 103135"/>
                  <a:gd name="connsiteX1" fmla="*/ 759010 w 759010"/>
                  <a:gd name="connsiteY1" fmla="*/ 103134 h 103135"/>
                  <a:gd name="connsiteX0" fmla="*/ 0 w 759010"/>
                  <a:gd name="connsiteY0" fmla="*/ 63263 h 73007"/>
                  <a:gd name="connsiteX1" fmla="*/ 759010 w 759010"/>
                  <a:gd name="connsiteY1" fmla="*/ 73008 h 73007"/>
                  <a:gd name="connsiteX0" fmla="*/ 0 w 459868"/>
                  <a:gd name="connsiteY0" fmla="*/ 105095 h 105095"/>
                  <a:gd name="connsiteX1" fmla="*/ 459868 w 459868"/>
                  <a:gd name="connsiteY1" fmla="*/ 50691 h 105095"/>
                  <a:gd name="connsiteX0" fmla="*/ 0 w 459868"/>
                  <a:gd name="connsiteY0" fmla="*/ 68036 h 68036"/>
                  <a:gd name="connsiteX1" fmla="*/ 459868 w 459868"/>
                  <a:gd name="connsiteY1" fmla="*/ 13632 h 68036"/>
                  <a:gd name="connsiteX0" fmla="*/ 0 w 459868"/>
                  <a:gd name="connsiteY0" fmla="*/ 76708 h 76708"/>
                  <a:gd name="connsiteX1" fmla="*/ 459868 w 459868"/>
                  <a:gd name="connsiteY1" fmla="*/ 22304 h 76708"/>
                  <a:gd name="connsiteX0" fmla="*/ 0 w 658137"/>
                  <a:gd name="connsiteY0" fmla="*/ 126478 h 126478"/>
                  <a:gd name="connsiteX1" fmla="*/ 658137 w 658137"/>
                  <a:gd name="connsiteY1" fmla="*/ 7923 h 126478"/>
                  <a:gd name="connsiteX0" fmla="*/ 0 w 658137"/>
                  <a:gd name="connsiteY0" fmla="*/ 144844 h 144844"/>
                  <a:gd name="connsiteX1" fmla="*/ 658137 w 658137"/>
                  <a:gd name="connsiteY1" fmla="*/ 26289 h 144844"/>
                  <a:gd name="connsiteX0" fmla="*/ 0 w 658137"/>
                  <a:gd name="connsiteY0" fmla="*/ 136763 h 136763"/>
                  <a:gd name="connsiteX1" fmla="*/ 658137 w 658137"/>
                  <a:gd name="connsiteY1" fmla="*/ 18208 h 136763"/>
                  <a:gd name="connsiteX0" fmla="*/ 0 w 658137"/>
                  <a:gd name="connsiteY0" fmla="*/ 234529 h 234529"/>
                  <a:gd name="connsiteX1" fmla="*/ 658137 w 658137"/>
                  <a:gd name="connsiteY1" fmla="*/ 115974 h 234529"/>
                  <a:gd name="connsiteX0" fmla="*/ 0 w 663423"/>
                  <a:gd name="connsiteY0" fmla="*/ 169879 h 169878"/>
                  <a:gd name="connsiteX1" fmla="*/ 663423 w 663423"/>
                  <a:gd name="connsiteY1" fmla="*/ 139070 h 169878"/>
                  <a:gd name="connsiteX0" fmla="*/ 0 w 663423"/>
                  <a:gd name="connsiteY0" fmla="*/ 162557 h 162557"/>
                  <a:gd name="connsiteX1" fmla="*/ 663423 w 663423"/>
                  <a:gd name="connsiteY1" fmla="*/ 131748 h 162557"/>
                  <a:gd name="connsiteX0" fmla="*/ 0 w 663423"/>
                  <a:gd name="connsiteY0" fmla="*/ 132322 h 132322"/>
                  <a:gd name="connsiteX1" fmla="*/ 663423 w 663423"/>
                  <a:gd name="connsiteY1" fmla="*/ 101513 h 132322"/>
                  <a:gd name="connsiteX0" fmla="*/ 0 w 1574994"/>
                  <a:gd name="connsiteY0" fmla="*/ 49485 h 169895"/>
                  <a:gd name="connsiteX1" fmla="*/ 1574994 w 1574994"/>
                  <a:gd name="connsiteY1" fmla="*/ 169895 h 169895"/>
                  <a:gd name="connsiteX0" fmla="*/ 0 w 1444769"/>
                  <a:gd name="connsiteY0" fmla="*/ 43636 h 181837"/>
                  <a:gd name="connsiteX1" fmla="*/ 1444769 w 1444769"/>
                  <a:gd name="connsiteY1" fmla="*/ 181837 h 181837"/>
                  <a:gd name="connsiteX0" fmla="*/ 0 w 1401361"/>
                  <a:gd name="connsiteY0" fmla="*/ 43636 h 181837"/>
                  <a:gd name="connsiteX1" fmla="*/ 1401361 w 1401361"/>
                  <a:gd name="connsiteY1" fmla="*/ 181837 h 181837"/>
                  <a:gd name="connsiteX0" fmla="*/ 0 w 1448145"/>
                  <a:gd name="connsiteY0" fmla="*/ 56773 h 157994"/>
                  <a:gd name="connsiteX1" fmla="*/ 1448145 w 1448145"/>
                  <a:gd name="connsiteY1" fmla="*/ 157994 h 157994"/>
                  <a:gd name="connsiteX0" fmla="*/ 0 w 1404702"/>
                  <a:gd name="connsiteY0" fmla="*/ 29233 h 229063"/>
                  <a:gd name="connsiteX1" fmla="*/ 1404702 w 1404702"/>
                  <a:gd name="connsiteY1" fmla="*/ 229063 h 229063"/>
                  <a:gd name="connsiteX0" fmla="*/ 0 w 1384652"/>
                  <a:gd name="connsiteY0" fmla="*/ 30329 h 223996"/>
                  <a:gd name="connsiteX1" fmla="*/ 1384652 w 1384652"/>
                  <a:gd name="connsiteY1" fmla="*/ 223995 h 223996"/>
                  <a:gd name="connsiteX0" fmla="*/ 0 w 1384652"/>
                  <a:gd name="connsiteY0" fmla="*/ 96886 h 290551"/>
                  <a:gd name="connsiteX1" fmla="*/ 1384652 w 1384652"/>
                  <a:gd name="connsiteY1" fmla="*/ 290552 h 290551"/>
                  <a:gd name="connsiteX0" fmla="*/ 0 w 1384652"/>
                  <a:gd name="connsiteY0" fmla="*/ 137644 h 331311"/>
                  <a:gd name="connsiteX1" fmla="*/ 1384652 w 1384652"/>
                  <a:gd name="connsiteY1" fmla="*/ 331310 h 331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84652" h="331311">
                    <a:moveTo>
                      <a:pt x="0" y="137644"/>
                    </a:moveTo>
                    <a:cubicBezTo>
                      <a:pt x="514974" y="-87408"/>
                      <a:pt x="633011" y="-45743"/>
                      <a:pt x="1384652" y="331310"/>
                    </a:cubicBezTo>
                  </a:path>
                </a:pathLst>
              </a:custGeom>
              <a:noFill/>
              <a:ln w="19050">
                <a:solidFill>
                  <a:srgbClr val="0070C0">
                    <a:alpha val="25098"/>
                  </a:srgb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6" name="Oval 39"/>
              <p:cNvSpPr/>
              <p:nvPr/>
            </p:nvSpPr>
            <p:spPr>
              <a:xfrm>
                <a:off x="2820633" y="2978539"/>
                <a:ext cx="381285" cy="37830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76641"/>
                  <a:gd name="connsiteY0" fmla="*/ 0 h 122958"/>
                  <a:gd name="connsiteX1" fmla="*/ 1876641 w 1876641"/>
                  <a:gd name="connsiteY1" fmla="*/ 122958 h 122958"/>
                  <a:gd name="connsiteX0" fmla="*/ 0 w 1876641"/>
                  <a:gd name="connsiteY0" fmla="*/ 1706 h 124664"/>
                  <a:gd name="connsiteX1" fmla="*/ 1360482 w 1876641"/>
                  <a:gd name="connsiteY1" fmla="*/ 5533 h 124664"/>
                  <a:gd name="connsiteX2" fmla="*/ 1876641 w 1876641"/>
                  <a:gd name="connsiteY2" fmla="*/ 124664 h 124664"/>
                  <a:gd name="connsiteX0" fmla="*/ 0 w 2248465"/>
                  <a:gd name="connsiteY0" fmla="*/ 139688 h 145221"/>
                  <a:gd name="connsiteX1" fmla="*/ 1360482 w 2248465"/>
                  <a:gd name="connsiteY1" fmla="*/ 143515 h 145221"/>
                  <a:gd name="connsiteX2" fmla="*/ 2248465 w 2248465"/>
                  <a:gd name="connsiteY2" fmla="*/ 0 h 145221"/>
                  <a:gd name="connsiteX0" fmla="*/ 0 w 2248465"/>
                  <a:gd name="connsiteY0" fmla="*/ 139688 h 139688"/>
                  <a:gd name="connsiteX1" fmla="*/ 2248465 w 2248465"/>
                  <a:gd name="connsiteY1" fmla="*/ 0 h 139688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97521 h 97521"/>
                  <a:gd name="connsiteX1" fmla="*/ 493452 w 493452"/>
                  <a:gd name="connsiteY1" fmla="*/ 11335 h 97521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49316 h 49316"/>
                  <a:gd name="connsiteX1" fmla="*/ 493452 w 493452"/>
                  <a:gd name="connsiteY1" fmla="*/ 6904 h 49316"/>
                  <a:gd name="connsiteX0" fmla="*/ 0 w 493452"/>
                  <a:gd name="connsiteY0" fmla="*/ 42412 h 42412"/>
                  <a:gd name="connsiteX1" fmla="*/ 493452 w 493452"/>
                  <a:gd name="connsiteY1" fmla="*/ 0 h 42412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80608"/>
                  <a:gd name="connsiteY0" fmla="*/ 65355 h 65355"/>
                  <a:gd name="connsiteX1" fmla="*/ 480608 w 480608"/>
                  <a:gd name="connsiteY1" fmla="*/ 0 h 65355"/>
                  <a:gd name="connsiteX0" fmla="*/ 0 w 322065"/>
                  <a:gd name="connsiteY0" fmla="*/ 51215 h 51215"/>
                  <a:gd name="connsiteX1" fmla="*/ 322065 w 322065"/>
                  <a:gd name="connsiteY1" fmla="*/ 0 h 51215"/>
                  <a:gd name="connsiteX0" fmla="*/ 0 w 342038"/>
                  <a:gd name="connsiteY0" fmla="*/ 18558 h 18558"/>
                  <a:gd name="connsiteX1" fmla="*/ 342038 w 342038"/>
                  <a:gd name="connsiteY1" fmla="*/ 0 h 18558"/>
                  <a:gd name="connsiteX0" fmla="*/ 0 w 388640"/>
                  <a:gd name="connsiteY0" fmla="*/ 28355 h 28355"/>
                  <a:gd name="connsiteX1" fmla="*/ 388640 w 388640"/>
                  <a:gd name="connsiteY1" fmla="*/ 0 h 28355"/>
                  <a:gd name="connsiteX0" fmla="*/ 0 w 388640"/>
                  <a:gd name="connsiteY0" fmla="*/ 28355 h 28355"/>
                  <a:gd name="connsiteX1" fmla="*/ 388640 w 388640"/>
                  <a:gd name="connsiteY1" fmla="*/ 0 h 28355"/>
                  <a:gd name="connsiteX0" fmla="*/ 0 w 388640"/>
                  <a:gd name="connsiteY0" fmla="*/ 37830 h 37830"/>
                  <a:gd name="connsiteX1" fmla="*/ 388640 w 388640"/>
                  <a:gd name="connsiteY1" fmla="*/ 9475 h 37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8640" h="37830">
                    <a:moveTo>
                      <a:pt x="0" y="37830"/>
                    </a:moveTo>
                    <a:cubicBezTo>
                      <a:pt x="136204" y="-4279"/>
                      <a:pt x="262421" y="-7199"/>
                      <a:pt x="388640" y="9475"/>
                    </a:cubicBezTo>
                  </a:path>
                </a:pathLst>
              </a:custGeom>
              <a:noFill/>
              <a:ln w="19050">
                <a:solidFill>
                  <a:srgbClr val="0070C0">
                    <a:alpha val="25098"/>
                  </a:srgb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8" name="Group 247"/>
            <p:cNvGrpSpPr/>
            <p:nvPr/>
          </p:nvGrpSpPr>
          <p:grpSpPr>
            <a:xfrm>
              <a:off x="4530880" y="2306125"/>
              <a:ext cx="2936720" cy="257229"/>
              <a:chOff x="1251204" y="2874414"/>
              <a:chExt cx="2936720" cy="257229"/>
            </a:xfrm>
          </p:grpSpPr>
          <p:sp>
            <p:nvSpPr>
              <p:cNvPr id="249" name="Oval 39"/>
              <p:cNvSpPr/>
              <p:nvPr/>
            </p:nvSpPr>
            <p:spPr>
              <a:xfrm>
                <a:off x="1251204" y="2966351"/>
                <a:ext cx="1547682" cy="165292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32021"/>
                  <a:gd name="connsiteY0" fmla="*/ 12981 h 212739"/>
                  <a:gd name="connsiteX1" fmla="*/ 996128 w 1832021"/>
                  <a:gd name="connsiteY1" fmla="*/ 209577 h 212739"/>
                  <a:gd name="connsiteX2" fmla="*/ 1832021 w 1832021"/>
                  <a:gd name="connsiteY2" fmla="*/ 145667 h 212739"/>
                  <a:gd name="connsiteX0" fmla="*/ 0 w 1832021"/>
                  <a:gd name="connsiteY0" fmla="*/ 12981 h 214586"/>
                  <a:gd name="connsiteX1" fmla="*/ 996128 w 1832021"/>
                  <a:gd name="connsiteY1" fmla="*/ 209577 h 214586"/>
                  <a:gd name="connsiteX2" fmla="*/ 1832021 w 1832021"/>
                  <a:gd name="connsiteY2" fmla="*/ 145667 h 214586"/>
                  <a:gd name="connsiteX0" fmla="*/ 0 w 1898894"/>
                  <a:gd name="connsiteY0" fmla="*/ 12981 h 213950"/>
                  <a:gd name="connsiteX1" fmla="*/ 996128 w 1898894"/>
                  <a:gd name="connsiteY1" fmla="*/ 209577 h 213950"/>
                  <a:gd name="connsiteX2" fmla="*/ 1898894 w 1898894"/>
                  <a:gd name="connsiteY2" fmla="*/ 129265 h 213950"/>
                  <a:gd name="connsiteX0" fmla="*/ 0 w 1898894"/>
                  <a:gd name="connsiteY0" fmla="*/ 12981 h 215118"/>
                  <a:gd name="connsiteX1" fmla="*/ 996128 w 1898894"/>
                  <a:gd name="connsiteY1" fmla="*/ 209577 h 215118"/>
                  <a:gd name="connsiteX2" fmla="*/ 1898894 w 1898894"/>
                  <a:gd name="connsiteY2" fmla="*/ 129265 h 215118"/>
                  <a:gd name="connsiteX0" fmla="*/ 0 w 1898894"/>
                  <a:gd name="connsiteY0" fmla="*/ 0 h 116284"/>
                  <a:gd name="connsiteX1" fmla="*/ 1898894 w 1898894"/>
                  <a:gd name="connsiteY1" fmla="*/ 116284 h 116284"/>
                  <a:gd name="connsiteX0" fmla="*/ 0 w 1898894"/>
                  <a:gd name="connsiteY0" fmla="*/ 0 h 141599"/>
                  <a:gd name="connsiteX1" fmla="*/ 1898894 w 1898894"/>
                  <a:gd name="connsiteY1" fmla="*/ 116284 h 141599"/>
                  <a:gd name="connsiteX0" fmla="*/ 0 w 1903852"/>
                  <a:gd name="connsiteY0" fmla="*/ 0 h 116027"/>
                  <a:gd name="connsiteX1" fmla="*/ 1903852 w 1903852"/>
                  <a:gd name="connsiteY1" fmla="*/ 87101 h 116027"/>
                  <a:gd name="connsiteX0" fmla="*/ 0 w 1903852"/>
                  <a:gd name="connsiteY0" fmla="*/ 0 h 128259"/>
                  <a:gd name="connsiteX1" fmla="*/ 1903852 w 1903852"/>
                  <a:gd name="connsiteY1" fmla="*/ 87101 h 128259"/>
                  <a:gd name="connsiteX0" fmla="*/ 0 w 1908810"/>
                  <a:gd name="connsiteY0" fmla="*/ 0 h 104334"/>
                  <a:gd name="connsiteX1" fmla="*/ 1908810 w 1908810"/>
                  <a:gd name="connsiteY1" fmla="*/ 57918 h 104334"/>
                  <a:gd name="connsiteX0" fmla="*/ 0 w 1908810"/>
                  <a:gd name="connsiteY0" fmla="*/ 0 h 136462"/>
                  <a:gd name="connsiteX1" fmla="*/ 1908810 w 1908810"/>
                  <a:gd name="connsiteY1" fmla="*/ 57918 h 136462"/>
                  <a:gd name="connsiteX0" fmla="*/ 0 w 1493031"/>
                  <a:gd name="connsiteY0" fmla="*/ 0 h 174740"/>
                  <a:gd name="connsiteX1" fmla="*/ 1493031 w 1493031"/>
                  <a:gd name="connsiteY1" fmla="*/ 105508 h 174740"/>
                  <a:gd name="connsiteX0" fmla="*/ 0 w 1493031"/>
                  <a:gd name="connsiteY0" fmla="*/ 0 h 153057"/>
                  <a:gd name="connsiteX1" fmla="*/ 1493031 w 1493031"/>
                  <a:gd name="connsiteY1" fmla="*/ 105508 h 153057"/>
                  <a:gd name="connsiteX0" fmla="*/ 0 w 1493031"/>
                  <a:gd name="connsiteY0" fmla="*/ 0 h 110774"/>
                  <a:gd name="connsiteX1" fmla="*/ 1493031 w 1493031"/>
                  <a:gd name="connsiteY1" fmla="*/ 53847 h 110774"/>
                  <a:gd name="connsiteX0" fmla="*/ 0 w 1656379"/>
                  <a:gd name="connsiteY0" fmla="*/ 0 h 99845"/>
                  <a:gd name="connsiteX1" fmla="*/ 1656379 w 1656379"/>
                  <a:gd name="connsiteY1" fmla="*/ 39707 h 99845"/>
                  <a:gd name="connsiteX0" fmla="*/ 0 w 1656379"/>
                  <a:gd name="connsiteY0" fmla="*/ 0 h 87300"/>
                  <a:gd name="connsiteX1" fmla="*/ 1656379 w 1656379"/>
                  <a:gd name="connsiteY1" fmla="*/ 39707 h 87300"/>
                  <a:gd name="connsiteX0" fmla="*/ 0 w 1589805"/>
                  <a:gd name="connsiteY0" fmla="*/ 0 h 94897"/>
                  <a:gd name="connsiteX1" fmla="*/ 1589805 w 1589805"/>
                  <a:gd name="connsiteY1" fmla="*/ 49504 h 94897"/>
                  <a:gd name="connsiteX0" fmla="*/ 0 w 1589805"/>
                  <a:gd name="connsiteY0" fmla="*/ 0 h 116539"/>
                  <a:gd name="connsiteX1" fmla="*/ 1589805 w 1589805"/>
                  <a:gd name="connsiteY1" fmla="*/ 49504 h 116539"/>
                  <a:gd name="connsiteX0" fmla="*/ 0 w 1577541"/>
                  <a:gd name="connsiteY0" fmla="*/ 0 h 165292"/>
                  <a:gd name="connsiteX1" fmla="*/ 1577541 w 1577541"/>
                  <a:gd name="connsiteY1" fmla="*/ 109662 h 165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77541" h="165292">
                    <a:moveTo>
                      <a:pt x="0" y="0"/>
                    </a:moveTo>
                    <a:cubicBezTo>
                      <a:pt x="632965" y="38761"/>
                      <a:pt x="813870" y="269215"/>
                      <a:pt x="1577541" y="109662"/>
                    </a:cubicBezTo>
                  </a:path>
                </a:pathLst>
              </a:custGeom>
              <a:noFill/>
              <a:ln w="19050">
                <a:solidFill>
                  <a:srgbClr val="0070C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Oval 39"/>
              <p:cNvSpPr/>
              <p:nvPr/>
            </p:nvSpPr>
            <p:spPr>
              <a:xfrm>
                <a:off x="2257216" y="2919735"/>
                <a:ext cx="544842" cy="79086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2392239"/>
                  <a:gd name="connsiteY0" fmla="*/ 19922 h 118396"/>
                  <a:gd name="connsiteX1" fmla="*/ 1154370 w 2392239"/>
                  <a:gd name="connsiteY1" fmla="*/ 114736 h 118396"/>
                  <a:gd name="connsiteX2" fmla="*/ 2392239 w 2392239"/>
                  <a:gd name="connsiteY2" fmla="*/ 74786 h 118396"/>
                  <a:gd name="connsiteX0" fmla="*/ 0 w 2392239"/>
                  <a:gd name="connsiteY0" fmla="*/ 12580 h 126480"/>
                  <a:gd name="connsiteX1" fmla="*/ 1154370 w 2392239"/>
                  <a:gd name="connsiteY1" fmla="*/ 107394 h 126480"/>
                  <a:gd name="connsiteX2" fmla="*/ 2392239 w 2392239"/>
                  <a:gd name="connsiteY2" fmla="*/ 67444 h 126480"/>
                  <a:gd name="connsiteX0" fmla="*/ 0 w 2392239"/>
                  <a:gd name="connsiteY0" fmla="*/ 12289 h 128606"/>
                  <a:gd name="connsiteX1" fmla="*/ 1154370 w 2392239"/>
                  <a:gd name="connsiteY1" fmla="*/ 107103 h 128606"/>
                  <a:gd name="connsiteX2" fmla="*/ 2392239 w 2392239"/>
                  <a:gd name="connsiteY2" fmla="*/ 67153 h 128606"/>
                  <a:gd name="connsiteX0" fmla="*/ 0 w 1682954"/>
                  <a:gd name="connsiteY0" fmla="*/ 12289 h 128606"/>
                  <a:gd name="connsiteX1" fmla="*/ 1154370 w 1682954"/>
                  <a:gd name="connsiteY1" fmla="*/ 107103 h 128606"/>
                  <a:gd name="connsiteX2" fmla="*/ 1680590 w 1682954"/>
                  <a:gd name="connsiteY2" fmla="*/ 79306 h 128606"/>
                  <a:gd name="connsiteX0" fmla="*/ 0 w 1652559"/>
                  <a:gd name="connsiteY0" fmla="*/ 12289 h 128606"/>
                  <a:gd name="connsiteX1" fmla="*/ 1154370 w 1652559"/>
                  <a:gd name="connsiteY1" fmla="*/ 107103 h 128606"/>
                  <a:gd name="connsiteX2" fmla="*/ 1645751 w 1652559"/>
                  <a:gd name="connsiteY2" fmla="*/ 51767 h 128606"/>
                  <a:gd name="connsiteX0" fmla="*/ 0 w 1613568"/>
                  <a:gd name="connsiteY0" fmla="*/ 12289 h 128606"/>
                  <a:gd name="connsiteX1" fmla="*/ 1154370 w 1613568"/>
                  <a:gd name="connsiteY1" fmla="*/ 107103 h 128606"/>
                  <a:gd name="connsiteX2" fmla="*/ 1595980 w 1613568"/>
                  <a:gd name="connsiteY2" fmla="*/ 60947 h 128606"/>
                  <a:gd name="connsiteX0" fmla="*/ 0 w 1579452"/>
                  <a:gd name="connsiteY0" fmla="*/ 12289 h 128606"/>
                  <a:gd name="connsiteX1" fmla="*/ 1154370 w 1579452"/>
                  <a:gd name="connsiteY1" fmla="*/ 107103 h 128606"/>
                  <a:gd name="connsiteX2" fmla="*/ 1546210 w 1579452"/>
                  <a:gd name="connsiteY2" fmla="*/ 60947 h 128606"/>
                  <a:gd name="connsiteX0" fmla="*/ 0 w 1664247"/>
                  <a:gd name="connsiteY0" fmla="*/ 12289 h 128606"/>
                  <a:gd name="connsiteX1" fmla="*/ 1154370 w 1664247"/>
                  <a:gd name="connsiteY1" fmla="*/ 107103 h 128606"/>
                  <a:gd name="connsiteX2" fmla="*/ 1659499 w 1664247"/>
                  <a:gd name="connsiteY2" fmla="*/ 60947 h 128606"/>
                  <a:gd name="connsiteX0" fmla="*/ 0 w 1647453"/>
                  <a:gd name="connsiteY0" fmla="*/ 19540 h 135857"/>
                  <a:gd name="connsiteX1" fmla="*/ 1154370 w 1647453"/>
                  <a:gd name="connsiteY1" fmla="*/ 114354 h 135857"/>
                  <a:gd name="connsiteX2" fmla="*/ 1639591 w 1647453"/>
                  <a:gd name="connsiteY2" fmla="*/ 31479 h 135857"/>
                  <a:gd name="connsiteX0" fmla="*/ 0 w 1655745"/>
                  <a:gd name="connsiteY0" fmla="*/ 12289 h 128606"/>
                  <a:gd name="connsiteX1" fmla="*/ 1154370 w 1655745"/>
                  <a:gd name="connsiteY1" fmla="*/ 107103 h 128606"/>
                  <a:gd name="connsiteX2" fmla="*/ 1649546 w 1655745"/>
                  <a:gd name="connsiteY2" fmla="*/ 70126 h 128606"/>
                  <a:gd name="connsiteX0" fmla="*/ 0 w 1154370"/>
                  <a:gd name="connsiteY0" fmla="*/ 12289 h 128606"/>
                  <a:gd name="connsiteX1" fmla="*/ 1154370 w 1154370"/>
                  <a:gd name="connsiteY1" fmla="*/ 107103 h 128606"/>
                  <a:gd name="connsiteX0" fmla="*/ 0 w 1662030"/>
                  <a:gd name="connsiteY0" fmla="*/ 16986 h 58280"/>
                  <a:gd name="connsiteX1" fmla="*/ 1662030 w 1662030"/>
                  <a:gd name="connsiteY1" fmla="*/ 29186 h 58280"/>
                  <a:gd name="connsiteX0" fmla="*/ 0 w 1662030"/>
                  <a:gd name="connsiteY0" fmla="*/ 9565 h 125302"/>
                  <a:gd name="connsiteX1" fmla="*/ 1662030 w 1662030"/>
                  <a:gd name="connsiteY1" fmla="*/ 21765 h 125302"/>
                  <a:gd name="connsiteX0" fmla="*/ 0 w 1272450"/>
                  <a:gd name="connsiteY0" fmla="*/ 8825 h 150678"/>
                  <a:gd name="connsiteX1" fmla="*/ 1272450 w 1272450"/>
                  <a:gd name="connsiteY1" fmla="*/ 53101 h 150678"/>
                  <a:gd name="connsiteX0" fmla="*/ 0 w 1272450"/>
                  <a:gd name="connsiteY0" fmla="*/ 62970 h 120924"/>
                  <a:gd name="connsiteX1" fmla="*/ 1272450 w 1272450"/>
                  <a:gd name="connsiteY1" fmla="*/ 0 h 120924"/>
                  <a:gd name="connsiteX0" fmla="*/ 83295 w 463467"/>
                  <a:gd name="connsiteY0" fmla="*/ 62970 h 120924"/>
                  <a:gd name="connsiteX1" fmla="*/ 463467 w 463467"/>
                  <a:gd name="connsiteY1" fmla="*/ 0 h 120924"/>
                  <a:gd name="connsiteX0" fmla="*/ 26225 w 551090"/>
                  <a:gd name="connsiteY0" fmla="*/ 80759 h 125959"/>
                  <a:gd name="connsiteX1" fmla="*/ 551091 w 551090"/>
                  <a:gd name="connsiteY1" fmla="*/ 0 h 125959"/>
                  <a:gd name="connsiteX0" fmla="*/ 0 w 524866"/>
                  <a:gd name="connsiteY0" fmla="*/ 80759 h 80759"/>
                  <a:gd name="connsiteX1" fmla="*/ 524866 w 524866"/>
                  <a:gd name="connsiteY1" fmla="*/ 0 h 80759"/>
                  <a:gd name="connsiteX0" fmla="*/ 0 w 524866"/>
                  <a:gd name="connsiteY0" fmla="*/ 80759 h 80759"/>
                  <a:gd name="connsiteX1" fmla="*/ 524866 w 524866"/>
                  <a:gd name="connsiteY1" fmla="*/ 0 h 80759"/>
                  <a:gd name="connsiteX0" fmla="*/ 0 w 544158"/>
                  <a:gd name="connsiteY0" fmla="*/ 62970 h 62970"/>
                  <a:gd name="connsiteX1" fmla="*/ 544158 w 544158"/>
                  <a:gd name="connsiteY1" fmla="*/ 0 h 62970"/>
                  <a:gd name="connsiteX0" fmla="*/ 0 w 614334"/>
                  <a:gd name="connsiteY0" fmla="*/ 180070 h 180070"/>
                  <a:gd name="connsiteX1" fmla="*/ 614334 w 614334"/>
                  <a:gd name="connsiteY1" fmla="*/ 0 h 180070"/>
                  <a:gd name="connsiteX0" fmla="*/ 0 w 557525"/>
                  <a:gd name="connsiteY0" fmla="*/ 149255 h 149255"/>
                  <a:gd name="connsiteX1" fmla="*/ 557525 w 557525"/>
                  <a:gd name="connsiteY1" fmla="*/ 0 h 149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7525" h="149255">
                    <a:moveTo>
                      <a:pt x="0" y="149255"/>
                    </a:moveTo>
                    <a:cubicBezTo>
                      <a:pt x="163985" y="131924"/>
                      <a:pt x="354582" y="65973"/>
                      <a:pt x="557525" y="0"/>
                    </a:cubicBezTo>
                  </a:path>
                </a:pathLst>
              </a:custGeom>
              <a:noFill/>
              <a:ln w="19050">
                <a:solidFill>
                  <a:srgbClr val="0070C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Oval 39"/>
              <p:cNvSpPr/>
              <p:nvPr/>
            </p:nvSpPr>
            <p:spPr>
              <a:xfrm>
                <a:off x="2834772" y="2874414"/>
                <a:ext cx="1353152" cy="178854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2392239"/>
                  <a:gd name="connsiteY0" fmla="*/ 19922 h 118396"/>
                  <a:gd name="connsiteX1" fmla="*/ 1154370 w 2392239"/>
                  <a:gd name="connsiteY1" fmla="*/ 114736 h 118396"/>
                  <a:gd name="connsiteX2" fmla="*/ 2392239 w 2392239"/>
                  <a:gd name="connsiteY2" fmla="*/ 74786 h 118396"/>
                  <a:gd name="connsiteX0" fmla="*/ 0 w 2392239"/>
                  <a:gd name="connsiteY0" fmla="*/ 12580 h 126480"/>
                  <a:gd name="connsiteX1" fmla="*/ 1154370 w 2392239"/>
                  <a:gd name="connsiteY1" fmla="*/ 107394 h 126480"/>
                  <a:gd name="connsiteX2" fmla="*/ 2392239 w 2392239"/>
                  <a:gd name="connsiteY2" fmla="*/ 67444 h 126480"/>
                  <a:gd name="connsiteX0" fmla="*/ 0 w 2392239"/>
                  <a:gd name="connsiteY0" fmla="*/ 12289 h 128606"/>
                  <a:gd name="connsiteX1" fmla="*/ 1154370 w 2392239"/>
                  <a:gd name="connsiteY1" fmla="*/ 107103 h 128606"/>
                  <a:gd name="connsiteX2" fmla="*/ 2392239 w 2392239"/>
                  <a:gd name="connsiteY2" fmla="*/ 67153 h 128606"/>
                  <a:gd name="connsiteX0" fmla="*/ 0 w 1682954"/>
                  <a:gd name="connsiteY0" fmla="*/ 12289 h 128606"/>
                  <a:gd name="connsiteX1" fmla="*/ 1154370 w 1682954"/>
                  <a:gd name="connsiteY1" fmla="*/ 107103 h 128606"/>
                  <a:gd name="connsiteX2" fmla="*/ 1680590 w 1682954"/>
                  <a:gd name="connsiteY2" fmla="*/ 79306 h 128606"/>
                  <a:gd name="connsiteX0" fmla="*/ 0 w 1440398"/>
                  <a:gd name="connsiteY0" fmla="*/ 235510 h 351827"/>
                  <a:gd name="connsiteX1" fmla="*/ 1154370 w 1440398"/>
                  <a:gd name="connsiteY1" fmla="*/ 330324 h 351827"/>
                  <a:gd name="connsiteX2" fmla="*/ 1232516 w 1440398"/>
                  <a:gd name="connsiteY2" fmla="*/ 10859 h 351827"/>
                  <a:gd name="connsiteX0" fmla="*/ 0 w 1154370"/>
                  <a:gd name="connsiteY0" fmla="*/ 12289 h 128606"/>
                  <a:gd name="connsiteX1" fmla="*/ 1154370 w 1154370"/>
                  <a:gd name="connsiteY1" fmla="*/ 107103 h 128606"/>
                  <a:gd name="connsiteX0" fmla="*/ 0 w 759010"/>
                  <a:gd name="connsiteY0" fmla="*/ 17183 h 56332"/>
                  <a:gd name="connsiteX1" fmla="*/ 759010 w 759010"/>
                  <a:gd name="connsiteY1" fmla="*/ 26928 h 56332"/>
                  <a:gd name="connsiteX0" fmla="*/ 0 w 759010"/>
                  <a:gd name="connsiteY0" fmla="*/ 93389 h 103135"/>
                  <a:gd name="connsiteX1" fmla="*/ 759010 w 759010"/>
                  <a:gd name="connsiteY1" fmla="*/ 103134 h 103135"/>
                  <a:gd name="connsiteX0" fmla="*/ 0 w 759010"/>
                  <a:gd name="connsiteY0" fmla="*/ 63263 h 73007"/>
                  <a:gd name="connsiteX1" fmla="*/ 759010 w 759010"/>
                  <a:gd name="connsiteY1" fmla="*/ 73008 h 73007"/>
                  <a:gd name="connsiteX0" fmla="*/ 0 w 459868"/>
                  <a:gd name="connsiteY0" fmla="*/ 105095 h 105095"/>
                  <a:gd name="connsiteX1" fmla="*/ 459868 w 459868"/>
                  <a:gd name="connsiteY1" fmla="*/ 50691 h 105095"/>
                  <a:gd name="connsiteX0" fmla="*/ 0 w 459868"/>
                  <a:gd name="connsiteY0" fmla="*/ 68036 h 68036"/>
                  <a:gd name="connsiteX1" fmla="*/ 459868 w 459868"/>
                  <a:gd name="connsiteY1" fmla="*/ 13632 h 68036"/>
                  <a:gd name="connsiteX0" fmla="*/ 0 w 459868"/>
                  <a:gd name="connsiteY0" fmla="*/ 76708 h 76708"/>
                  <a:gd name="connsiteX1" fmla="*/ 459868 w 459868"/>
                  <a:gd name="connsiteY1" fmla="*/ 22304 h 76708"/>
                  <a:gd name="connsiteX0" fmla="*/ 0 w 658137"/>
                  <a:gd name="connsiteY0" fmla="*/ 126478 h 126478"/>
                  <a:gd name="connsiteX1" fmla="*/ 658137 w 658137"/>
                  <a:gd name="connsiteY1" fmla="*/ 7923 h 126478"/>
                  <a:gd name="connsiteX0" fmla="*/ 0 w 658137"/>
                  <a:gd name="connsiteY0" fmla="*/ 144844 h 144844"/>
                  <a:gd name="connsiteX1" fmla="*/ 658137 w 658137"/>
                  <a:gd name="connsiteY1" fmla="*/ 26289 h 144844"/>
                  <a:gd name="connsiteX0" fmla="*/ 0 w 658137"/>
                  <a:gd name="connsiteY0" fmla="*/ 136763 h 136763"/>
                  <a:gd name="connsiteX1" fmla="*/ 658137 w 658137"/>
                  <a:gd name="connsiteY1" fmla="*/ 18208 h 136763"/>
                  <a:gd name="connsiteX0" fmla="*/ 0 w 658137"/>
                  <a:gd name="connsiteY0" fmla="*/ 234529 h 234529"/>
                  <a:gd name="connsiteX1" fmla="*/ 658137 w 658137"/>
                  <a:gd name="connsiteY1" fmla="*/ 115974 h 234529"/>
                  <a:gd name="connsiteX0" fmla="*/ 0 w 663423"/>
                  <a:gd name="connsiteY0" fmla="*/ 169879 h 169878"/>
                  <a:gd name="connsiteX1" fmla="*/ 663423 w 663423"/>
                  <a:gd name="connsiteY1" fmla="*/ 139070 h 169878"/>
                  <a:gd name="connsiteX0" fmla="*/ 0 w 663423"/>
                  <a:gd name="connsiteY0" fmla="*/ 162557 h 162557"/>
                  <a:gd name="connsiteX1" fmla="*/ 663423 w 663423"/>
                  <a:gd name="connsiteY1" fmla="*/ 131748 h 162557"/>
                  <a:gd name="connsiteX0" fmla="*/ 0 w 663423"/>
                  <a:gd name="connsiteY0" fmla="*/ 132322 h 132322"/>
                  <a:gd name="connsiteX1" fmla="*/ 663423 w 663423"/>
                  <a:gd name="connsiteY1" fmla="*/ 101513 h 132322"/>
                  <a:gd name="connsiteX0" fmla="*/ 0 w 1574994"/>
                  <a:gd name="connsiteY0" fmla="*/ 49485 h 169895"/>
                  <a:gd name="connsiteX1" fmla="*/ 1574994 w 1574994"/>
                  <a:gd name="connsiteY1" fmla="*/ 169895 h 169895"/>
                  <a:gd name="connsiteX0" fmla="*/ 0 w 1444769"/>
                  <a:gd name="connsiteY0" fmla="*/ 43636 h 181837"/>
                  <a:gd name="connsiteX1" fmla="*/ 1444769 w 1444769"/>
                  <a:gd name="connsiteY1" fmla="*/ 181837 h 181837"/>
                  <a:gd name="connsiteX0" fmla="*/ 0 w 1401361"/>
                  <a:gd name="connsiteY0" fmla="*/ 43636 h 181837"/>
                  <a:gd name="connsiteX1" fmla="*/ 1401361 w 1401361"/>
                  <a:gd name="connsiteY1" fmla="*/ 181837 h 181837"/>
                  <a:gd name="connsiteX0" fmla="*/ 0 w 1448145"/>
                  <a:gd name="connsiteY0" fmla="*/ 56773 h 157994"/>
                  <a:gd name="connsiteX1" fmla="*/ 1448145 w 1448145"/>
                  <a:gd name="connsiteY1" fmla="*/ 157994 h 157994"/>
                  <a:gd name="connsiteX0" fmla="*/ 0 w 1404702"/>
                  <a:gd name="connsiteY0" fmla="*/ 29233 h 229063"/>
                  <a:gd name="connsiteX1" fmla="*/ 1404702 w 1404702"/>
                  <a:gd name="connsiteY1" fmla="*/ 229063 h 229063"/>
                  <a:gd name="connsiteX0" fmla="*/ 0 w 1384652"/>
                  <a:gd name="connsiteY0" fmla="*/ 30329 h 223996"/>
                  <a:gd name="connsiteX1" fmla="*/ 1384652 w 1384652"/>
                  <a:gd name="connsiteY1" fmla="*/ 223995 h 223996"/>
                  <a:gd name="connsiteX0" fmla="*/ 0 w 1384652"/>
                  <a:gd name="connsiteY0" fmla="*/ 21059 h 282841"/>
                  <a:gd name="connsiteX1" fmla="*/ 1384652 w 1384652"/>
                  <a:gd name="connsiteY1" fmla="*/ 282841 h 282841"/>
                  <a:gd name="connsiteX0" fmla="*/ 0 w 1384652"/>
                  <a:gd name="connsiteY0" fmla="*/ 75754 h 337536"/>
                  <a:gd name="connsiteX1" fmla="*/ 1384652 w 1384652"/>
                  <a:gd name="connsiteY1" fmla="*/ 337536 h 337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84652" h="337536">
                    <a:moveTo>
                      <a:pt x="0" y="75754"/>
                    </a:moveTo>
                    <a:cubicBezTo>
                      <a:pt x="218293" y="2225"/>
                      <a:pt x="788199" y="-132111"/>
                      <a:pt x="1384652" y="337536"/>
                    </a:cubicBezTo>
                  </a:path>
                </a:pathLst>
              </a:custGeom>
              <a:noFill/>
              <a:ln w="19050">
                <a:solidFill>
                  <a:srgbClr val="0070C0">
                    <a:alpha val="25098"/>
                  </a:srgb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2" name="Oval 39"/>
              <p:cNvSpPr/>
              <p:nvPr/>
            </p:nvSpPr>
            <p:spPr>
              <a:xfrm>
                <a:off x="2808601" y="3028760"/>
                <a:ext cx="381285" cy="43831"/>
              </a:xfrm>
              <a:custGeom>
                <a:avLst/>
                <a:gdLst>
                  <a:gd name="connsiteX0" fmla="*/ 0 w 381000"/>
                  <a:gd name="connsiteY0" fmla="*/ 128016 h 256032"/>
                  <a:gd name="connsiteX1" fmla="*/ 190500 w 381000"/>
                  <a:gd name="connsiteY1" fmla="*/ 0 h 256032"/>
                  <a:gd name="connsiteX2" fmla="*/ 381000 w 381000"/>
                  <a:gd name="connsiteY2" fmla="*/ 128016 h 256032"/>
                  <a:gd name="connsiteX3" fmla="*/ 190500 w 381000"/>
                  <a:gd name="connsiteY3" fmla="*/ 256032 h 256032"/>
                  <a:gd name="connsiteX4" fmla="*/ 0 w 381000"/>
                  <a:gd name="connsiteY4" fmla="*/ 128016 h 256032"/>
                  <a:gd name="connsiteX0" fmla="*/ 0 w 381000"/>
                  <a:gd name="connsiteY0" fmla="*/ 128016 h 347472"/>
                  <a:gd name="connsiteX1" fmla="*/ 190500 w 381000"/>
                  <a:gd name="connsiteY1" fmla="*/ 0 h 347472"/>
                  <a:gd name="connsiteX2" fmla="*/ 381000 w 381000"/>
                  <a:gd name="connsiteY2" fmla="*/ 128016 h 347472"/>
                  <a:gd name="connsiteX3" fmla="*/ 281940 w 381000"/>
                  <a:gd name="connsiteY3" fmla="*/ 347472 h 347472"/>
                  <a:gd name="connsiteX0" fmla="*/ 0 w 381000"/>
                  <a:gd name="connsiteY0" fmla="*/ 128016 h 128016"/>
                  <a:gd name="connsiteX1" fmla="*/ 190500 w 381000"/>
                  <a:gd name="connsiteY1" fmla="*/ 0 h 128016"/>
                  <a:gd name="connsiteX2" fmla="*/ 381000 w 381000"/>
                  <a:gd name="connsiteY2" fmla="*/ 128016 h 128016"/>
                  <a:gd name="connsiteX0" fmla="*/ 0 w 381000"/>
                  <a:gd name="connsiteY0" fmla="*/ 13039 h 182203"/>
                  <a:gd name="connsiteX1" fmla="*/ 204216 w 381000"/>
                  <a:gd name="connsiteY1" fmla="*/ 182203 h 182203"/>
                  <a:gd name="connsiteX2" fmla="*/ 381000 w 381000"/>
                  <a:gd name="connsiteY2" fmla="*/ 13039 h 182203"/>
                  <a:gd name="connsiteX0" fmla="*/ 0 w 1673974"/>
                  <a:gd name="connsiteY0" fmla="*/ 10404 h 267032"/>
                  <a:gd name="connsiteX1" fmla="*/ 1479804 w 1673974"/>
                  <a:gd name="connsiteY1" fmla="*/ 266436 h 267032"/>
                  <a:gd name="connsiteX2" fmla="*/ 1656588 w 1673974"/>
                  <a:gd name="connsiteY2" fmla="*/ 97272 h 267032"/>
                  <a:gd name="connsiteX0" fmla="*/ 0 w 2392680"/>
                  <a:gd name="connsiteY0" fmla="*/ 10279 h 266570"/>
                  <a:gd name="connsiteX1" fmla="*/ 1479804 w 2392680"/>
                  <a:gd name="connsiteY1" fmla="*/ 266311 h 266570"/>
                  <a:gd name="connsiteX2" fmla="*/ 2392680 w 2392680"/>
                  <a:gd name="connsiteY2" fmla="*/ 69715 h 266570"/>
                  <a:gd name="connsiteX0" fmla="*/ 0 w 2392680"/>
                  <a:gd name="connsiteY0" fmla="*/ 13935 h 174348"/>
                  <a:gd name="connsiteX1" fmla="*/ 1164336 w 2392680"/>
                  <a:gd name="connsiteY1" fmla="*/ 173955 h 174348"/>
                  <a:gd name="connsiteX2" fmla="*/ 2392680 w 2392680"/>
                  <a:gd name="connsiteY2" fmla="*/ 73371 h 174348"/>
                  <a:gd name="connsiteX0" fmla="*/ 0 w 2415540"/>
                  <a:gd name="connsiteY0" fmla="*/ 12839 h 201099"/>
                  <a:gd name="connsiteX1" fmla="*/ 1187196 w 2415540"/>
                  <a:gd name="connsiteY1" fmla="*/ 200291 h 201099"/>
                  <a:gd name="connsiteX2" fmla="*/ 2415540 w 2415540"/>
                  <a:gd name="connsiteY2" fmla="*/ 99707 h 201099"/>
                  <a:gd name="connsiteX0" fmla="*/ 0 w 2401559"/>
                  <a:gd name="connsiteY0" fmla="*/ 12498 h 200070"/>
                  <a:gd name="connsiteX1" fmla="*/ 1187196 w 2401559"/>
                  <a:gd name="connsiteY1" fmla="*/ 199950 h 200070"/>
                  <a:gd name="connsiteX2" fmla="*/ 2401559 w 2401559"/>
                  <a:gd name="connsiteY2" fmla="*/ 49074 h 200070"/>
                  <a:gd name="connsiteX0" fmla="*/ 0 w 2392239"/>
                  <a:gd name="connsiteY0" fmla="*/ 11890 h 217895"/>
                  <a:gd name="connsiteX1" fmla="*/ 1177876 w 2392239"/>
                  <a:gd name="connsiteY1" fmla="*/ 217630 h 217895"/>
                  <a:gd name="connsiteX2" fmla="*/ 2392239 w 2392239"/>
                  <a:gd name="connsiteY2" fmla="*/ 66754 h 217895"/>
                  <a:gd name="connsiteX0" fmla="*/ 0 w 2392239"/>
                  <a:gd name="connsiteY0" fmla="*/ 12244 h 209116"/>
                  <a:gd name="connsiteX1" fmla="*/ 996128 w 2392239"/>
                  <a:gd name="connsiteY1" fmla="*/ 208840 h 209116"/>
                  <a:gd name="connsiteX2" fmla="*/ 2392239 w 2392239"/>
                  <a:gd name="connsiteY2" fmla="*/ 67108 h 209116"/>
                  <a:gd name="connsiteX0" fmla="*/ 0 w 2392239"/>
                  <a:gd name="connsiteY0" fmla="*/ 12981 h 211773"/>
                  <a:gd name="connsiteX1" fmla="*/ 996128 w 2392239"/>
                  <a:gd name="connsiteY1" fmla="*/ 209577 h 211773"/>
                  <a:gd name="connsiteX2" fmla="*/ 2392239 w 2392239"/>
                  <a:gd name="connsiteY2" fmla="*/ 67845 h 211773"/>
                  <a:gd name="connsiteX0" fmla="*/ 0 w 1876641"/>
                  <a:gd name="connsiteY0" fmla="*/ 12981 h 212573"/>
                  <a:gd name="connsiteX1" fmla="*/ 996128 w 1876641"/>
                  <a:gd name="connsiteY1" fmla="*/ 209577 h 212573"/>
                  <a:gd name="connsiteX2" fmla="*/ 1876641 w 1876641"/>
                  <a:gd name="connsiteY2" fmla="*/ 135939 h 212573"/>
                  <a:gd name="connsiteX0" fmla="*/ 0 w 1876641"/>
                  <a:gd name="connsiteY0" fmla="*/ 0 h 122958"/>
                  <a:gd name="connsiteX1" fmla="*/ 1876641 w 1876641"/>
                  <a:gd name="connsiteY1" fmla="*/ 122958 h 122958"/>
                  <a:gd name="connsiteX0" fmla="*/ 0 w 1876641"/>
                  <a:gd name="connsiteY0" fmla="*/ 1706 h 124664"/>
                  <a:gd name="connsiteX1" fmla="*/ 1360482 w 1876641"/>
                  <a:gd name="connsiteY1" fmla="*/ 5533 h 124664"/>
                  <a:gd name="connsiteX2" fmla="*/ 1876641 w 1876641"/>
                  <a:gd name="connsiteY2" fmla="*/ 124664 h 124664"/>
                  <a:gd name="connsiteX0" fmla="*/ 0 w 2248465"/>
                  <a:gd name="connsiteY0" fmla="*/ 139688 h 145221"/>
                  <a:gd name="connsiteX1" fmla="*/ 1360482 w 2248465"/>
                  <a:gd name="connsiteY1" fmla="*/ 143515 h 145221"/>
                  <a:gd name="connsiteX2" fmla="*/ 2248465 w 2248465"/>
                  <a:gd name="connsiteY2" fmla="*/ 0 h 145221"/>
                  <a:gd name="connsiteX0" fmla="*/ 0 w 2248465"/>
                  <a:gd name="connsiteY0" fmla="*/ 139688 h 139688"/>
                  <a:gd name="connsiteX1" fmla="*/ 2248465 w 2248465"/>
                  <a:gd name="connsiteY1" fmla="*/ 0 h 139688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97521 h 97521"/>
                  <a:gd name="connsiteX1" fmla="*/ 493452 w 493452"/>
                  <a:gd name="connsiteY1" fmla="*/ 11335 h 97521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86186 h 86186"/>
                  <a:gd name="connsiteX1" fmla="*/ 493452 w 493452"/>
                  <a:gd name="connsiteY1" fmla="*/ 0 h 86186"/>
                  <a:gd name="connsiteX0" fmla="*/ 0 w 493452"/>
                  <a:gd name="connsiteY0" fmla="*/ 49316 h 49316"/>
                  <a:gd name="connsiteX1" fmla="*/ 493452 w 493452"/>
                  <a:gd name="connsiteY1" fmla="*/ 6904 h 49316"/>
                  <a:gd name="connsiteX0" fmla="*/ 0 w 493452"/>
                  <a:gd name="connsiteY0" fmla="*/ 42412 h 42412"/>
                  <a:gd name="connsiteX1" fmla="*/ 493452 w 493452"/>
                  <a:gd name="connsiteY1" fmla="*/ 0 h 42412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144390 h 144390"/>
                  <a:gd name="connsiteX1" fmla="*/ 465733 w 465733"/>
                  <a:gd name="connsiteY1" fmla="*/ 0 h 144390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65733"/>
                  <a:gd name="connsiteY0" fmla="*/ 87563 h 87563"/>
                  <a:gd name="connsiteX1" fmla="*/ 465733 w 465733"/>
                  <a:gd name="connsiteY1" fmla="*/ 0 h 87563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70999"/>
                  <a:gd name="connsiteY0" fmla="*/ 103062 h 103062"/>
                  <a:gd name="connsiteX1" fmla="*/ 470999 w 470999"/>
                  <a:gd name="connsiteY1" fmla="*/ 0 h 103062"/>
                  <a:gd name="connsiteX0" fmla="*/ 0 w 480608"/>
                  <a:gd name="connsiteY0" fmla="*/ 65355 h 65355"/>
                  <a:gd name="connsiteX1" fmla="*/ 480608 w 480608"/>
                  <a:gd name="connsiteY1" fmla="*/ 0 h 65355"/>
                  <a:gd name="connsiteX0" fmla="*/ 0 w 322065"/>
                  <a:gd name="connsiteY0" fmla="*/ 51215 h 51215"/>
                  <a:gd name="connsiteX1" fmla="*/ 322065 w 322065"/>
                  <a:gd name="connsiteY1" fmla="*/ 0 h 51215"/>
                  <a:gd name="connsiteX0" fmla="*/ 0 w 342038"/>
                  <a:gd name="connsiteY0" fmla="*/ 18558 h 18558"/>
                  <a:gd name="connsiteX1" fmla="*/ 342038 w 342038"/>
                  <a:gd name="connsiteY1" fmla="*/ 0 h 18558"/>
                  <a:gd name="connsiteX0" fmla="*/ 0 w 388640"/>
                  <a:gd name="connsiteY0" fmla="*/ 28355 h 28355"/>
                  <a:gd name="connsiteX1" fmla="*/ 388640 w 388640"/>
                  <a:gd name="connsiteY1" fmla="*/ 0 h 28355"/>
                  <a:gd name="connsiteX0" fmla="*/ 0 w 388640"/>
                  <a:gd name="connsiteY0" fmla="*/ 28355 h 28355"/>
                  <a:gd name="connsiteX1" fmla="*/ 388640 w 388640"/>
                  <a:gd name="connsiteY1" fmla="*/ 0 h 28355"/>
                  <a:gd name="connsiteX0" fmla="*/ 0 w 388640"/>
                  <a:gd name="connsiteY0" fmla="*/ 37830 h 37830"/>
                  <a:gd name="connsiteX1" fmla="*/ 388640 w 388640"/>
                  <a:gd name="connsiteY1" fmla="*/ 9475 h 37830"/>
                  <a:gd name="connsiteX0" fmla="*/ 0 w 400904"/>
                  <a:gd name="connsiteY0" fmla="*/ 17451 h 37223"/>
                  <a:gd name="connsiteX1" fmla="*/ 400904 w 400904"/>
                  <a:gd name="connsiteY1" fmla="*/ 37223 h 37223"/>
                  <a:gd name="connsiteX0" fmla="*/ 0 w 388640"/>
                  <a:gd name="connsiteY0" fmla="*/ 43831 h 43831"/>
                  <a:gd name="connsiteX1" fmla="*/ 388640 w 388640"/>
                  <a:gd name="connsiteY1" fmla="*/ 7456 h 43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8640" h="43831">
                    <a:moveTo>
                      <a:pt x="0" y="43831"/>
                    </a:moveTo>
                    <a:cubicBezTo>
                      <a:pt x="136204" y="1722"/>
                      <a:pt x="262421" y="-9218"/>
                      <a:pt x="388640" y="7456"/>
                    </a:cubicBezTo>
                  </a:path>
                </a:pathLst>
              </a:custGeom>
              <a:noFill/>
              <a:ln w="19050">
                <a:solidFill>
                  <a:srgbClr val="0070C0">
                    <a:alpha val="25098"/>
                  </a:srgb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14" name="Group 213"/>
          <p:cNvGrpSpPr/>
          <p:nvPr/>
        </p:nvGrpSpPr>
        <p:grpSpPr>
          <a:xfrm>
            <a:off x="7790199" y="3048000"/>
            <a:ext cx="917709" cy="2698466"/>
            <a:chOff x="7586966" y="1482587"/>
            <a:chExt cx="1345240" cy="3955597"/>
          </a:xfrm>
        </p:grpSpPr>
        <p:cxnSp>
          <p:nvCxnSpPr>
            <p:cNvPr id="215" name="Straight Arrow Connector 214"/>
            <p:cNvCxnSpPr/>
            <p:nvPr/>
          </p:nvCxnSpPr>
          <p:spPr>
            <a:xfrm>
              <a:off x="7586966" y="1482587"/>
              <a:ext cx="0" cy="3955597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7" name="TextBox 216"/>
            <p:cNvSpPr txBox="1"/>
            <p:nvPr/>
          </p:nvSpPr>
          <p:spPr>
            <a:xfrm>
              <a:off x="7586966" y="3283403"/>
              <a:ext cx="134524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Function </a:t>
              </a:r>
            </a:p>
            <a:p>
              <a:r>
                <a:rPr lang="en-US" sz="2400" dirty="0" smtClean="0"/>
                <a:t>Value</a:t>
              </a:r>
              <a:endParaRPr lang="en-US" sz="2400" dirty="0"/>
            </a:p>
          </p:txBody>
        </p:sp>
      </p:grpSp>
      <p:sp>
        <p:nvSpPr>
          <p:cNvPr id="269" name="Title 1"/>
          <p:cNvSpPr txBox="1"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r">
              <a:spcBef>
                <a:spcPct val="0"/>
              </a:spcBef>
              <a:buNone/>
              <a:defRPr sz="1600" b="1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Component 02 : Interactive Tracking Graph Generation</a:t>
            </a:r>
          </a:p>
        </p:txBody>
      </p:sp>
    </p:spTree>
    <p:extLst>
      <p:ext uri="{BB962C8B-B14F-4D97-AF65-F5344CB8AC3E}">
        <p14:creationId xmlns:p14="http://schemas.microsoft.com/office/powerpoint/2010/main" val="41823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9 -0.05461 L 2.5E-6 -2.59894E-6 " pathEditMode="relative" rAng="0" ptsTypes="FF">
                                      <p:cBhvr>
                                        <p:cTn id="11" dur="2000" spd="-100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6" y="273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8 -0.03124 L -0.00052 0.00139 " pathEditMode="relative" rAng="0" ptsTypes="FF">
                                      <p:cBhvr>
                                        <p:cTn id="13" dur="2000" spd="-100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162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66628E-6 L 0.00903 -0.05207 " pathEditMode="relative" rAng="0" ptsTypes="FF">
                                      <p:cBhvr>
                                        <p:cTn id="15" dur="2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" y="-261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0.00573 -0.03912 " pathEditMode="relative" rAng="0" ptsTypes="FF">
                                      <p:cBhvr>
                                        <p:cTn id="17" dur="2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-1968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81481E-6 L 0.00712 -0.02685 " pathEditMode="relative" rAng="0" ptsTypes="FF">
                                      <p:cBhvr>
                                        <p:cTn id="19" dur="2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" y="-134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-0.01042 -0.05556 " pathEditMode="relative" rAng="0" ptsTypes="FF">
                                      <p:cBhvr>
                                        <p:cTn id="21" dur="2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-277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96296E-6 L 0.00729 -0.04306 " pathEditMode="relative" rAng="0" ptsTypes="FF">
                                      <p:cBhvr>
                                        <p:cTn id="23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-2153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48148E-6 L -0.01268 -0.0507 " pathEditMode="relative" rAng="0" ptsTypes="FF">
                                      <p:cBhvr>
                                        <p:cTn id="25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-254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51747E-6 L 0.00468 -0.03865 " pathEditMode="relative" rAng="0" ptsTypes="FF">
                                      <p:cBhvr>
                                        <p:cTn id="27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-194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894E-6 L -0.01319 -0.0479 " pathEditMode="relative" rAng="0" ptsTypes="FF">
                                      <p:cBhvr>
                                        <p:cTn id="29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0" y="-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" grpId="0" animBg="1"/>
      <p:bldP spid="236" grpId="0" animBg="1"/>
      <p:bldP spid="237" grpId="0" animBg="1"/>
      <p:bldP spid="238" grpId="0" animBg="1"/>
      <p:bldP spid="238" grpId="1" animBg="1"/>
      <p:bldP spid="239" grpId="0" animBg="1"/>
      <p:bldP spid="240" grpId="0" animBg="1"/>
      <p:bldP spid="241" grpId="0" animBg="1"/>
      <p:bldP spid="242" grpId="0" animBg="1"/>
      <p:bldP spid="243" grpId="0" animBg="1"/>
      <p:bldP spid="216" grpId="0" animBg="1"/>
      <p:bldP spid="21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4781550" y="1088886"/>
            <a:ext cx="3143250" cy="3316794"/>
            <a:chOff x="5151906" y="685800"/>
            <a:chExt cx="3143250" cy="3316794"/>
          </a:xfrm>
        </p:grpSpPr>
        <p:pic>
          <p:nvPicPr>
            <p:cNvPr id="12" name="Picture 2" descr="D:\GraphDrawing\LDAV12_tracking_graphs\Paper\figures\not used\tg_images_old\Screen Shot 2012-05-10 at 12.45.38 PM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1906" y="685800"/>
              <a:ext cx="3143250" cy="3316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D:\GraphDrawing\LDAV12_tracking_graphs\Paper\figures\not used\tg_images_old\Screen Shot 2012-05-10 at 12.44.24 PM.pn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867400" y="3519119"/>
              <a:ext cx="2209800" cy="152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1" name="Picture 3" descr="D:\GraphDrawing\LDAV12_tracking_graphs\Paper\figures\not used\tg_images_old\Screen Shot 2012-05-10 at 12.45.40 PM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4182792"/>
            <a:ext cx="5345011" cy="214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935508"/>
          </a:xfrm>
        </p:spPr>
        <p:txBody>
          <a:bodyPr>
            <a:normAutofit fontScale="92500" lnSpcReduction="20000"/>
          </a:bodyPr>
          <a:lstStyle/>
          <a:p>
            <a:r>
              <a:rPr lang="en-US" sz="2700" dirty="0" smtClean="0"/>
              <a:t>Two viewers</a:t>
            </a:r>
          </a:p>
          <a:p>
            <a:pPr lvl="1"/>
            <a:r>
              <a:rPr lang="en-US" sz="2300" dirty="0"/>
              <a:t>3D segmentation viewer</a:t>
            </a:r>
          </a:p>
          <a:p>
            <a:pPr lvl="1"/>
            <a:r>
              <a:rPr lang="en-US" sz="2300" dirty="0" smtClean="0"/>
              <a:t>Tracking graph viewer</a:t>
            </a:r>
          </a:p>
          <a:p>
            <a:r>
              <a:rPr lang="en-US" sz="2700" dirty="0" smtClean="0"/>
              <a:t>Focus </a:t>
            </a:r>
            <a:r>
              <a:rPr lang="en-US" sz="2700" dirty="0" err="1"/>
              <a:t>timestep</a:t>
            </a:r>
            <a:endParaRPr lang="en-US" sz="2700" dirty="0" smtClean="0"/>
          </a:p>
          <a:p>
            <a:r>
              <a:rPr lang="en-US" sz="2700" dirty="0"/>
              <a:t>User-defined </a:t>
            </a:r>
            <a:r>
              <a:rPr lang="en-US" sz="2700" dirty="0" smtClean="0"/>
              <a:t>window</a:t>
            </a:r>
          </a:p>
          <a:p>
            <a:r>
              <a:rPr lang="en-US" sz="2700" dirty="0"/>
              <a:t>Cross-linked </a:t>
            </a:r>
            <a:r>
              <a:rPr lang="en-US" sz="2700" dirty="0" smtClean="0"/>
              <a:t>selection</a:t>
            </a:r>
          </a:p>
          <a:p>
            <a:r>
              <a:rPr lang="en-US" sz="2700" dirty="0" smtClean="0"/>
              <a:t>Visual effects</a:t>
            </a:r>
          </a:p>
          <a:p>
            <a:pPr lvl="1"/>
            <a:r>
              <a:rPr lang="en-US" sz="2300" dirty="0" smtClean="0"/>
              <a:t>Animation</a:t>
            </a:r>
          </a:p>
          <a:p>
            <a:pPr lvl="1"/>
            <a:r>
              <a:rPr lang="en-US" sz="2300" dirty="0" smtClean="0"/>
              <a:t>Fading &amp; Blending</a:t>
            </a:r>
          </a:p>
          <a:p>
            <a:pPr lvl="1"/>
            <a:r>
              <a:rPr lang="en-US" sz="2300" dirty="0" smtClean="0"/>
              <a:t>Feathering</a:t>
            </a:r>
          </a:p>
          <a:p>
            <a:pPr lvl="1"/>
            <a:r>
              <a:rPr lang="en-US" sz="2300" dirty="0" smtClean="0"/>
              <a:t>Correlated color </a:t>
            </a:r>
          </a:p>
          <a:p>
            <a:pPr marL="457200" lvl="1" indent="0">
              <a:buNone/>
            </a:pPr>
            <a:r>
              <a:rPr lang="en-US" sz="2300" dirty="0"/>
              <a:t>	</a:t>
            </a:r>
            <a:r>
              <a:rPr lang="en-US" sz="2300" dirty="0" smtClean="0"/>
              <a:t>mapping</a:t>
            </a:r>
            <a:endParaRPr lang="en-US" sz="2600" dirty="0"/>
          </a:p>
          <a:p>
            <a:r>
              <a:rPr lang="en-US" sz="2700" dirty="0" smtClean="0"/>
              <a:t>Tracking graph </a:t>
            </a:r>
          </a:p>
          <a:p>
            <a:pPr marL="0" indent="0">
              <a:buNone/>
            </a:pPr>
            <a:r>
              <a:rPr lang="en-US" sz="2700" dirty="0"/>
              <a:t>	</a:t>
            </a:r>
            <a:r>
              <a:rPr lang="en-US" sz="2700" dirty="0" smtClean="0"/>
              <a:t>simplification</a:t>
            </a:r>
            <a:endParaRPr lang="en-US" sz="2700" dirty="0"/>
          </a:p>
          <a:p>
            <a:endParaRPr lang="en-US" dirty="0" smtClean="0"/>
          </a:p>
          <a:p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dirty="0"/>
              <a:t>System Details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455065" y="5377553"/>
            <a:ext cx="2688934" cy="1404247"/>
            <a:chOff x="6106823" y="4733862"/>
            <a:chExt cx="3361256" cy="1755354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6106823" y="4733862"/>
              <a:ext cx="773228" cy="1279092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6134240" y="5989066"/>
              <a:ext cx="3333839" cy="500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Focus </a:t>
              </a:r>
              <a:r>
                <a:rPr lang="en-US" sz="2000" dirty="0" err="1" smtClean="0"/>
                <a:t>Timestep</a:t>
              </a:r>
              <a:endParaRPr lang="en-US" sz="2000" dirty="0"/>
            </a:p>
          </p:txBody>
        </p:sp>
      </p:grpSp>
      <p:cxnSp>
        <p:nvCxnSpPr>
          <p:cNvPr id="14" name="Straight Arrow Connector 13"/>
          <p:cNvCxnSpPr/>
          <p:nvPr/>
        </p:nvCxnSpPr>
        <p:spPr>
          <a:xfrm flipH="1">
            <a:off x="4267200" y="2057400"/>
            <a:ext cx="666750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4000500" y="2514600"/>
            <a:ext cx="781050" cy="1668192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2133600" y="4629411"/>
            <a:ext cx="6781800" cy="2171499"/>
            <a:chOff x="2133600" y="4229621"/>
            <a:chExt cx="6781800" cy="2171499"/>
          </a:xfrm>
        </p:grpSpPr>
        <p:sp>
          <p:nvSpPr>
            <p:cNvPr id="16" name="TextBox 15"/>
            <p:cNvSpPr txBox="1"/>
            <p:nvPr/>
          </p:nvSpPr>
          <p:spPr>
            <a:xfrm>
              <a:off x="2133600" y="6001010"/>
              <a:ext cx="3733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 smtClean="0"/>
                <a:t>User-defined Window</a:t>
              </a:r>
              <a:endParaRPr lang="en-US" sz="2000" dirty="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H="1">
              <a:off x="4838702" y="5162810"/>
              <a:ext cx="342898" cy="83820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4"/>
            <p:cNvSpPr/>
            <p:nvPr/>
          </p:nvSpPr>
          <p:spPr>
            <a:xfrm>
              <a:off x="3810000" y="4229621"/>
              <a:ext cx="5105400" cy="933189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638800" y="381000"/>
            <a:ext cx="3429001" cy="4495800"/>
            <a:chOff x="5638800" y="-1"/>
            <a:chExt cx="3429001" cy="4495800"/>
          </a:xfrm>
        </p:grpSpPr>
        <p:grpSp>
          <p:nvGrpSpPr>
            <p:cNvPr id="17" name="Group 16"/>
            <p:cNvGrpSpPr/>
            <p:nvPr/>
          </p:nvGrpSpPr>
          <p:grpSpPr>
            <a:xfrm>
              <a:off x="5638800" y="-1"/>
              <a:ext cx="3429001" cy="2057400"/>
              <a:chOff x="4985832" y="2659408"/>
              <a:chExt cx="4286363" cy="2571819"/>
            </a:xfrm>
          </p:grpSpPr>
          <p:cxnSp>
            <p:nvCxnSpPr>
              <p:cNvPr id="18" name="Straight Arrow Connector 17"/>
              <p:cNvCxnSpPr/>
              <p:nvPr/>
            </p:nvCxnSpPr>
            <p:spPr>
              <a:xfrm flipV="1">
                <a:off x="6779418" y="3544292"/>
                <a:ext cx="1826009" cy="1686935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4985832" y="2659408"/>
                <a:ext cx="4286363" cy="884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dirty="0" smtClean="0"/>
                  <a:t>Selected Feature &amp;</a:t>
                </a:r>
              </a:p>
              <a:p>
                <a:pPr algn="r"/>
                <a:r>
                  <a:rPr lang="en-US" sz="2000" dirty="0" smtClean="0"/>
                  <a:t>        its tracking Graph</a:t>
                </a:r>
                <a:endParaRPr lang="en-US" sz="2000" dirty="0"/>
              </a:p>
            </p:txBody>
          </p:sp>
        </p:grpSp>
        <p:cxnSp>
          <p:nvCxnSpPr>
            <p:cNvPr id="22" name="Straight Arrow Connector 21"/>
            <p:cNvCxnSpPr/>
            <p:nvPr/>
          </p:nvCxnSpPr>
          <p:spPr>
            <a:xfrm flipV="1">
              <a:off x="6455065" y="707886"/>
              <a:ext cx="2079335" cy="3787913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2599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dirty="0"/>
              <a:t>Interactive Graph Visualization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816600" y="2819400"/>
            <a:ext cx="3327400" cy="76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Use of </a:t>
            </a:r>
          </a:p>
          <a:p>
            <a:pPr marL="0" indent="0">
              <a:buNone/>
            </a:pPr>
            <a:r>
              <a:rPr lang="en-US" sz="2000" dirty="0" smtClean="0"/>
              <a:t>progressive graph layouts</a:t>
            </a:r>
            <a:endParaRPr lang="en-US" sz="2000" dirty="0"/>
          </a:p>
        </p:txBody>
      </p:sp>
      <p:pic>
        <p:nvPicPr>
          <p:cNvPr id="2052" name="Picture 4" descr="D:\GraphDrawing\LDAV12_tracking_graphs\Paper\figures\not used\tg_images_old\Screen Shot 2012-05-10 at 1.43.34 PM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3000"/>
                    </a14:imgEffect>
                    <a14:imgEffect>
                      <a14:colorTemperature colorTemp="7200"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22" t="6137" r="8798" b="16364"/>
          <a:stretch/>
        </p:blipFill>
        <p:spPr bwMode="auto">
          <a:xfrm>
            <a:off x="635000" y="1587500"/>
            <a:ext cx="5029200" cy="4330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r">
              <a:spcBef>
                <a:spcPct val="0"/>
              </a:spcBef>
              <a:buNone/>
              <a:defRPr sz="1600" b="1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Component 03 : Interactive Graph Visualization</a:t>
            </a:r>
          </a:p>
        </p:txBody>
      </p:sp>
    </p:spTree>
    <p:extLst>
      <p:ext uri="{BB962C8B-B14F-4D97-AF65-F5344CB8AC3E}">
        <p14:creationId xmlns:p14="http://schemas.microsoft.com/office/powerpoint/2010/main" val="243128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F:\Vis-\4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4184" y="1725684"/>
            <a:ext cx="3454016" cy="1931916"/>
          </a:xfrm>
          <a:prstGeom prst="rect">
            <a:avLst/>
          </a:prstGeom>
          <a:ln>
            <a:noFill/>
          </a:ln>
          <a:effectLst>
            <a:outerShdw blurRad="292100" dist="254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2575" y="4776182"/>
            <a:ext cx="3019426" cy="2007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5696" y="1371600"/>
            <a:ext cx="1550504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1371600"/>
            <a:ext cx="1550504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1371600"/>
            <a:ext cx="1550504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dirty="0"/>
              <a:t>First Layout – Independent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4038600"/>
            <a:ext cx="5462588" cy="2438400"/>
          </a:xfrm>
        </p:spPr>
        <p:txBody>
          <a:bodyPr>
            <a:normAutofit/>
          </a:bodyPr>
          <a:lstStyle/>
          <a:p>
            <a:r>
              <a:rPr lang="en-US" sz="2500" dirty="0" smtClean="0"/>
              <a:t>Uses the depth-first </a:t>
            </a:r>
            <a:r>
              <a:rPr lang="en-US" sz="2500" dirty="0"/>
              <a:t>ordering of features in merge </a:t>
            </a:r>
            <a:r>
              <a:rPr lang="en-US" sz="2500" dirty="0" smtClean="0"/>
              <a:t>trees</a:t>
            </a:r>
          </a:p>
          <a:p>
            <a:r>
              <a:rPr lang="en-US" sz="2500" dirty="0" smtClean="0"/>
              <a:t>Computed ONCE at the start of system</a:t>
            </a:r>
          </a:p>
          <a:p>
            <a:r>
              <a:rPr lang="en-US" sz="2500" dirty="0"/>
              <a:t>Provides immediate feedback</a:t>
            </a:r>
          </a:p>
          <a:p>
            <a:endParaRPr lang="en-US" sz="2500" dirty="0" smtClean="0"/>
          </a:p>
          <a:p>
            <a:endParaRPr lang="en-US" sz="2500" dirty="0"/>
          </a:p>
          <a:p>
            <a:endParaRPr lang="en-US" sz="2500" dirty="0"/>
          </a:p>
        </p:txBody>
      </p:sp>
      <p:sp>
        <p:nvSpPr>
          <p:cNvPr id="9" name="TextBox 8"/>
          <p:cNvSpPr txBox="1"/>
          <p:nvPr/>
        </p:nvSpPr>
        <p:spPr>
          <a:xfrm>
            <a:off x="2057400" y="1905000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2471481" y="2175455"/>
            <a:ext cx="36574" cy="36574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667000" y="2175455"/>
            <a:ext cx="36574" cy="36574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258762" y="2171360"/>
            <a:ext cx="36574" cy="36574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096000" y="1905000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77000" y="2175455"/>
            <a:ext cx="36574" cy="36574"/>
          </a:xfrm>
          <a:prstGeom prst="rect">
            <a:avLst/>
          </a:prstGeom>
          <a:solidFill>
            <a:srgbClr val="FF3399"/>
          </a:solidFill>
          <a:ln w="28575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263483" y="2174727"/>
            <a:ext cx="36574" cy="36574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953000" y="4314517"/>
            <a:ext cx="3429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Tracking Graph</a:t>
            </a:r>
            <a:endParaRPr lang="en-US" sz="2400" dirty="0"/>
          </a:p>
        </p:txBody>
      </p:sp>
      <p:pic>
        <p:nvPicPr>
          <p:cNvPr id="19" name="Picture 1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5615"/>
          <a:stretch/>
        </p:blipFill>
        <p:spPr bwMode="auto">
          <a:xfrm>
            <a:off x="5362575" y="4776182"/>
            <a:ext cx="1038225" cy="2007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5388917" y="4800459"/>
            <a:ext cx="123825" cy="12382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388916" y="5656335"/>
            <a:ext cx="123825" cy="12382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381296" y="6647250"/>
            <a:ext cx="123825" cy="12382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r">
              <a:spcBef>
                <a:spcPct val="0"/>
              </a:spcBef>
              <a:buNone/>
              <a:defRPr sz="1600" b="1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Component 03 : Interactive Graph Visualization</a:t>
            </a:r>
          </a:p>
        </p:txBody>
      </p:sp>
    </p:spTree>
    <p:extLst>
      <p:ext uri="{BB962C8B-B14F-4D97-AF65-F5344CB8AC3E}">
        <p14:creationId xmlns:p14="http://schemas.microsoft.com/office/powerpoint/2010/main" val="27991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8 0.00254 L 0.32222 0.3828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72" y="1900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94399E-6 L 0.29809 0.5024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96" y="2511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9.11826E-7 L 0.23334 0.647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67" y="323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0037E-6 L -0.01857 0.3912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19551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07407E-6 L -0.10451 0.658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26" y="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9" grpId="2"/>
      <p:bldP spid="11" grpId="0" animBg="1"/>
      <p:bldP spid="11" grpId="1" animBg="1"/>
      <p:bldP spid="11" grpId="2" animBg="1"/>
      <p:bldP spid="11" grpId="3" animBg="1"/>
      <p:bldP spid="12" grpId="0" animBg="1"/>
      <p:bldP spid="12" grpId="1" animBg="1"/>
      <p:bldP spid="12" grpId="2" animBg="1"/>
      <p:bldP spid="12" grpId="3" animBg="1"/>
      <p:bldP spid="13" grpId="0" animBg="1"/>
      <p:bldP spid="13" grpId="1" animBg="1"/>
      <p:bldP spid="13" grpId="2" animBg="1"/>
      <p:bldP spid="13" grpId="3" animBg="1"/>
      <p:bldP spid="14" grpId="0"/>
      <p:bldP spid="14" grpId="1"/>
      <p:bldP spid="14" grpId="2"/>
      <p:bldP spid="17" grpId="0" animBg="1"/>
      <p:bldP spid="17" grpId="1" animBg="1"/>
      <p:bldP spid="17" grpId="2" animBg="1"/>
      <p:bldP spid="17" grpId="3" animBg="1"/>
      <p:bldP spid="18" grpId="0" animBg="1"/>
      <p:bldP spid="18" grpId="1" animBg="1"/>
      <p:bldP spid="18" grpId="2" animBg="1"/>
      <p:bldP spid="18" grpId="3" animBg="1"/>
      <p:bldP spid="21" grpId="0"/>
      <p:bldP spid="4" grpId="0" animBg="1"/>
      <p:bldP spid="4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dirty="0"/>
              <a:t>Second Layout - Greedy</a:t>
            </a:r>
          </a:p>
        </p:txBody>
      </p:sp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1600200"/>
            <a:ext cx="3838575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1600200"/>
            <a:ext cx="3838575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00160" y="2369403"/>
            <a:ext cx="13620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accent6"/>
                </a:solidFill>
              </a:rPr>
              <a:t>Focus </a:t>
            </a:r>
          </a:p>
          <a:p>
            <a:pPr algn="r"/>
            <a:r>
              <a:rPr lang="en-US" sz="2400" b="1" dirty="0" err="1" smtClean="0">
                <a:solidFill>
                  <a:schemeClr val="accent6"/>
                </a:solidFill>
              </a:rPr>
              <a:t>Timestep</a:t>
            </a:r>
            <a:endParaRPr lang="en-US" sz="2400" b="1" dirty="0">
              <a:solidFill>
                <a:schemeClr val="accent6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399" y="1619250"/>
            <a:ext cx="3838575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1619250"/>
            <a:ext cx="3838575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398" y="1619250"/>
            <a:ext cx="3838575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62200" y="1524000"/>
            <a:ext cx="381000" cy="274320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5" descr="F:\Vis-\5.pn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34000" y="4621283"/>
            <a:ext cx="3454016" cy="1931917"/>
          </a:xfrm>
          <a:prstGeom prst="rect">
            <a:avLst/>
          </a:prstGeom>
          <a:ln>
            <a:noFill/>
          </a:ln>
          <a:effectLst>
            <a:outerShdw blurRad="292100" dist="254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457199" y="4343400"/>
            <a:ext cx="4800601" cy="2438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dirty="0" smtClean="0"/>
              <a:t>Layered optimization scheme</a:t>
            </a:r>
          </a:p>
          <a:p>
            <a:r>
              <a:rPr lang="en-US" sz="2500" dirty="0" smtClean="0"/>
              <a:t>Median heuristic</a:t>
            </a:r>
          </a:p>
          <a:p>
            <a:r>
              <a:rPr lang="en-US" sz="2500" dirty="0" smtClean="0"/>
              <a:t>Minimizes edge length &amp;</a:t>
            </a:r>
          </a:p>
          <a:p>
            <a:pPr marL="0" indent="0">
              <a:buNone/>
            </a:pPr>
            <a:r>
              <a:rPr lang="en-US" sz="2500" dirty="0"/>
              <a:t>	</a:t>
            </a:r>
            <a:r>
              <a:rPr lang="en-US" sz="2500" dirty="0" smtClean="0"/>
              <a:t>reduce crossings</a:t>
            </a:r>
          </a:p>
          <a:p>
            <a:pPr marL="0" indent="0">
              <a:buNone/>
            </a:pPr>
            <a:endParaRPr lang="en-US" sz="2500" dirty="0" smtClean="0"/>
          </a:p>
          <a:p>
            <a:endParaRPr lang="en-US" sz="2500" dirty="0" smtClean="0"/>
          </a:p>
          <a:p>
            <a:endParaRPr lang="en-US" sz="25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r">
              <a:spcBef>
                <a:spcPct val="0"/>
              </a:spcBef>
              <a:buNone/>
              <a:defRPr sz="1600" b="1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Component 03 : Interactive Graph Visualization</a:t>
            </a:r>
          </a:p>
        </p:txBody>
      </p:sp>
    </p:spTree>
    <p:extLst>
      <p:ext uri="{BB962C8B-B14F-4D97-AF65-F5344CB8AC3E}">
        <p14:creationId xmlns:p14="http://schemas.microsoft.com/office/powerpoint/2010/main" val="85394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" grpId="0" animBg="1"/>
      <p:bldP spid="14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dirty="0"/>
              <a:t>Layout Adaptation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00600"/>
            <a:ext cx="8229600" cy="1676400"/>
          </a:xfrm>
        </p:spPr>
        <p:txBody>
          <a:bodyPr>
            <a:normAutofit/>
          </a:bodyPr>
          <a:lstStyle/>
          <a:p>
            <a:r>
              <a:rPr lang="en-US" sz="2500" dirty="0"/>
              <a:t>W</a:t>
            </a:r>
            <a:r>
              <a:rPr lang="en-US" sz="2500" dirty="0" smtClean="0"/>
              <a:t>hen parameters </a:t>
            </a:r>
            <a:r>
              <a:rPr lang="en-US" sz="2500" dirty="0"/>
              <a:t>change, </a:t>
            </a:r>
            <a:endParaRPr lang="en-US" sz="2500" dirty="0" smtClean="0"/>
          </a:p>
          <a:p>
            <a:pPr marL="457200" lvl="1" indent="0">
              <a:buNone/>
            </a:pPr>
            <a:r>
              <a:rPr lang="en-US" sz="2500" dirty="0" smtClean="0"/>
              <a:t>			adapt </a:t>
            </a:r>
            <a:r>
              <a:rPr lang="en-US" sz="2500" dirty="0"/>
              <a:t>the current layout</a:t>
            </a:r>
          </a:p>
        </p:txBody>
      </p:sp>
      <p:pic>
        <p:nvPicPr>
          <p:cNvPr id="4100" name="Picture 4" descr="F:\Vis-\4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3393" y="1600200"/>
            <a:ext cx="3454016" cy="1931916"/>
          </a:xfrm>
          <a:prstGeom prst="rect">
            <a:avLst/>
          </a:prstGeom>
          <a:ln>
            <a:noFill/>
          </a:ln>
          <a:effectLst>
            <a:outerShdw blurRad="292100" dist="254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F:\Vis-\5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84180" y="1600200"/>
            <a:ext cx="3454016" cy="1931917"/>
          </a:xfrm>
          <a:prstGeom prst="rect">
            <a:avLst/>
          </a:prstGeom>
          <a:ln>
            <a:noFill/>
          </a:ln>
          <a:effectLst>
            <a:outerShdw blurRad="292100" dist="254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869380" y="3532116"/>
            <a:ext cx="8229600" cy="731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First layout - Independent 	        Second layout - Greedy</a:t>
            </a:r>
            <a:endParaRPr lang="en-US" sz="22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r">
              <a:spcBef>
                <a:spcPct val="0"/>
              </a:spcBef>
              <a:buNone/>
              <a:defRPr sz="1600" b="1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Component 03 : Interactive Graph Visualization</a:t>
            </a:r>
          </a:p>
        </p:txBody>
      </p:sp>
    </p:spTree>
    <p:extLst>
      <p:ext uri="{BB962C8B-B14F-4D97-AF65-F5344CB8AC3E}">
        <p14:creationId xmlns:p14="http://schemas.microsoft.com/office/powerpoint/2010/main" val="1040576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dirty="0"/>
              <a:t>Video</a:t>
            </a:r>
          </a:p>
        </p:txBody>
      </p:sp>
      <p:pic>
        <p:nvPicPr>
          <p:cNvPr id="4" name="1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0200" y="1322549"/>
            <a:ext cx="6986588" cy="507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74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6500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marL="342900" indent="-342900"/>
            <a:r>
              <a:rPr lang="en-US" sz="3600" dirty="0" smtClean="0"/>
              <a:t>Results – Combustion Datasets</a:t>
            </a:r>
            <a:endParaRPr lang="en-US" sz="3600" dirty="0"/>
          </a:p>
        </p:txBody>
      </p:sp>
      <p:pic>
        <p:nvPicPr>
          <p:cNvPr id="7172" name="Picture 4" descr="F:\Vis-\12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4011" y="1219200"/>
            <a:ext cx="1834494" cy="140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F:\Vis-\13.pn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75000"/>
                    </a14:imgEffect>
                    <a14:imgEffect>
                      <a14:brightnessContrast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3134" y="2681214"/>
            <a:ext cx="2536248" cy="211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:\Vis-\10.pn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89008" y="1219200"/>
            <a:ext cx="1769756" cy="140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F:\Vis-\11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6800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0477" y="2681214"/>
            <a:ext cx="2958246" cy="262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2819400" y="1295400"/>
            <a:ext cx="0" cy="533400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943600" y="1295400"/>
            <a:ext cx="0" cy="533400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005410" y="4953000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Burning of premixed </a:t>
            </a:r>
            <a:r>
              <a:rPr lang="en-US" dirty="0"/>
              <a:t>hydrogen </a:t>
            </a:r>
            <a:r>
              <a:rPr lang="en-US" dirty="0" smtClean="0"/>
              <a:t>flame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100 </a:t>
            </a:r>
            <a:r>
              <a:rPr lang="en-US" dirty="0" err="1" smtClean="0"/>
              <a:t>timesteps</a:t>
            </a: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400GB data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4893" y="4800600"/>
            <a:ext cx="28007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Burning of premixed low-swirl flame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331 </a:t>
            </a:r>
            <a:r>
              <a:rPr lang="en-US" dirty="0" err="1" smtClean="0"/>
              <a:t>timesteps</a:t>
            </a: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4TB data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895600" y="5270869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Burning of CO/H</a:t>
            </a:r>
            <a:r>
              <a:rPr lang="en-US" baseline="-25000" dirty="0" smtClean="0"/>
              <a:t>2</a:t>
            </a:r>
            <a:r>
              <a:rPr lang="en-US" dirty="0" smtClean="0"/>
              <a:t> jet flame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231 </a:t>
            </a:r>
            <a:r>
              <a:rPr lang="en-US" dirty="0" err="1" smtClean="0"/>
              <a:t>timesteps</a:t>
            </a: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1TB data</a:t>
            </a:r>
            <a:endParaRPr lang="en-US" dirty="0"/>
          </a:p>
        </p:txBody>
      </p:sp>
      <p:pic>
        <p:nvPicPr>
          <p:cNvPr id="3074" name="Picture 2" descr="D:\GraphDrawing\LDAV12_tracking_graphs\Paper\figures\not used\tg_images_old\Screen Shot 2012-05-10 at 12.51.07 PM.png"/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19570" y="1229711"/>
            <a:ext cx="1630552" cy="138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:\GraphDrawing\LDAV12_tracking_graphs\Paper\figures\not used\tg_images_old\Screen Shot 2012-05-10 at 12.52.50 PM.png"/>
          <p:cNvPicPr>
            <a:picLocks noChangeAspect="1" noChangeArrowheads="1"/>
          </p:cNvPicPr>
          <p:nvPr/>
        </p:nvPicPr>
        <p:blipFill rotWithShape="1"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55874" y="2681214"/>
            <a:ext cx="2957944" cy="204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7048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marL="342900" indent="-342900"/>
            <a:r>
              <a:rPr lang="en-US" sz="3600" dirty="0"/>
              <a:t>Greedy Layout </a:t>
            </a:r>
            <a:r>
              <a:rPr lang="en-US" sz="3600" dirty="0" err="1"/>
              <a:t>vs</a:t>
            </a:r>
            <a:r>
              <a:rPr lang="en-US" sz="3600" dirty="0"/>
              <a:t> Dot Layout 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876800" y="1447800"/>
            <a:ext cx="0" cy="472440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800600" y="5029200"/>
            <a:ext cx="38279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00100" lvl="1" indent="-342900">
              <a:buFont typeface="Arial" pitchFamily="34" charset="0"/>
              <a:buChar char="•"/>
            </a:pPr>
            <a:r>
              <a:rPr lang="en-US" sz="2000" dirty="0" smtClean="0"/>
              <a:t>Slow computation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000" dirty="0" smtClean="0"/>
              <a:t>High memory consumption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1066800" y="5029200"/>
            <a:ext cx="396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itchFamily="34" charset="0"/>
              <a:buChar char="•"/>
            </a:pPr>
            <a:r>
              <a:rPr lang="en-US" sz="2000" dirty="0" smtClean="0"/>
              <a:t>Interactive results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000" dirty="0" smtClean="0"/>
              <a:t>Compact layouts</a:t>
            </a:r>
            <a:endParaRPr lang="en-US" sz="2000" dirty="0"/>
          </a:p>
          <a:p>
            <a:pPr marL="342900" indent="-342900">
              <a:buFont typeface="Arial" pitchFamily="34" charset="0"/>
              <a:buChar char="•"/>
            </a:pPr>
            <a:endParaRPr lang="en-US" sz="2000" dirty="0"/>
          </a:p>
        </p:txBody>
      </p:sp>
      <p:pic>
        <p:nvPicPr>
          <p:cNvPr id="3" name="Picture 2" descr="D:\GraphDrawing\LDAV12_tracking_graphs\Paper\figures\compare5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669"/>
          <a:stretch/>
        </p:blipFill>
        <p:spPr bwMode="auto">
          <a:xfrm>
            <a:off x="1981200" y="1295400"/>
            <a:ext cx="2089906" cy="364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GraphDrawing\LDAV12_tracking_graphs\Paper\figures\compare6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43738" y="1295400"/>
            <a:ext cx="1823862" cy="364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45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Identifying and Tracking Features from Large Scientific Data is Challenging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153400" cy="4953000"/>
          </a:xfrm>
        </p:spPr>
        <p:txBody>
          <a:bodyPr>
            <a:normAutofit fontScale="32500" lnSpcReduction="20000"/>
          </a:bodyPr>
          <a:lstStyle/>
          <a:p>
            <a:r>
              <a:rPr lang="en-US" sz="7700" dirty="0" smtClean="0"/>
              <a:t>Scientific simulations </a:t>
            </a:r>
            <a:r>
              <a:rPr lang="en-US" sz="7700" dirty="0"/>
              <a:t>produce large </a:t>
            </a:r>
            <a:r>
              <a:rPr lang="en-US" sz="7700" dirty="0" smtClean="0"/>
              <a:t>datasets </a:t>
            </a:r>
          </a:p>
          <a:p>
            <a:endParaRPr lang="en-US" sz="6300" dirty="0"/>
          </a:p>
          <a:p>
            <a:r>
              <a:rPr lang="en-US" sz="7700" dirty="0"/>
              <a:t>Challenges when using large datasets…</a:t>
            </a:r>
          </a:p>
          <a:p>
            <a:pPr lvl="1"/>
            <a:r>
              <a:rPr lang="en-US" sz="6500" dirty="0" smtClean="0"/>
              <a:t>Analyzing </a:t>
            </a:r>
            <a:r>
              <a:rPr lang="en-US" sz="6500" dirty="0"/>
              <a:t>features</a:t>
            </a:r>
            <a:endParaRPr lang="en-US" sz="6500" dirty="0" smtClean="0"/>
          </a:p>
          <a:p>
            <a:pPr lvl="1"/>
            <a:r>
              <a:rPr lang="en-US" sz="6500" dirty="0" smtClean="0"/>
              <a:t>Understanding temporal evolution</a:t>
            </a:r>
          </a:p>
          <a:p>
            <a:endParaRPr lang="en-US" sz="6300" dirty="0" smtClean="0"/>
          </a:p>
          <a:p>
            <a:r>
              <a:rPr lang="en-US" sz="7700" dirty="0"/>
              <a:t>Combustion simulations</a:t>
            </a:r>
          </a:p>
          <a:p>
            <a:pPr lvl="1"/>
            <a:r>
              <a:rPr lang="en-US" sz="6500" dirty="0"/>
              <a:t>TB size data sets </a:t>
            </a:r>
          </a:p>
          <a:p>
            <a:pPr lvl="1"/>
            <a:r>
              <a:rPr lang="en-US" sz="6500" dirty="0" smtClean="0"/>
              <a:t>Several hundred </a:t>
            </a:r>
            <a:r>
              <a:rPr lang="en-US" sz="6500" dirty="0" err="1" smtClean="0"/>
              <a:t>timesteps</a:t>
            </a:r>
            <a:r>
              <a:rPr lang="en-US" sz="6500" dirty="0" smtClean="0"/>
              <a:t> </a:t>
            </a:r>
          </a:p>
          <a:p>
            <a:pPr lvl="2"/>
            <a:endParaRPr lang="en-US" sz="6500" dirty="0" smtClean="0"/>
          </a:p>
          <a:p>
            <a:pPr lvl="1"/>
            <a:r>
              <a:rPr lang="en-US" sz="6500" dirty="0" smtClean="0"/>
              <a:t>Burning of premixed hydrogen</a:t>
            </a:r>
          </a:p>
          <a:p>
            <a:pPr lvl="2"/>
            <a:r>
              <a:rPr lang="en-US" sz="6200" dirty="0" smtClean="0"/>
              <a:t>100 </a:t>
            </a:r>
            <a:r>
              <a:rPr lang="en-US" sz="6200" dirty="0" err="1" smtClean="0"/>
              <a:t>timesteps</a:t>
            </a:r>
            <a:r>
              <a:rPr lang="en-US" sz="6200" dirty="0" smtClean="0"/>
              <a:t> &amp; 400GB in size</a:t>
            </a:r>
          </a:p>
          <a:p>
            <a:pPr lvl="2"/>
            <a:endParaRPr lang="en-US" sz="4900" dirty="0"/>
          </a:p>
          <a:p>
            <a:pPr lvl="1"/>
            <a:r>
              <a:rPr lang="en-US" sz="6500" dirty="0"/>
              <a:t>Can we Identify &amp; track the burning regions in </a:t>
            </a:r>
            <a:r>
              <a:rPr lang="en-US" sz="6500" dirty="0" smtClean="0"/>
              <a:t>time?</a:t>
            </a:r>
            <a:endParaRPr lang="en-US" sz="5300" dirty="0"/>
          </a:p>
        </p:txBody>
      </p:sp>
      <p:sp>
        <p:nvSpPr>
          <p:cNvPr id="38" name="Text Box 20"/>
          <p:cNvSpPr txBox="1">
            <a:spLocks noChangeArrowheads="1"/>
          </p:cNvSpPr>
          <p:nvPr/>
        </p:nvSpPr>
        <p:spPr bwMode="auto">
          <a:xfrm>
            <a:off x="6932807" y="4724399"/>
            <a:ext cx="186768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Turbulent Combustion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STACK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 rotWithShape="1">
          <a:blip r:embed="rId4"/>
          <a:srcRect b="67414"/>
          <a:stretch/>
        </p:blipFill>
        <p:spPr bwMode="auto">
          <a:xfrm>
            <a:off x="6781799" y="3145635"/>
            <a:ext cx="2169702" cy="15787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67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sz="2700" b="1" dirty="0"/>
              <a:t>Interactive linked view system </a:t>
            </a:r>
            <a:r>
              <a:rPr lang="en-US" sz="2700" dirty="0"/>
              <a:t>combining tracking graphs and feature displays</a:t>
            </a:r>
          </a:p>
          <a:p>
            <a:endParaRPr lang="en-US" sz="2700" dirty="0"/>
          </a:p>
          <a:p>
            <a:r>
              <a:rPr lang="en-US" sz="2700" b="1" dirty="0"/>
              <a:t>Progressive two-stage layout algorithm </a:t>
            </a:r>
            <a:r>
              <a:rPr lang="en-US" sz="2700" dirty="0"/>
              <a:t>for displaying tracking graphs</a:t>
            </a:r>
          </a:p>
          <a:p>
            <a:endParaRPr lang="en-US" sz="2700" dirty="0"/>
          </a:p>
          <a:p>
            <a:r>
              <a:rPr lang="en-US" sz="2700" b="1" dirty="0"/>
              <a:t>Meta-Graph</a:t>
            </a:r>
            <a:r>
              <a:rPr lang="en-US" sz="2700" dirty="0"/>
              <a:t> which can store all possible tracking graphs for a range of feature attributes</a:t>
            </a:r>
          </a:p>
          <a:p>
            <a:endParaRPr lang="en-US" sz="2700" dirty="0"/>
          </a:p>
          <a:p>
            <a:r>
              <a:rPr lang="en-US" sz="2700" b="1" dirty="0"/>
              <a:t>Progressive algorithm to extract, filter and simplify a tracking graph</a:t>
            </a:r>
            <a:r>
              <a:rPr lang="en-US" sz="2700" dirty="0"/>
              <a:t> from a meta-graph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marL="342900" indent="-342900"/>
            <a:r>
              <a:rPr lang="en-US" sz="3600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5099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marL="342900" indent="-342900"/>
            <a:r>
              <a:rPr lang="en-US" sz="3600" dirty="0"/>
              <a:t>Future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500" dirty="0" smtClean="0"/>
              <a:t>Extend the scope of the framework</a:t>
            </a:r>
          </a:p>
          <a:p>
            <a:pPr lvl="1"/>
            <a:r>
              <a:rPr lang="en-US" sz="2100" dirty="0"/>
              <a:t>B</a:t>
            </a:r>
            <a:r>
              <a:rPr lang="en-US" sz="2100" dirty="0" smtClean="0"/>
              <a:t>y </a:t>
            </a:r>
            <a:r>
              <a:rPr lang="en-US" sz="2100" dirty="0"/>
              <a:t>u</a:t>
            </a:r>
            <a:r>
              <a:rPr lang="en-US" sz="2100" dirty="0" smtClean="0"/>
              <a:t>sing other datasets </a:t>
            </a:r>
            <a:r>
              <a:rPr lang="en-US" sz="2100" dirty="0"/>
              <a:t>	</a:t>
            </a:r>
            <a:endParaRPr lang="en-US" sz="2100" dirty="0" smtClean="0"/>
          </a:p>
          <a:p>
            <a:pPr marL="457200" lvl="1" indent="0">
              <a:buNone/>
            </a:pPr>
            <a:r>
              <a:rPr lang="en-US" sz="2100" dirty="0" smtClean="0"/>
              <a:t>    (e.g. ocean data, cosmology data)</a:t>
            </a:r>
          </a:p>
          <a:p>
            <a:pPr marL="457200" lvl="1" indent="0">
              <a:buNone/>
            </a:pPr>
            <a:endParaRPr lang="en-US" sz="2100" dirty="0"/>
          </a:p>
          <a:p>
            <a:r>
              <a:rPr lang="en-US" sz="2500" dirty="0"/>
              <a:t>Improve analysis capabilities</a:t>
            </a:r>
          </a:p>
          <a:p>
            <a:pPr lvl="1"/>
            <a:r>
              <a:rPr lang="en-US" sz="2100" dirty="0"/>
              <a:t>B</a:t>
            </a:r>
            <a:r>
              <a:rPr lang="en-US" sz="2100" dirty="0" smtClean="0"/>
              <a:t>y </a:t>
            </a:r>
            <a:r>
              <a:rPr lang="en-US" sz="2100" dirty="0"/>
              <a:t>integrating more statistical views to </a:t>
            </a:r>
            <a:r>
              <a:rPr lang="en-US" sz="2100" dirty="0" smtClean="0"/>
              <a:t>features</a:t>
            </a:r>
          </a:p>
          <a:p>
            <a:endParaRPr lang="en-US" sz="2500" dirty="0"/>
          </a:p>
          <a:p>
            <a:r>
              <a:rPr lang="en-US" sz="2500" dirty="0"/>
              <a:t>Start with a compact view of </a:t>
            </a:r>
            <a:r>
              <a:rPr lang="en-US" sz="2500" dirty="0" smtClean="0"/>
              <a:t>data of the entire tracking graph and then refine it</a:t>
            </a:r>
            <a:endParaRPr lang="en-US" sz="2500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02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Thank You</a:t>
            </a:r>
            <a:r>
              <a:rPr lang="en-U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30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Greedy Layout </a:t>
            </a:r>
            <a:r>
              <a:rPr lang="en-US" sz="3600" dirty="0" err="1" smtClean="0"/>
              <a:t>vs</a:t>
            </a:r>
            <a:r>
              <a:rPr lang="en-US" sz="3600" dirty="0" smtClean="0"/>
              <a:t> Dot </a:t>
            </a:r>
            <a:endParaRPr lang="en-US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8656" y="1371600"/>
            <a:ext cx="3652344" cy="3731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4339439" y="1385358"/>
            <a:ext cx="4652161" cy="3703980"/>
            <a:chOff x="4339439" y="1385358"/>
            <a:chExt cx="4652161" cy="3703980"/>
          </a:xfrm>
        </p:grpSpPr>
        <p:grpSp>
          <p:nvGrpSpPr>
            <p:cNvPr id="8" name="Group 7"/>
            <p:cNvGrpSpPr/>
            <p:nvPr/>
          </p:nvGrpSpPr>
          <p:grpSpPr>
            <a:xfrm>
              <a:off x="4339439" y="1385358"/>
              <a:ext cx="4652161" cy="3703980"/>
              <a:chOff x="4110839" y="1385358"/>
              <a:chExt cx="4652161" cy="3703980"/>
            </a:xfrm>
          </p:grpSpPr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110839" y="1385358"/>
                <a:ext cx="1208390" cy="370398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503146" y="1860020"/>
                <a:ext cx="3259854" cy="2754656"/>
              </a:xfrm>
              <a:prstGeom prst="rect">
                <a:avLst/>
              </a:prstGeom>
              <a:ln w="28575">
                <a:solidFill>
                  <a:schemeClr val="accent1"/>
                </a:solidFill>
                <a:miter lim="800000"/>
                <a:headEnd/>
                <a:tailEnd/>
              </a:ln>
              <a:effectLst>
                <a:outerShdw blurRad="57150" dist="50800" dir="2700000" algn="tl" rotWithShape="0">
                  <a:srgbClr val="000000">
                    <a:alpha val="4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cxnSp>
            <p:nvCxnSpPr>
              <p:cNvPr id="7" name="Straight Connector 6"/>
              <p:cNvCxnSpPr/>
              <p:nvPr/>
            </p:nvCxnSpPr>
            <p:spPr>
              <a:xfrm flipV="1">
                <a:off x="4953000" y="1860020"/>
                <a:ext cx="533400" cy="2754656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flipV="1">
                <a:off x="4953000" y="4614676"/>
                <a:ext cx="533400" cy="289155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Rectangle 4"/>
            <p:cNvSpPr/>
            <p:nvPr/>
          </p:nvSpPr>
          <p:spPr>
            <a:xfrm>
              <a:off x="4724400" y="4614676"/>
              <a:ext cx="457200" cy="289155"/>
            </a:xfrm>
            <a:prstGeom prst="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4267200" y="1447800"/>
            <a:ext cx="0" cy="472440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375499" y="5257800"/>
            <a:ext cx="27873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Fewer intersections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Extreme </a:t>
            </a:r>
            <a:r>
              <a:rPr lang="en-US" sz="2000" dirty="0"/>
              <a:t>aspect </a:t>
            </a:r>
            <a:r>
              <a:rPr lang="en-US" sz="2000" dirty="0" smtClean="0"/>
              <a:t>ratios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Difficult to explore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378091" y="5257800"/>
            <a:ext cx="3584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Compact </a:t>
            </a:r>
            <a:r>
              <a:rPr lang="en-US" sz="2000" dirty="0"/>
              <a:t>layout </a:t>
            </a:r>
            <a:endParaRPr lang="en-US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Relatively </a:t>
            </a:r>
            <a:r>
              <a:rPr lang="en-US" sz="2000" dirty="0"/>
              <a:t>few intersections</a:t>
            </a:r>
          </a:p>
        </p:txBody>
      </p:sp>
    </p:spTree>
    <p:extLst>
      <p:ext uri="{BB962C8B-B14F-4D97-AF65-F5344CB8AC3E}">
        <p14:creationId xmlns:p14="http://schemas.microsoft.com/office/powerpoint/2010/main" val="185047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dirty="0"/>
              <a:t>We Enable Interactive Exploration of Massive Scientific Tracking Graphs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153400" cy="4953000"/>
          </a:xfrm>
        </p:spPr>
        <p:txBody>
          <a:bodyPr>
            <a:normAutofit/>
          </a:bodyPr>
          <a:lstStyle/>
          <a:p>
            <a:r>
              <a:rPr lang="en-US" sz="2500" dirty="0" smtClean="0"/>
              <a:t>Abstract model showing the time evolution of features with interactive modification of their characterization</a:t>
            </a:r>
          </a:p>
        </p:txBody>
      </p:sp>
      <p:pic>
        <p:nvPicPr>
          <p:cNvPr id="3" name="a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9217" t="3658" r="7576" b="4421"/>
          <a:stretch/>
        </p:blipFill>
        <p:spPr>
          <a:xfrm>
            <a:off x="2209800" y="2365829"/>
            <a:ext cx="4862285" cy="390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15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dirty="0"/>
              <a:t>Tracking Graph Construction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2057400" y="1412231"/>
            <a:ext cx="4198628" cy="5144371"/>
            <a:chOff x="2057400" y="1412231"/>
            <a:chExt cx="4198628" cy="5144371"/>
          </a:xfrm>
        </p:grpSpPr>
        <p:cxnSp>
          <p:nvCxnSpPr>
            <p:cNvPr id="4" name="Straight Arrow Connector 3"/>
            <p:cNvCxnSpPr/>
            <p:nvPr/>
          </p:nvCxnSpPr>
          <p:spPr>
            <a:xfrm rot="5400000" flipV="1">
              <a:off x="4187598" y="4042002"/>
              <a:ext cx="0" cy="3955597"/>
            </a:xfrm>
            <a:prstGeom prst="straightConnector1">
              <a:avLst/>
            </a:prstGeom>
            <a:ln w="5715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3806598" y="5971827"/>
              <a:ext cx="10118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Time</a:t>
              </a:r>
              <a:endParaRPr lang="en-US" sz="3200" dirty="0"/>
            </a:p>
          </p:txBody>
        </p:sp>
        <p:pic>
          <p:nvPicPr>
            <p:cNvPr id="1032" name="Picture 8" descr="F:\Vis-\Presentation\content\Images\16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1704619"/>
              <a:ext cx="4198628" cy="4267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2057400" y="1412231"/>
              <a:ext cx="103906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    </a:t>
              </a:r>
              <a:r>
                <a:rPr lang="en-US" sz="2800" dirty="0" smtClean="0"/>
                <a:t>t=0</a:t>
              </a:r>
              <a:endParaRPr lang="en-US" sz="2800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109281" y="1966608"/>
              <a:ext cx="1256490" cy="3769468"/>
            </a:xfrm>
            <a:custGeom>
              <a:avLst/>
              <a:gdLst>
                <a:gd name="connsiteX0" fmla="*/ 0 w 1066800"/>
                <a:gd name="connsiteY0" fmla="*/ 0 h 685800"/>
                <a:gd name="connsiteX1" fmla="*/ 1066800 w 1066800"/>
                <a:gd name="connsiteY1" fmla="*/ 0 h 685800"/>
                <a:gd name="connsiteX2" fmla="*/ 1066800 w 1066800"/>
                <a:gd name="connsiteY2" fmla="*/ 685800 h 685800"/>
                <a:gd name="connsiteX3" fmla="*/ 0 w 1066800"/>
                <a:gd name="connsiteY3" fmla="*/ 685800 h 685800"/>
                <a:gd name="connsiteX4" fmla="*/ 0 w 1066800"/>
                <a:gd name="connsiteY4" fmla="*/ 0 h 685800"/>
                <a:gd name="connsiteX0" fmla="*/ 4864 w 1071664"/>
                <a:gd name="connsiteY0" fmla="*/ 0 h 2845340"/>
                <a:gd name="connsiteX1" fmla="*/ 1071664 w 1071664"/>
                <a:gd name="connsiteY1" fmla="*/ 0 h 2845340"/>
                <a:gd name="connsiteX2" fmla="*/ 1071664 w 1071664"/>
                <a:gd name="connsiteY2" fmla="*/ 685800 h 2845340"/>
                <a:gd name="connsiteX3" fmla="*/ 0 w 1071664"/>
                <a:gd name="connsiteY3" fmla="*/ 2845340 h 2845340"/>
                <a:gd name="connsiteX4" fmla="*/ 4864 w 1071664"/>
                <a:gd name="connsiteY4" fmla="*/ 0 h 2845340"/>
                <a:gd name="connsiteX0" fmla="*/ 4864 w 1251626"/>
                <a:gd name="connsiteY0" fmla="*/ 0 h 2845340"/>
                <a:gd name="connsiteX1" fmla="*/ 1071664 w 1251626"/>
                <a:gd name="connsiteY1" fmla="*/ 0 h 2845340"/>
                <a:gd name="connsiteX2" fmla="*/ 1251626 w 1251626"/>
                <a:gd name="connsiteY2" fmla="*/ 2393004 h 2845340"/>
                <a:gd name="connsiteX3" fmla="*/ 0 w 1251626"/>
                <a:gd name="connsiteY3" fmla="*/ 2845340 h 2845340"/>
                <a:gd name="connsiteX4" fmla="*/ 4864 w 1251626"/>
                <a:gd name="connsiteY4" fmla="*/ 0 h 2845340"/>
                <a:gd name="connsiteX0" fmla="*/ 4864 w 1256489"/>
                <a:gd name="connsiteY0" fmla="*/ 0 h 2845340"/>
                <a:gd name="connsiteX1" fmla="*/ 1256489 w 1256489"/>
                <a:gd name="connsiteY1" fmla="*/ 943583 h 2845340"/>
                <a:gd name="connsiteX2" fmla="*/ 1251626 w 1256489"/>
                <a:gd name="connsiteY2" fmla="*/ 2393004 h 2845340"/>
                <a:gd name="connsiteX3" fmla="*/ 0 w 1256489"/>
                <a:gd name="connsiteY3" fmla="*/ 2845340 h 2845340"/>
                <a:gd name="connsiteX4" fmla="*/ 4864 w 1256489"/>
                <a:gd name="connsiteY4" fmla="*/ 0 h 2845340"/>
                <a:gd name="connsiteX0" fmla="*/ 4864 w 1256490"/>
                <a:gd name="connsiteY0" fmla="*/ 0 h 3769468"/>
                <a:gd name="connsiteX1" fmla="*/ 1256489 w 1256490"/>
                <a:gd name="connsiteY1" fmla="*/ 943583 h 3769468"/>
                <a:gd name="connsiteX2" fmla="*/ 1256490 w 1256490"/>
                <a:gd name="connsiteY2" fmla="*/ 3769468 h 3769468"/>
                <a:gd name="connsiteX3" fmla="*/ 0 w 1256490"/>
                <a:gd name="connsiteY3" fmla="*/ 2845340 h 3769468"/>
                <a:gd name="connsiteX4" fmla="*/ 4864 w 1256490"/>
                <a:gd name="connsiteY4" fmla="*/ 0 h 3769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6490" h="3769468">
                  <a:moveTo>
                    <a:pt x="4864" y="0"/>
                  </a:moveTo>
                  <a:lnTo>
                    <a:pt x="1256489" y="943583"/>
                  </a:lnTo>
                  <a:cubicBezTo>
                    <a:pt x="1256489" y="1885545"/>
                    <a:pt x="1256490" y="2827506"/>
                    <a:pt x="1256490" y="3769468"/>
                  </a:cubicBezTo>
                  <a:lnTo>
                    <a:pt x="0" y="2845340"/>
                  </a:lnTo>
                  <a:cubicBezTo>
                    <a:pt x="1621" y="1896893"/>
                    <a:pt x="3243" y="948447"/>
                    <a:pt x="4864" y="0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8043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dirty="0"/>
              <a:t>Tracking Graph Construction</a:t>
            </a:r>
          </a:p>
        </p:txBody>
      </p:sp>
      <p:pic>
        <p:nvPicPr>
          <p:cNvPr id="4098" name="Picture 2" descr="F:\Vis-\Presentation\content\Images\1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1704619"/>
            <a:ext cx="4198628" cy="426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rot="5400000" flipV="1">
            <a:off x="4187598" y="4042002"/>
            <a:ext cx="0" cy="3955597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806598" y="5971827"/>
            <a:ext cx="10118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Time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057400" y="1412231"/>
            <a:ext cx="20120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    </a:t>
            </a:r>
            <a:r>
              <a:rPr lang="en-US" sz="2800" dirty="0" smtClean="0"/>
              <a:t>t=0      t=1</a:t>
            </a:r>
            <a:endParaRPr lang="en-US" sz="2800" dirty="0"/>
          </a:p>
        </p:txBody>
      </p:sp>
      <p:sp>
        <p:nvSpPr>
          <p:cNvPr id="8" name="Rectangle 33"/>
          <p:cNvSpPr/>
          <p:nvPr/>
        </p:nvSpPr>
        <p:spPr>
          <a:xfrm>
            <a:off x="2109281" y="1966608"/>
            <a:ext cx="1262097" cy="3769468"/>
          </a:xfrm>
          <a:custGeom>
            <a:avLst/>
            <a:gdLst>
              <a:gd name="connsiteX0" fmla="*/ 0 w 1066800"/>
              <a:gd name="connsiteY0" fmla="*/ 0 h 685800"/>
              <a:gd name="connsiteX1" fmla="*/ 1066800 w 1066800"/>
              <a:gd name="connsiteY1" fmla="*/ 0 h 685800"/>
              <a:gd name="connsiteX2" fmla="*/ 1066800 w 1066800"/>
              <a:gd name="connsiteY2" fmla="*/ 685800 h 685800"/>
              <a:gd name="connsiteX3" fmla="*/ 0 w 1066800"/>
              <a:gd name="connsiteY3" fmla="*/ 685800 h 685800"/>
              <a:gd name="connsiteX4" fmla="*/ 0 w 1066800"/>
              <a:gd name="connsiteY4" fmla="*/ 0 h 685800"/>
              <a:gd name="connsiteX0" fmla="*/ 4864 w 1071664"/>
              <a:gd name="connsiteY0" fmla="*/ 0 h 2845340"/>
              <a:gd name="connsiteX1" fmla="*/ 1071664 w 1071664"/>
              <a:gd name="connsiteY1" fmla="*/ 0 h 2845340"/>
              <a:gd name="connsiteX2" fmla="*/ 1071664 w 1071664"/>
              <a:gd name="connsiteY2" fmla="*/ 685800 h 2845340"/>
              <a:gd name="connsiteX3" fmla="*/ 0 w 1071664"/>
              <a:gd name="connsiteY3" fmla="*/ 2845340 h 2845340"/>
              <a:gd name="connsiteX4" fmla="*/ 4864 w 1071664"/>
              <a:gd name="connsiteY4" fmla="*/ 0 h 2845340"/>
              <a:gd name="connsiteX0" fmla="*/ 4864 w 1251626"/>
              <a:gd name="connsiteY0" fmla="*/ 0 h 2845340"/>
              <a:gd name="connsiteX1" fmla="*/ 1071664 w 1251626"/>
              <a:gd name="connsiteY1" fmla="*/ 0 h 2845340"/>
              <a:gd name="connsiteX2" fmla="*/ 1251626 w 1251626"/>
              <a:gd name="connsiteY2" fmla="*/ 2393004 h 2845340"/>
              <a:gd name="connsiteX3" fmla="*/ 0 w 1251626"/>
              <a:gd name="connsiteY3" fmla="*/ 2845340 h 2845340"/>
              <a:gd name="connsiteX4" fmla="*/ 4864 w 1251626"/>
              <a:gd name="connsiteY4" fmla="*/ 0 h 2845340"/>
              <a:gd name="connsiteX0" fmla="*/ 4864 w 1256489"/>
              <a:gd name="connsiteY0" fmla="*/ 0 h 2845340"/>
              <a:gd name="connsiteX1" fmla="*/ 1256489 w 1256489"/>
              <a:gd name="connsiteY1" fmla="*/ 943583 h 2845340"/>
              <a:gd name="connsiteX2" fmla="*/ 1251626 w 1256489"/>
              <a:gd name="connsiteY2" fmla="*/ 2393004 h 2845340"/>
              <a:gd name="connsiteX3" fmla="*/ 0 w 1256489"/>
              <a:gd name="connsiteY3" fmla="*/ 2845340 h 2845340"/>
              <a:gd name="connsiteX4" fmla="*/ 4864 w 1256489"/>
              <a:gd name="connsiteY4" fmla="*/ 0 h 2845340"/>
              <a:gd name="connsiteX0" fmla="*/ 4864 w 1256490"/>
              <a:gd name="connsiteY0" fmla="*/ 0 h 3769468"/>
              <a:gd name="connsiteX1" fmla="*/ 1256489 w 1256490"/>
              <a:gd name="connsiteY1" fmla="*/ 943583 h 3769468"/>
              <a:gd name="connsiteX2" fmla="*/ 1256490 w 1256490"/>
              <a:gd name="connsiteY2" fmla="*/ 3769468 h 3769468"/>
              <a:gd name="connsiteX3" fmla="*/ 0 w 1256490"/>
              <a:gd name="connsiteY3" fmla="*/ 2845340 h 3769468"/>
              <a:gd name="connsiteX4" fmla="*/ 4864 w 1256490"/>
              <a:gd name="connsiteY4" fmla="*/ 0 h 3769468"/>
              <a:gd name="connsiteX0" fmla="*/ 4864 w 1350056"/>
              <a:gd name="connsiteY0" fmla="*/ 0 h 3769468"/>
              <a:gd name="connsiteX1" fmla="*/ 1256489 w 1350056"/>
              <a:gd name="connsiteY1" fmla="*/ 943583 h 3769468"/>
              <a:gd name="connsiteX2" fmla="*/ 1257964 w 1350056"/>
              <a:gd name="connsiteY2" fmla="*/ 1439640 h 3769468"/>
              <a:gd name="connsiteX3" fmla="*/ 1256490 w 1350056"/>
              <a:gd name="connsiteY3" fmla="*/ 3769468 h 3769468"/>
              <a:gd name="connsiteX4" fmla="*/ 0 w 1350056"/>
              <a:gd name="connsiteY4" fmla="*/ 2845340 h 3769468"/>
              <a:gd name="connsiteX5" fmla="*/ 4864 w 1350056"/>
              <a:gd name="connsiteY5" fmla="*/ 0 h 3769468"/>
              <a:gd name="connsiteX0" fmla="*/ 4864 w 1350056"/>
              <a:gd name="connsiteY0" fmla="*/ 0 h 3769468"/>
              <a:gd name="connsiteX1" fmla="*/ 1256489 w 1350056"/>
              <a:gd name="connsiteY1" fmla="*/ 943583 h 3769468"/>
              <a:gd name="connsiteX2" fmla="*/ 1257964 w 1350056"/>
              <a:gd name="connsiteY2" fmla="*/ 1439640 h 3769468"/>
              <a:gd name="connsiteX3" fmla="*/ 1256490 w 1350056"/>
              <a:gd name="connsiteY3" fmla="*/ 3769468 h 3769468"/>
              <a:gd name="connsiteX4" fmla="*/ 0 w 1350056"/>
              <a:gd name="connsiteY4" fmla="*/ 2845340 h 3769468"/>
              <a:gd name="connsiteX5" fmla="*/ 4864 w 1350056"/>
              <a:gd name="connsiteY5" fmla="*/ 0 h 3769468"/>
              <a:gd name="connsiteX0" fmla="*/ 4864 w 1257964"/>
              <a:gd name="connsiteY0" fmla="*/ 0 h 3769468"/>
              <a:gd name="connsiteX1" fmla="*/ 1256489 w 1257964"/>
              <a:gd name="connsiteY1" fmla="*/ 943583 h 3769468"/>
              <a:gd name="connsiteX2" fmla="*/ 1257964 w 1257964"/>
              <a:gd name="connsiteY2" fmla="*/ 1439640 h 3769468"/>
              <a:gd name="connsiteX3" fmla="*/ 1256490 w 1257964"/>
              <a:gd name="connsiteY3" fmla="*/ 3769468 h 3769468"/>
              <a:gd name="connsiteX4" fmla="*/ 0 w 1257964"/>
              <a:gd name="connsiteY4" fmla="*/ 2845340 h 3769468"/>
              <a:gd name="connsiteX5" fmla="*/ 4864 w 1257964"/>
              <a:gd name="connsiteY5" fmla="*/ 0 h 3769468"/>
              <a:gd name="connsiteX0" fmla="*/ 4864 w 1350000"/>
              <a:gd name="connsiteY0" fmla="*/ 0 h 3769468"/>
              <a:gd name="connsiteX1" fmla="*/ 1256489 w 1350000"/>
              <a:gd name="connsiteY1" fmla="*/ 943583 h 3769468"/>
              <a:gd name="connsiteX2" fmla="*/ 1257964 w 1350000"/>
              <a:gd name="connsiteY2" fmla="*/ 1439640 h 3769468"/>
              <a:gd name="connsiteX3" fmla="*/ 1257964 w 1350000"/>
              <a:gd name="connsiteY3" fmla="*/ 2107022 h 3769468"/>
              <a:gd name="connsiteX4" fmla="*/ 1256490 w 1350000"/>
              <a:gd name="connsiteY4" fmla="*/ 3769468 h 3769468"/>
              <a:gd name="connsiteX5" fmla="*/ 0 w 1350000"/>
              <a:gd name="connsiteY5" fmla="*/ 2845340 h 3769468"/>
              <a:gd name="connsiteX6" fmla="*/ 4864 w 1350000"/>
              <a:gd name="connsiteY6" fmla="*/ 0 h 3769468"/>
              <a:gd name="connsiteX0" fmla="*/ 4864 w 1257964"/>
              <a:gd name="connsiteY0" fmla="*/ 0 h 3769468"/>
              <a:gd name="connsiteX1" fmla="*/ 1256489 w 1257964"/>
              <a:gd name="connsiteY1" fmla="*/ 943583 h 3769468"/>
              <a:gd name="connsiteX2" fmla="*/ 1257964 w 1257964"/>
              <a:gd name="connsiteY2" fmla="*/ 1439640 h 3769468"/>
              <a:gd name="connsiteX3" fmla="*/ 1257964 w 1257964"/>
              <a:gd name="connsiteY3" fmla="*/ 2107022 h 3769468"/>
              <a:gd name="connsiteX4" fmla="*/ 1256490 w 1257964"/>
              <a:gd name="connsiteY4" fmla="*/ 3769468 h 3769468"/>
              <a:gd name="connsiteX5" fmla="*/ 0 w 1257964"/>
              <a:gd name="connsiteY5" fmla="*/ 2845340 h 3769468"/>
              <a:gd name="connsiteX6" fmla="*/ 4864 w 1257964"/>
              <a:gd name="connsiteY6" fmla="*/ 0 h 3769468"/>
              <a:gd name="connsiteX0" fmla="*/ 4864 w 1350001"/>
              <a:gd name="connsiteY0" fmla="*/ 0 h 3769468"/>
              <a:gd name="connsiteX1" fmla="*/ 1256489 w 1350001"/>
              <a:gd name="connsiteY1" fmla="*/ 943583 h 3769468"/>
              <a:gd name="connsiteX2" fmla="*/ 1257964 w 1350001"/>
              <a:gd name="connsiteY2" fmla="*/ 1439640 h 3769468"/>
              <a:gd name="connsiteX3" fmla="*/ 1257964 w 1350001"/>
              <a:gd name="connsiteY3" fmla="*/ 2107022 h 3769468"/>
              <a:gd name="connsiteX4" fmla="*/ 1257964 w 1350001"/>
              <a:gd name="connsiteY4" fmla="*/ 2553388 h 3769468"/>
              <a:gd name="connsiteX5" fmla="*/ 1256490 w 1350001"/>
              <a:gd name="connsiteY5" fmla="*/ 3769468 h 3769468"/>
              <a:gd name="connsiteX6" fmla="*/ 0 w 1350001"/>
              <a:gd name="connsiteY6" fmla="*/ 2845340 h 3769468"/>
              <a:gd name="connsiteX7" fmla="*/ 4864 w 1350001"/>
              <a:gd name="connsiteY7" fmla="*/ 0 h 3769468"/>
              <a:gd name="connsiteX0" fmla="*/ 4864 w 1258073"/>
              <a:gd name="connsiteY0" fmla="*/ 0 h 3769468"/>
              <a:gd name="connsiteX1" fmla="*/ 1256489 w 1258073"/>
              <a:gd name="connsiteY1" fmla="*/ 943583 h 3769468"/>
              <a:gd name="connsiteX2" fmla="*/ 1257964 w 1258073"/>
              <a:gd name="connsiteY2" fmla="*/ 1439640 h 3769468"/>
              <a:gd name="connsiteX3" fmla="*/ 1257964 w 1258073"/>
              <a:gd name="connsiteY3" fmla="*/ 2107022 h 3769468"/>
              <a:gd name="connsiteX4" fmla="*/ 1257964 w 1258073"/>
              <a:gd name="connsiteY4" fmla="*/ 2553388 h 3769468"/>
              <a:gd name="connsiteX5" fmla="*/ 1256490 w 1258073"/>
              <a:gd name="connsiteY5" fmla="*/ 3769468 h 3769468"/>
              <a:gd name="connsiteX6" fmla="*/ 0 w 1258073"/>
              <a:gd name="connsiteY6" fmla="*/ 2845340 h 3769468"/>
              <a:gd name="connsiteX7" fmla="*/ 4864 w 1258073"/>
              <a:gd name="connsiteY7" fmla="*/ 0 h 3769468"/>
              <a:gd name="connsiteX0" fmla="*/ 4864 w 1348561"/>
              <a:gd name="connsiteY0" fmla="*/ 0 h 3769804"/>
              <a:gd name="connsiteX1" fmla="*/ 1256489 w 1348561"/>
              <a:gd name="connsiteY1" fmla="*/ 943583 h 3769804"/>
              <a:gd name="connsiteX2" fmla="*/ 1257964 w 1348561"/>
              <a:gd name="connsiteY2" fmla="*/ 1439640 h 3769804"/>
              <a:gd name="connsiteX3" fmla="*/ 1257964 w 1348561"/>
              <a:gd name="connsiteY3" fmla="*/ 2107022 h 3769804"/>
              <a:gd name="connsiteX4" fmla="*/ 1257964 w 1348561"/>
              <a:gd name="connsiteY4" fmla="*/ 2553388 h 3769804"/>
              <a:gd name="connsiteX5" fmla="*/ 1253631 w 1348561"/>
              <a:gd name="connsiteY5" fmla="*/ 2947750 h 3769804"/>
              <a:gd name="connsiteX6" fmla="*/ 1256490 w 1348561"/>
              <a:gd name="connsiteY6" fmla="*/ 3769468 h 3769804"/>
              <a:gd name="connsiteX7" fmla="*/ 0 w 1348561"/>
              <a:gd name="connsiteY7" fmla="*/ 2845340 h 3769804"/>
              <a:gd name="connsiteX8" fmla="*/ 4864 w 1348561"/>
              <a:gd name="connsiteY8" fmla="*/ 0 h 3769804"/>
              <a:gd name="connsiteX0" fmla="*/ 4864 w 1258073"/>
              <a:gd name="connsiteY0" fmla="*/ 0 h 3769468"/>
              <a:gd name="connsiteX1" fmla="*/ 1256489 w 1258073"/>
              <a:gd name="connsiteY1" fmla="*/ 943583 h 3769468"/>
              <a:gd name="connsiteX2" fmla="*/ 1257964 w 1258073"/>
              <a:gd name="connsiteY2" fmla="*/ 1439640 h 3769468"/>
              <a:gd name="connsiteX3" fmla="*/ 1257964 w 1258073"/>
              <a:gd name="connsiteY3" fmla="*/ 2107022 h 3769468"/>
              <a:gd name="connsiteX4" fmla="*/ 1257964 w 1258073"/>
              <a:gd name="connsiteY4" fmla="*/ 2553388 h 3769468"/>
              <a:gd name="connsiteX5" fmla="*/ 1253631 w 1258073"/>
              <a:gd name="connsiteY5" fmla="*/ 2947750 h 3769468"/>
              <a:gd name="connsiteX6" fmla="*/ 1256490 w 1258073"/>
              <a:gd name="connsiteY6" fmla="*/ 3769468 h 3769468"/>
              <a:gd name="connsiteX7" fmla="*/ 0 w 1258073"/>
              <a:gd name="connsiteY7" fmla="*/ 2845340 h 3769468"/>
              <a:gd name="connsiteX8" fmla="*/ 4864 w 1258073"/>
              <a:gd name="connsiteY8" fmla="*/ 0 h 3769468"/>
              <a:gd name="connsiteX0" fmla="*/ 1253631 w 1349404"/>
              <a:gd name="connsiteY0" fmla="*/ 2947750 h 3769468"/>
              <a:gd name="connsiteX1" fmla="*/ 1256490 w 1349404"/>
              <a:gd name="connsiteY1" fmla="*/ 3769468 h 3769468"/>
              <a:gd name="connsiteX2" fmla="*/ 0 w 1349404"/>
              <a:gd name="connsiteY2" fmla="*/ 2845340 h 3769468"/>
              <a:gd name="connsiteX3" fmla="*/ 4864 w 1349404"/>
              <a:gd name="connsiteY3" fmla="*/ 0 h 3769468"/>
              <a:gd name="connsiteX4" fmla="*/ 1256489 w 1349404"/>
              <a:gd name="connsiteY4" fmla="*/ 943583 h 3769468"/>
              <a:gd name="connsiteX5" fmla="*/ 1257964 w 1349404"/>
              <a:gd name="connsiteY5" fmla="*/ 1439640 h 3769468"/>
              <a:gd name="connsiteX6" fmla="*/ 1257964 w 1349404"/>
              <a:gd name="connsiteY6" fmla="*/ 2107022 h 3769468"/>
              <a:gd name="connsiteX7" fmla="*/ 1349404 w 1349404"/>
              <a:gd name="connsiteY7" fmla="*/ 2644828 h 3769468"/>
              <a:gd name="connsiteX0" fmla="*/ 1253631 w 1349404"/>
              <a:gd name="connsiteY0" fmla="*/ 2947750 h 3769468"/>
              <a:gd name="connsiteX1" fmla="*/ 1256490 w 1349404"/>
              <a:gd name="connsiteY1" fmla="*/ 3769468 h 3769468"/>
              <a:gd name="connsiteX2" fmla="*/ 0 w 1349404"/>
              <a:gd name="connsiteY2" fmla="*/ 2845340 h 3769468"/>
              <a:gd name="connsiteX3" fmla="*/ 4864 w 1349404"/>
              <a:gd name="connsiteY3" fmla="*/ 0 h 3769468"/>
              <a:gd name="connsiteX4" fmla="*/ 1256489 w 1349404"/>
              <a:gd name="connsiteY4" fmla="*/ 943583 h 3769468"/>
              <a:gd name="connsiteX5" fmla="*/ 1257964 w 1349404"/>
              <a:gd name="connsiteY5" fmla="*/ 1439640 h 3769468"/>
              <a:gd name="connsiteX6" fmla="*/ 1257964 w 1349404"/>
              <a:gd name="connsiteY6" fmla="*/ 2107022 h 3769468"/>
              <a:gd name="connsiteX7" fmla="*/ 1349404 w 1349404"/>
              <a:gd name="connsiteY7" fmla="*/ 2644828 h 3769468"/>
              <a:gd name="connsiteX0" fmla="*/ 1253631 w 1258397"/>
              <a:gd name="connsiteY0" fmla="*/ 2947750 h 3769468"/>
              <a:gd name="connsiteX1" fmla="*/ 1256490 w 1258397"/>
              <a:gd name="connsiteY1" fmla="*/ 3769468 h 3769468"/>
              <a:gd name="connsiteX2" fmla="*/ 0 w 1258397"/>
              <a:gd name="connsiteY2" fmla="*/ 2845340 h 3769468"/>
              <a:gd name="connsiteX3" fmla="*/ 4864 w 1258397"/>
              <a:gd name="connsiteY3" fmla="*/ 0 h 3769468"/>
              <a:gd name="connsiteX4" fmla="*/ 1256489 w 1258397"/>
              <a:gd name="connsiteY4" fmla="*/ 943583 h 3769468"/>
              <a:gd name="connsiteX5" fmla="*/ 1257964 w 1258397"/>
              <a:gd name="connsiteY5" fmla="*/ 1439640 h 3769468"/>
              <a:gd name="connsiteX6" fmla="*/ 1257964 w 1258397"/>
              <a:gd name="connsiteY6" fmla="*/ 2107022 h 3769468"/>
              <a:gd name="connsiteX7" fmla="*/ 1258397 w 1258397"/>
              <a:gd name="connsiteY7" fmla="*/ 2549488 h 3769468"/>
              <a:gd name="connsiteX0" fmla="*/ 1253631 w 1258397"/>
              <a:gd name="connsiteY0" fmla="*/ 2947750 h 3769468"/>
              <a:gd name="connsiteX1" fmla="*/ 1256490 w 1258397"/>
              <a:gd name="connsiteY1" fmla="*/ 3769468 h 3769468"/>
              <a:gd name="connsiteX2" fmla="*/ 0 w 1258397"/>
              <a:gd name="connsiteY2" fmla="*/ 2845340 h 3769468"/>
              <a:gd name="connsiteX3" fmla="*/ 4864 w 1258397"/>
              <a:gd name="connsiteY3" fmla="*/ 0 h 3769468"/>
              <a:gd name="connsiteX4" fmla="*/ 1256489 w 1258397"/>
              <a:gd name="connsiteY4" fmla="*/ 943583 h 3769468"/>
              <a:gd name="connsiteX5" fmla="*/ 1257964 w 1258397"/>
              <a:gd name="connsiteY5" fmla="*/ 1439640 h 3769468"/>
              <a:gd name="connsiteX6" fmla="*/ 1258397 w 1258397"/>
              <a:gd name="connsiteY6" fmla="*/ 2549488 h 3769468"/>
              <a:gd name="connsiteX0" fmla="*/ 1253631 w 1257964"/>
              <a:gd name="connsiteY0" fmla="*/ 2947750 h 3769468"/>
              <a:gd name="connsiteX1" fmla="*/ 1256490 w 1257964"/>
              <a:gd name="connsiteY1" fmla="*/ 3769468 h 3769468"/>
              <a:gd name="connsiteX2" fmla="*/ 0 w 1257964"/>
              <a:gd name="connsiteY2" fmla="*/ 2845340 h 3769468"/>
              <a:gd name="connsiteX3" fmla="*/ 4864 w 1257964"/>
              <a:gd name="connsiteY3" fmla="*/ 0 h 3769468"/>
              <a:gd name="connsiteX4" fmla="*/ 1256489 w 1257964"/>
              <a:gd name="connsiteY4" fmla="*/ 943583 h 3769468"/>
              <a:gd name="connsiteX5" fmla="*/ 1257964 w 1257964"/>
              <a:gd name="connsiteY5" fmla="*/ 1439640 h 3769468"/>
              <a:gd name="connsiteX0" fmla="*/ 1253631 w 1257964"/>
              <a:gd name="connsiteY0" fmla="*/ 2947750 h 3769468"/>
              <a:gd name="connsiteX1" fmla="*/ 1256490 w 1257964"/>
              <a:gd name="connsiteY1" fmla="*/ 3769468 h 3769468"/>
              <a:gd name="connsiteX2" fmla="*/ 0 w 1257964"/>
              <a:gd name="connsiteY2" fmla="*/ 2845340 h 3769468"/>
              <a:gd name="connsiteX3" fmla="*/ 4864 w 1257964"/>
              <a:gd name="connsiteY3" fmla="*/ 0 h 3769468"/>
              <a:gd name="connsiteX4" fmla="*/ 934170 w 1257964"/>
              <a:gd name="connsiteY4" fmla="*/ 694705 h 3769468"/>
              <a:gd name="connsiteX5" fmla="*/ 1256489 w 1257964"/>
              <a:gd name="connsiteY5" fmla="*/ 943583 h 3769468"/>
              <a:gd name="connsiteX6" fmla="*/ 1257964 w 1257964"/>
              <a:gd name="connsiteY6" fmla="*/ 1439640 h 3769468"/>
              <a:gd name="connsiteX0" fmla="*/ 1253631 w 1257964"/>
              <a:gd name="connsiteY0" fmla="*/ 2947750 h 3769468"/>
              <a:gd name="connsiteX1" fmla="*/ 1256490 w 1257964"/>
              <a:gd name="connsiteY1" fmla="*/ 3769468 h 3769468"/>
              <a:gd name="connsiteX2" fmla="*/ 0 w 1257964"/>
              <a:gd name="connsiteY2" fmla="*/ 2845340 h 3769468"/>
              <a:gd name="connsiteX3" fmla="*/ 4864 w 1257964"/>
              <a:gd name="connsiteY3" fmla="*/ 0 h 3769468"/>
              <a:gd name="connsiteX4" fmla="*/ 934170 w 1257964"/>
              <a:gd name="connsiteY4" fmla="*/ 694705 h 3769468"/>
              <a:gd name="connsiteX5" fmla="*/ 1257964 w 1257964"/>
              <a:gd name="connsiteY5" fmla="*/ 1439640 h 3769468"/>
              <a:gd name="connsiteX0" fmla="*/ 1253631 w 1256490"/>
              <a:gd name="connsiteY0" fmla="*/ 2947750 h 3769468"/>
              <a:gd name="connsiteX1" fmla="*/ 1256490 w 1256490"/>
              <a:gd name="connsiteY1" fmla="*/ 3769468 h 3769468"/>
              <a:gd name="connsiteX2" fmla="*/ 0 w 1256490"/>
              <a:gd name="connsiteY2" fmla="*/ 2845340 h 3769468"/>
              <a:gd name="connsiteX3" fmla="*/ 4864 w 1256490"/>
              <a:gd name="connsiteY3" fmla="*/ 0 h 3769468"/>
              <a:gd name="connsiteX4" fmla="*/ 934170 w 1256490"/>
              <a:gd name="connsiteY4" fmla="*/ 694705 h 3769468"/>
              <a:gd name="connsiteX0" fmla="*/ 1262097 w 1262097"/>
              <a:gd name="connsiteY0" fmla="*/ 3083217 h 3769468"/>
              <a:gd name="connsiteX1" fmla="*/ 1256490 w 1262097"/>
              <a:gd name="connsiteY1" fmla="*/ 3769468 h 3769468"/>
              <a:gd name="connsiteX2" fmla="*/ 0 w 1262097"/>
              <a:gd name="connsiteY2" fmla="*/ 2845340 h 3769468"/>
              <a:gd name="connsiteX3" fmla="*/ 4864 w 1262097"/>
              <a:gd name="connsiteY3" fmla="*/ 0 h 3769468"/>
              <a:gd name="connsiteX4" fmla="*/ 934170 w 1262097"/>
              <a:gd name="connsiteY4" fmla="*/ 694705 h 3769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2097" h="3769468">
                <a:moveTo>
                  <a:pt x="1262097" y="3083217"/>
                </a:moveTo>
                <a:lnTo>
                  <a:pt x="1256490" y="3769468"/>
                </a:lnTo>
                <a:lnTo>
                  <a:pt x="0" y="2845340"/>
                </a:lnTo>
                <a:cubicBezTo>
                  <a:pt x="1621" y="1896893"/>
                  <a:pt x="3243" y="948447"/>
                  <a:pt x="4864" y="0"/>
                </a:cubicBezTo>
                <a:lnTo>
                  <a:pt x="934170" y="694705"/>
                </a:lnTo>
              </a:path>
            </a:pathLst>
          </a:cu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33"/>
          <p:cNvSpPr/>
          <p:nvPr/>
        </p:nvSpPr>
        <p:spPr>
          <a:xfrm>
            <a:off x="3048000" y="1975658"/>
            <a:ext cx="1256490" cy="3769468"/>
          </a:xfrm>
          <a:custGeom>
            <a:avLst/>
            <a:gdLst>
              <a:gd name="connsiteX0" fmla="*/ 0 w 1066800"/>
              <a:gd name="connsiteY0" fmla="*/ 0 h 685800"/>
              <a:gd name="connsiteX1" fmla="*/ 1066800 w 1066800"/>
              <a:gd name="connsiteY1" fmla="*/ 0 h 685800"/>
              <a:gd name="connsiteX2" fmla="*/ 1066800 w 1066800"/>
              <a:gd name="connsiteY2" fmla="*/ 685800 h 685800"/>
              <a:gd name="connsiteX3" fmla="*/ 0 w 1066800"/>
              <a:gd name="connsiteY3" fmla="*/ 685800 h 685800"/>
              <a:gd name="connsiteX4" fmla="*/ 0 w 1066800"/>
              <a:gd name="connsiteY4" fmla="*/ 0 h 685800"/>
              <a:gd name="connsiteX0" fmla="*/ 4864 w 1071664"/>
              <a:gd name="connsiteY0" fmla="*/ 0 h 2845340"/>
              <a:gd name="connsiteX1" fmla="*/ 1071664 w 1071664"/>
              <a:gd name="connsiteY1" fmla="*/ 0 h 2845340"/>
              <a:gd name="connsiteX2" fmla="*/ 1071664 w 1071664"/>
              <a:gd name="connsiteY2" fmla="*/ 685800 h 2845340"/>
              <a:gd name="connsiteX3" fmla="*/ 0 w 1071664"/>
              <a:gd name="connsiteY3" fmla="*/ 2845340 h 2845340"/>
              <a:gd name="connsiteX4" fmla="*/ 4864 w 1071664"/>
              <a:gd name="connsiteY4" fmla="*/ 0 h 2845340"/>
              <a:gd name="connsiteX0" fmla="*/ 4864 w 1251626"/>
              <a:gd name="connsiteY0" fmla="*/ 0 h 2845340"/>
              <a:gd name="connsiteX1" fmla="*/ 1071664 w 1251626"/>
              <a:gd name="connsiteY1" fmla="*/ 0 h 2845340"/>
              <a:gd name="connsiteX2" fmla="*/ 1251626 w 1251626"/>
              <a:gd name="connsiteY2" fmla="*/ 2393004 h 2845340"/>
              <a:gd name="connsiteX3" fmla="*/ 0 w 1251626"/>
              <a:gd name="connsiteY3" fmla="*/ 2845340 h 2845340"/>
              <a:gd name="connsiteX4" fmla="*/ 4864 w 1251626"/>
              <a:gd name="connsiteY4" fmla="*/ 0 h 2845340"/>
              <a:gd name="connsiteX0" fmla="*/ 4864 w 1256489"/>
              <a:gd name="connsiteY0" fmla="*/ 0 h 2845340"/>
              <a:gd name="connsiteX1" fmla="*/ 1256489 w 1256489"/>
              <a:gd name="connsiteY1" fmla="*/ 943583 h 2845340"/>
              <a:gd name="connsiteX2" fmla="*/ 1251626 w 1256489"/>
              <a:gd name="connsiteY2" fmla="*/ 2393004 h 2845340"/>
              <a:gd name="connsiteX3" fmla="*/ 0 w 1256489"/>
              <a:gd name="connsiteY3" fmla="*/ 2845340 h 2845340"/>
              <a:gd name="connsiteX4" fmla="*/ 4864 w 1256489"/>
              <a:gd name="connsiteY4" fmla="*/ 0 h 2845340"/>
              <a:gd name="connsiteX0" fmla="*/ 4864 w 1256490"/>
              <a:gd name="connsiteY0" fmla="*/ 0 h 3769468"/>
              <a:gd name="connsiteX1" fmla="*/ 1256489 w 1256490"/>
              <a:gd name="connsiteY1" fmla="*/ 943583 h 3769468"/>
              <a:gd name="connsiteX2" fmla="*/ 1256490 w 1256490"/>
              <a:gd name="connsiteY2" fmla="*/ 3769468 h 3769468"/>
              <a:gd name="connsiteX3" fmla="*/ 0 w 1256490"/>
              <a:gd name="connsiteY3" fmla="*/ 2845340 h 3769468"/>
              <a:gd name="connsiteX4" fmla="*/ 4864 w 1256490"/>
              <a:gd name="connsiteY4" fmla="*/ 0 h 3769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6490" h="3769468">
                <a:moveTo>
                  <a:pt x="4864" y="0"/>
                </a:moveTo>
                <a:lnTo>
                  <a:pt x="1256489" y="943583"/>
                </a:lnTo>
                <a:cubicBezTo>
                  <a:pt x="1256489" y="1885545"/>
                  <a:pt x="1256490" y="2827506"/>
                  <a:pt x="1256490" y="3769468"/>
                </a:cubicBezTo>
                <a:lnTo>
                  <a:pt x="0" y="2845340"/>
                </a:lnTo>
                <a:cubicBezTo>
                  <a:pt x="1621" y="1896893"/>
                  <a:pt x="3243" y="948447"/>
                  <a:pt x="4864" y="0"/>
                </a:cubicBezTo>
                <a:close/>
              </a:path>
            </a:pathLst>
          </a:cu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2"/>
          <p:cNvSpPr/>
          <p:nvPr/>
        </p:nvSpPr>
        <p:spPr>
          <a:xfrm>
            <a:off x="2999768" y="2627999"/>
            <a:ext cx="370362" cy="2482628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0 h 914400"/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91440 w 914400"/>
              <a:gd name="connsiteY3" fmla="*/ 91440 h 914400"/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0" fmla="*/ 0 w 3251200"/>
              <a:gd name="connsiteY0" fmla="*/ 0 h 973666"/>
              <a:gd name="connsiteX1" fmla="*/ 3251200 w 3251200"/>
              <a:gd name="connsiteY1" fmla="*/ 59266 h 973666"/>
              <a:gd name="connsiteX2" fmla="*/ 3251200 w 3251200"/>
              <a:gd name="connsiteY2" fmla="*/ 973666 h 973666"/>
              <a:gd name="connsiteX0" fmla="*/ 0 w 3251200"/>
              <a:gd name="connsiteY0" fmla="*/ 0 h 973666"/>
              <a:gd name="connsiteX1" fmla="*/ 296333 w 3251200"/>
              <a:gd name="connsiteY1" fmla="*/ 228599 h 973666"/>
              <a:gd name="connsiteX2" fmla="*/ 3251200 w 3251200"/>
              <a:gd name="connsiteY2" fmla="*/ 973666 h 973666"/>
              <a:gd name="connsiteX0" fmla="*/ 0 w 296333"/>
              <a:gd name="connsiteY0" fmla="*/ 0 h 2370666"/>
              <a:gd name="connsiteX1" fmla="*/ 296333 w 296333"/>
              <a:gd name="connsiteY1" fmla="*/ 228599 h 2370666"/>
              <a:gd name="connsiteX2" fmla="*/ 296333 w 296333"/>
              <a:gd name="connsiteY2" fmla="*/ 2370666 h 2370666"/>
              <a:gd name="connsiteX0" fmla="*/ 0 w 312375"/>
              <a:gd name="connsiteY0" fmla="*/ 0 h 2366655"/>
              <a:gd name="connsiteX1" fmla="*/ 296333 w 312375"/>
              <a:gd name="connsiteY1" fmla="*/ 228599 h 2366655"/>
              <a:gd name="connsiteX2" fmla="*/ 312375 w 312375"/>
              <a:gd name="connsiteY2" fmla="*/ 2366655 h 2366655"/>
              <a:gd name="connsiteX0" fmla="*/ 0 w 312375"/>
              <a:gd name="connsiteY0" fmla="*/ 0 h 2366655"/>
              <a:gd name="connsiteX1" fmla="*/ 308365 w 312375"/>
              <a:gd name="connsiteY1" fmla="*/ 232609 h 2366655"/>
              <a:gd name="connsiteX2" fmla="*/ 312375 w 312375"/>
              <a:gd name="connsiteY2" fmla="*/ 2366655 h 2366655"/>
              <a:gd name="connsiteX0" fmla="*/ 0 w 308468"/>
              <a:gd name="connsiteY0" fmla="*/ 0 h 2433563"/>
              <a:gd name="connsiteX1" fmla="*/ 308365 w 308468"/>
              <a:gd name="connsiteY1" fmla="*/ 232609 h 2433563"/>
              <a:gd name="connsiteX2" fmla="*/ 298994 w 308468"/>
              <a:gd name="connsiteY2" fmla="*/ 2433563 h 2433563"/>
              <a:gd name="connsiteX0" fmla="*/ 0 w 379836"/>
              <a:gd name="connsiteY0" fmla="*/ 0 h 2482628"/>
              <a:gd name="connsiteX1" fmla="*/ 379733 w 379836"/>
              <a:gd name="connsiteY1" fmla="*/ 281674 h 2482628"/>
              <a:gd name="connsiteX2" fmla="*/ 370362 w 379836"/>
              <a:gd name="connsiteY2" fmla="*/ 2482628 h 2482628"/>
              <a:gd name="connsiteX0" fmla="*/ 0 w 393164"/>
              <a:gd name="connsiteY0" fmla="*/ 0 h 2482628"/>
              <a:gd name="connsiteX1" fmla="*/ 393114 w 393164"/>
              <a:gd name="connsiteY1" fmla="*/ 290595 h 2482628"/>
              <a:gd name="connsiteX2" fmla="*/ 370362 w 393164"/>
              <a:gd name="connsiteY2" fmla="*/ 2482628 h 2482628"/>
              <a:gd name="connsiteX0" fmla="*/ 0 w 379836"/>
              <a:gd name="connsiteY0" fmla="*/ 0 h 2482628"/>
              <a:gd name="connsiteX1" fmla="*/ 379733 w 379836"/>
              <a:gd name="connsiteY1" fmla="*/ 290595 h 2482628"/>
              <a:gd name="connsiteX2" fmla="*/ 370362 w 379836"/>
              <a:gd name="connsiteY2" fmla="*/ 2482628 h 2482628"/>
              <a:gd name="connsiteX0" fmla="*/ 0 w 370362"/>
              <a:gd name="connsiteY0" fmla="*/ 0 h 2482628"/>
              <a:gd name="connsiteX1" fmla="*/ 361891 w 370362"/>
              <a:gd name="connsiteY1" fmla="*/ 290595 h 2482628"/>
              <a:gd name="connsiteX2" fmla="*/ 370362 w 370362"/>
              <a:gd name="connsiteY2" fmla="*/ 2482628 h 2482628"/>
              <a:gd name="connsiteX0" fmla="*/ 0 w 370362"/>
              <a:gd name="connsiteY0" fmla="*/ 0 h 2482628"/>
              <a:gd name="connsiteX1" fmla="*/ 366105 w 370362"/>
              <a:gd name="connsiteY1" fmla="*/ 273740 h 2482628"/>
              <a:gd name="connsiteX2" fmla="*/ 370362 w 370362"/>
              <a:gd name="connsiteY2" fmla="*/ 2482628 h 2482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0362" h="2482628">
                <a:moveTo>
                  <a:pt x="0" y="0"/>
                </a:moveTo>
                <a:lnTo>
                  <a:pt x="366105" y="273740"/>
                </a:lnTo>
                <a:cubicBezTo>
                  <a:pt x="367442" y="985089"/>
                  <a:pt x="369025" y="1771279"/>
                  <a:pt x="370362" y="2482628"/>
                </a:cubicBezTo>
              </a:path>
            </a:pathLst>
          </a:custGeom>
          <a:noFill/>
          <a:ln>
            <a:solidFill>
              <a:srgbClr val="000000">
                <a:alpha val="1411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25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dirty="0"/>
              <a:t>Tracking Graph Construction</a:t>
            </a:r>
          </a:p>
        </p:txBody>
      </p:sp>
      <p:pic>
        <p:nvPicPr>
          <p:cNvPr id="5122" name="Picture 2" descr="F:\Vis-\Presentation\content\Images\1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1704619"/>
            <a:ext cx="4198628" cy="426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rot="5400000" flipV="1">
            <a:off x="4187598" y="4042002"/>
            <a:ext cx="0" cy="3955597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806598" y="5971827"/>
            <a:ext cx="10118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Time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057400" y="1412231"/>
            <a:ext cx="29851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    </a:t>
            </a:r>
            <a:r>
              <a:rPr lang="en-US" sz="2800" dirty="0" smtClean="0"/>
              <a:t>t=0      t=1      t=2</a:t>
            </a:r>
            <a:endParaRPr lang="en-US" sz="2800" dirty="0"/>
          </a:p>
        </p:txBody>
      </p:sp>
      <p:sp>
        <p:nvSpPr>
          <p:cNvPr id="10" name="Rectangle 33"/>
          <p:cNvSpPr/>
          <p:nvPr/>
        </p:nvSpPr>
        <p:spPr>
          <a:xfrm>
            <a:off x="4005920" y="1981200"/>
            <a:ext cx="1278615" cy="3796205"/>
          </a:xfrm>
          <a:custGeom>
            <a:avLst/>
            <a:gdLst>
              <a:gd name="connsiteX0" fmla="*/ 0 w 1066800"/>
              <a:gd name="connsiteY0" fmla="*/ 0 h 685800"/>
              <a:gd name="connsiteX1" fmla="*/ 1066800 w 1066800"/>
              <a:gd name="connsiteY1" fmla="*/ 0 h 685800"/>
              <a:gd name="connsiteX2" fmla="*/ 1066800 w 1066800"/>
              <a:gd name="connsiteY2" fmla="*/ 685800 h 685800"/>
              <a:gd name="connsiteX3" fmla="*/ 0 w 1066800"/>
              <a:gd name="connsiteY3" fmla="*/ 685800 h 685800"/>
              <a:gd name="connsiteX4" fmla="*/ 0 w 1066800"/>
              <a:gd name="connsiteY4" fmla="*/ 0 h 685800"/>
              <a:gd name="connsiteX0" fmla="*/ 4864 w 1071664"/>
              <a:gd name="connsiteY0" fmla="*/ 0 h 2845340"/>
              <a:gd name="connsiteX1" fmla="*/ 1071664 w 1071664"/>
              <a:gd name="connsiteY1" fmla="*/ 0 h 2845340"/>
              <a:gd name="connsiteX2" fmla="*/ 1071664 w 1071664"/>
              <a:gd name="connsiteY2" fmla="*/ 685800 h 2845340"/>
              <a:gd name="connsiteX3" fmla="*/ 0 w 1071664"/>
              <a:gd name="connsiteY3" fmla="*/ 2845340 h 2845340"/>
              <a:gd name="connsiteX4" fmla="*/ 4864 w 1071664"/>
              <a:gd name="connsiteY4" fmla="*/ 0 h 2845340"/>
              <a:gd name="connsiteX0" fmla="*/ 4864 w 1251626"/>
              <a:gd name="connsiteY0" fmla="*/ 0 h 2845340"/>
              <a:gd name="connsiteX1" fmla="*/ 1071664 w 1251626"/>
              <a:gd name="connsiteY1" fmla="*/ 0 h 2845340"/>
              <a:gd name="connsiteX2" fmla="*/ 1251626 w 1251626"/>
              <a:gd name="connsiteY2" fmla="*/ 2393004 h 2845340"/>
              <a:gd name="connsiteX3" fmla="*/ 0 w 1251626"/>
              <a:gd name="connsiteY3" fmla="*/ 2845340 h 2845340"/>
              <a:gd name="connsiteX4" fmla="*/ 4864 w 1251626"/>
              <a:gd name="connsiteY4" fmla="*/ 0 h 2845340"/>
              <a:gd name="connsiteX0" fmla="*/ 4864 w 1256489"/>
              <a:gd name="connsiteY0" fmla="*/ 0 h 2845340"/>
              <a:gd name="connsiteX1" fmla="*/ 1256489 w 1256489"/>
              <a:gd name="connsiteY1" fmla="*/ 943583 h 2845340"/>
              <a:gd name="connsiteX2" fmla="*/ 1251626 w 1256489"/>
              <a:gd name="connsiteY2" fmla="*/ 2393004 h 2845340"/>
              <a:gd name="connsiteX3" fmla="*/ 0 w 1256489"/>
              <a:gd name="connsiteY3" fmla="*/ 2845340 h 2845340"/>
              <a:gd name="connsiteX4" fmla="*/ 4864 w 1256489"/>
              <a:gd name="connsiteY4" fmla="*/ 0 h 2845340"/>
              <a:gd name="connsiteX0" fmla="*/ 4864 w 1256490"/>
              <a:gd name="connsiteY0" fmla="*/ 0 h 3769468"/>
              <a:gd name="connsiteX1" fmla="*/ 1256489 w 1256490"/>
              <a:gd name="connsiteY1" fmla="*/ 943583 h 3769468"/>
              <a:gd name="connsiteX2" fmla="*/ 1256490 w 1256490"/>
              <a:gd name="connsiteY2" fmla="*/ 3769468 h 3769468"/>
              <a:gd name="connsiteX3" fmla="*/ 0 w 1256490"/>
              <a:gd name="connsiteY3" fmla="*/ 2845340 h 3769468"/>
              <a:gd name="connsiteX4" fmla="*/ 4864 w 1256490"/>
              <a:gd name="connsiteY4" fmla="*/ 0 h 3769468"/>
              <a:gd name="connsiteX0" fmla="*/ 4864 w 1283226"/>
              <a:gd name="connsiteY0" fmla="*/ 0 h 3769468"/>
              <a:gd name="connsiteX1" fmla="*/ 1283226 w 1283226"/>
              <a:gd name="connsiteY1" fmla="*/ 964973 h 3769468"/>
              <a:gd name="connsiteX2" fmla="*/ 1256490 w 1283226"/>
              <a:gd name="connsiteY2" fmla="*/ 3769468 h 3769468"/>
              <a:gd name="connsiteX3" fmla="*/ 0 w 1283226"/>
              <a:gd name="connsiteY3" fmla="*/ 2845340 h 3769468"/>
              <a:gd name="connsiteX4" fmla="*/ 4864 w 1283226"/>
              <a:gd name="connsiteY4" fmla="*/ 0 h 3769468"/>
              <a:gd name="connsiteX0" fmla="*/ 4864 w 1283226"/>
              <a:gd name="connsiteY0" fmla="*/ 0 h 3796205"/>
              <a:gd name="connsiteX1" fmla="*/ 1283226 w 1283226"/>
              <a:gd name="connsiteY1" fmla="*/ 964973 h 3796205"/>
              <a:gd name="connsiteX2" fmla="*/ 1277880 w 1283226"/>
              <a:gd name="connsiteY2" fmla="*/ 3796205 h 3796205"/>
              <a:gd name="connsiteX3" fmla="*/ 0 w 1283226"/>
              <a:gd name="connsiteY3" fmla="*/ 2845340 h 3796205"/>
              <a:gd name="connsiteX4" fmla="*/ 4864 w 1283226"/>
              <a:gd name="connsiteY4" fmla="*/ 0 h 3796205"/>
              <a:gd name="connsiteX0" fmla="*/ 0 w 1283226"/>
              <a:gd name="connsiteY0" fmla="*/ 2845340 h 3796205"/>
              <a:gd name="connsiteX1" fmla="*/ 4864 w 1283226"/>
              <a:gd name="connsiteY1" fmla="*/ 0 h 3796205"/>
              <a:gd name="connsiteX2" fmla="*/ 1283226 w 1283226"/>
              <a:gd name="connsiteY2" fmla="*/ 964973 h 3796205"/>
              <a:gd name="connsiteX3" fmla="*/ 1277880 w 1283226"/>
              <a:gd name="connsiteY3" fmla="*/ 3796205 h 3796205"/>
              <a:gd name="connsiteX4" fmla="*/ 91440 w 1283226"/>
              <a:gd name="connsiteY4" fmla="*/ 2936780 h 3796205"/>
              <a:gd name="connsiteX0" fmla="*/ 0 w 1287326"/>
              <a:gd name="connsiteY0" fmla="*/ 2562409 h 3796205"/>
              <a:gd name="connsiteX1" fmla="*/ 8964 w 1287326"/>
              <a:gd name="connsiteY1" fmla="*/ 0 h 3796205"/>
              <a:gd name="connsiteX2" fmla="*/ 1287326 w 1287326"/>
              <a:gd name="connsiteY2" fmla="*/ 964973 h 3796205"/>
              <a:gd name="connsiteX3" fmla="*/ 1281980 w 1287326"/>
              <a:gd name="connsiteY3" fmla="*/ 3796205 h 3796205"/>
              <a:gd name="connsiteX4" fmla="*/ 95540 w 1287326"/>
              <a:gd name="connsiteY4" fmla="*/ 2936780 h 3796205"/>
              <a:gd name="connsiteX0" fmla="*/ 11663 w 1278487"/>
              <a:gd name="connsiteY0" fmla="*/ 2562409 h 3796205"/>
              <a:gd name="connsiteX1" fmla="*/ 125 w 1278487"/>
              <a:gd name="connsiteY1" fmla="*/ 0 h 3796205"/>
              <a:gd name="connsiteX2" fmla="*/ 1278487 w 1278487"/>
              <a:gd name="connsiteY2" fmla="*/ 964973 h 3796205"/>
              <a:gd name="connsiteX3" fmla="*/ 1273141 w 1278487"/>
              <a:gd name="connsiteY3" fmla="*/ 3796205 h 3796205"/>
              <a:gd name="connsiteX4" fmla="*/ 86701 w 1278487"/>
              <a:gd name="connsiteY4" fmla="*/ 2936780 h 3796205"/>
              <a:gd name="connsiteX0" fmla="*/ 11663 w 1278487"/>
              <a:gd name="connsiteY0" fmla="*/ 2562409 h 3796205"/>
              <a:gd name="connsiteX1" fmla="*/ 125 w 1278487"/>
              <a:gd name="connsiteY1" fmla="*/ 0 h 3796205"/>
              <a:gd name="connsiteX2" fmla="*/ 1278487 w 1278487"/>
              <a:gd name="connsiteY2" fmla="*/ 964973 h 3796205"/>
              <a:gd name="connsiteX3" fmla="*/ 1273141 w 1278487"/>
              <a:gd name="connsiteY3" fmla="*/ 3796205 h 3796205"/>
              <a:gd name="connsiteX4" fmla="*/ 90802 w 1278487"/>
              <a:gd name="connsiteY4" fmla="*/ 2920378 h 3796205"/>
              <a:gd name="connsiteX0" fmla="*/ 11663 w 1278487"/>
              <a:gd name="connsiteY0" fmla="*/ 2542954 h 3796205"/>
              <a:gd name="connsiteX1" fmla="*/ 125 w 1278487"/>
              <a:gd name="connsiteY1" fmla="*/ 0 h 3796205"/>
              <a:gd name="connsiteX2" fmla="*/ 1278487 w 1278487"/>
              <a:gd name="connsiteY2" fmla="*/ 964973 h 3796205"/>
              <a:gd name="connsiteX3" fmla="*/ 1273141 w 1278487"/>
              <a:gd name="connsiteY3" fmla="*/ 3796205 h 3796205"/>
              <a:gd name="connsiteX4" fmla="*/ 90802 w 1278487"/>
              <a:gd name="connsiteY4" fmla="*/ 2920378 h 3796205"/>
              <a:gd name="connsiteX0" fmla="*/ 11663 w 1278487"/>
              <a:gd name="connsiteY0" fmla="*/ 2573951 h 3796205"/>
              <a:gd name="connsiteX1" fmla="*/ 125 w 1278487"/>
              <a:gd name="connsiteY1" fmla="*/ 0 h 3796205"/>
              <a:gd name="connsiteX2" fmla="*/ 1278487 w 1278487"/>
              <a:gd name="connsiteY2" fmla="*/ 964973 h 3796205"/>
              <a:gd name="connsiteX3" fmla="*/ 1273141 w 1278487"/>
              <a:gd name="connsiteY3" fmla="*/ 3796205 h 3796205"/>
              <a:gd name="connsiteX4" fmla="*/ 90802 w 1278487"/>
              <a:gd name="connsiteY4" fmla="*/ 2920378 h 3796205"/>
              <a:gd name="connsiteX0" fmla="*/ 11663 w 1278487"/>
              <a:gd name="connsiteY0" fmla="*/ 2573951 h 3796205"/>
              <a:gd name="connsiteX1" fmla="*/ 125 w 1278487"/>
              <a:gd name="connsiteY1" fmla="*/ 0 h 3796205"/>
              <a:gd name="connsiteX2" fmla="*/ 1278487 w 1278487"/>
              <a:gd name="connsiteY2" fmla="*/ 964973 h 3796205"/>
              <a:gd name="connsiteX3" fmla="*/ 1273141 w 1278487"/>
              <a:gd name="connsiteY3" fmla="*/ 3796205 h 3796205"/>
              <a:gd name="connsiteX4" fmla="*/ 80470 w 1278487"/>
              <a:gd name="connsiteY4" fmla="*/ 2894547 h 3796205"/>
              <a:gd name="connsiteX0" fmla="*/ 11663 w 1278487"/>
              <a:gd name="connsiteY0" fmla="*/ 2573951 h 3796205"/>
              <a:gd name="connsiteX1" fmla="*/ 125 w 1278487"/>
              <a:gd name="connsiteY1" fmla="*/ 0 h 3796205"/>
              <a:gd name="connsiteX2" fmla="*/ 1278487 w 1278487"/>
              <a:gd name="connsiteY2" fmla="*/ 964973 h 3796205"/>
              <a:gd name="connsiteX3" fmla="*/ 1273141 w 1278487"/>
              <a:gd name="connsiteY3" fmla="*/ 3796205 h 3796205"/>
              <a:gd name="connsiteX4" fmla="*/ 16302 w 1278487"/>
              <a:gd name="connsiteY4" fmla="*/ 2850431 h 3796205"/>
              <a:gd name="connsiteX0" fmla="*/ 7694 w 1278528"/>
              <a:gd name="connsiteY0" fmla="*/ 2838646 h 3796205"/>
              <a:gd name="connsiteX1" fmla="*/ 166 w 1278528"/>
              <a:gd name="connsiteY1" fmla="*/ 0 h 3796205"/>
              <a:gd name="connsiteX2" fmla="*/ 1278528 w 1278528"/>
              <a:gd name="connsiteY2" fmla="*/ 964973 h 3796205"/>
              <a:gd name="connsiteX3" fmla="*/ 1273182 w 1278528"/>
              <a:gd name="connsiteY3" fmla="*/ 3796205 h 3796205"/>
              <a:gd name="connsiteX4" fmla="*/ 16343 w 1278528"/>
              <a:gd name="connsiteY4" fmla="*/ 2850431 h 3796205"/>
              <a:gd name="connsiteX0" fmla="*/ 7694 w 1278528"/>
              <a:gd name="connsiteY0" fmla="*/ 2854688 h 3796205"/>
              <a:gd name="connsiteX1" fmla="*/ 166 w 1278528"/>
              <a:gd name="connsiteY1" fmla="*/ 0 h 3796205"/>
              <a:gd name="connsiteX2" fmla="*/ 1278528 w 1278528"/>
              <a:gd name="connsiteY2" fmla="*/ 964973 h 3796205"/>
              <a:gd name="connsiteX3" fmla="*/ 1273182 w 1278528"/>
              <a:gd name="connsiteY3" fmla="*/ 3796205 h 3796205"/>
              <a:gd name="connsiteX4" fmla="*/ 16343 w 1278528"/>
              <a:gd name="connsiteY4" fmla="*/ 2850431 h 3796205"/>
              <a:gd name="connsiteX0" fmla="*/ 7694 w 1278528"/>
              <a:gd name="connsiteY0" fmla="*/ 2854688 h 3796205"/>
              <a:gd name="connsiteX1" fmla="*/ 166 w 1278528"/>
              <a:gd name="connsiteY1" fmla="*/ 0 h 3796205"/>
              <a:gd name="connsiteX2" fmla="*/ 1278528 w 1278528"/>
              <a:gd name="connsiteY2" fmla="*/ 964973 h 3796205"/>
              <a:gd name="connsiteX3" fmla="*/ 1273182 w 1278528"/>
              <a:gd name="connsiteY3" fmla="*/ 3796205 h 3796205"/>
              <a:gd name="connsiteX4" fmla="*/ 16343 w 1278528"/>
              <a:gd name="connsiteY4" fmla="*/ 2850431 h 3796205"/>
              <a:gd name="connsiteX5" fmla="*/ 7694 w 1278528"/>
              <a:gd name="connsiteY5" fmla="*/ 2854688 h 3796205"/>
              <a:gd name="connsiteX0" fmla="*/ 3770 w 1278615"/>
              <a:gd name="connsiteY0" fmla="*/ 2850677 h 3796205"/>
              <a:gd name="connsiteX1" fmla="*/ 253 w 1278615"/>
              <a:gd name="connsiteY1" fmla="*/ 0 h 3796205"/>
              <a:gd name="connsiteX2" fmla="*/ 1278615 w 1278615"/>
              <a:gd name="connsiteY2" fmla="*/ 964973 h 3796205"/>
              <a:gd name="connsiteX3" fmla="*/ 1273269 w 1278615"/>
              <a:gd name="connsiteY3" fmla="*/ 3796205 h 3796205"/>
              <a:gd name="connsiteX4" fmla="*/ 16430 w 1278615"/>
              <a:gd name="connsiteY4" fmla="*/ 2850431 h 3796205"/>
              <a:gd name="connsiteX5" fmla="*/ 3770 w 1278615"/>
              <a:gd name="connsiteY5" fmla="*/ 2850677 h 3796205"/>
              <a:gd name="connsiteX0" fmla="*/ 3770 w 1278615"/>
              <a:gd name="connsiteY0" fmla="*/ 2850677 h 3796205"/>
              <a:gd name="connsiteX1" fmla="*/ 253 w 1278615"/>
              <a:gd name="connsiteY1" fmla="*/ 0 h 3796205"/>
              <a:gd name="connsiteX2" fmla="*/ 1278615 w 1278615"/>
              <a:gd name="connsiteY2" fmla="*/ 964973 h 3796205"/>
              <a:gd name="connsiteX3" fmla="*/ 1273269 w 1278615"/>
              <a:gd name="connsiteY3" fmla="*/ 3796205 h 3796205"/>
              <a:gd name="connsiteX4" fmla="*/ 80598 w 1278615"/>
              <a:gd name="connsiteY4" fmla="*/ 2906579 h 3796205"/>
              <a:gd name="connsiteX5" fmla="*/ 3770 w 1278615"/>
              <a:gd name="connsiteY5" fmla="*/ 2850677 h 3796205"/>
              <a:gd name="connsiteX0" fmla="*/ 3770 w 1278615"/>
              <a:gd name="connsiteY0" fmla="*/ 2850677 h 3796205"/>
              <a:gd name="connsiteX1" fmla="*/ 253 w 1278615"/>
              <a:gd name="connsiteY1" fmla="*/ 0 h 3796205"/>
              <a:gd name="connsiteX2" fmla="*/ 1278615 w 1278615"/>
              <a:gd name="connsiteY2" fmla="*/ 964973 h 3796205"/>
              <a:gd name="connsiteX3" fmla="*/ 1273269 w 1278615"/>
              <a:gd name="connsiteY3" fmla="*/ 3796205 h 3796205"/>
              <a:gd name="connsiteX4" fmla="*/ 3770 w 1278615"/>
              <a:gd name="connsiteY4" fmla="*/ 2850677 h 3796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8615" h="3796205">
                <a:moveTo>
                  <a:pt x="3770" y="2850677"/>
                </a:moveTo>
                <a:cubicBezTo>
                  <a:pt x="5391" y="1902230"/>
                  <a:pt x="-1368" y="948447"/>
                  <a:pt x="253" y="0"/>
                </a:cubicBezTo>
                <a:lnTo>
                  <a:pt x="1278615" y="964973"/>
                </a:lnTo>
                <a:cubicBezTo>
                  <a:pt x="1278615" y="1906935"/>
                  <a:pt x="1273269" y="2854243"/>
                  <a:pt x="1273269" y="3796205"/>
                </a:cubicBezTo>
                <a:lnTo>
                  <a:pt x="3770" y="2850677"/>
                </a:lnTo>
                <a:close/>
              </a:path>
            </a:pathLst>
          </a:cu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33"/>
          <p:cNvSpPr/>
          <p:nvPr/>
        </p:nvSpPr>
        <p:spPr>
          <a:xfrm>
            <a:off x="3047998" y="1975658"/>
            <a:ext cx="1261017" cy="3769468"/>
          </a:xfrm>
          <a:custGeom>
            <a:avLst/>
            <a:gdLst>
              <a:gd name="connsiteX0" fmla="*/ 0 w 1066800"/>
              <a:gd name="connsiteY0" fmla="*/ 0 h 685800"/>
              <a:gd name="connsiteX1" fmla="*/ 1066800 w 1066800"/>
              <a:gd name="connsiteY1" fmla="*/ 0 h 685800"/>
              <a:gd name="connsiteX2" fmla="*/ 1066800 w 1066800"/>
              <a:gd name="connsiteY2" fmla="*/ 685800 h 685800"/>
              <a:gd name="connsiteX3" fmla="*/ 0 w 1066800"/>
              <a:gd name="connsiteY3" fmla="*/ 685800 h 685800"/>
              <a:gd name="connsiteX4" fmla="*/ 0 w 1066800"/>
              <a:gd name="connsiteY4" fmla="*/ 0 h 685800"/>
              <a:gd name="connsiteX0" fmla="*/ 4864 w 1071664"/>
              <a:gd name="connsiteY0" fmla="*/ 0 h 2845340"/>
              <a:gd name="connsiteX1" fmla="*/ 1071664 w 1071664"/>
              <a:gd name="connsiteY1" fmla="*/ 0 h 2845340"/>
              <a:gd name="connsiteX2" fmla="*/ 1071664 w 1071664"/>
              <a:gd name="connsiteY2" fmla="*/ 685800 h 2845340"/>
              <a:gd name="connsiteX3" fmla="*/ 0 w 1071664"/>
              <a:gd name="connsiteY3" fmla="*/ 2845340 h 2845340"/>
              <a:gd name="connsiteX4" fmla="*/ 4864 w 1071664"/>
              <a:gd name="connsiteY4" fmla="*/ 0 h 2845340"/>
              <a:gd name="connsiteX0" fmla="*/ 4864 w 1251626"/>
              <a:gd name="connsiteY0" fmla="*/ 0 h 2845340"/>
              <a:gd name="connsiteX1" fmla="*/ 1071664 w 1251626"/>
              <a:gd name="connsiteY1" fmla="*/ 0 h 2845340"/>
              <a:gd name="connsiteX2" fmla="*/ 1251626 w 1251626"/>
              <a:gd name="connsiteY2" fmla="*/ 2393004 h 2845340"/>
              <a:gd name="connsiteX3" fmla="*/ 0 w 1251626"/>
              <a:gd name="connsiteY3" fmla="*/ 2845340 h 2845340"/>
              <a:gd name="connsiteX4" fmla="*/ 4864 w 1251626"/>
              <a:gd name="connsiteY4" fmla="*/ 0 h 2845340"/>
              <a:gd name="connsiteX0" fmla="*/ 4864 w 1256489"/>
              <a:gd name="connsiteY0" fmla="*/ 0 h 2845340"/>
              <a:gd name="connsiteX1" fmla="*/ 1256489 w 1256489"/>
              <a:gd name="connsiteY1" fmla="*/ 943583 h 2845340"/>
              <a:gd name="connsiteX2" fmla="*/ 1251626 w 1256489"/>
              <a:gd name="connsiteY2" fmla="*/ 2393004 h 2845340"/>
              <a:gd name="connsiteX3" fmla="*/ 0 w 1256489"/>
              <a:gd name="connsiteY3" fmla="*/ 2845340 h 2845340"/>
              <a:gd name="connsiteX4" fmla="*/ 4864 w 1256489"/>
              <a:gd name="connsiteY4" fmla="*/ 0 h 2845340"/>
              <a:gd name="connsiteX0" fmla="*/ 4864 w 1256490"/>
              <a:gd name="connsiteY0" fmla="*/ 0 h 3769468"/>
              <a:gd name="connsiteX1" fmla="*/ 1256489 w 1256490"/>
              <a:gd name="connsiteY1" fmla="*/ 943583 h 3769468"/>
              <a:gd name="connsiteX2" fmla="*/ 1256490 w 1256490"/>
              <a:gd name="connsiteY2" fmla="*/ 3769468 h 3769468"/>
              <a:gd name="connsiteX3" fmla="*/ 0 w 1256490"/>
              <a:gd name="connsiteY3" fmla="*/ 2845340 h 3769468"/>
              <a:gd name="connsiteX4" fmla="*/ 4864 w 1256490"/>
              <a:gd name="connsiteY4" fmla="*/ 0 h 3769468"/>
              <a:gd name="connsiteX0" fmla="*/ 4864 w 1349188"/>
              <a:gd name="connsiteY0" fmla="*/ 0 h 3769570"/>
              <a:gd name="connsiteX1" fmla="*/ 1256489 w 1349188"/>
              <a:gd name="connsiteY1" fmla="*/ 943583 h 3769570"/>
              <a:gd name="connsiteX2" fmla="*/ 1255363 w 1349188"/>
              <a:gd name="connsiteY2" fmla="*/ 2890810 h 3769570"/>
              <a:gd name="connsiteX3" fmla="*/ 1256490 w 1349188"/>
              <a:gd name="connsiteY3" fmla="*/ 3769468 h 3769570"/>
              <a:gd name="connsiteX4" fmla="*/ 0 w 1349188"/>
              <a:gd name="connsiteY4" fmla="*/ 2845340 h 3769570"/>
              <a:gd name="connsiteX5" fmla="*/ 4864 w 1349188"/>
              <a:gd name="connsiteY5" fmla="*/ 0 h 3769570"/>
              <a:gd name="connsiteX0" fmla="*/ 4864 w 1348827"/>
              <a:gd name="connsiteY0" fmla="*/ 0 h 3769468"/>
              <a:gd name="connsiteX1" fmla="*/ 1256489 w 1348827"/>
              <a:gd name="connsiteY1" fmla="*/ 943583 h 3769468"/>
              <a:gd name="connsiteX2" fmla="*/ 1255363 w 1348827"/>
              <a:gd name="connsiteY2" fmla="*/ 2890810 h 3769468"/>
              <a:gd name="connsiteX3" fmla="*/ 1256490 w 1348827"/>
              <a:gd name="connsiteY3" fmla="*/ 3769468 h 3769468"/>
              <a:gd name="connsiteX4" fmla="*/ 0 w 1348827"/>
              <a:gd name="connsiteY4" fmla="*/ 2845340 h 3769468"/>
              <a:gd name="connsiteX5" fmla="*/ 4864 w 1348827"/>
              <a:gd name="connsiteY5" fmla="*/ 0 h 3769468"/>
              <a:gd name="connsiteX0" fmla="*/ 4864 w 1256490"/>
              <a:gd name="connsiteY0" fmla="*/ 0 h 3769468"/>
              <a:gd name="connsiteX1" fmla="*/ 1256489 w 1256490"/>
              <a:gd name="connsiteY1" fmla="*/ 943583 h 3769468"/>
              <a:gd name="connsiteX2" fmla="*/ 1255363 w 1256490"/>
              <a:gd name="connsiteY2" fmla="*/ 2890810 h 3769468"/>
              <a:gd name="connsiteX3" fmla="*/ 1256490 w 1256490"/>
              <a:gd name="connsiteY3" fmla="*/ 3769468 h 3769468"/>
              <a:gd name="connsiteX4" fmla="*/ 0 w 1256490"/>
              <a:gd name="connsiteY4" fmla="*/ 2845340 h 3769468"/>
              <a:gd name="connsiteX5" fmla="*/ 4864 w 1256490"/>
              <a:gd name="connsiteY5" fmla="*/ 0 h 3769468"/>
              <a:gd name="connsiteX0" fmla="*/ 4864 w 1348869"/>
              <a:gd name="connsiteY0" fmla="*/ 0 h 3769468"/>
              <a:gd name="connsiteX1" fmla="*/ 1256489 w 1348869"/>
              <a:gd name="connsiteY1" fmla="*/ 943583 h 3769468"/>
              <a:gd name="connsiteX2" fmla="*/ 1255364 w 1348869"/>
              <a:gd name="connsiteY2" fmla="*/ 2508518 h 3769468"/>
              <a:gd name="connsiteX3" fmla="*/ 1255363 w 1348869"/>
              <a:gd name="connsiteY3" fmla="*/ 2890810 h 3769468"/>
              <a:gd name="connsiteX4" fmla="*/ 1256490 w 1348869"/>
              <a:gd name="connsiteY4" fmla="*/ 3769468 h 3769468"/>
              <a:gd name="connsiteX5" fmla="*/ 0 w 1348869"/>
              <a:gd name="connsiteY5" fmla="*/ 2845340 h 3769468"/>
              <a:gd name="connsiteX6" fmla="*/ 4864 w 1348869"/>
              <a:gd name="connsiteY6" fmla="*/ 0 h 3769468"/>
              <a:gd name="connsiteX0" fmla="*/ 4864 w 1256490"/>
              <a:gd name="connsiteY0" fmla="*/ 0 h 3769468"/>
              <a:gd name="connsiteX1" fmla="*/ 1256489 w 1256490"/>
              <a:gd name="connsiteY1" fmla="*/ 943583 h 3769468"/>
              <a:gd name="connsiteX2" fmla="*/ 1255364 w 1256490"/>
              <a:gd name="connsiteY2" fmla="*/ 2508518 h 3769468"/>
              <a:gd name="connsiteX3" fmla="*/ 1255363 w 1256490"/>
              <a:gd name="connsiteY3" fmla="*/ 2890810 h 3769468"/>
              <a:gd name="connsiteX4" fmla="*/ 1256490 w 1256490"/>
              <a:gd name="connsiteY4" fmla="*/ 3769468 h 3769468"/>
              <a:gd name="connsiteX5" fmla="*/ 0 w 1256490"/>
              <a:gd name="connsiteY5" fmla="*/ 2845340 h 3769468"/>
              <a:gd name="connsiteX6" fmla="*/ 4864 w 1256490"/>
              <a:gd name="connsiteY6" fmla="*/ 0 h 3769468"/>
              <a:gd name="connsiteX0" fmla="*/ 1255363 w 1346804"/>
              <a:gd name="connsiteY0" fmla="*/ 2890810 h 3769468"/>
              <a:gd name="connsiteX1" fmla="*/ 1256490 w 1346804"/>
              <a:gd name="connsiteY1" fmla="*/ 3769468 h 3769468"/>
              <a:gd name="connsiteX2" fmla="*/ 0 w 1346804"/>
              <a:gd name="connsiteY2" fmla="*/ 2845340 h 3769468"/>
              <a:gd name="connsiteX3" fmla="*/ 4864 w 1346804"/>
              <a:gd name="connsiteY3" fmla="*/ 0 h 3769468"/>
              <a:gd name="connsiteX4" fmla="*/ 1256489 w 1346804"/>
              <a:gd name="connsiteY4" fmla="*/ 943583 h 3769468"/>
              <a:gd name="connsiteX5" fmla="*/ 1346804 w 1346804"/>
              <a:gd name="connsiteY5" fmla="*/ 2599958 h 3769468"/>
              <a:gd name="connsiteX0" fmla="*/ 1255363 w 1264146"/>
              <a:gd name="connsiteY0" fmla="*/ 2890810 h 3769468"/>
              <a:gd name="connsiteX1" fmla="*/ 1256490 w 1264146"/>
              <a:gd name="connsiteY1" fmla="*/ 3769468 h 3769468"/>
              <a:gd name="connsiteX2" fmla="*/ 0 w 1264146"/>
              <a:gd name="connsiteY2" fmla="*/ 2845340 h 3769468"/>
              <a:gd name="connsiteX3" fmla="*/ 4864 w 1264146"/>
              <a:gd name="connsiteY3" fmla="*/ 0 h 3769468"/>
              <a:gd name="connsiteX4" fmla="*/ 1256489 w 1264146"/>
              <a:gd name="connsiteY4" fmla="*/ 943583 h 3769468"/>
              <a:gd name="connsiteX5" fmla="*/ 1264146 w 1264146"/>
              <a:gd name="connsiteY5" fmla="*/ 2501802 h 3769468"/>
              <a:gd name="connsiteX0" fmla="*/ 1272219 w 1272225"/>
              <a:gd name="connsiteY0" fmla="*/ 2895024 h 3769468"/>
              <a:gd name="connsiteX1" fmla="*/ 1256490 w 1272225"/>
              <a:gd name="connsiteY1" fmla="*/ 3769468 h 3769468"/>
              <a:gd name="connsiteX2" fmla="*/ 0 w 1272225"/>
              <a:gd name="connsiteY2" fmla="*/ 2845340 h 3769468"/>
              <a:gd name="connsiteX3" fmla="*/ 4864 w 1272225"/>
              <a:gd name="connsiteY3" fmla="*/ 0 h 3769468"/>
              <a:gd name="connsiteX4" fmla="*/ 1256489 w 1272225"/>
              <a:gd name="connsiteY4" fmla="*/ 943583 h 3769468"/>
              <a:gd name="connsiteX5" fmla="*/ 1264146 w 1272225"/>
              <a:gd name="connsiteY5" fmla="*/ 2501802 h 3769468"/>
              <a:gd name="connsiteX0" fmla="*/ 1251150 w 1264146"/>
              <a:gd name="connsiteY0" fmla="*/ 2895024 h 3769468"/>
              <a:gd name="connsiteX1" fmla="*/ 1256490 w 1264146"/>
              <a:gd name="connsiteY1" fmla="*/ 3769468 h 3769468"/>
              <a:gd name="connsiteX2" fmla="*/ 0 w 1264146"/>
              <a:gd name="connsiteY2" fmla="*/ 2845340 h 3769468"/>
              <a:gd name="connsiteX3" fmla="*/ 4864 w 1264146"/>
              <a:gd name="connsiteY3" fmla="*/ 0 h 3769468"/>
              <a:gd name="connsiteX4" fmla="*/ 1256489 w 1264146"/>
              <a:gd name="connsiteY4" fmla="*/ 943583 h 3769468"/>
              <a:gd name="connsiteX5" fmla="*/ 1264146 w 1264146"/>
              <a:gd name="connsiteY5" fmla="*/ 2501802 h 3769468"/>
              <a:gd name="connsiteX0" fmla="*/ 1251150 w 1264146"/>
              <a:gd name="connsiteY0" fmla="*/ 2895024 h 3769468"/>
              <a:gd name="connsiteX1" fmla="*/ 1256490 w 1264146"/>
              <a:gd name="connsiteY1" fmla="*/ 3769468 h 3769468"/>
              <a:gd name="connsiteX2" fmla="*/ 0 w 1264146"/>
              <a:gd name="connsiteY2" fmla="*/ 2845340 h 3769468"/>
              <a:gd name="connsiteX3" fmla="*/ 4864 w 1264146"/>
              <a:gd name="connsiteY3" fmla="*/ 0 h 3769468"/>
              <a:gd name="connsiteX4" fmla="*/ 1256489 w 1264146"/>
              <a:gd name="connsiteY4" fmla="*/ 943583 h 3769468"/>
              <a:gd name="connsiteX5" fmla="*/ 1264146 w 1264146"/>
              <a:gd name="connsiteY5" fmla="*/ 2501802 h 3769468"/>
              <a:gd name="connsiteX0" fmla="*/ 1270744 w 1270744"/>
              <a:gd name="connsiteY0" fmla="*/ 2898289 h 3769468"/>
              <a:gd name="connsiteX1" fmla="*/ 1256490 w 1270744"/>
              <a:gd name="connsiteY1" fmla="*/ 3769468 h 3769468"/>
              <a:gd name="connsiteX2" fmla="*/ 0 w 1270744"/>
              <a:gd name="connsiteY2" fmla="*/ 2845340 h 3769468"/>
              <a:gd name="connsiteX3" fmla="*/ 4864 w 1270744"/>
              <a:gd name="connsiteY3" fmla="*/ 0 h 3769468"/>
              <a:gd name="connsiteX4" fmla="*/ 1256489 w 1270744"/>
              <a:gd name="connsiteY4" fmla="*/ 943583 h 3769468"/>
              <a:gd name="connsiteX5" fmla="*/ 1264146 w 1270744"/>
              <a:gd name="connsiteY5" fmla="*/ 2501802 h 3769468"/>
              <a:gd name="connsiteX0" fmla="*/ 1270744 w 1270744"/>
              <a:gd name="connsiteY0" fmla="*/ 2898289 h 3769468"/>
              <a:gd name="connsiteX1" fmla="*/ 1256490 w 1270744"/>
              <a:gd name="connsiteY1" fmla="*/ 3769468 h 3769468"/>
              <a:gd name="connsiteX2" fmla="*/ 0 w 1270744"/>
              <a:gd name="connsiteY2" fmla="*/ 2845340 h 3769468"/>
              <a:gd name="connsiteX3" fmla="*/ 4864 w 1270744"/>
              <a:gd name="connsiteY3" fmla="*/ 0 h 3769468"/>
              <a:gd name="connsiteX4" fmla="*/ 959797 w 1270744"/>
              <a:gd name="connsiteY4" fmla="*/ 718904 h 3769468"/>
              <a:gd name="connsiteX5" fmla="*/ 1256489 w 1270744"/>
              <a:gd name="connsiteY5" fmla="*/ 943583 h 3769468"/>
              <a:gd name="connsiteX6" fmla="*/ 1264146 w 1270744"/>
              <a:gd name="connsiteY6" fmla="*/ 2501802 h 3769468"/>
              <a:gd name="connsiteX0" fmla="*/ 1270744 w 1270744"/>
              <a:gd name="connsiteY0" fmla="*/ 2898289 h 3769468"/>
              <a:gd name="connsiteX1" fmla="*/ 1256490 w 1270744"/>
              <a:gd name="connsiteY1" fmla="*/ 3769468 h 3769468"/>
              <a:gd name="connsiteX2" fmla="*/ 0 w 1270744"/>
              <a:gd name="connsiteY2" fmla="*/ 2845340 h 3769468"/>
              <a:gd name="connsiteX3" fmla="*/ 4864 w 1270744"/>
              <a:gd name="connsiteY3" fmla="*/ 0 h 3769468"/>
              <a:gd name="connsiteX4" fmla="*/ 959797 w 1270744"/>
              <a:gd name="connsiteY4" fmla="*/ 718904 h 3769468"/>
              <a:gd name="connsiteX5" fmla="*/ 1264146 w 1270744"/>
              <a:gd name="connsiteY5" fmla="*/ 2501802 h 3769468"/>
              <a:gd name="connsiteX0" fmla="*/ 1270744 w 1270744"/>
              <a:gd name="connsiteY0" fmla="*/ 2898289 h 3769468"/>
              <a:gd name="connsiteX1" fmla="*/ 1256490 w 1270744"/>
              <a:gd name="connsiteY1" fmla="*/ 3769468 h 3769468"/>
              <a:gd name="connsiteX2" fmla="*/ 0 w 1270744"/>
              <a:gd name="connsiteY2" fmla="*/ 2845340 h 3769468"/>
              <a:gd name="connsiteX3" fmla="*/ 4864 w 1270744"/>
              <a:gd name="connsiteY3" fmla="*/ 0 h 3769468"/>
              <a:gd name="connsiteX4" fmla="*/ 959797 w 1270744"/>
              <a:gd name="connsiteY4" fmla="*/ 718904 h 3769468"/>
              <a:gd name="connsiteX0" fmla="*/ 1270744 w 1270744"/>
              <a:gd name="connsiteY0" fmla="*/ 3063659 h 3769468"/>
              <a:gd name="connsiteX1" fmla="*/ 1256490 w 1270744"/>
              <a:gd name="connsiteY1" fmla="*/ 3769468 h 3769468"/>
              <a:gd name="connsiteX2" fmla="*/ 0 w 1270744"/>
              <a:gd name="connsiteY2" fmla="*/ 2845340 h 3769468"/>
              <a:gd name="connsiteX3" fmla="*/ 4864 w 1270744"/>
              <a:gd name="connsiteY3" fmla="*/ 0 h 3769468"/>
              <a:gd name="connsiteX4" fmla="*/ 959797 w 1270744"/>
              <a:gd name="connsiteY4" fmla="*/ 718904 h 3769468"/>
              <a:gd name="connsiteX0" fmla="*/ 1261017 w 1261017"/>
              <a:gd name="connsiteY0" fmla="*/ 3073386 h 3769468"/>
              <a:gd name="connsiteX1" fmla="*/ 1256490 w 1261017"/>
              <a:gd name="connsiteY1" fmla="*/ 3769468 h 3769468"/>
              <a:gd name="connsiteX2" fmla="*/ 0 w 1261017"/>
              <a:gd name="connsiteY2" fmla="*/ 2845340 h 3769468"/>
              <a:gd name="connsiteX3" fmla="*/ 4864 w 1261017"/>
              <a:gd name="connsiteY3" fmla="*/ 0 h 3769468"/>
              <a:gd name="connsiteX4" fmla="*/ 959797 w 1261017"/>
              <a:gd name="connsiteY4" fmla="*/ 718904 h 3769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1017" h="3769468">
                <a:moveTo>
                  <a:pt x="1261017" y="3073386"/>
                </a:moveTo>
                <a:lnTo>
                  <a:pt x="1256490" y="3769468"/>
                </a:lnTo>
                <a:lnTo>
                  <a:pt x="0" y="2845340"/>
                </a:lnTo>
                <a:cubicBezTo>
                  <a:pt x="1621" y="1896893"/>
                  <a:pt x="3243" y="948447"/>
                  <a:pt x="4864" y="0"/>
                </a:cubicBezTo>
                <a:lnTo>
                  <a:pt x="959797" y="718904"/>
                </a:lnTo>
              </a:path>
            </a:pathLst>
          </a:cu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33"/>
          <p:cNvSpPr/>
          <p:nvPr/>
        </p:nvSpPr>
        <p:spPr>
          <a:xfrm>
            <a:off x="2109281" y="1966608"/>
            <a:ext cx="1262097" cy="3769468"/>
          </a:xfrm>
          <a:custGeom>
            <a:avLst/>
            <a:gdLst>
              <a:gd name="connsiteX0" fmla="*/ 0 w 1066800"/>
              <a:gd name="connsiteY0" fmla="*/ 0 h 685800"/>
              <a:gd name="connsiteX1" fmla="*/ 1066800 w 1066800"/>
              <a:gd name="connsiteY1" fmla="*/ 0 h 685800"/>
              <a:gd name="connsiteX2" fmla="*/ 1066800 w 1066800"/>
              <a:gd name="connsiteY2" fmla="*/ 685800 h 685800"/>
              <a:gd name="connsiteX3" fmla="*/ 0 w 1066800"/>
              <a:gd name="connsiteY3" fmla="*/ 685800 h 685800"/>
              <a:gd name="connsiteX4" fmla="*/ 0 w 1066800"/>
              <a:gd name="connsiteY4" fmla="*/ 0 h 685800"/>
              <a:gd name="connsiteX0" fmla="*/ 4864 w 1071664"/>
              <a:gd name="connsiteY0" fmla="*/ 0 h 2845340"/>
              <a:gd name="connsiteX1" fmla="*/ 1071664 w 1071664"/>
              <a:gd name="connsiteY1" fmla="*/ 0 h 2845340"/>
              <a:gd name="connsiteX2" fmla="*/ 1071664 w 1071664"/>
              <a:gd name="connsiteY2" fmla="*/ 685800 h 2845340"/>
              <a:gd name="connsiteX3" fmla="*/ 0 w 1071664"/>
              <a:gd name="connsiteY3" fmla="*/ 2845340 h 2845340"/>
              <a:gd name="connsiteX4" fmla="*/ 4864 w 1071664"/>
              <a:gd name="connsiteY4" fmla="*/ 0 h 2845340"/>
              <a:gd name="connsiteX0" fmla="*/ 4864 w 1251626"/>
              <a:gd name="connsiteY0" fmla="*/ 0 h 2845340"/>
              <a:gd name="connsiteX1" fmla="*/ 1071664 w 1251626"/>
              <a:gd name="connsiteY1" fmla="*/ 0 h 2845340"/>
              <a:gd name="connsiteX2" fmla="*/ 1251626 w 1251626"/>
              <a:gd name="connsiteY2" fmla="*/ 2393004 h 2845340"/>
              <a:gd name="connsiteX3" fmla="*/ 0 w 1251626"/>
              <a:gd name="connsiteY3" fmla="*/ 2845340 h 2845340"/>
              <a:gd name="connsiteX4" fmla="*/ 4864 w 1251626"/>
              <a:gd name="connsiteY4" fmla="*/ 0 h 2845340"/>
              <a:gd name="connsiteX0" fmla="*/ 4864 w 1256489"/>
              <a:gd name="connsiteY0" fmla="*/ 0 h 2845340"/>
              <a:gd name="connsiteX1" fmla="*/ 1256489 w 1256489"/>
              <a:gd name="connsiteY1" fmla="*/ 943583 h 2845340"/>
              <a:gd name="connsiteX2" fmla="*/ 1251626 w 1256489"/>
              <a:gd name="connsiteY2" fmla="*/ 2393004 h 2845340"/>
              <a:gd name="connsiteX3" fmla="*/ 0 w 1256489"/>
              <a:gd name="connsiteY3" fmla="*/ 2845340 h 2845340"/>
              <a:gd name="connsiteX4" fmla="*/ 4864 w 1256489"/>
              <a:gd name="connsiteY4" fmla="*/ 0 h 2845340"/>
              <a:gd name="connsiteX0" fmla="*/ 4864 w 1256490"/>
              <a:gd name="connsiteY0" fmla="*/ 0 h 3769468"/>
              <a:gd name="connsiteX1" fmla="*/ 1256489 w 1256490"/>
              <a:gd name="connsiteY1" fmla="*/ 943583 h 3769468"/>
              <a:gd name="connsiteX2" fmla="*/ 1256490 w 1256490"/>
              <a:gd name="connsiteY2" fmla="*/ 3769468 h 3769468"/>
              <a:gd name="connsiteX3" fmla="*/ 0 w 1256490"/>
              <a:gd name="connsiteY3" fmla="*/ 2845340 h 3769468"/>
              <a:gd name="connsiteX4" fmla="*/ 4864 w 1256490"/>
              <a:gd name="connsiteY4" fmla="*/ 0 h 3769468"/>
              <a:gd name="connsiteX0" fmla="*/ 4864 w 1350056"/>
              <a:gd name="connsiteY0" fmla="*/ 0 h 3769468"/>
              <a:gd name="connsiteX1" fmla="*/ 1256489 w 1350056"/>
              <a:gd name="connsiteY1" fmla="*/ 943583 h 3769468"/>
              <a:gd name="connsiteX2" fmla="*/ 1257964 w 1350056"/>
              <a:gd name="connsiteY2" fmla="*/ 1439640 h 3769468"/>
              <a:gd name="connsiteX3" fmla="*/ 1256490 w 1350056"/>
              <a:gd name="connsiteY3" fmla="*/ 3769468 h 3769468"/>
              <a:gd name="connsiteX4" fmla="*/ 0 w 1350056"/>
              <a:gd name="connsiteY4" fmla="*/ 2845340 h 3769468"/>
              <a:gd name="connsiteX5" fmla="*/ 4864 w 1350056"/>
              <a:gd name="connsiteY5" fmla="*/ 0 h 3769468"/>
              <a:gd name="connsiteX0" fmla="*/ 4864 w 1350056"/>
              <a:gd name="connsiteY0" fmla="*/ 0 h 3769468"/>
              <a:gd name="connsiteX1" fmla="*/ 1256489 w 1350056"/>
              <a:gd name="connsiteY1" fmla="*/ 943583 h 3769468"/>
              <a:gd name="connsiteX2" fmla="*/ 1257964 w 1350056"/>
              <a:gd name="connsiteY2" fmla="*/ 1439640 h 3769468"/>
              <a:gd name="connsiteX3" fmla="*/ 1256490 w 1350056"/>
              <a:gd name="connsiteY3" fmla="*/ 3769468 h 3769468"/>
              <a:gd name="connsiteX4" fmla="*/ 0 w 1350056"/>
              <a:gd name="connsiteY4" fmla="*/ 2845340 h 3769468"/>
              <a:gd name="connsiteX5" fmla="*/ 4864 w 1350056"/>
              <a:gd name="connsiteY5" fmla="*/ 0 h 3769468"/>
              <a:gd name="connsiteX0" fmla="*/ 4864 w 1257964"/>
              <a:gd name="connsiteY0" fmla="*/ 0 h 3769468"/>
              <a:gd name="connsiteX1" fmla="*/ 1256489 w 1257964"/>
              <a:gd name="connsiteY1" fmla="*/ 943583 h 3769468"/>
              <a:gd name="connsiteX2" fmla="*/ 1257964 w 1257964"/>
              <a:gd name="connsiteY2" fmla="*/ 1439640 h 3769468"/>
              <a:gd name="connsiteX3" fmla="*/ 1256490 w 1257964"/>
              <a:gd name="connsiteY3" fmla="*/ 3769468 h 3769468"/>
              <a:gd name="connsiteX4" fmla="*/ 0 w 1257964"/>
              <a:gd name="connsiteY4" fmla="*/ 2845340 h 3769468"/>
              <a:gd name="connsiteX5" fmla="*/ 4864 w 1257964"/>
              <a:gd name="connsiteY5" fmla="*/ 0 h 3769468"/>
              <a:gd name="connsiteX0" fmla="*/ 4864 w 1350000"/>
              <a:gd name="connsiteY0" fmla="*/ 0 h 3769468"/>
              <a:gd name="connsiteX1" fmla="*/ 1256489 w 1350000"/>
              <a:gd name="connsiteY1" fmla="*/ 943583 h 3769468"/>
              <a:gd name="connsiteX2" fmla="*/ 1257964 w 1350000"/>
              <a:gd name="connsiteY2" fmla="*/ 1439640 h 3769468"/>
              <a:gd name="connsiteX3" fmla="*/ 1257964 w 1350000"/>
              <a:gd name="connsiteY3" fmla="*/ 2107022 h 3769468"/>
              <a:gd name="connsiteX4" fmla="*/ 1256490 w 1350000"/>
              <a:gd name="connsiteY4" fmla="*/ 3769468 h 3769468"/>
              <a:gd name="connsiteX5" fmla="*/ 0 w 1350000"/>
              <a:gd name="connsiteY5" fmla="*/ 2845340 h 3769468"/>
              <a:gd name="connsiteX6" fmla="*/ 4864 w 1350000"/>
              <a:gd name="connsiteY6" fmla="*/ 0 h 3769468"/>
              <a:gd name="connsiteX0" fmla="*/ 4864 w 1257964"/>
              <a:gd name="connsiteY0" fmla="*/ 0 h 3769468"/>
              <a:gd name="connsiteX1" fmla="*/ 1256489 w 1257964"/>
              <a:gd name="connsiteY1" fmla="*/ 943583 h 3769468"/>
              <a:gd name="connsiteX2" fmla="*/ 1257964 w 1257964"/>
              <a:gd name="connsiteY2" fmla="*/ 1439640 h 3769468"/>
              <a:gd name="connsiteX3" fmla="*/ 1257964 w 1257964"/>
              <a:gd name="connsiteY3" fmla="*/ 2107022 h 3769468"/>
              <a:gd name="connsiteX4" fmla="*/ 1256490 w 1257964"/>
              <a:gd name="connsiteY4" fmla="*/ 3769468 h 3769468"/>
              <a:gd name="connsiteX5" fmla="*/ 0 w 1257964"/>
              <a:gd name="connsiteY5" fmla="*/ 2845340 h 3769468"/>
              <a:gd name="connsiteX6" fmla="*/ 4864 w 1257964"/>
              <a:gd name="connsiteY6" fmla="*/ 0 h 3769468"/>
              <a:gd name="connsiteX0" fmla="*/ 4864 w 1350001"/>
              <a:gd name="connsiteY0" fmla="*/ 0 h 3769468"/>
              <a:gd name="connsiteX1" fmla="*/ 1256489 w 1350001"/>
              <a:gd name="connsiteY1" fmla="*/ 943583 h 3769468"/>
              <a:gd name="connsiteX2" fmla="*/ 1257964 w 1350001"/>
              <a:gd name="connsiteY2" fmla="*/ 1439640 h 3769468"/>
              <a:gd name="connsiteX3" fmla="*/ 1257964 w 1350001"/>
              <a:gd name="connsiteY3" fmla="*/ 2107022 h 3769468"/>
              <a:gd name="connsiteX4" fmla="*/ 1257964 w 1350001"/>
              <a:gd name="connsiteY4" fmla="*/ 2553388 h 3769468"/>
              <a:gd name="connsiteX5" fmla="*/ 1256490 w 1350001"/>
              <a:gd name="connsiteY5" fmla="*/ 3769468 h 3769468"/>
              <a:gd name="connsiteX6" fmla="*/ 0 w 1350001"/>
              <a:gd name="connsiteY6" fmla="*/ 2845340 h 3769468"/>
              <a:gd name="connsiteX7" fmla="*/ 4864 w 1350001"/>
              <a:gd name="connsiteY7" fmla="*/ 0 h 3769468"/>
              <a:gd name="connsiteX0" fmla="*/ 4864 w 1258073"/>
              <a:gd name="connsiteY0" fmla="*/ 0 h 3769468"/>
              <a:gd name="connsiteX1" fmla="*/ 1256489 w 1258073"/>
              <a:gd name="connsiteY1" fmla="*/ 943583 h 3769468"/>
              <a:gd name="connsiteX2" fmla="*/ 1257964 w 1258073"/>
              <a:gd name="connsiteY2" fmla="*/ 1439640 h 3769468"/>
              <a:gd name="connsiteX3" fmla="*/ 1257964 w 1258073"/>
              <a:gd name="connsiteY3" fmla="*/ 2107022 h 3769468"/>
              <a:gd name="connsiteX4" fmla="*/ 1257964 w 1258073"/>
              <a:gd name="connsiteY4" fmla="*/ 2553388 h 3769468"/>
              <a:gd name="connsiteX5" fmla="*/ 1256490 w 1258073"/>
              <a:gd name="connsiteY5" fmla="*/ 3769468 h 3769468"/>
              <a:gd name="connsiteX6" fmla="*/ 0 w 1258073"/>
              <a:gd name="connsiteY6" fmla="*/ 2845340 h 3769468"/>
              <a:gd name="connsiteX7" fmla="*/ 4864 w 1258073"/>
              <a:gd name="connsiteY7" fmla="*/ 0 h 3769468"/>
              <a:gd name="connsiteX0" fmla="*/ 4864 w 1348561"/>
              <a:gd name="connsiteY0" fmla="*/ 0 h 3769804"/>
              <a:gd name="connsiteX1" fmla="*/ 1256489 w 1348561"/>
              <a:gd name="connsiteY1" fmla="*/ 943583 h 3769804"/>
              <a:gd name="connsiteX2" fmla="*/ 1257964 w 1348561"/>
              <a:gd name="connsiteY2" fmla="*/ 1439640 h 3769804"/>
              <a:gd name="connsiteX3" fmla="*/ 1257964 w 1348561"/>
              <a:gd name="connsiteY3" fmla="*/ 2107022 h 3769804"/>
              <a:gd name="connsiteX4" fmla="*/ 1257964 w 1348561"/>
              <a:gd name="connsiteY4" fmla="*/ 2553388 h 3769804"/>
              <a:gd name="connsiteX5" fmla="*/ 1253631 w 1348561"/>
              <a:gd name="connsiteY5" fmla="*/ 2947750 h 3769804"/>
              <a:gd name="connsiteX6" fmla="*/ 1256490 w 1348561"/>
              <a:gd name="connsiteY6" fmla="*/ 3769468 h 3769804"/>
              <a:gd name="connsiteX7" fmla="*/ 0 w 1348561"/>
              <a:gd name="connsiteY7" fmla="*/ 2845340 h 3769804"/>
              <a:gd name="connsiteX8" fmla="*/ 4864 w 1348561"/>
              <a:gd name="connsiteY8" fmla="*/ 0 h 3769804"/>
              <a:gd name="connsiteX0" fmla="*/ 4864 w 1258073"/>
              <a:gd name="connsiteY0" fmla="*/ 0 h 3769468"/>
              <a:gd name="connsiteX1" fmla="*/ 1256489 w 1258073"/>
              <a:gd name="connsiteY1" fmla="*/ 943583 h 3769468"/>
              <a:gd name="connsiteX2" fmla="*/ 1257964 w 1258073"/>
              <a:gd name="connsiteY2" fmla="*/ 1439640 h 3769468"/>
              <a:gd name="connsiteX3" fmla="*/ 1257964 w 1258073"/>
              <a:gd name="connsiteY3" fmla="*/ 2107022 h 3769468"/>
              <a:gd name="connsiteX4" fmla="*/ 1257964 w 1258073"/>
              <a:gd name="connsiteY4" fmla="*/ 2553388 h 3769468"/>
              <a:gd name="connsiteX5" fmla="*/ 1253631 w 1258073"/>
              <a:gd name="connsiteY5" fmla="*/ 2947750 h 3769468"/>
              <a:gd name="connsiteX6" fmla="*/ 1256490 w 1258073"/>
              <a:gd name="connsiteY6" fmla="*/ 3769468 h 3769468"/>
              <a:gd name="connsiteX7" fmla="*/ 0 w 1258073"/>
              <a:gd name="connsiteY7" fmla="*/ 2845340 h 3769468"/>
              <a:gd name="connsiteX8" fmla="*/ 4864 w 1258073"/>
              <a:gd name="connsiteY8" fmla="*/ 0 h 3769468"/>
              <a:gd name="connsiteX0" fmla="*/ 1253631 w 1349404"/>
              <a:gd name="connsiteY0" fmla="*/ 2947750 h 3769468"/>
              <a:gd name="connsiteX1" fmla="*/ 1256490 w 1349404"/>
              <a:gd name="connsiteY1" fmla="*/ 3769468 h 3769468"/>
              <a:gd name="connsiteX2" fmla="*/ 0 w 1349404"/>
              <a:gd name="connsiteY2" fmla="*/ 2845340 h 3769468"/>
              <a:gd name="connsiteX3" fmla="*/ 4864 w 1349404"/>
              <a:gd name="connsiteY3" fmla="*/ 0 h 3769468"/>
              <a:gd name="connsiteX4" fmla="*/ 1256489 w 1349404"/>
              <a:gd name="connsiteY4" fmla="*/ 943583 h 3769468"/>
              <a:gd name="connsiteX5" fmla="*/ 1257964 w 1349404"/>
              <a:gd name="connsiteY5" fmla="*/ 1439640 h 3769468"/>
              <a:gd name="connsiteX6" fmla="*/ 1257964 w 1349404"/>
              <a:gd name="connsiteY6" fmla="*/ 2107022 h 3769468"/>
              <a:gd name="connsiteX7" fmla="*/ 1349404 w 1349404"/>
              <a:gd name="connsiteY7" fmla="*/ 2644828 h 3769468"/>
              <a:gd name="connsiteX0" fmla="*/ 1253631 w 1349404"/>
              <a:gd name="connsiteY0" fmla="*/ 2947750 h 3769468"/>
              <a:gd name="connsiteX1" fmla="*/ 1256490 w 1349404"/>
              <a:gd name="connsiteY1" fmla="*/ 3769468 h 3769468"/>
              <a:gd name="connsiteX2" fmla="*/ 0 w 1349404"/>
              <a:gd name="connsiteY2" fmla="*/ 2845340 h 3769468"/>
              <a:gd name="connsiteX3" fmla="*/ 4864 w 1349404"/>
              <a:gd name="connsiteY3" fmla="*/ 0 h 3769468"/>
              <a:gd name="connsiteX4" fmla="*/ 1256489 w 1349404"/>
              <a:gd name="connsiteY4" fmla="*/ 943583 h 3769468"/>
              <a:gd name="connsiteX5" fmla="*/ 1257964 w 1349404"/>
              <a:gd name="connsiteY5" fmla="*/ 1439640 h 3769468"/>
              <a:gd name="connsiteX6" fmla="*/ 1257964 w 1349404"/>
              <a:gd name="connsiteY6" fmla="*/ 2107022 h 3769468"/>
              <a:gd name="connsiteX7" fmla="*/ 1349404 w 1349404"/>
              <a:gd name="connsiteY7" fmla="*/ 2644828 h 3769468"/>
              <a:gd name="connsiteX0" fmla="*/ 1253631 w 1258397"/>
              <a:gd name="connsiteY0" fmla="*/ 2947750 h 3769468"/>
              <a:gd name="connsiteX1" fmla="*/ 1256490 w 1258397"/>
              <a:gd name="connsiteY1" fmla="*/ 3769468 h 3769468"/>
              <a:gd name="connsiteX2" fmla="*/ 0 w 1258397"/>
              <a:gd name="connsiteY2" fmla="*/ 2845340 h 3769468"/>
              <a:gd name="connsiteX3" fmla="*/ 4864 w 1258397"/>
              <a:gd name="connsiteY3" fmla="*/ 0 h 3769468"/>
              <a:gd name="connsiteX4" fmla="*/ 1256489 w 1258397"/>
              <a:gd name="connsiteY4" fmla="*/ 943583 h 3769468"/>
              <a:gd name="connsiteX5" fmla="*/ 1257964 w 1258397"/>
              <a:gd name="connsiteY5" fmla="*/ 1439640 h 3769468"/>
              <a:gd name="connsiteX6" fmla="*/ 1257964 w 1258397"/>
              <a:gd name="connsiteY6" fmla="*/ 2107022 h 3769468"/>
              <a:gd name="connsiteX7" fmla="*/ 1258397 w 1258397"/>
              <a:gd name="connsiteY7" fmla="*/ 2549488 h 3769468"/>
              <a:gd name="connsiteX0" fmla="*/ 1253631 w 1258397"/>
              <a:gd name="connsiteY0" fmla="*/ 2947750 h 3769468"/>
              <a:gd name="connsiteX1" fmla="*/ 1256490 w 1258397"/>
              <a:gd name="connsiteY1" fmla="*/ 3769468 h 3769468"/>
              <a:gd name="connsiteX2" fmla="*/ 0 w 1258397"/>
              <a:gd name="connsiteY2" fmla="*/ 2845340 h 3769468"/>
              <a:gd name="connsiteX3" fmla="*/ 4864 w 1258397"/>
              <a:gd name="connsiteY3" fmla="*/ 0 h 3769468"/>
              <a:gd name="connsiteX4" fmla="*/ 1256489 w 1258397"/>
              <a:gd name="connsiteY4" fmla="*/ 943583 h 3769468"/>
              <a:gd name="connsiteX5" fmla="*/ 1257964 w 1258397"/>
              <a:gd name="connsiteY5" fmla="*/ 1439640 h 3769468"/>
              <a:gd name="connsiteX6" fmla="*/ 1258397 w 1258397"/>
              <a:gd name="connsiteY6" fmla="*/ 2549488 h 3769468"/>
              <a:gd name="connsiteX0" fmla="*/ 1253631 w 1257964"/>
              <a:gd name="connsiteY0" fmla="*/ 2947750 h 3769468"/>
              <a:gd name="connsiteX1" fmla="*/ 1256490 w 1257964"/>
              <a:gd name="connsiteY1" fmla="*/ 3769468 h 3769468"/>
              <a:gd name="connsiteX2" fmla="*/ 0 w 1257964"/>
              <a:gd name="connsiteY2" fmla="*/ 2845340 h 3769468"/>
              <a:gd name="connsiteX3" fmla="*/ 4864 w 1257964"/>
              <a:gd name="connsiteY3" fmla="*/ 0 h 3769468"/>
              <a:gd name="connsiteX4" fmla="*/ 1256489 w 1257964"/>
              <a:gd name="connsiteY4" fmla="*/ 943583 h 3769468"/>
              <a:gd name="connsiteX5" fmla="*/ 1257964 w 1257964"/>
              <a:gd name="connsiteY5" fmla="*/ 1439640 h 3769468"/>
              <a:gd name="connsiteX0" fmla="*/ 1253631 w 1257964"/>
              <a:gd name="connsiteY0" fmla="*/ 2947750 h 3769468"/>
              <a:gd name="connsiteX1" fmla="*/ 1256490 w 1257964"/>
              <a:gd name="connsiteY1" fmla="*/ 3769468 h 3769468"/>
              <a:gd name="connsiteX2" fmla="*/ 0 w 1257964"/>
              <a:gd name="connsiteY2" fmla="*/ 2845340 h 3769468"/>
              <a:gd name="connsiteX3" fmla="*/ 4864 w 1257964"/>
              <a:gd name="connsiteY3" fmla="*/ 0 h 3769468"/>
              <a:gd name="connsiteX4" fmla="*/ 934170 w 1257964"/>
              <a:gd name="connsiteY4" fmla="*/ 694705 h 3769468"/>
              <a:gd name="connsiteX5" fmla="*/ 1256489 w 1257964"/>
              <a:gd name="connsiteY5" fmla="*/ 943583 h 3769468"/>
              <a:gd name="connsiteX6" fmla="*/ 1257964 w 1257964"/>
              <a:gd name="connsiteY6" fmla="*/ 1439640 h 3769468"/>
              <a:gd name="connsiteX0" fmla="*/ 1253631 w 1257964"/>
              <a:gd name="connsiteY0" fmla="*/ 2947750 h 3769468"/>
              <a:gd name="connsiteX1" fmla="*/ 1256490 w 1257964"/>
              <a:gd name="connsiteY1" fmla="*/ 3769468 h 3769468"/>
              <a:gd name="connsiteX2" fmla="*/ 0 w 1257964"/>
              <a:gd name="connsiteY2" fmla="*/ 2845340 h 3769468"/>
              <a:gd name="connsiteX3" fmla="*/ 4864 w 1257964"/>
              <a:gd name="connsiteY3" fmla="*/ 0 h 3769468"/>
              <a:gd name="connsiteX4" fmla="*/ 934170 w 1257964"/>
              <a:gd name="connsiteY4" fmla="*/ 694705 h 3769468"/>
              <a:gd name="connsiteX5" fmla="*/ 1257964 w 1257964"/>
              <a:gd name="connsiteY5" fmla="*/ 1439640 h 3769468"/>
              <a:gd name="connsiteX0" fmla="*/ 1253631 w 1256490"/>
              <a:gd name="connsiteY0" fmla="*/ 2947750 h 3769468"/>
              <a:gd name="connsiteX1" fmla="*/ 1256490 w 1256490"/>
              <a:gd name="connsiteY1" fmla="*/ 3769468 h 3769468"/>
              <a:gd name="connsiteX2" fmla="*/ 0 w 1256490"/>
              <a:gd name="connsiteY2" fmla="*/ 2845340 h 3769468"/>
              <a:gd name="connsiteX3" fmla="*/ 4864 w 1256490"/>
              <a:gd name="connsiteY3" fmla="*/ 0 h 3769468"/>
              <a:gd name="connsiteX4" fmla="*/ 934170 w 1256490"/>
              <a:gd name="connsiteY4" fmla="*/ 694705 h 3769468"/>
              <a:gd name="connsiteX0" fmla="*/ 1262097 w 1262097"/>
              <a:gd name="connsiteY0" fmla="*/ 3083217 h 3769468"/>
              <a:gd name="connsiteX1" fmla="*/ 1256490 w 1262097"/>
              <a:gd name="connsiteY1" fmla="*/ 3769468 h 3769468"/>
              <a:gd name="connsiteX2" fmla="*/ 0 w 1262097"/>
              <a:gd name="connsiteY2" fmla="*/ 2845340 h 3769468"/>
              <a:gd name="connsiteX3" fmla="*/ 4864 w 1262097"/>
              <a:gd name="connsiteY3" fmla="*/ 0 h 3769468"/>
              <a:gd name="connsiteX4" fmla="*/ 934170 w 1262097"/>
              <a:gd name="connsiteY4" fmla="*/ 694705 h 3769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2097" h="3769468">
                <a:moveTo>
                  <a:pt x="1262097" y="3083217"/>
                </a:moveTo>
                <a:lnTo>
                  <a:pt x="1256490" y="3769468"/>
                </a:lnTo>
                <a:lnTo>
                  <a:pt x="0" y="2845340"/>
                </a:lnTo>
                <a:cubicBezTo>
                  <a:pt x="1621" y="1896893"/>
                  <a:pt x="3243" y="948447"/>
                  <a:pt x="4864" y="0"/>
                </a:cubicBezTo>
                <a:lnTo>
                  <a:pt x="934170" y="694705"/>
                </a:lnTo>
              </a:path>
            </a:pathLst>
          </a:cu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2"/>
          <p:cNvSpPr/>
          <p:nvPr/>
        </p:nvSpPr>
        <p:spPr>
          <a:xfrm>
            <a:off x="2999768" y="2627999"/>
            <a:ext cx="370362" cy="2482628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0 h 914400"/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91440 w 914400"/>
              <a:gd name="connsiteY3" fmla="*/ 91440 h 914400"/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0" fmla="*/ 0 w 3251200"/>
              <a:gd name="connsiteY0" fmla="*/ 0 h 973666"/>
              <a:gd name="connsiteX1" fmla="*/ 3251200 w 3251200"/>
              <a:gd name="connsiteY1" fmla="*/ 59266 h 973666"/>
              <a:gd name="connsiteX2" fmla="*/ 3251200 w 3251200"/>
              <a:gd name="connsiteY2" fmla="*/ 973666 h 973666"/>
              <a:gd name="connsiteX0" fmla="*/ 0 w 3251200"/>
              <a:gd name="connsiteY0" fmla="*/ 0 h 973666"/>
              <a:gd name="connsiteX1" fmla="*/ 296333 w 3251200"/>
              <a:gd name="connsiteY1" fmla="*/ 228599 h 973666"/>
              <a:gd name="connsiteX2" fmla="*/ 3251200 w 3251200"/>
              <a:gd name="connsiteY2" fmla="*/ 973666 h 973666"/>
              <a:gd name="connsiteX0" fmla="*/ 0 w 296333"/>
              <a:gd name="connsiteY0" fmla="*/ 0 h 2370666"/>
              <a:gd name="connsiteX1" fmla="*/ 296333 w 296333"/>
              <a:gd name="connsiteY1" fmla="*/ 228599 h 2370666"/>
              <a:gd name="connsiteX2" fmla="*/ 296333 w 296333"/>
              <a:gd name="connsiteY2" fmla="*/ 2370666 h 2370666"/>
              <a:gd name="connsiteX0" fmla="*/ 0 w 312375"/>
              <a:gd name="connsiteY0" fmla="*/ 0 h 2366655"/>
              <a:gd name="connsiteX1" fmla="*/ 296333 w 312375"/>
              <a:gd name="connsiteY1" fmla="*/ 228599 h 2366655"/>
              <a:gd name="connsiteX2" fmla="*/ 312375 w 312375"/>
              <a:gd name="connsiteY2" fmla="*/ 2366655 h 2366655"/>
              <a:gd name="connsiteX0" fmla="*/ 0 w 312375"/>
              <a:gd name="connsiteY0" fmla="*/ 0 h 2366655"/>
              <a:gd name="connsiteX1" fmla="*/ 308365 w 312375"/>
              <a:gd name="connsiteY1" fmla="*/ 232609 h 2366655"/>
              <a:gd name="connsiteX2" fmla="*/ 312375 w 312375"/>
              <a:gd name="connsiteY2" fmla="*/ 2366655 h 2366655"/>
              <a:gd name="connsiteX0" fmla="*/ 0 w 308468"/>
              <a:gd name="connsiteY0" fmla="*/ 0 h 2433563"/>
              <a:gd name="connsiteX1" fmla="*/ 308365 w 308468"/>
              <a:gd name="connsiteY1" fmla="*/ 232609 h 2433563"/>
              <a:gd name="connsiteX2" fmla="*/ 298994 w 308468"/>
              <a:gd name="connsiteY2" fmla="*/ 2433563 h 2433563"/>
              <a:gd name="connsiteX0" fmla="*/ 0 w 379836"/>
              <a:gd name="connsiteY0" fmla="*/ 0 h 2482628"/>
              <a:gd name="connsiteX1" fmla="*/ 379733 w 379836"/>
              <a:gd name="connsiteY1" fmla="*/ 281674 h 2482628"/>
              <a:gd name="connsiteX2" fmla="*/ 370362 w 379836"/>
              <a:gd name="connsiteY2" fmla="*/ 2482628 h 2482628"/>
              <a:gd name="connsiteX0" fmla="*/ 0 w 393164"/>
              <a:gd name="connsiteY0" fmla="*/ 0 h 2482628"/>
              <a:gd name="connsiteX1" fmla="*/ 393114 w 393164"/>
              <a:gd name="connsiteY1" fmla="*/ 290595 h 2482628"/>
              <a:gd name="connsiteX2" fmla="*/ 370362 w 393164"/>
              <a:gd name="connsiteY2" fmla="*/ 2482628 h 2482628"/>
              <a:gd name="connsiteX0" fmla="*/ 0 w 379836"/>
              <a:gd name="connsiteY0" fmla="*/ 0 h 2482628"/>
              <a:gd name="connsiteX1" fmla="*/ 379733 w 379836"/>
              <a:gd name="connsiteY1" fmla="*/ 290595 h 2482628"/>
              <a:gd name="connsiteX2" fmla="*/ 370362 w 379836"/>
              <a:gd name="connsiteY2" fmla="*/ 2482628 h 2482628"/>
              <a:gd name="connsiteX0" fmla="*/ 0 w 370362"/>
              <a:gd name="connsiteY0" fmla="*/ 0 h 2482628"/>
              <a:gd name="connsiteX1" fmla="*/ 361891 w 370362"/>
              <a:gd name="connsiteY1" fmla="*/ 290595 h 2482628"/>
              <a:gd name="connsiteX2" fmla="*/ 370362 w 370362"/>
              <a:gd name="connsiteY2" fmla="*/ 2482628 h 2482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0362" h="2482628">
                <a:moveTo>
                  <a:pt x="0" y="0"/>
                </a:moveTo>
                <a:lnTo>
                  <a:pt x="361891" y="290595"/>
                </a:lnTo>
                <a:cubicBezTo>
                  <a:pt x="363228" y="1001944"/>
                  <a:pt x="369025" y="1771279"/>
                  <a:pt x="370362" y="2482628"/>
                </a:cubicBezTo>
              </a:path>
            </a:pathLst>
          </a:custGeom>
          <a:noFill/>
          <a:ln>
            <a:solidFill>
              <a:srgbClr val="000000">
                <a:alpha val="1411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2"/>
          <p:cNvSpPr/>
          <p:nvPr/>
        </p:nvSpPr>
        <p:spPr>
          <a:xfrm>
            <a:off x="3960778" y="2657272"/>
            <a:ext cx="352301" cy="2502083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0 h 914400"/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91440 w 914400"/>
              <a:gd name="connsiteY3" fmla="*/ 91440 h 914400"/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0" fmla="*/ 0 w 3251200"/>
              <a:gd name="connsiteY0" fmla="*/ 0 h 973666"/>
              <a:gd name="connsiteX1" fmla="*/ 3251200 w 3251200"/>
              <a:gd name="connsiteY1" fmla="*/ 59266 h 973666"/>
              <a:gd name="connsiteX2" fmla="*/ 3251200 w 3251200"/>
              <a:gd name="connsiteY2" fmla="*/ 973666 h 973666"/>
              <a:gd name="connsiteX0" fmla="*/ 0 w 3251200"/>
              <a:gd name="connsiteY0" fmla="*/ 0 h 973666"/>
              <a:gd name="connsiteX1" fmla="*/ 296333 w 3251200"/>
              <a:gd name="connsiteY1" fmla="*/ 228599 h 973666"/>
              <a:gd name="connsiteX2" fmla="*/ 3251200 w 3251200"/>
              <a:gd name="connsiteY2" fmla="*/ 973666 h 973666"/>
              <a:gd name="connsiteX0" fmla="*/ 0 w 296333"/>
              <a:gd name="connsiteY0" fmla="*/ 0 h 2370666"/>
              <a:gd name="connsiteX1" fmla="*/ 296333 w 296333"/>
              <a:gd name="connsiteY1" fmla="*/ 228599 h 2370666"/>
              <a:gd name="connsiteX2" fmla="*/ 296333 w 296333"/>
              <a:gd name="connsiteY2" fmla="*/ 2370666 h 2370666"/>
              <a:gd name="connsiteX0" fmla="*/ 0 w 312375"/>
              <a:gd name="connsiteY0" fmla="*/ 0 h 2366655"/>
              <a:gd name="connsiteX1" fmla="*/ 296333 w 312375"/>
              <a:gd name="connsiteY1" fmla="*/ 228599 h 2366655"/>
              <a:gd name="connsiteX2" fmla="*/ 312375 w 312375"/>
              <a:gd name="connsiteY2" fmla="*/ 2366655 h 2366655"/>
              <a:gd name="connsiteX0" fmla="*/ 0 w 312375"/>
              <a:gd name="connsiteY0" fmla="*/ 0 h 2366655"/>
              <a:gd name="connsiteX1" fmla="*/ 308365 w 312375"/>
              <a:gd name="connsiteY1" fmla="*/ 232609 h 2366655"/>
              <a:gd name="connsiteX2" fmla="*/ 312375 w 312375"/>
              <a:gd name="connsiteY2" fmla="*/ 2366655 h 2366655"/>
              <a:gd name="connsiteX0" fmla="*/ 0 w 308468"/>
              <a:gd name="connsiteY0" fmla="*/ 0 h 2433563"/>
              <a:gd name="connsiteX1" fmla="*/ 308365 w 308468"/>
              <a:gd name="connsiteY1" fmla="*/ 232609 h 2433563"/>
              <a:gd name="connsiteX2" fmla="*/ 298994 w 308468"/>
              <a:gd name="connsiteY2" fmla="*/ 2433563 h 2433563"/>
              <a:gd name="connsiteX0" fmla="*/ 0 w 379836"/>
              <a:gd name="connsiteY0" fmla="*/ 0 h 2482628"/>
              <a:gd name="connsiteX1" fmla="*/ 379733 w 379836"/>
              <a:gd name="connsiteY1" fmla="*/ 281674 h 2482628"/>
              <a:gd name="connsiteX2" fmla="*/ 370362 w 379836"/>
              <a:gd name="connsiteY2" fmla="*/ 2482628 h 2482628"/>
              <a:gd name="connsiteX0" fmla="*/ 0 w 393164"/>
              <a:gd name="connsiteY0" fmla="*/ 0 h 2482628"/>
              <a:gd name="connsiteX1" fmla="*/ 393114 w 393164"/>
              <a:gd name="connsiteY1" fmla="*/ 290595 h 2482628"/>
              <a:gd name="connsiteX2" fmla="*/ 370362 w 393164"/>
              <a:gd name="connsiteY2" fmla="*/ 2482628 h 2482628"/>
              <a:gd name="connsiteX0" fmla="*/ 0 w 379836"/>
              <a:gd name="connsiteY0" fmla="*/ 0 h 2482628"/>
              <a:gd name="connsiteX1" fmla="*/ 379733 w 379836"/>
              <a:gd name="connsiteY1" fmla="*/ 290595 h 2482628"/>
              <a:gd name="connsiteX2" fmla="*/ 370362 w 379836"/>
              <a:gd name="connsiteY2" fmla="*/ 2482628 h 2482628"/>
              <a:gd name="connsiteX0" fmla="*/ 0 w 370362"/>
              <a:gd name="connsiteY0" fmla="*/ 0 h 2482628"/>
              <a:gd name="connsiteX1" fmla="*/ 361891 w 370362"/>
              <a:gd name="connsiteY1" fmla="*/ 290595 h 2482628"/>
              <a:gd name="connsiteX2" fmla="*/ 370362 w 370362"/>
              <a:gd name="connsiteY2" fmla="*/ 2482628 h 2482628"/>
              <a:gd name="connsiteX0" fmla="*/ 0 w 448183"/>
              <a:gd name="connsiteY0" fmla="*/ 0 h 2492355"/>
              <a:gd name="connsiteX1" fmla="*/ 439712 w 448183"/>
              <a:gd name="connsiteY1" fmla="*/ 300322 h 2492355"/>
              <a:gd name="connsiteX2" fmla="*/ 448183 w 448183"/>
              <a:gd name="connsiteY2" fmla="*/ 2492355 h 2492355"/>
              <a:gd name="connsiteX0" fmla="*/ 0 w 448183"/>
              <a:gd name="connsiteY0" fmla="*/ 0 h 2492355"/>
              <a:gd name="connsiteX1" fmla="*/ 352163 w 448183"/>
              <a:gd name="connsiteY1" fmla="*/ 256547 h 2492355"/>
              <a:gd name="connsiteX2" fmla="*/ 448183 w 448183"/>
              <a:gd name="connsiteY2" fmla="*/ 2492355 h 2492355"/>
              <a:gd name="connsiteX0" fmla="*/ 0 w 352301"/>
              <a:gd name="connsiteY0" fmla="*/ 0 h 2502083"/>
              <a:gd name="connsiteX1" fmla="*/ 352163 w 352301"/>
              <a:gd name="connsiteY1" fmla="*/ 256547 h 2502083"/>
              <a:gd name="connsiteX2" fmla="*/ 346042 w 352301"/>
              <a:gd name="connsiteY2" fmla="*/ 2502083 h 2502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301" h="2502083">
                <a:moveTo>
                  <a:pt x="0" y="0"/>
                </a:moveTo>
                <a:lnTo>
                  <a:pt x="352163" y="256547"/>
                </a:lnTo>
                <a:cubicBezTo>
                  <a:pt x="353500" y="967896"/>
                  <a:pt x="344705" y="1790734"/>
                  <a:pt x="346042" y="2502083"/>
                </a:cubicBezTo>
              </a:path>
            </a:pathLst>
          </a:custGeom>
          <a:noFill/>
          <a:ln>
            <a:solidFill>
              <a:srgbClr val="000000">
                <a:alpha val="1411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27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F:\Vis-\Presentation\content\Images\1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1704619"/>
            <a:ext cx="4198628" cy="426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F:\Vis-\Presentation\content\Images\15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35" y="2789493"/>
            <a:ext cx="3088186" cy="2051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F:\Vis-\Presentation\content\Images\1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64867" y="2222596"/>
            <a:ext cx="2144122" cy="318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dirty="0"/>
              <a:t>Tracking Graph Construction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rot="5400000" flipV="1">
            <a:off x="4187598" y="4042002"/>
            <a:ext cx="0" cy="3955597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806598" y="5971827"/>
            <a:ext cx="10118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Time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057400" y="1412231"/>
            <a:ext cx="40398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    </a:t>
            </a:r>
            <a:r>
              <a:rPr lang="en-US" sz="2800" dirty="0" smtClean="0"/>
              <a:t>t=0      t=1      t=2      t=3</a:t>
            </a:r>
            <a:endParaRPr lang="en-US" sz="2800" dirty="0"/>
          </a:p>
        </p:txBody>
      </p:sp>
      <p:sp>
        <p:nvSpPr>
          <p:cNvPr id="10" name="Rectangle 33"/>
          <p:cNvSpPr/>
          <p:nvPr/>
        </p:nvSpPr>
        <p:spPr>
          <a:xfrm>
            <a:off x="4005920" y="1981200"/>
            <a:ext cx="1273269" cy="3796205"/>
          </a:xfrm>
          <a:custGeom>
            <a:avLst/>
            <a:gdLst>
              <a:gd name="connsiteX0" fmla="*/ 0 w 1066800"/>
              <a:gd name="connsiteY0" fmla="*/ 0 h 685800"/>
              <a:gd name="connsiteX1" fmla="*/ 1066800 w 1066800"/>
              <a:gd name="connsiteY1" fmla="*/ 0 h 685800"/>
              <a:gd name="connsiteX2" fmla="*/ 1066800 w 1066800"/>
              <a:gd name="connsiteY2" fmla="*/ 685800 h 685800"/>
              <a:gd name="connsiteX3" fmla="*/ 0 w 1066800"/>
              <a:gd name="connsiteY3" fmla="*/ 685800 h 685800"/>
              <a:gd name="connsiteX4" fmla="*/ 0 w 1066800"/>
              <a:gd name="connsiteY4" fmla="*/ 0 h 685800"/>
              <a:gd name="connsiteX0" fmla="*/ 4864 w 1071664"/>
              <a:gd name="connsiteY0" fmla="*/ 0 h 2845340"/>
              <a:gd name="connsiteX1" fmla="*/ 1071664 w 1071664"/>
              <a:gd name="connsiteY1" fmla="*/ 0 h 2845340"/>
              <a:gd name="connsiteX2" fmla="*/ 1071664 w 1071664"/>
              <a:gd name="connsiteY2" fmla="*/ 685800 h 2845340"/>
              <a:gd name="connsiteX3" fmla="*/ 0 w 1071664"/>
              <a:gd name="connsiteY3" fmla="*/ 2845340 h 2845340"/>
              <a:gd name="connsiteX4" fmla="*/ 4864 w 1071664"/>
              <a:gd name="connsiteY4" fmla="*/ 0 h 2845340"/>
              <a:gd name="connsiteX0" fmla="*/ 4864 w 1251626"/>
              <a:gd name="connsiteY0" fmla="*/ 0 h 2845340"/>
              <a:gd name="connsiteX1" fmla="*/ 1071664 w 1251626"/>
              <a:gd name="connsiteY1" fmla="*/ 0 h 2845340"/>
              <a:gd name="connsiteX2" fmla="*/ 1251626 w 1251626"/>
              <a:gd name="connsiteY2" fmla="*/ 2393004 h 2845340"/>
              <a:gd name="connsiteX3" fmla="*/ 0 w 1251626"/>
              <a:gd name="connsiteY3" fmla="*/ 2845340 h 2845340"/>
              <a:gd name="connsiteX4" fmla="*/ 4864 w 1251626"/>
              <a:gd name="connsiteY4" fmla="*/ 0 h 2845340"/>
              <a:gd name="connsiteX0" fmla="*/ 4864 w 1256489"/>
              <a:gd name="connsiteY0" fmla="*/ 0 h 2845340"/>
              <a:gd name="connsiteX1" fmla="*/ 1256489 w 1256489"/>
              <a:gd name="connsiteY1" fmla="*/ 943583 h 2845340"/>
              <a:gd name="connsiteX2" fmla="*/ 1251626 w 1256489"/>
              <a:gd name="connsiteY2" fmla="*/ 2393004 h 2845340"/>
              <a:gd name="connsiteX3" fmla="*/ 0 w 1256489"/>
              <a:gd name="connsiteY3" fmla="*/ 2845340 h 2845340"/>
              <a:gd name="connsiteX4" fmla="*/ 4864 w 1256489"/>
              <a:gd name="connsiteY4" fmla="*/ 0 h 2845340"/>
              <a:gd name="connsiteX0" fmla="*/ 4864 w 1256490"/>
              <a:gd name="connsiteY0" fmla="*/ 0 h 3769468"/>
              <a:gd name="connsiteX1" fmla="*/ 1256489 w 1256490"/>
              <a:gd name="connsiteY1" fmla="*/ 943583 h 3769468"/>
              <a:gd name="connsiteX2" fmla="*/ 1256490 w 1256490"/>
              <a:gd name="connsiteY2" fmla="*/ 3769468 h 3769468"/>
              <a:gd name="connsiteX3" fmla="*/ 0 w 1256490"/>
              <a:gd name="connsiteY3" fmla="*/ 2845340 h 3769468"/>
              <a:gd name="connsiteX4" fmla="*/ 4864 w 1256490"/>
              <a:gd name="connsiteY4" fmla="*/ 0 h 3769468"/>
              <a:gd name="connsiteX0" fmla="*/ 4864 w 1283226"/>
              <a:gd name="connsiteY0" fmla="*/ 0 h 3769468"/>
              <a:gd name="connsiteX1" fmla="*/ 1283226 w 1283226"/>
              <a:gd name="connsiteY1" fmla="*/ 964973 h 3769468"/>
              <a:gd name="connsiteX2" fmla="*/ 1256490 w 1283226"/>
              <a:gd name="connsiteY2" fmla="*/ 3769468 h 3769468"/>
              <a:gd name="connsiteX3" fmla="*/ 0 w 1283226"/>
              <a:gd name="connsiteY3" fmla="*/ 2845340 h 3769468"/>
              <a:gd name="connsiteX4" fmla="*/ 4864 w 1283226"/>
              <a:gd name="connsiteY4" fmla="*/ 0 h 3769468"/>
              <a:gd name="connsiteX0" fmla="*/ 4864 w 1283226"/>
              <a:gd name="connsiteY0" fmla="*/ 0 h 3796205"/>
              <a:gd name="connsiteX1" fmla="*/ 1283226 w 1283226"/>
              <a:gd name="connsiteY1" fmla="*/ 964973 h 3796205"/>
              <a:gd name="connsiteX2" fmla="*/ 1277880 w 1283226"/>
              <a:gd name="connsiteY2" fmla="*/ 3796205 h 3796205"/>
              <a:gd name="connsiteX3" fmla="*/ 0 w 1283226"/>
              <a:gd name="connsiteY3" fmla="*/ 2845340 h 3796205"/>
              <a:gd name="connsiteX4" fmla="*/ 4864 w 1283226"/>
              <a:gd name="connsiteY4" fmla="*/ 0 h 3796205"/>
              <a:gd name="connsiteX0" fmla="*/ 0 w 1283226"/>
              <a:gd name="connsiteY0" fmla="*/ 2845340 h 3796205"/>
              <a:gd name="connsiteX1" fmla="*/ 4864 w 1283226"/>
              <a:gd name="connsiteY1" fmla="*/ 0 h 3796205"/>
              <a:gd name="connsiteX2" fmla="*/ 1283226 w 1283226"/>
              <a:gd name="connsiteY2" fmla="*/ 964973 h 3796205"/>
              <a:gd name="connsiteX3" fmla="*/ 1277880 w 1283226"/>
              <a:gd name="connsiteY3" fmla="*/ 3796205 h 3796205"/>
              <a:gd name="connsiteX4" fmla="*/ 91440 w 1283226"/>
              <a:gd name="connsiteY4" fmla="*/ 2936780 h 3796205"/>
              <a:gd name="connsiteX0" fmla="*/ 0 w 1287326"/>
              <a:gd name="connsiteY0" fmla="*/ 2562409 h 3796205"/>
              <a:gd name="connsiteX1" fmla="*/ 8964 w 1287326"/>
              <a:gd name="connsiteY1" fmla="*/ 0 h 3796205"/>
              <a:gd name="connsiteX2" fmla="*/ 1287326 w 1287326"/>
              <a:gd name="connsiteY2" fmla="*/ 964973 h 3796205"/>
              <a:gd name="connsiteX3" fmla="*/ 1281980 w 1287326"/>
              <a:gd name="connsiteY3" fmla="*/ 3796205 h 3796205"/>
              <a:gd name="connsiteX4" fmla="*/ 95540 w 1287326"/>
              <a:gd name="connsiteY4" fmla="*/ 2936780 h 3796205"/>
              <a:gd name="connsiteX0" fmla="*/ 11663 w 1278487"/>
              <a:gd name="connsiteY0" fmla="*/ 2562409 h 3796205"/>
              <a:gd name="connsiteX1" fmla="*/ 125 w 1278487"/>
              <a:gd name="connsiteY1" fmla="*/ 0 h 3796205"/>
              <a:gd name="connsiteX2" fmla="*/ 1278487 w 1278487"/>
              <a:gd name="connsiteY2" fmla="*/ 964973 h 3796205"/>
              <a:gd name="connsiteX3" fmla="*/ 1273141 w 1278487"/>
              <a:gd name="connsiteY3" fmla="*/ 3796205 h 3796205"/>
              <a:gd name="connsiteX4" fmla="*/ 86701 w 1278487"/>
              <a:gd name="connsiteY4" fmla="*/ 2936780 h 3796205"/>
              <a:gd name="connsiteX0" fmla="*/ 11663 w 1278487"/>
              <a:gd name="connsiteY0" fmla="*/ 2562409 h 3796205"/>
              <a:gd name="connsiteX1" fmla="*/ 125 w 1278487"/>
              <a:gd name="connsiteY1" fmla="*/ 0 h 3796205"/>
              <a:gd name="connsiteX2" fmla="*/ 1278487 w 1278487"/>
              <a:gd name="connsiteY2" fmla="*/ 964973 h 3796205"/>
              <a:gd name="connsiteX3" fmla="*/ 1273141 w 1278487"/>
              <a:gd name="connsiteY3" fmla="*/ 3796205 h 3796205"/>
              <a:gd name="connsiteX4" fmla="*/ 90802 w 1278487"/>
              <a:gd name="connsiteY4" fmla="*/ 2920378 h 3796205"/>
              <a:gd name="connsiteX0" fmla="*/ 11663 w 1278487"/>
              <a:gd name="connsiteY0" fmla="*/ 2542954 h 3796205"/>
              <a:gd name="connsiteX1" fmla="*/ 125 w 1278487"/>
              <a:gd name="connsiteY1" fmla="*/ 0 h 3796205"/>
              <a:gd name="connsiteX2" fmla="*/ 1278487 w 1278487"/>
              <a:gd name="connsiteY2" fmla="*/ 964973 h 3796205"/>
              <a:gd name="connsiteX3" fmla="*/ 1273141 w 1278487"/>
              <a:gd name="connsiteY3" fmla="*/ 3796205 h 3796205"/>
              <a:gd name="connsiteX4" fmla="*/ 90802 w 1278487"/>
              <a:gd name="connsiteY4" fmla="*/ 2920378 h 3796205"/>
              <a:gd name="connsiteX0" fmla="*/ 11663 w 1278487"/>
              <a:gd name="connsiteY0" fmla="*/ 2573951 h 3796205"/>
              <a:gd name="connsiteX1" fmla="*/ 125 w 1278487"/>
              <a:gd name="connsiteY1" fmla="*/ 0 h 3796205"/>
              <a:gd name="connsiteX2" fmla="*/ 1278487 w 1278487"/>
              <a:gd name="connsiteY2" fmla="*/ 964973 h 3796205"/>
              <a:gd name="connsiteX3" fmla="*/ 1273141 w 1278487"/>
              <a:gd name="connsiteY3" fmla="*/ 3796205 h 3796205"/>
              <a:gd name="connsiteX4" fmla="*/ 90802 w 1278487"/>
              <a:gd name="connsiteY4" fmla="*/ 2920378 h 3796205"/>
              <a:gd name="connsiteX0" fmla="*/ 11663 w 1278487"/>
              <a:gd name="connsiteY0" fmla="*/ 2573951 h 3796205"/>
              <a:gd name="connsiteX1" fmla="*/ 125 w 1278487"/>
              <a:gd name="connsiteY1" fmla="*/ 0 h 3796205"/>
              <a:gd name="connsiteX2" fmla="*/ 1278487 w 1278487"/>
              <a:gd name="connsiteY2" fmla="*/ 964973 h 3796205"/>
              <a:gd name="connsiteX3" fmla="*/ 1273141 w 1278487"/>
              <a:gd name="connsiteY3" fmla="*/ 3796205 h 3796205"/>
              <a:gd name="connsiteX4" fmla="*/ 80470 w 1278487"/>
              <a:gd name="connsiteY4" fmla="*/ 2894547 h 3796205"/>
              <a:gd name="connsiteX0" fmla="*/ 11663 w 1278487"/>
              <a:gd name="connsiteY0" fmla="*/ 2573951 h 3796205"/>
              <a:gd name="connsiteX1" fmla="*/ 125 w 1278487"/>
              <a:gd name="connsiteY1" fmla="*/ 0 h 3796205"/>
              <a:gd name="connsiteX2" fmla="*/ 1278487 w 1278487"/>
              <a:gd name="connsiteY2" fmla="*/ 964973 h 3796205"/>
              <a:gd name="connsiteX3" fmla="*/ 1273141 w 1278487"/>
              <a:gd name="connsiteY3" fmla="*/ 3796205 h 3796205"/>
              <a:gd name="connsiteX4" fmla="*/ 16302 w 1278487"/>
              <a:gd name="connsiteY4" fmla="*/ 2850431 h 3796205"/>
              <a:gd name="connsiteX0" fmla="*/ 7694 w 1278528"/>
              <a:gd name="connsiteY0" fmla="*/ 2838646 h 3796205"/>
              <a:gd name="connsiteX1" fmla="*/ 166 w 1278528"/>
              <a:gd name="connsiteY1" fmla="*/ 0 h 3796205"/>
              <a:gd name="connsiteX2" fmla="*/ 1278528 w 1278528"/>
              <a:gd name="connsiteY2" fmla="*/ 964973 h 3796205"/>
              <a:gd name="connsiteX3" fmla="*/ 1273182 w 1278528"/>
              <a:gd name="connsiteY3" fmla="*/ 3796205 h 3796205"/>
              <a:gd name="connsiteX4" fmla="*/ 16343 w 1278528"/>
              <a:gd name="connsiteY4" fmla="*/ 2850431 h 3796205"/>
              <a:gd name="connsiteX0" fmla="*/ 7694 w 1278528"/>
              <a:gd name="connsiteY0" fmla="*/ 2854688 h 3796205"/>
              <a:gd name="connsiteX1" fmla="*/ 166 w 1278528"/>
              <a:gd name="connsiteY1" fmla="*/ 0 h 3796205"/>
              <a:gd name="connsiteX2" fmla="*/ 1278528 w 1278528"/>
              <a:gd name="connsiteY2" fmla="*/ 964973 h 3796205"/>
              <a:gd name="connsiteX3" fmla="*/ 1273182 w 1278528"/>
              <a:gd name="connsiteY3" fmla="*/ 3796205 h 3796205"/>
              <a:gd name="connsiteX4" fmla="*/ 16343 w 1278528"/>
              <a:gd name="connsiteY4" fmla="*/ 2850431 h 3796205"/>
              <a:gd name="connsiteX0" fmla="*/ 7694 w 1278528"/>
              <a:gd name="connsiteY0" fmla="*/ 2854688 h 3796205"/>
              <a:gd name="connsiteX1" fmla="*/ 166 w 1278528"/>
              <a:gd name="connsiteY1" fmla="*/ 0 h 3796205"/>
              <a:gd name="connsiteX2" fmla="*/ 1278528 w 1278528"/>
              <a:gd name="connsiteY2" fmla="*/ 964973 h 3796205"/>
              <a:gd name="connsiteX3" fmla="*/ 1273182 w 1278528"/>
              <a:gd name="connsiteY3" fmla="*/ 3796205 h 3796205"/>
              <a:gd name="connsiteX4" fmla="*/ 16343 w 1278528"/>
              <a:gd name="connsiteY4" fmla="*/ 2850431 h 3796205"/>
              <a:gd name="connsiteX5" fmla="*/ 7694 w 1278528"/>
              <a:gd name="connsiteY5" fmla="*/ 2854688 h 3796205"/>
              <a:gd name="connsiteX0" fmla="*/ 3770 w 1278615"/>
              <a:gd name="connsiteY0" fmla="*/ 2850677 h 3796205"/>
              <a:gd name="connsiteX1" fmla="*/ 253 w 1278615"/>
              <a:gd name="connsiteY1" fmla="*/ 0 h 3796205"/>
              <a:gd name="connsiteX2" fmla="*/ 1278615 w 1278615"/>
              <a:gd name="connsiteY2" fmla="*/ 964973 h 3796205"/>
              <a:gd name="connsiteX3" fmla="*/ 1273269 w 1278615"/>
              <a:gd name="connsiteY3" fmla="*/ 3796205 h 3796205"/>
              <a:gd name="connsiteX4" fmla="*/ 16430 w 1278615"/>
              <a:gd name="connsiteY4" fmla="*/ 2850431 h 3796205"/>
              <a:gd name="connsiteX5" fmla="*/ 3770 w 1278615"/>
              <a:gd name="connsiteY5" fmla="*/ 2850677 h 3796205"/>
              <a:gd name="connsiteX0" fmla="*/ 3770 w 1278615"/>
              <a:gd name="connsiteY0" fmla="*/ 2850677 h 3796205"/>
              <a:gd name="connsiteX1" fmla="*/ 253 w 1278615"/>
              <a:gd name="connsiteY1" fmla="*/ 0 h 3796205"/>
              <a:gd name="connsiteX2" fmla="*/ 1278615 w 1278615"/>
              <a:gd name="connsiteY2" fmla="*/ 964973 h 3796205"/>
              <a:gd name="connsiteX3" fmla="*/ 1273269 w 1278615"/>
              <a:gd name="connsiteY3" fmla="*/ 3796205 h 3796205"/>
              <a:gd name="connsiteX4" fmla="*/ 80598 w 1278615"/>
              <a:gd name="connsiteY4" fmla="*/ 2906579 h 3796205"/>
              <a:gd name="connsiteX5" fmla="*/ 3770 w 1278615"/>
              <a:gd name="connsiteY5" fmla="*/ 2850677 h 3796205"/>
              <a:gd name="connsiteX0" fmla="*/ 3770 w 1278615"/>
              <a:gd name="connsiteY0" fmla="*/ 2850677 h 3796205"/>
              <a:gd name="connsiteX1" fmla="*/ 253 w 1278615"/>
              <a:gd name="connsiteY1" fmla="*/ 0 h 3796205"/>
              <a:gd name="connsiteX2" fmla="*/ 1278615 w 1278615"/>
              <a:gd name="connsiteY2" fmla="*/ 964973 h 3796205"/>
              <a:gd name="connsiteX3" fmla="*/ 1273269 w 1278615"/>
              <a:gd name="connsiteY3" fmla="*/ 3796205 h 3796205"/>
              <a:gd name="connsiteX4" fmla="*/ 3770 w 1278615"/>
              <a:gd name="connsiteY4" fmla="*/ 2850677 h 3796205"/>
              <a:gd name="connsiteX0" fmla="*/ 1278615 w 1370055"/>
              <a:gd name="connsiteY0" fmla="*/ 964973 h 3796205"/>
              <a:gd name="connsiteX1" fmla="*/ 1273269 w 1370055"/>
              <a:gd name="connsiteY1" fmla="*/ 3796205 h 3796205"/>
              <a:gd name="connsiteX2" fmla="*/ 3770 w 1370055"/>
              <a:gd name="connsiteY2" fmla="*/ 2850677 h 3796205"/>
              <a:gd name="connsiteX3" fmla="*/ 253 w 1370055"/>
              <a:gd name="connsiteY3" fmla="*/ 0 h 3796205"/>
              <a:gd name="connsiteX4" fmla="*/ 1370055 w 1370055"/>
              <a:gd name="connsiteY4" fmla="*/ 1056413 h 3796205"/>
              <a:gd name="connsiteX0" fmla="*/ 1278615 w 1278615"/>
              <a:gd name="connsiteY0" fmla="*/ 964973 h 3796205"/>
              <a:gd name="connsiteX1" fmla="*/ 1273269 w 1278615"/>
              <a:gd name="connsiteY1" fmla="*/ 3796205 h 3796205"/>
              <a:gd name="connsiteX2" fmla="*/ 3770 w 1278615"/>
              <a:gd name="connsiteY2" fmla="*/ 2850677 h 3796205"/>
              <a:gd name="connsiteX3" fmla="*/ 253 w 1278615"/>
              <a:gd name="connsiteY3" fmla="*/ 0 h 3796205"/>
              <a:gd name="connsiteX4" fmla="*/ 938255 w 1278615"/>
              <a:gd name="connsiteY4" fmla="*/ 715327 h 3796205"/>
              <a:gd name="connsiteX0" fmla="*/ 1282244 w 1282244"/>
              <a:gd name="connsiteY0" fmla="*/ 2158773 h 3796205"/>
              <a:gd name="connsiteX1" fmla="*/ 1273269 w 1282244"/>
              <a:gd name="connsiteY1" fmla="*/ 3796205 h 3796205"/>
              <a:gd name="connsiteX2" fmla="*/ 3770 w 1282244"/>
              <a:gd name="connsiteY2" fmla="*/ 2850677 h 3796205"/>
              <a:gd name="connsiteX3" fmla="*/ 253 w 1282244"/>
              <a:gd name="connsiteY3" fmla="*/ 0 h 3796205"/>
              <a:gd name="connsiteX4" fmla="*/ 938255 w 1282244"/>
              <a:gd name="connsiteY4" fmla="*/ 715327 h 3796205"/>
              <a:gd name="connsiteX0" fmla="*/ 1271358 w 1273269"/>
              <a:gd name="connsiteY0" fmla="*/ 3102201 h 3796205"/>
              <a:gd name="connsiteX1" fmla="*/ 1273269 w 1273269"/>
              <a:gd name="connsiteY1" fmla="*/ 3796205 h 3796205"/>
              <a:gd name="connsiteX2" fmla="*/ 3770 w 1273269"/>
              <a:gd name="connsiteY2" fmla="*/ 2850677 h 3796205"/>
              <a:gd name="connsiteX3" fmla="*/ 253 w 1273269"/>
              <a:gd name="connsiteY3" fmla="*/ 0 h 3796205"/>
              <a:gd name="connsiteX4" fmla="*/ 938255 w 1273269"/>
              <a:gd name="connsiteY4" fmla="*/ 715327 h 3796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269" h="3796205">
                <a:moveTo>
                  <a:pt x="1271358" y="3102201"/>
                </a:moveTo>
                <a:cubicBezTo>
                  <a:pt x="1271358" y="4044163"/>
                  <a:pt x="1273269" y="2854243"/>
                  <a:pt x="1273269" y="3796205"/>
                </a:cubicBezTo>
                <a:lnTo>
                  <a:pt x="3770" y="2850677"/>
                </a:lnTo>
                <a:cubicBezTo>
                  <a:pt x="5391" y="1902230"/>
                  <a:pt x="-1368" y="948447"/>
                  <a:pt x="253" y="0"/>
                </a:cubicBezTo>
                <a:lnTo>
                  <a:pt x="938255" y="715327"/>
                </a:lnTo>
              </a:path>
            </a:pathLst>
          </a:cu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33"/>
          <p:cNvSpPr/>
          <p:nvPr/>
        </p:nvSpPr>
        <p:spPr>
          <a:xfrm>
            <a:off x="3047998" y="1975658"/>
            <a:ext cx="1261017" cy="3769468"/>
          </a:xfrm>
          <a:custGeom>
            <a:avLst/>
            <a:gdLst>
              <a:gd name="connsiteX0" fmla="*/ 0 w 1066800"/>
              <a:gd name="connsiteY0" fmla="*/ 0 h 685800"/>
              <a:gd name="connsiteX1" fmla="*/ 1066800 w 1066800"/>
              <a:gd name="connsiteY1" fmla="*/ 0 h 685800"/>
              <a:gd name="connsiteX2" fmla="*/ 1066800 w 1066800"/>
              <a:gd name="connsiteY2" fmla="*/ 685800 h 685800"/>
              <a:gd name="connsiteX3" fmla="*/ 0 w 1066800"/>
              <a:gd name="connsiteY3" fmla="*/ 685800 h 685800"/>
              <a:gd name="connsiteX4" fmla="*/ 0 w 1066800"/>
              <a:gd name="connsiteY4" fmla="*/ 0 h 685800"/>
              <a:gd name="connsiteX0" fmla="*/ 4864 w 1071664"/>
              <a:gd name="connsiteY0" fmla="*/ 0 h 2845340"/>
              <a:gd name="connsiteX1" fmla="*/ 1071664 w 1071664"/>
              <a:gd name="connsiteY1" fmla="*/ 0 h 2845340"/>
              <a:gd name="connsiteX2" fmla="*/ 1071664 w 1071664"/>
              <a:gd name="connsiteY2" fmla="*/ 685800 h 2845340"/>
              <a:gd name="connsiteX3" fmla="*/ 0 w 1071664"/>
              <a:gd name="connsiteY3" fmla="*/ 2845340 h 2845340"/>
              <a:gd name="connsiteX4" fmla="*/ 4864 w 1071664"/>
              <a:gd name="connsiteY4" fmla="*/ 0 h 2845340"/>
              <a:gd name="connsiteX0" fmla="*/ 4864 w 1251626"/>
              <a:gd name="connsiteY0" fmla="*/ 0 h 2845340"/>
              <a:gd name="connsiteX1" fmla="*/ 1071664 w 1251626"/>
              <a:gd name="connsiteY1" fmla="*/ 0 h 2845340"/>
              <a:gd name="connsiteX2" fmla="*/ 1251626 w 1251626"/>
              <a:gd name="connsiteY2" fmla="*/ 2393004 h 2845340"/>
              <a:gd name="connsiteX3" fmla="*/ 0 w 1251626"/>
              <a:gd name="connsiteY3" fmla="*/ 2845340 h 2845340"/>
              <a:gd name="connsiteX4" fmla="*/ 4864 w 1251626"/>
              <a:gd name="connsiteY4" fmla="*/ 0 h 2845340"/>
              <a:gd name="connsiteX0" fmla="*/ 4864 w 1256489"/>
              <a:gd name="connsiteY0" fmla="*/ 0 h 2845340"/>
              <a:gd name="connsiteX1" fmla="*/ 1256489 w 1256489"/>
              <a:gd name="connsiteY1" fmla="*/ 943583 h 2845340"/>
              <a:gd name="connsiteX2" fmla="*/ 1251626 w 1256489"/>
              <a:gd name="connsiteY2" fmla="*/ 2393004 h 2845340"/>
              <a:gd name="connsiteX3" fmla="*/ 0 w 1256489"/>
              <a:gd name="connsiteY3" fmla="*/ 2845340 h 2845340"/>
              <a:gd name="connsiteX4" fmla="*/ 4864 w 1256489"/>
              <a:gd name="connsiteY4" fmla="*/ 0 h 2845340"/>
              <a:gd name="connsiteX0" fmla="*/ 4864 w 1256490"/>
              <a:gd name="connsiteY0" fmla="*/ 0 h 3769468"/>
              <a:gd name="connsiteX1" fmla="*/ 1256489 w 1256490"/>
              <a:gd name="connsiteY1" fmla="*/ 943583 h 3769468"/>
              <a:gd name="connsiteX2" fmla="*/ 1256490 w 1256490"/>
              <a:gd name="connsiteY2" fmla="*/ 3769468 h 3769468"/>
              <a:gd name="connsiteX3" fmla="*/ 0 w 1256490"/>
              <a:gd name="connsiteY3" fmla="*/ 2845340 h 3769468"/>
              <a:gd name="connsiteX4" fmla="*/ 4864 w 1256490"/>
              <a:gd name="connsiteY4" fmla="*/ 0 h 3769468"/>
              <a:gd name="connsiteX0" fmla="*/ 4864 w 1349188"/>
              <a:gd name="connsiteY0" fmla="*/ 0 h 3769570"/>
              <a:gd name="connsiteX1" fmla="*/ 1256489 w 1349188"/>
              <a:gd name="connsiteY1" fmla="*/ 943583 h 3769570"/>
              <a:gd name="connsiteX2" fmla="*/ 1255363 w 1349188"/>
              <a:gd name="connsiteY2" fmla="*/ 2890810 h 3769570"/>
              <a:gd name="connsiteX3" fmla="*/ 1256490 w 1349188"/>
              <a:gd name="connsiteY3" fmla="*/ 3769468 h 3769570"/>
              <a:gd name="connsiteX4" fmla="*/ 0 w 1349188"/>
              <a:gd name="connsiteY4" fmla="*/ 2845340 h 3769570"/>
              <a:gd name="connsiteX5" fmla="*/ 4864 w 1349188"/>
              <a:gd name="connsiteY5" fmla="*/ 0 h 3769570"/>
              <a:gd name="connsiteX0" fmla="*/ 4864 w 1348827"/>
              <a:gd name="connsiteY0" fmla="*/ 0 h 3769468"/>
              <a:gd name="connsiteX1" fmla="*/ 1256489 w 1348827"/>
              <a:gd name="connsiteY1" fmla="*/ 943583 h 3769468"/>
              <a:gd name="connsiteX2" fmla="*/ 1255363 w 1348827"/>
              <a:gd name="connsiteY2" fmla="*/ 2890810 h 3769468"/>
              <a:gd name="connsiteX3" fmla="*/ 1256490 w 1348827"/>
              <a:gd name="connsiteY3" fmla="*/ 3769468 h 3769468"/>
              <a:gd name="connsiteX4" fmla="*/ 0 w 1348827"/>
              <a:gd name="connsiteY4" fmla="*/ 2845340 h 3769468"/>
              <a:gd name="connsiteX5" fmla="*/ 4864 w 1348827"/>
              <a:gd name="connsiteY5" fmla="*/ 0 h 3769468"/>
              <a:gd name="connsiteX0" fmla="*/ 4864 w 1256490"/>
              <a:gd name="connsiteY0" fmla="*/ 0 h 3769468"/>
              <a:gd name="connsiteX1" fmla="*/ 1256489 w 1256490"/>
              <a:gd name="connsiteY1" fmla="*/ 943583 h 3769468"/>
              <a:gd name="connsiteX2" fmla="*/ 1255363 w 1256490"/>
              <a:gd name="connsiteY2" fmla="*/ 2890810 h 3769468"/>
              <a:gd name="connsiteX3" fmla="*/ 1256490 w 1256490"/>
              <a:gd name="connsiteY3" fmla="*/ 3769468 h 3769468"/>
              <a:gd name="connsiteX4" fmla="*/ 0 w 1256490"/>
              <a:gd name="connsiteY4" fmla="*/ 2845340 h 3769468"/>
              <a:gd name="connsiteX5" fmla="*/ 4864 w 1256490"/>
              <a:gd name="connsiteY5" fmla="*/ 0 h 3769468"/>
              <a:gd name="connsiteX0" fmla="*/ 4864 w 1348869"/>
              <a:gd name="connsiteY0" fmla="*/ 0 h 3769468"/>
              <a:gd name="connsiteX1" fmla="*/ 1256489 w 1348869"/>
              <a:gd name="connsiteY1" fmla="*/ 943583 h 3769468"/>
              <a:gd name="connsiteX2" fmla="*/ 1255364 w 1348869"/>
              <a:gd name="connsiteY2" fmla="*/ 2508518 h 3769468"/>
              <a:gd name="connsiteX3" fmla="*/ 1255363 w 1348869"/>
              <a:gd name="connsiteY3" fmla="*/ 2890810 h 3769468"/>
              <a:gd name="connsiteX4" fmla="*/ 1256490 w 1348869"/>
              <a:gd name="connsiteY4" fmla="*/ 3769468 h 3769468"/>
              <a:gd name="connsiteX5" fmla="*/ 0 w 1348869"/>
              <a:gd name="connsiteY5" fmla="*/ 2845340 h 3769468"/>
              <a:gd name="connsiteX6" fmla="*/ 4864 w 1348869"/>
              <a:gd name="connsiteY6" fmla="*/ 0 h 3769468"/>
              <a:gd name="connsiteX0" fmla="*/ 4864 w 1256490"/>
              <a:gd name="connsiteY0" fmla="*/ 0 h 3769468"/>
              <a:gd name="connsiteX1" fmla="*/ 1256489 w 1256490"/>
              <a:gd name="connsiteY1" fmla="*/ 943583 h 3769468"/>
              <a:gd name="connsiteX2" fmla="*/ 1255364 w 1256490"/>
              <a:gd name="connsiteY2" fmla="*/ 2508518 h 3769468"/>
              <a:gd name="connsiteX3" fmla="*/ 1255363 w 1256490"/>
              <a:gd name="connsiteY3" fmla="*/ 2890810 h 3769468"/>
              <a:gd name="connsiteX4" fmla="*/ 1256490 w 1256490"/>
              <a:gd name="connsiteY4" fmla="*/ 3769468 h 3769468"/>
              <a:gd name="connsiteX5" fmla="*/ 0 w 1256490"/>
              <a:gd name="connsiteY5" fmla="*/ 2845340 h 3769468"/>
              <a:gd name="connsiteX6" fmla="*/ 4864 w 1256490"/>
              <a:gd name="connsiteY6" fmla="*/ 0 h 3769468"/>
              <a:gd name="connsiteX0" fmla="*/ 1255363 w 1346804"/>
              <a:gd name="connsiteY0" fmla="*/ 2890810 h 3769468"/>
              <a:gd name="connsiteX1" fmla="*/ 1256490 w 1346804"/>
              <a:gd name="connsiteY1" fmla="*/ 3769468 h 3769468"/>
              <a:gd name="connsiteX2" fmla="*/ 0 w 1346804"/>
              <a:gd name="connsiteY2" fmla="*/ 2845340 h 3769468"/>
              <a:gd name="connsiteX3" fmla="*/ 4864 w 1346804"/>
              <a:gd name="connsiteY3" fmla="*/ 0 h 3769468"/>
              <a:gd name="connsiteX4" fmla="*/ 1256489 w 1346804"/>
              <a:gd name="connsiteY4" fmla="*/ 943583 h 3769468"/>
              <a:gd name="connsiteX5" fmla="*/ 1346804 w 1346804"/>
              <a:gd name="connsiteY5" fmla="*/ 2599958 h 3769468"/>
              <a:gd name="connsiteX0" fmla="*/ 1255363 w 1264146"/>
              <a:gd name="connsiteY0" fmla="*/ 2890810 h 3769468"/>
              <a:gd name="connsiteX1" fmla="*/ 1256490 w 1264146"/>
              <a:gd name="connsiteY1" fmla="*/ 3769468 h 3769468"/>
              <a:gd name="connsiteX2" fmla="*/ 0 w 1264146"/>
              <a:gd name="connsiteY2" fmla="*/ 2845340 h 3769468"/>
              <a:gd name="connsiteX3" fmla="*/ 4864 w 1264146"/>
              <a:gd name="connsiteY3" fmla="*/ 0 h 3769468"/>
              <a:gd name="connsiteX4" fmla="*/ 1256489 w 1264146"/>
              <a:gd name="connsiteY4" fmla="*/ 943583 h 3769468"/>
              <a:gd name="connsiteX5" fmla="*/ 1264146 w 1264146"/>
              <a:gd name="connsiteY5" fmla="*/ 2501802 h 3769468"/>
              <a:gd name="connsiteX0" fmla="*/ 1272219 w 1272225"/>
              <a:gd name="connsiteY0" fmla="*/ 2895024 h 3769468"/>
              <a:gd name="connsiteX1" fmla="*/ 1256490 w 1272225"/>
              <a:gd name="connsiteY1" fmla="*/ 3769468 h 3769468"/>
              <a:gd name="connsiteX2" fmla="*/ 0 w 1272225"/>
              <a:gd name="connsiteY2" fmla="*/ 2845340 h 3769468"/>
              <a:gd name="connsiteX3" fmla="*/ 4864 w 1272225"/>
              <a:gd name="connsiteY3" fmla="*/ 0 h 3769468"/>
              <a:gd name="connsiteX4" fmla="*/ 1256489 w 1272225"/>
              <a:gd name="connsiteY4" fmla="*/ 943583 h 3769468"/>
              <a:gd name="connsiteX5" fmla="*/ 1264146 w 1272225"/>
              <a:gd name="connsiteY5" fmla="*/ 2501802 h 3769468"/>
              <a:gd name="connsiteX0" fmla="*/ 1251150 w 1264146"/>
              <a:gd name="connsiteY0" fmla="*/ 2895024 h 3769468"/>
              <a:gd name="connsiteX1" fmla="*/ 1256490 w 1264146"/>
              <a:gd name="connsiteY1" fmla="*/ 3769468 h 3769468"/>
              <a:gd name="connsiteX2" fmla="*/ 0 w 1264146"/>
              <a:gd name="connsiteY2" fmla="*/ 2845340 h 3769468"/>
              <a:gd name="connsiteX3" fmla="*/ 4864 w 1264146"/>
              <a:gd name="connsiteY3" fmla="*/ 0 h 3769468"/>
              <a:gd name="connsiteX4" fmla="*/ 1256489 w 1264146"/>
              <a:gd name="connsiteY4" fmla="*/ 943583 h 3769468"/>
              <a:gd name="connsiteX5" fmla="*/ 1264146 w 1264146"/>
              <a:gd name="connsiteY5" fmla="*/ 2501802 h 3769468"/>
              <a:gd name="connsiteX0" fmla="*/ 1251150 w 1264146"/>
              <a:gd name="connsiteY0" fmla="*/ 2895024 h 3769468"/>
              <a:gd name="connsiteX1" fmla="*/ 1256490 w 1264146"/>
              <a:gd name="connsiteY1" fmla="*/ 3769468 h 3769468"/>
              <a:gd name="connsiteX2" fmla="*/ 0 w 1264146"/>
              <a:gd name="connsiteY2" fmla="*/ 2845340 h 3769468"/>
              <a:gd name="connsiteX3" fmla="*/ 4864 w 1264146"/>
              <a:gd name="connsiteY3" fmla="*/ 0 h 3769468"/>
              <a:gd name="connsiteX4" fmla="*/ 1256489 w 1264146"/>
              <a:gd name="connsiteY4" fmla="*/ 943583 h 3769468"/>
              <a:gd name="connsiteX5" fmla="*/ 1264146 w 1264146"/>
              <a:gd name="connsiteY5" fmla="*/ 2501802 h 3769468"/>
              <a:gd name="connsiteX0" fmla="*/ 1270744 w 1270744"/>
              <a:gd name="connsiteY0" fmla="*/ 2898289 h 3769468"/>
              <a:gd name="connsiteX1" fmla="*/ 1256490 w 1270744"/>
              <a:gd name="connsiteY1" fmla="*/ 3769468 h 3769468"/>
              <a:gd name="connsiteX2" fmla="*/ 0 w 1270744"/>
              <a:gd name="connsiteY2" fmla="*/ 2845340 h 3769468"/>
              <a:gd name="connsiteX3" fmla="*/ 4864 w 1270744"/>
              <a:gd name="connsiteY3" fmla="*/ 0 h 3769468"/>
              <a:gd name="connsiteX4" fmla="*/ 1256489 w 1270744"/>
              <a:gd name="connsiteY4" fmla="*/ 943583 h 3769468"/>
              <a:gd name="connsiteX5" fmla="*/ 1264146 w 1270744"/>
              <a:gd name="connsiteY5" fmla="*/ 2501802 h 3769468"/>
              <a:gd name="connsiteX0" fmla="*/ 1270744 w 1270744"/>
              <a:gd name="connsiteY0" fmla="*/ 2898289 h 3769468"/>
              <a:gd name="connsiteX1" fmla="*/ 1256490 w 1270744"/>
              <a:gd name="connsiteY1" fmla="*/ 3769468 h 3769468"/>
              <a:gd name="connsiteX2" fmla="*/ 0 w 1270744"/>
              <a:gd name="connsiteY2" fmla="*/ 2845340 h 3769468"/>
              <a:gd name="connsiteX3" fmla="*/ 4864 w 1270744"/>
              <a:gd name="connsiteY3" fmla="*/ 0 h 3769468"/>
              <a:gd name="connsiteX4" fmla="*/ 959797 w 1270744"/>
              <a:gd name="connsiteY4" fmla="*/ 718904 h 3769468"/>
              <a:gd name="connsiteX5" fmla="*/ 1256489 w 1270744"/>
              <a:gd name="connsiteY5" fmla="*/ 943583 h 3769468"/>
              <a:gd name="connsiteX6" fmla="*/ 1264146 w 1270744"/>
              <a:gd name="connsiteY6" fmla="*/ 2501802 h 3769468"/>
              <a:gd name="connsiteX0" fmla="*/ 1270744 w 1270744"/>
              <a:gd name="connsiteY0" fmla="*/ 2898289 h 3769468"/>
              <a:gd name="connsiteX1" fmla="*/ 1256490 w 1270744"/>
              <a:gd name="connsiteY1" fmla="*/ 3769468 h 3769468"/>
              <a:gd name="connsiteX2" fmla="*/ 0 w 1270744"/>
              <a:gd name="connsiteY2" fmla="*/ 2845340 h 3769468"/>
              <a:gd name="connsiteX3" fmla="*/ 4864 w 1270744"/>
              <a:gd name="connsiteY3" fmla="*/ 0 h 3769468"/>
              <a:gd name="connsiteX4" fmla="*/ 959797 w 1270744"/>
              <a:gd name="connsiteY4" fmla="*/ 718904 h 3769468"/>
              <a:gd name="connsiteX5" fmla="*/ 1264146 w 1270744"/>
              <a:gd name="connsiteY5" fmla="*/ 2501802 h 3769468"/>
              <a:gd name="connsiteX0" fmla="*/ 1270744 w 1270744"/>
              <a:gd name="connsiteY0" fmla="*/ 2898289 h 3769468"/>
              <a:gd name="connsiteX1" fmla="*/ 1256490 w 1270744"/>
              <a:gd name="connsiteY1" fmla="*/ 3769468 h 3769468"/>
              <a:gd name="connsiteX2" fmla="*/ 0 w 1270744"/>
              <a:gd name="connsiteY2" fmla="*/ 2845340 h 3769468"/>
              <a:gd name="connsiteX3" fmla="*/ 4864 w 1270744"/>
              <a:gd name="connsiteY3" fmla="*/ 0 h 3769468"/>
              <a:gd name="connsiteX4" fmla="*/ 959797 w 1270744"/>
              <a:gd name="connsiteY4" fmla="*/ 718904 h 3769468"/>
              <a:gd name="connsiteX0" fmla="*/ 1270744 w 1270744"/>
              <a:gd name="connsiteY0" fmla="*/ 3063659 h 3769468"/>
              <a:gd name="connsiteX1" fmla="*/ 1256490 w 1270744"/>
              <a:gd name="connsiteY1" fmla="*/ 3769468 h 3769468"/>
              <a:gd name="connsiteX2" fmla="*/ 0 w 1270744"/>
              <a:gd name="connsiteY2" fmla="*/ 2845340 h 3769468"/>
              <a:gd name="connsiteX3" fmla="*/ 4864 w 1270744"/>
              <a:gd name="connsiteY3" fmla="*/ 0 h 3769468"/>
              <a:gd name="connsiteX4" fmla="*/ 959797 w 1270744"/>
              <a:gd name="connsiteY4" fmla="*/ 718904 h 3769468"/>
              <a:gd name="connsiteX0" fmla="*/ 1261017 w 1261017"/>
              <a:gd name="connsiteY0" fmla="*/ 3073386 h 3769468"/>
              <a:gd name="connsiteX1" fmla="*/ 1256490 w 1261017"/>
              <a:gd name="connsiteY1" fmla="*/ 3769468 h 3769468"/>
              <a:gd name="connsiteX2" fmla="*/ 0 w 1261017"/>
              <a:gd name="connsiteY2" fmla="*/ 2845340 h 3769468"/>
              <a:gd name="connsiteX3" fmla="*/ 4864 w 1261017"/>
              <a:gd name="connsiteY3" fmla="*/ 0 h 3769468"/>
              <a:gd name="connsiteX4" fmla="*/ 959797 w 1261017"/>
              <a:gd name="connsiteY4" fmla="*/ 718904 h 3769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1017" h="3769468">
                <a:moveTo>
                  <a:pt x="1261017" y="3073386"/>
                </a:moveTo>
                <a:lnTo>
                  <a:pt x="1256490" y="3769468"/>
                </a:lnTo>
                <a:lnTo>
                  <a:pt x="0" y="2845340"/>
                </a:lnTo>
                <a:cubicBezTo>
                  <a:pt x="1621" y="1896893"/>
                  <a:pt x="3243" y="948447"/>
                  <a:pt x="4864" y="0"/>
                </a:cubicBezTo>
                <a:lnTo>
                  <a:pt x="959797" y="718904"/>
                </a:lnTo>
              </a:path>
            </a:pathLst>
          </a:cu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33"/>
          <p:cNvSpPr/>
          <p:nvPr/>
        </p:nvSpPr>
        <p:spPr>
          <a:xfrm>
            <a:off x="2109281" y="1966608"/>
            <a:ext cx="1262097" cy="3769468"/>
          </a:xfrm>
          <a:custGeom>
            <a:avLst/>
            <a:gdLst>
              <a:gd name="connsiteX0" fmla="*/ 0 w 1066800"/>
              <a:gd name="connsiteY0" fmla="*/ 0 h 685800"/>
              <a:gd name="connsiteX1" fmla="*/ 1066800 w 1066800"/>
              <a:gd name="connsiteY1" fmla="*/ 0 h 685800"/>
              <a:gd name="connsiteX2" fmla="*/ 1066800 w 1066800"/>
              <a:gd name="connsiteY2" fmla="*/ 685800 h 685800"/>
              <a:gd name="connsiteX3" fmla="*/ 0 w 1066800"/>
              <a:gd name="connsiteY3" fmla="*/ 685800 h 685800"/>
              <a:gd name="connsiteX4" fmla="*/ 0 w 1066800"/>
              <a:gd name="connsiteY4" fmla="*/ 0 h 685800"/>
              <a:gd name="connsiteX0" fmla="*/ 4864 w 1071664"/>
              <a:gd name="connsiteY0" fmla="*/ 0 h 2845340"/>
              <a:gd name="connsiteX1" fmla="*/ 1071664 w 1071664"/>
              <a:gd name="connsiteY1" fmla="*/ 0 h 2845340"/>
              <a:gd name="connsiteX2" fmla="*/ 1071664 w 1071664"/>
              <a:gd name="connsiteY2" fmla="*/ 685800 h 2845340"/>
              <a:gd name="connsiteX3" fmla="*/ 0 w 1071664"/>
              <a:gd name="connsiteY3" fmla="*/ 2845340 h 2845340"/>
              <a:gd name="connsiteX4" fmla="*/ 4864 w 1071664"/>
              <a:gd name="connsiteY4" fmla="*/ 0 h 2845340"/>
              <a:gd name="connsiteX0" fmla="*/ 4864 w 1251626"/>
              <a:gd name="connsiteY0" fmla="*/ 0 h 2845340"/>
              <a:gd name="connsiteX1" fmla="*/ 1071664 w 1251626"/>
              <a:gd name="connsiteY1" fmla="*/ 0 h 2845340"/>
              <a:gd name="connsiteX2" fmla="*/ 1251626 w 1251626"/>
              <a:gd name="connsiteY2" fmla="*/ 2393004 h 2845340"/>
              <a:gd name="connsiteX3" fmla="*/ 0 w 1251626"/>
              <a:gd name="connsiteY3" fmla="*/ 2845340 h 2845340"/>
              <a:gd name="connsiteX4" fmla="*/ 4864 w 1251626"/>
              <a:gd name="connsiteY4" fmla="*/ 0 h 2845340"/>
              <a:gd name="connsiteX0" fmla="*/ 4864 w 1256489"/>
              <a:gd name="connsiteY0" fmla="*/ 0 h 2845340"/>
              <a:gd name="connsiteX1" fmla="*/ 1256489 w 1256489"/>
              <a:gd name="connsiteY1" fmla="*/ 943583 h 2845340"/>
              <a:gd name="connsiteX2" fmla="*/ 1251626 w 1256489"/>
              <a:gd name="connsiteY2" fmla="*/ 2393004 h 2845340"/>
              <a:gd name="connsiteX3" fmla="*/ 0 w 1256489"/>
              <a:gd name="connsiteY3" fmla="*/ 2845340 h 2845340"/>
              <a:gd name="connsiteX4" fmla="*/ 4864 w 1256489"/>
              <a:gd name="connsiteY4" fmla="*/ 0 h 2845340"/>
              <a:gd name="connsiteX0" fmla="*/ 4864 w 1256490"/>
              <a:gd name="connsiteY0" fmla="*/ 0 h 3769468"/>
              <a:gd name="connsiteX1" fmla="*/ 1256489 w 1256490"/>
              <a:gd name="connsiteY1" fmla="*/ 943583 h 3769468"/>
              <a:gd name="connsiteX2" fmla="*/ 1256490 w 1256490"/>
              <a:gd name="connsiteY2" fmla="*/ 3769468 h 3769468"/>
              <a:gd name="connsiteX3" fmla="*/ 0 w 1256490"/>
              <a:gd name="connsiteY3" fmla="*/ 2845340 h 3769468"/>
              <a:gd name="connsiteX4" fmla="*/ 4864 w 1256490"/>
              <a:gd name="connsiteY4" fmla="*/ 0 h 3769468"/>
              <a:gd name="connsiteX0" fmla="*/ 4864 w 1350056"/>
              <a:gd name="connsiteY0" fmla="*/ 0 h 3769468"/>
              <a:gd name="connsiteX1" fmla="*/ 1256489 w 1350056"/>
              <a:gd name="connsiteY1" fmla="*/ 943583 h 3769468"/>
              <a:gd name="connsiteX2" fmla="*/ 1257964 w 1350056"/>
              <a:gd name="connsiteY2" fmla="*/ 1439640 h 3769468"/>
              <a:gd name="connsiteX3" fmla="*/ 1256490 w 1350056"/>
              <a:gd name="connsiteY3" fmla="*/ 3769468 h 3769468"/>
              <a:gd name="connsiteX4" fmla="*/ 0 w 1350056"/>
              <a:gd name="connsiteY4" fmla="*/ 2845340 h 3769468"/>
              <a:gd name="connsiteX5" fmla="*/ 4864 w 1350056"/>
              <a:gd name="connsiteY5" fmla="*/ 0 h 3769468"/>
              <a:gd name="connsiteX0" fmla="*/ 4864 w 1350056"/>
              <a:gd name="connsiteY0" fmla="*/ 0 h 3769468"/>
              <a:gd name="connsiteX1" fmla="*/ 1256489 w 1350056"/>
              <a:gd name="connsiteY1" fmla="*/ 943583 h 3769468"/>
              <a:gd name="connsiteX2" fmla="*/ 1257964 w 1350056"/>
              <a:gd name="connsiteY2" fmla="*/ 1439640 h 3769468"/>
              <a:gd name="connsiteX3" fmla="*/ 1256490 w 1350056"/>
              <a:gd name="connsiteY3" fmla="*/ 3769468 h 3769468"/>
              <a:gd name="connsiteX4" fmla="*/ 0 w 1350056"/>
              <a:gd name="connsiteY4" fmla="*/ 2845340 h 3769468"/>
              <a:gd name="connsiteX5" fmla="*/ 4864 w 1350056"/>
              <a:gd name="connsiteY5" fmla="*/ 0 h 3769468"/>
              <a:gd name="connsiteX0" fmla="*/ 4864 w 1257964"/>
              <a:gd name="connsiteY0" fmla="*/ 0 h 3769468"/>
              <a:gd name="connsiteX1" fmla="*/ 1256489 w 1257964"/>
              <a:gd name="connsiteY1" fmla="*/ 943583 h 3769468"/>
              <a:gd name="connsiteX2" fmla="*/ 1257964 w 1257964"/>
              <a:gd name="connsiteY2" fmla="*/ 1439640 h 3769468"/>
              <a:gd name="connsiteX3" fmla="*/ 1256490 w 1257964"/>
              <a:gd name="connsiteY3" fmla="*/ 3769468 h 3769468"/>
              <a:gd name="connsiteX4" fmla="*/ 0 w 1257964"/>
              <a:gd name="connsiteY4" fmla="*/ 2845340 h 3769468"/>
              <a:gd name="connsiteX5" fmla="*/ 4864 w 1257964"/>
              <a:gd name="connsiteY5" fmla="*/ 0 h 3769468"/>
              <a:gd name="connsiteX0" fmla="*/ 4864 w 1350000"/>
              <a:gd name="connsiteY0" fmla="*/ 0 h 3769468"/>
              <a:gd name="connsiteX1" fmla="*/ 1256489 w 1350000"/>
              <a:gd name="connsiteY1" fmla="*/ 943583 h 3769468"/>
              <a:gd name="connsiteX2" fmla="*/ 1257964 w 1350000"/>
              <a:gd name="connsiteY2" fmla="*/ 1439640 h 3769468"/>
              <a:gd name="connsiteX3" fmla="*/ 1257964 w 1350000"/>
              <a:gd name="connsiteY3" fmla="*/ 2107022 h 3769468"/>
              <a:gd name="connsiteX4" fmla="*/ 1256490 w 1350000"/>
              <a:gd name="connsiteY4" fmla="*/ 3769468 h 3769468"/>
              <a:gd name="connsiteX5" fmla="*/ 0 w 1350000"/>
              <a:gd name="connsiteY5" fmla="*/ 2845340 h 3769468"/>
              <a:gd name="connsiteX6" fmla="*/ 4864 w 1350000"/>
              <a:gd name="connsiteY6" fmla="*/ 0 h 3769468"/>
              <a:gd name="connsiteX0" fmla="*/ 4864 w 1257964"/>
              <a:gd name="connsiteY0" fmla="*/ 0 h 3769468"/>
              <a:gd name="connsiteX1" fmla="*/ 1256489 w 1257964"/>
              <a:gd name="connsiteY1" fmla="*/ 943583 h 3769468"/>
              <a:gd name="connsiteX2" fmla="*/ 1257964 w 1257964"/>
              <a:gd name="connsiteY2" fmla="*/ 1439640 h 3769468"/>
              <a:gd name="connsiteX3" fmla="*/ 1257964 w 1257964"/>
              <a:gd name="connsiteY3" fmla="*/ 2107022 h 3769468"/>
              <a:gd name="connsiteX4" fmla="*/ 1256490 w 1257964"/>
              <a:gd name="connsiteY4" fmla="*/ 3769468 h 3769468"/>
              <a:gd name="connsiteX5" fmla="*/ 0 w 1257964"/>
              <a:gd name="connsiteY5" fmla="*/ 2845340 h 3769468"/>
              <a:gd name="connsiteX6" fmla="*/ 4864 w 1257964"/>
              <a:gd name="connsiteY6" fmla="*/ 0 h 3769468"/>
              <a:gd name="connsiteX0" fmla="*/ 4864 w 1350001"/>
              <a:gd name="connsiteY0" fmla="*/ 0 h 3769468"/>
              <a:gd name="connsiteX1" fmla="*/ 1256489 w 1350001"/>
              <a:gd name="connsiteY1" fmla="*/ 943583 h 3769468"/>
              <a:gd name="connsiteX2" fmla="*/ 1257964 w 1350001"/>
              <a:gd name="connsiteY2" fmla="*/ 1439640 h 3769468"/>
              <a:gd name="connsiteX3" fmla="*/ 1257964 w 1350001"/>
              <a:gd name="connsiteY3" fmla="*/ 2107022 h 3769468"/>
              <a:gd name="connsiteX4" fmla="*/ 1257964 w 1350001"/>
              <a:gd name="connsiteY4" fmla="*/ 2553388 h 3769468"/>
              <a:gd name="connsiteX5" fmla="*/ 1256490 w 1350001"/>
              <a:gd name="connsiteY5" fmla="*/ 3769468 h 3769468"/>
              <a:gd name="connsiteX6" fmla="*/ 0 w 1350001"/>
              <a:gd name="connsiteY6" fmla="*/ 2845340 h 3769468"/>
              <a:gd name="connsiteX7" fmla="*/ 4864 w 1350001"/>
              <a:gd name="connsiteY7" fmla="*/ 0 h 3769468"/>
              <a:gd name="connsiteX0" fmla="*/ 4864 w 1258073"/>
              <a:gd name="connsiteY0" fmla="*/ 0 h 3769468"/>
              <a:gd name="connsiteX1" fmla="*/ 1256489 w 1258073"/>
              <a:gd name="connsiteY1" fmla="*/ 943583 h 3769468"/>
              <a:gd name="connsiteX2" fmla="*/ 1257964 w 1258073"/>
              <a:gd name="connsiteY2" fmla="*/ 1439640 h 3769468"/>
              <a:gd name="connsiteX3" fmla="*/ 1257964 w 1258073"/>
              <a:gd name="connsiteY3" fmla="*/ 2107022 h 3769468"/>
              <a:gd name="connsiteX4" fmla="*/ 1257964 w 1258073"/>
              <a:gd name="connsiteY4" fmla="*/ 2553388 h 3769468"/>
              <a:gd name="connsiteX5" fmla="*/ 1256490 w 1258073"/>
              <a:gd name="connsiteY5" fmla="*/ 3769468 h 3769468"/>
              <a:gd name="connsiteX6" fmla="*/ 0 w 1258073"/>
              <a:gd name="connsiteY6" fmla="*/ 2845340 h 3769468"/>
              <a:gd name="connsiteX7" fmla="*/ 4864 w 1258073"/>
              <a:gd name="connsiteY7" fmla="*/ 0 h 3769468"/>
              <a:gd name="connsiteX0" fmla="*/ 4864 w 1348561"/>
              <a:gd name="connsiteY0" fmla="*/ 0 h 3769804"/>
              <a:gd name="connsiteX1" fmla="*/ 1256489 w 1348561"/>
              <a:gd name="connsiteY1" fmla="*/ 943583 h 3769804"/>
              <a:gd name="connsiteX2" fmla="*/ 1257964 w 1348561"/>
              <a:gd name="connsiteY2" fmla="*/ 1439640 h 3769804"/>
              <a:gd name="connsiteX3" fmla="*/ 1257964 w 1348561"/>
              <a:gd name="connsiteY3" fmla="*/ 2107022 h 3769804"/>
              <a:gd name="connsiteX4" fmla="*/ 1257964 w 1348561"/>
              <a:gd name="connsiteY4" fmla="*/ 2553388 h 3769804"/>
              <a:gd name="connsiteX5" fmla="*/ 1253631 w 1348561"/>
              <a:gd name="connsiteY5" fmla="*/ 2947750 h 3769804"/>
              <a:gd name="connsiteX6" fmla="*/ 1256490 w 1348561"/>
              <a:gd name="connsiteY6" fmla="*/ 3769468 h 3769804"/>
              <a:gd name="connsiteX7" fmla="*/ 0 w 1348561"/>
              <a:gd name="connsiteY7" fmla="*/ 2845340 h 3769804"/>
              <a:gd name="connsiteX8" fmla="*/ 4864 w 1348561"/>
              <a:gd name="connsiteY8" fmla="*/ 0 h 3769804"/>
              <a:gd name="connsiteX0" fmla="*/ 4864 w 1258073"/>
              <a:gd name="connsiteY0" fmla="*/ 0 h 3769468"/>
              <a:gd name="connsiteX1" fmla="*/ 1256489 w 1258073"/>
              <a:gd name="connsiteY1" fmla="*/ 943583 h 3769468"/>
              <a:gd name="connsiteX2" fmla="*/ 1257964 w 1258073"/>
              <a:gd name="connsiteY2" fmla="*/ 1439640 h 3769468"/>
              <a:gd name="connsiteX3" fmla="*/ 1257964 w 1258073"/>
              <a:gd name="connsiteY3" fmla="*/ 2107022 h 3769468"/>
              <a:gd name="connsiteX4" fmla="*/ 1257964 w 1258073"/>
              <a:gd name="connsiteY4" fmla="*/ 2553388 h 3769468"/>
              <a:gd name="connsiteX5" fmla="*/ 1253631 w 1258073"/>
              <a:gd name="connsiteY5" fmla="*/ 2947750 h 3769468"/>
              <a:gd name="connsiteX6" fmla="*/ 1256490 w 1258073"/>
              <a:gd name="connsiteY6" fmla="*/ 3769468 h 3769468"/>
              <a:gd name="connsiteX7" fmla="*/ 0 w 1258073"/>
              <a:gd name="connsiteY7" fmla="*/ 2845340 h 3769468"/>
              <a:gd name="connsiteX8" fmla="*/ 4864 w 1258073"/>
              <a:gd name="connsiteY8" fmla="*/ 0 h 3769468"/>
              <a:gd name="connsiteX0" fmla="*/ 1253631 w 1349404"/>
              <a:gd name="connsiteY0" fmla="*/ 2947750 h 3769468"/>
              <a:gd name="connsiteX1" fmla="*/ 1256490 w 1349404"/>
              <a:gd name="connsiteY1" fmla="*/ 3769468 h 3769468"/>
              <a:gd name="connsiteX2" fmla="*/ 0 w 1349404"/>
              <a:gd name="connsiteY2" fmla="*/ 2845340 h 3769468"/>
              <a:gd name="connsiteX3" fmla="*/ 4864 w 1349404"/>
              <a:gd name="connsiteY3" fmla="*/ 0 h 3769468"/>
              <a:gd name="connsiteX4" fmla="*/ 1256489 w 1349404"/>
              <a:gd name="connsiteY4" fmla="*/ 943583 h 3769468"/>
              <a:gd name="connsiteX5" fmla="*/ 1257964 w 1349404"/>
              <a:gd name="connsiteY5" fmla="*/ 1439640 h 3769468"/>
              <a:gd name="connsiteX6" fmla="*/ 1257964 w 1349404"/>
              <a:gd name="connsiteY6" fmla="*/ 2107022 h 3769468"/>
              <a:gd name="connsiteX7" fmla="*/ 1349404 w 1349404"/>
              <a:gd name="connsiteY7" fmla="*/ 2644828 h 3769468"/>
              <a:gd name="connsiteX0" fmla="*/ 1253631 w 1349404"/>
              <a:gd name="connsiteY0" fmla="*/ 2947750 h 3769468"/>
              <a:gd name="connsiteX1" fmla="*/ 1256490 w 1349404"/>
              <a:gd name="connsiteY1" fmla="*/ 3769468 h 3769468"/>
              <a:gd name="connsiteX2" fmla="*/ 0 w 1349404"/>
              <a:gd name="connsiteY2" fmla="*/ 2845340 h 3769468"/>
              <a:gd name="connsiteX3" fmla="*/ 4864 w 1349404"/>
              <a:gd name="connsiteY3" fmla="*/ 0 h 3769468"/>
              <a:gd name="connsiteX4" fmla="*/ 1256489 w 1349404"/>
              <a:gd name="connsiteY4" fmla="*/ 943583 h 3769468"/>
              <a:gd name="connsiteX5" fmla="*/ 1257964 w 1349404"/>
              <a:gd name="connsiteY5" fmla="*/ 1439640 h 3769468"/>
              <a:gd name="connsiteX6" fmla="*/ 1257964 w 1349404"/>
              <a:gd name="connsiteY6" fmla="*/ 2107022 h 3769468"/>
              <a:gd name="connsiteX7" fmla="*/ 1349404 w 1349404"/>
              <a:gd name="connsiteY7" fmla="*/ 2644828 h 3769468"/>
              <a:gd name="connsiteX0" fmla="*/ 1253631 w 1258397"/>
              <a:gd name="connsiteY0" fmla="*/ 2947750 h 3769468"/>
              <a:gd name="connsiteX1" fmla="*/ 1256490 w 1258397"/>
              <a:gd name="connsiteY1" fmla="*/ 3769468 h 3769468"/>
              <a:gd name="connsiteX2" fmla="*/ 0 w 1258397"/>
              <a:gd name="connsiteY2" fmla="*/ 2845340 h 3769468"/>
              <a:gd name="connsiteX3" fmla="*/ 4864 w 1258397"/>
              <a:gd name="connsiteY3" fmla="*/ 0 h 3769468"/>
              <a:gd name="connsiteX4" fmla="*/ 1256489 w 1258397"/>
              <a:gd name="connsiteY4" fmla="*/ 943583 h 3769468"/>
              <a:gd name="connsiteX5" fmla="*/ 1257964 w 1258397"/>
              <a:gd name="connsiteY5" fmla="*/ 1439640 h 3769468"/>
              <a:gd name="connsiteX6" fmla="*/ 1257964 w 1258397"/>
              <a:gd name="connsiteY6" fmla="*/ 2107022 h 3769468"/>
              <a:gd name="connsiteX7" fmla="*/ 1258397 w 1258397"/>
              <a:gd name="connsiteY7" fmla="*/ 2549488 h 3769468"/>
              <a:gd name="connsiteX0" fmla="*/ 1253631 w 1258397"/>
              <a:gd name="connsiteY0" fmla="*/ 2947750 h 3769468"/>
              <a:gd name="connsiteX1" fmla="*/ 1256490 w 1258397"/>
              <a:gd name="connsiteY1" fmla="*/ 3769468 h 3769468"/>
              <a:gd name="connsiteX2" fmla="*/ 0 w 1258397"/>
              <a:gd name="connsiteY2" fmla="*/ 2845340 h 3769468"/>
              <a:gd name="connsiteX3" fmla="*/ 4864 w 1258397"/>
              <a:gd name="connsiteY3" fmla="*/ 0 h 3769468"/>
              <a:gd name="connsiteX4" fmla="*/ 1256489 w 1258397"/>
              <a:gd name="connsiteY4" fmla="*/ 943583 h 3769468"/>
              <a:gd name="connsiteX5" fmla="*/ 1257964 w 1258397"/>
              <a:gd name="connsiteY5" fmla="*/ 1439640 h 3769468"/>
              <a:gd name="connsiteX6" fmla="*/ 1258397 w 1258397"/>
              <a:gd name="connsiteY6" fmla="*/ 2549488 h 3769468"/>
              <a:gd name="connsiteX0" fmla="*/ 1253631 w 1257964"/>
              <a:gd name="connsiteY0" fmla="*/ 2947750 h 3769468"/>
              <a:gd name="connsiteX1" fmla="*/ 1256490 w 1257964"/>
              <a:gd name="connsiteY1" fmla="*/ 3769468 h 3769468"/>
              <a:gd name="connsiteX2" fmla="*/ 0 w 1257964"/>
              <a:gd name="connsiteY2" fmla="*/ 2845340 h 3769468"/>
              <a:gd name="connsiteX3" fmla="*/ 4864 w 1257964"/>
              <a:gd name="connsiteY3" fmla="*/ 0 h 3769468"/>
              <a:gd name="connsiteX4" fmla="*/ 1256489 w 1257964"/>
              <a:gd name="connsiteY4" fmla="*/ 943583 h 3769468"/>
              <a:gd name="connsiteX5" fmla="*/ 1257964 w 1257964"/>
              <a:gd name="connsiteY5" fmla="*/ 1439640 h 3769468"/>
              <a:gd name="connsiteX0" fmla="*/ 1253631 w 1257964"/>
              <a:gd name="connsiteY0" fmla="*/ 2947750 h 3769468"/>
              <a:gd name="connsiteX1" fmla="*/ 1256490 w 1257964"/>
              <a:gd name="connsiteY1" fmla="*/ 3769468 h 3769468"/>
              <a:gd name="connsiteX2" fmla="*/ 0 w 1257964"/>
              <a:gd name="connsiteY2" fmla="*/ 2845340 h 3769468"/>
              <a:gd name="connsiteX3" fmla="*/ 4864 w 1257964"/>
              <a:gd name="connsiteY3" fmla="*/ 0 h 3769468"/>
              <a:gd name="connsiteX4" fmla="*/ 934170 w 1257964"/>
              <a:gd name="connsiteY4" fmla="*/ 694705 h 3769468"/>
              <a:gd name="connsiteX5" fmla="*/ 1256489 w 1257964"/>
              <a:gd name="connsiteY5" fmla="*/ 943583 h 3769468"/>
              <a:gd name="connsiteX6" fmla="*/ 1257964 w 1257964"/>
              <a:gd name="connsiteY6" fmla="*/ 1439640 h 3769468"/>
              <a:gd name="connsiteX0" fmla="*/ 1253631 w 1257964"/>
              <a:gd name="connsiteY0" fmla="*/ 2947750 h 3769468"/>
              <a:gd name="connsiteX1" fmla="*/ 1256490 w 1257964"/>
              <a:gd name="connsiteY1" fmla="*/ 3769468 h 3769468"/>
              <a:gd name="connsiteX2" fmla="*/ 0 w 1257964"/>
              <a:gd name="connsiteY2" fmla="*/ 2845340 h 3769468"/>
              <a:gd name="connsiteX3" fmla="*/ 4864 w 1257964"/>
              <a:gd name="connsiteY3" fmla="*/ 0 h 3769468"/>
              <a:gd name="connsiteX4" fmla="*/ 934170 w 1257964"/>
              <a:gd name="connsiteY4" fmla="*/ 694705 h 3769468"/>
              <a:gd name="connsiteX5" fmla="*/ 1257964 w 1257964"/>
              <a:gd name="connsiteY5" fmla="*/ 1439640 h 3769468"/>
              <a:gd name="connsiteX0" fmla="*/ 1253631 w 1256490"/>
              <a:gd name="connsiteY0" fmla="*/ 2947750 h 3769468"/>
              <a:gd name="connsiteX1" fmla="*/ 1256490 w 1256490"/>
              <a:gd name="connsiteY1" fmla="*/ 3769468 h 3769468"/>
              <a:gd name="connsiteX2" fmla="*/ 0 w 1256490"/>
              <a:gd name="connsiteY2" fmla="*/ 2845340 h 3769468"/>
              <a:gd name="connsiteX3" fmla="*/ 4864 w 1256490"/>
              <a:gd name="connsiteY3" fmla="*/ 0 h 3769468"/>
              <a:gd name="connsiteX4" fmla="*/ 934170 w 1256490"/>
              <a:gd name="connsiteY4" fmla="*/ 694705 h 3769468"/>
              <a:gd name="connsiteX0" fmla="*/ 1262097 w 1262097"/>
              <a:gd name="connsiteY0" fmla="*/ 3083217 h 3769468"/>
              <a:gd name="connsiteX1" fmla="*/ 1256490 w 1262097"/>
              <a:gd name="connsiteY1" fmla="*/ 3769468 h 3769468"/>
              <a:gd name="connsiteX2" fmla="*/ 0 w 1262097"/>
              <a:gd name="connsiteY2" fmla="*/ 2845340 h 3769468"/>
              <a:gd name="connsiteX3" fmla="*/ 4864 w 1262097"/>
              <a:gd name="connsiteY3" fmla="*/ 0 h 3769468"/>
              <a:gd name="connsiteX4" fmla="*/ 934170 w 1262097"/>
              <a:gd name="connsiteY4" fmla="*/ 694705 h 3769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2097" h="3769468">
                <a:moveTo>
                  <a:pt x="1262097" y="3083217"/>
                </a:moveTo>
                <a:lnTo>
                  <a:pt x="1256490" y="3769468"/>
                </a:lnTo>
                <a:lnTo>
                  <a:pt x="0" y="2845340"/>
                </a:lnTo>
                <a:cubicBezTo>
                  <a:pt x="1621" y="1896893"/>
                  <a:pt x="3243" y="948447"/>
                  <a:pt x="4864" y="0"/>
                </a:cubicBezTo>
                <a:lnTo>
                  <a:pt x="934170" y="694705"/>
                </a:lnTo>
              </a:path>
            </a:pathLst>
          </a:cu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2"/>
          <p:cNvSpPr/>
          <p:nvPr/>
        </p:nvSpPr>
        <p:spPr>
          <a:xfrm>
            <a:off x="2999768" y="2627999"/>
            <a:ext cx="370362" cy="2482628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0 h 914400"/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91440 w 914400"/>
              <a:gd name="connsiteY3" fmla="*/ 91440 h 914400"/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0" fmla="*/ 0 w 3251200"/>
              <a:gd name="connsiteY0" fmla="*/ 0 h 973666"/>
              <a:gd name="connsiteX1" fmla="*/ 3251200 w 3251200"/>
              <a:gd name="connsiteY1" fmla="*/ 59266 h 973666"/>
              <a:gd name="connsiteX2" fmla="*/ 3251200 w 3251200"/>
              <a:gd name="connsiteY2" fmla="*/ 973666 h 973666"/>
              <a:gd name="connsiteX0" fmla="*/ 0 w 3251200"/>
              <a:gd name="connsiteY0" fmla="*/ 0 h 973666"/>
              <a:gd name="connsiteX1" fmla="*/ 296333 w 3251200"/>
              <a:gd name="connsiteY1" fmla="*/ 228599 h 973666"/>
              <a:gd name="connsiteX2" fmla="*/ 3251200 w 3251200"/>
              <a:gd name="connsiteY2" fmla="*/ 973666 h 973666"/>
              <a:gd name="connsiteX0" fmla="*/ 0 w 296333"/>
              <a:gd name="connsiteY0" fmla="*/ 0 h 2370666"/>
              <a:gd name="connsiteX1" fmla="*/ 296333 w 296333"/>
              <a:gd name="connsiteY1" fmla="*/ 228599 h 2370666"/>
              <a:gd name="connsiteX2" fmla="*/ 296333 w 296333"/>
              <a:gd name="connsiteY2" fmla="*/ 2370666 h 2370666"/>
              <a:gd name="connsiteX0" fmla="*/ 0 w 312375"/>
              <a:gd name="connsiteY0" fmla="*/ 0 h 2366655"/>
              <a:gd name="connsiteX1" fmla="*/ 296333 w 312375"/>
              <a:gd name="connsiteY1" fmla="*/ 228599 h 2366655"/>
              <a:gd name="connsiteX2" fmla="*/ 312375 w 312375"/>
              <a:gd name="connsiteY2" fmla="*/ 2366655 h 2366655"/>
              <a:gd name="connsiteX0" fmla="*/ 0 w 312375"/>
              <a:gd name="connsiteY0" fmla="*/ 0 h 2366655"/>
              <a:gd name="connsiteX1" fmla="*/ 308365 w 312375"/>
              <a:gd name="connsiteY1" fmla="*/ 232609 h 2366655"/>
              <a:gd name="connsiteX2" fmla="*/ 312375 w 312375"/>
              <a:gd name="connsiteY2" fmla="*/ 2366655 h 2366655"/>
              <a:gd name="connsiteX0" fmla="*/ 0 w 308468"/>
              <a:gd name="connsiteY0" fmla="*/ 0 h 2433563"/>
              <a:gd name="connsiteX1" fmla="*/ 308365 w 308468"/>
              <a:gd name="connsiteY1" fmla="*/ 232609 h 2433563"/>
              <a:gd name="connsiteX2" fmla="*/ 298994 w 308468"/>
              <a:gd name="connsiteY2" fmla="*/ 2433563 h 2433563"/>
              <a:gd name="connsiteX0" fmla="*/ 0 w 379836"/>
              <a:gd name="connsiteY0" fmla="*/ 0 h 2482628"/>
              <a:gd name="connsiteX1" fmla="*/ 379733 w 379836"/>
              <a:gd name="connsiteY1" fmla="*/ 281674 h 2482628"/>
              <a:gd name="connsiteX2" fmla="*/ 370362 w 379836"/>
              <a:gd name="connsiteY2" fmla="*/ 2482628 h 2482628"/>
              <a:gd name="connsiteX0" fmla="*/ 0 w 393164"/>
              <a:gd name="connsiteY0" fmla="*/ 0 h 2482628"/>
              <a:gd name="connsiteX1" fmla="*/ 393114 w 393164"/>
              <a:gd name="connsiteY1" fmla="*/ 290595 h 2482628"/>
              <a:gd name="connsiteX2" fmla="*/ 370362 w 393164"/>
              <a:gd name="connsiteY2" fmla="*/ 2482628 h 2482628"/>
              <a:gd name="connsiteX0" fmla="*/ 0 w 379836"/>
              <a:gd name="connsiteY0" fmla="*/ 0 h 2482628"/>
              <a:gd name="connsiteX1" fmla="*/ 379733 w 379836"/>
              <a:gd name="connsiteY1" fmla="*/ 290595 h 2482628"/>
              <a:gd name="connsiteX2" fmla="*/ 370362 w 379836"/>
              <a:gd name="connsiteY2" fmla="*/ 2482628 h 2482628"/>
              <a:gd name="connsiteX0" fmla="*/ 0 w 370362"/>
              <a:gd name="connsiteY0" fmla="*/ 0 h 2482628"/>
              <a:gd name="connsiteX1" fmla="*/ 361891 w 370362"/>
              <a:gd name="connsiteY1" fmla="*/ 290595 h 2482628"/>
              <a:gd name="connsiteX2" fmla="*/ 370362 w 370362"/>
              <a:gd name="connsiteY2" fmla="*/ 2482628 h 2482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0362" h="2482628">
                <a:moveTo>
                  <a:pt x="0" y="0"/>
                </a:moveTo>
                <a:lnTo>
                  <a:pt x="361891" y="290595"/>
                </a:lnTo>
                <a:cubicBezTo>
                  <a:pt x="363228" y="1001944"/>
                  <a:pt x="369025" y="1771279"/>
                  <a:pt x="370362" y="2482628"/>
                </a:cubicBezTo>
              </a:path>
            </a:pathLst>
          </a:custGeom>
          <a:noFill/>
          <a:ln>
            <a:solidFill>
              <a:srgbClr val="000000">
                <a:alpha val="1411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2"/>
          <p:cNvSpPr/>
          <p:nvPr/>
        </p:nvSpPr>
        <p:spPr>
          <a:xfrm>
            <a:off x="3960778" y="2657272"/>
            <a:ext cx="352301" cy="2502083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0 h 914400"/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91440 w 914400"/>
              <a:gd name="connsiteY3" fmla="*/ 91440 h 914400"/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0" fmla="*/ 0 w 3251200"/>
              <a:gd name="connsiteY0" fmla="*/ 0 h 973666"/>
              <a:gd name="connsiteX1" fmla="*/ 3251200 w 3251200"/>
              <a:gd name="connsiteY1" fmla="*/ 59266 h 973666"/>
              <a:gd name="connsiteX2" fmla="*/ 3251200 w 3251200"/>
              <a:gd name="connsiteY2" fmla="*/ 973666 h 973666"/>
              <a:gd name="connsiteX0" fmla="*/ 0 w 3251200"/>
              <a:gd name="connsiteY0" fmla="*/ 0 h 973666"/>
              <a:gd name="connsiteX1" fmla="*/ 296333 w 3251200"/>
              <a:gd name="connsiteY1" fmla="*/ 228599 h 973666"/>
              <a:gd name="connsiteX2" fmla="*/ 3251200 w 3251200"/>
              <a:gd name="connsiteY2" fmla="*/ 973666 h 973666"/>
              <a:gd name="connsiteX0" fmla="*/ 0 w 296333"/>
              <a:gd name="connsiteY0" fmla="*/ 0 h 2370666"/>
              <a:gd name="connsiteX1" fmla="*/ 296333 w 296333"/>
              <a:gd name="connsiteY1" fmla="*/ 228599 h 2370666"/>
              <a:gd name="connsiteX2" fmla="*/ 296333 w 296333"/>
              <a:gd name="connsiteY2" fmla="*/ 2370666 h 2370666"/>
              <a:gd name="connsiteX0" fmla="*/ 0 w 312375"/>
              <a:gd name="connsiteY0" fmla="*/ 0 h 2366655"/>
              <a:gd name="connsiteX1" fmla="*/ 296333 w 312375"/>
              <a:gd name="connsiteY1" fmla="*/ 228599 h 2366655"/>
              <a:gd name="connsiteX2" fmla="*/ 312375 w 312375"/>
              <a:gd name="connsiteY2" fmla="*/ 2366655 h 2366655"/>
              <a:gd name="connsiteX0" fmla="*/ 0 w 312375"/>
              <a:gd name="connsiteY0" fmla="*/ 0 h 2366655"/>
              <a:gd name="connsiteX1" fmla="*/ 308365 w 312375"/>
              <a:gd name="connsiteY1" fmla="*/ 232609 h 2366655"/>
              <a:gd name="connsiteX2" fmla="*/ 312375 w 312375"/>
              <a:gd name="connsiteY2" fmla="*/ 2366655 h 2366655"/>
              <a:gd name="connsiteX0" fmla="*/ 0 w 308468"/>
              <a:gd name="connsiteY0" fmla="*/ 0 h 2433563"/>
              <a:gd name="connsiteX1" fmla="*/ 308365 w 308468"/>
              <a:gd name="connsiteY1" fmla="*/ 232609 h 2433563"/>
              <a:gd name="connsiteX2" fmla="*/ 298994 w 308468"/>
              <a:gd name="connsiteY2" fmla="*/ 2433563 h 2433563"/>
              <a:gd name="connsiteX0" fmla="*/ 0 w 379836"/>
              <a:gd name="connsiteY0" fmla="*/ 0 h 2482628"/>
              <a:gd name="connsiteX1" fmla="*/ 379733 w 379836"/>
              <a:gd name="connsiteY1" fmla="*/ 281674 h 2482628"/>
              <a:gd name="connsiteX2" fmla="*/ 370362 w 379836"/>
              <a:gd name="connsiteY2" fmla="*/ 2482628 h 2482628"/>
              <a:gd name="connsiteX0" fmla="*/ 0 w 393164"/>
              <a:gd name="connsiteY0" fmla="*/ 0 h 2482628"/>
              <a:gd name="connsiteX1" fmla="*/ 393114 w 393164"/>
              <a:gd name="connsiteY1" fmla="*/ 290595 h 2482628"/>
              <a:gd name="connsiteX2" fmla="*/ 370362 w 393164"/>
              <a:gd name="connsiteY2" fmla="*/ 2482628 h 2482628"/>
              <a:gd name="connsiteX0" fmla="*/ 0 w 379836"/>
              <a:gd name="connsiteY0" fmla="*/ 0 h 2482628"/>
              <a:gd name="connsiteX1" fmla="*/ 379733 w 379836"/>
              <a:gd name="connsiteY1" fmla="*/ 290595 h 2482628"/>
              <a:gd name="connsiteX2" fmla="*/ 370362 w 379836"/>
              <a:gd name="connsiteY2" fmla="*/ 2482628 h 2482628"/>
              <a:gd name="connsiteX0" fmla="*/ 0 w 370362"/>
              <a:gd name="connsiteY0" fmla="*/ 0 h 2482628"/>
              <a:gd name="connsiteX1" fmla="*/ 361891 w 370362"/>
              <a:gd name="connsiteY1" fmla="*/ 290595 h 2482628"/>
              <a:gd name="connsiteX2" fmla="*/ 370362 w 370362"/>
              <a:gd name="connsiteY2" fmla="*/ 2482628 h 2482628"/>
              <a:gd name="connsiteX0" fmla="*/ 0 w 448183"/>
              <a:gd name="connsiteY0" fmla="*/ 0 h 2492355"/>
              <a:gd name="connsiteX1" fmla="*/ 439712 w 448183"/>
              <a:gd name="connsiteY1" fmla="*/ 300322 h 2492355"/>
              <a:gd name="connsiteX2" fmla="*/ 448183 w 448183"/>
              <a:gd name="connsiteY2" fmla="*/ 2492355 h 2492355"/>
              <a:gd name="connsiteX0" fmla="*/ 0 w 448183"/>
              <a:gd name="connsiteY0" fmla="*/ 0 h 2492355"/>
              <a:gd name="connsiteX1" fmla="*/ 352163 w 448183"/>
              <a:gd name="connsiteY1" fmla="*/ 256547 h 2492355"/>
              <a:gd name="connsiteX2" fmla="*/ 448183 w 448183"/>
              <a:gd name="connsiteY2" fmla="*/ 2492355 h 2492355"/>
              <a:gd name="connsiteX0" fmla="*/ 0 w 352301"/>
              <a:gd name="connsiteY0" fmla="*/ 0 h 2502083"/>
              <a:gd name="connsiteX1" fmla="*/ 352163 w 352301"/>
              <a:gd name="connsiteY1" fmla="*/ 256547 h 2502083"/>
              <a:gd name="connsiteX2" fmla="*/ 346042 w 352301"/>
              <a:gd name="connsiteY2" fmla="*/ 2502083 h 2502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301" h="2502083">
                <a:moveTo>
                  <a:pt x="0" y="0"/>
                </a:moveTo>
                <a:lnTo>
                  <a:pt x="352163" y="256547"/>
                </a:lnTo>
                <a:cubicBezTo>
                  <a:pt x="353500" y="967896"/>
                  <a:pt x="344705" y="1790734"/>
                  <a:pt x="346042" y="2502083"/>
                </a:cubicBezTo>
              </a:path>
            </a:pathLst>
          </a:custGeom>
          <a:noFill/>
          <a:ln>
            <a:solidFill>
              <a:srgbClr val="000000">
                <a:alpha val="1411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33"/>
          <p:cNvSpPr/>
          <p:nvPr/>
        </p:nvSpPr>
        <p:spPr>
          <a:xfrm>
            <a:off x="4948620" y="1981200"/>
            <a:ext cx="1262814" cy="3780163"/>
          </a:xfrm>
          <a:custGeom>
            <a:avLst/>
            <a:gdLst>
              <a:gd name="connsiteX0" fmla="*/ 0 w 1066800"/>
              <a:gd name="connsiteY0" fmla="*/ 0 h 685800"/>
              <a:gd name="connsiteX1" fmla="*/ 1066800 w 1066800"/>
              <a:gd name="connsiteY1" fmla="*/ 0 h 685800"/>
              <a:gd name="connsiteX2" fmla="*/ 1066800 w 1066800"/>
              <a:gd name="connsiteY2" fmla="*/ 685800 h 685800"/>
              <a:gd name="connsiteX3" fmla="*/ 0 w 1066800"/>
              <a:gd name="connsiteY3" fmla="*/ 685800 h 685800"/>
              <a:gd name="connsiteX4" fmla="*/ 0 w 1066800"/>
              <a:gd name="connsiteY4" fmla="*/ 0 h 685800"/>
              <a:gd name="connsiteX0" fmla="*/ 4864 w 1071664"/>
              <a:gd name="connsiteY0" fmla="*/ 0 h 2845340"/>
              <a:gd name="connsiteX1" fmla="*/ 1071664 w 1071664"/>
              <a:gd name="connsiteY1" fmla="*/ 0 h 2845340"/>
              <a:gd name="connsiteX2" fmla="*/ 1071664 w 1071664"/>
              <a:gd name="connsiteY2" fmla="*/ 685800 h 2845340"/>
              <a:gd name="connsiteX3" fmla="*/ 0 w 1071664"/>
              <a:gd name="connsiteY3" fmla="*/ 2845340 h 2845340"/>
              <a:gd name="connsiteX4" fmla="*/ 4864 w 1071664"/>
              <a:gd name="connsiteY4" fmla="*/ 0 h 2845340"/>
              <a:gd name="connsiteX0" fmla="*/ 4864 w 1251626"/>
              <a:gd name="connsiteY0" fmla="*/ 0 h 2845340"/>
              <a:gd name="connsiteX1" fmla="*/ 1071664 w 1251626"/>
              <a:gd name="connsiteY1" fmla="*/ 0 h 2845340"/>
              <a:gd name="connsiteX2" fmla="*/ 1251626 w 1251626"/>
              <a:gd name="connsiteY2" fmla="*/ 2393004 h 2845340"/>
              <a:gd name="connsiteX3" fmla="*/ 0 w 1251626"/>
              <a:gd name="connsiteY3" fmla="*/ 2845340 h 2845340"/>
              <a:gd name="connsiteX4" fmla="*/ 4864 w 1251626"/>
              <a:gd name="connsiteY4" fmla="*/ 0 h 2845340"/>
              <a:gd name="connsiteX0" fmla="*/ 4864 w 1256489"/>
              <a:gd name="connsiteY0" fmla="*/ 0 h 2845340"/>
              <a:gd name="connsiteX1" fmla="*/ 1256489 w 1256489"/>
              <a:gd name="connsiteY1" fmla="*/ 943583 h 2845340"/>
              <a:gd name="connsiteX2" fmla="*/ 1251626 w 1256489"/>
              <a:gd name="connsiteY2" fmla="*/ 2393004 h 2845340"/>
              <a:gd name="connsiteX3" fmla="*/ 0 w 1256489"/>
              <a:gd name="connsiteY3" fmla="*/ 2845340 h 2845340"/>
              <a:gd name="connsiteX4" fmla="*/ 4864 w 1256489"/>
              <a:gd name="connsiteY4" fmla="*/ 0 h 2845340"/>
              <a:gd name="connsiteX0" fmla="*/ 4864 w 1256490"/>
              <a:gd name="connsiteY0" fmla="*/ 0 h 3769468"/>
              <a:gd name="connsiteX1" fmla="*/ 1256489 w 1256490"/>
              <a:gd name="connsiteY1" fmla="*/ 943583 h 3769468"/>
              <a:gd name="connsiteX2" fmla="*/ 1256490 w 1256490"/>
              <a:gd name="connsiteY2" fmla="*/ 3769468 h 3769468"/>
              <a:gd name="connsiteX3" fmla="*/ 0 w 1256490"/>
              <a:gd name="connsiteY3" fmla="*/ 2845340 h 3769468"/>
              <a:gd name="connsiteX4" fmla="*/ 4864 w 1256490"/>
              <a:gd name="connsiteY4" fmla="*/ 0 h 3769468"/>
              <a:gd name="connsiteX0" fmla="*/ 4864 w 1283226"/>
              <a:gd name="connsiteY0" fmla="*/ 0 h 3769468"/>
              <a:gd name="connsiteX1" fmla="*/ 1283226 w 1283226"/>
              <a:gd name="connsiteY1" fmla="*/ 964973 h 3769468"/>
              <a:gd name="connsiteX2" fmla="*/ 1256490 w 1283226"/>
              <a:gd name="connsiteY2" fmla="*/ 3769468 h 3769468"/>
              <a:gd name="connsiteX3" fmla="*/ 0 w 1283226"/>
              <a:gd name="connsiteY3" fmla="*/ 2845340 h 3769468"/>
              <a:gd name="connsiteX4" fmla="*/ 4864 w 1283226"/>
              <a:gd name="connsiteY4" fmla="*/ 0 h 3769468"/>
              <a:gd name="connsiteX0" fmla="*/ 4864 w 1283226"/>
              <a:gd name="connsiteY0" fmla="*/ 0 h 3796205"/>
              <a:gd name="connsiteX1" fmla="*/ 1283226 w 1283226"/>
              <a:gd name="connsiteY1" fmla="*/ 964973 h 3796205"/>
              <a:gd name="connsiteX2" fmla="*/ 1277880 w 1283226"/>
              <a:gd name="connsiteY2" fmla="*/ 3796205 h 3796205"/>
              <a:gd name="connsiteX3" fmla="*/ 0 w 1283226"/>
              <a:gd name="connsiteY3" fmla="*/ 2845340 h 3796205"/>
              <a:gd name="connsiteX4" fmla="*/ 4864 w 1283226"/>
              <a:gd name="connsiteY4" fmla="*/ 0 h 3796205"/>
              <a:gd name="connsiteX0" fmla="*/ 0 w 1283226"/>
              <a:gd name="connsiteY0" fmla="*/ 2845340 h 3796205"/>
              <a:gd name="connsiteX1" fmla="*/ 4864 w 1283226"/>
              <a:gd name="connsiteY1" fmla="*/ 0 h 3796205"/>
              <a:gd name="connsiteX2" fmla="*/ 1283226 w 1283226"/>
              <a:gd name="connsiteY2" fmla="*/ 964973 h 3796205"/>
              <a:gd name="connsiteX3" fmla="*/ 1277880 w 1283226"/>
              <a:gd name="connsiteY3" fmla="*/ 3796205 h 3796205"/>
              <a:gd name="connsiteX4" fmla="*/ 91440 w 1283226"/>
              <a:gd name="connsiteY4" fmla="*/ 2936780 h 3796205"/>
              <a:gd name="connsiteX0" fmla="*/ 0 w 1287326"/>
              <a:gd name="connsiteY0" fmla="*/ 2562409 h 3796205"/>
              <a:gd name="connsiteX1" fmla="*/ 8964 w 1287326"/>
              <a:gd name="connsiteY1" fmla="*/ 0 h 3796205"/>
              <a:gd name="connsiteX2" fmla="*/ 1287326 w 1287326"/>
              <a:gd name="connsiteY2" fmla="*/ 964973 h 3796205"/>
              <a:gd name="connsiteX3" fmla="*/ 1281980 w 1287326"/>
              <a:gd name="connsiteY3" fmla="*/ 3796205 h 3796205"/>
              <a:gd name="connsiteX4" fmla="*/ 95540 w 1287326"/>
              <a:gd name="connsiteY4" fmla="*/ 2936780 h 3796205"/>
              <a:gd name="connsiteX0" fmla="*/ 11663 w 1278487"/>
              <a:gd name="connsiteY0" fmla="*/ 2562409 h 3796205"/>
              <a:gd name="connsiteX1" fmla="*/ 125 w 1278487"/>
              <a:gd name="connsiteY1" fmla="*/ 0 h 3796205"/>
              <a:gd name="connsiteX2" fmla="*/ 1278487 w 1278487"/>
              <a:gd name="connsiteY2" fmla="*/ 964973 h 3796205"/>
              <a:gd name="connsiteX3" fmla="*/ 1273141 w 1278487"/>
              <a:gd name="connsiteY3" fmla="*/ 3796205 h 3796205"/>
              <a:gd name="connsiteX4" fmla="*/ 86701 w 1278487"/>
              <a:gd name="connsiteY4" fmla="*/ 2936780 h 3796205"/>
              <a:gd name="connsiteX0" fmla="*/ 11663 w 1278487"/>
              <a:gd name="connsiteY0" fmla="*/ 2562409 h 3796205"/>
              <a:gd name="connsiteX1" fmla="*/ 125 w 1278487"/>
              <a:gd name="connsiteY1" fmla="*/ 0 h 3796205"/>
              <a:gd name="connsiteX2" fmla="*/ 1278487 w 1278487"/>
              <a:gd name="connsiteY2" fmla="*/ 964973 h 3796205"/>
              <a:gd name="connsiteX3" fmla="*/ 1273141 w 1278487"/>
              <a:gd name="connsiteY3" fmla="*/ 3796205 h 3796205"/>
              <a:gd name="connsiteX4" fmla="*/ 90802 w 1278487"/>
              <a:gd name="connsiteY4" fmla="*/ 2920378 h 3796205"/>
              <a:gd name="connsiteX0" fmla="*/ 11663 w 1278487"/>
              <a:gd name="connsiteY0" fmla="*/ 2542954 h 3796205"/>
              <a:gd name="connsiteX1" fmla="*/ 125 w 1278487"/>
              <a:gd name="connsiteY1" fmla="*/ 0 h 3796205"/>
              <a:gd name="connsiteX2" fmla="*/ 1278487 w 1278487"/>
              <a:gd name="connsiteY2" fmla="*/ 964973 h 3796205"/>
              <a:gd name="connsiteX3" fmla="*/ 1273141 w 1278487"/>
              <a:gd name="connsiteY3" fmla="*/ 3796205 h 3796205"/>
              <a:gd name="connsiteX4" fmla="*/ 90802 w 1278487"/>
              <a:gd name="connsiteY4" fmla="*/ 2920378 h 3796205"/>
              <a:gd name="connsiteX0" fmla="*/ 11663 w 1278487"/>
              <a:gd name="connsiteY0" fmla="*/ 2573951 h 3796205"/>
              <a:gd name="connsiteX1" fmla="*/ 125 w 1278487"/>
              <a:gd name="connsiteY1" fmla="*/ 0 h 3796205"/>
              <a:gd name="connsiteX2" fmla="*/ 1278487 w 1278487"/>
              <a:gd name="connsiteY2" fmla="*/ 964973 h 3796205"/>
              <a:gd name="connsiteX3" fmla="*/ 1273141 w 1278487"/>
              <a:gd name="connsiteY3" fmla="*/ 3796205 h 3796205"/>
              <a:gd name="connsiteX4" fmla="*/ 90802 w 1278487"/>
              <a:gd name="connsiteY4" fmla="*/ 2920378 h 3796205"/>
              <a:gd name="connsiteX0" fmla="*/ 11663 w 1278487"/>
              <a:gd name="connsiteY0" fmla="*/ 2573951 h 3796205"/>
              <a:gd name="connsiteX1" fmla="*/ 125 w 1278487"/>
              <a:gd name="connsiteY1" fmla="*/ 0 h 3796205"/>
              <a:gd name="connsiteX2" fmla="*/ 1278487 w 1278487"/>
              <a:gd name="connsiteY2" fmla="*/ 964973 h 3796205"/>
              <a:gd name="connsiteX3" fmla="*/ 1273141 w 1278487"/>
              <a:gd name="connsiteY3" fmla="*/ 3796205 h 3796205"/>
              <a:gd name="connsiteX4" fmla="*/ 80470 w 1278487"/>
              <a:gd name="connsiteY4" fmla="*/ 2894547 h 3796205"/>
              <a:gd name="connsiteX0" fmla="*/ 0 w 1282867"/>
              <a:gd name="connsiteY0" fmla="*/ 2473688 h 3796205"/>
              <a:gd name="connsiteX1" fmla="*/ 4505 w 1282867"/>
              <a:gd name="connsiteY1" fmla="*/ 0 h 3796205"/>
              <a:gd name="connsiteX2" fmla="*/ 1282867 w 1282867"/>
              <a:gd name="connsiteY2" fmla="*/ 964973 h 3796205"/>
              <a:gd name="connsiteX3" fmla="*/ 1277521 w 1282867"/>
              <a:gd name="connsiteY3" fmla="*/ 3796205 h 3796205"/>
              <a:gd name="connsiteX4" fmla="*/ 84850 w 1282867"/>
              <a:gd name="connsiteY4" fmla="*/ 2894547 h 3796205"/>
              <a:gd name="connsiteX0" fmla="*/ 0 w 1282867"/>
              <a:gd name="connsiteY0" fmla="*/ 2473688 h 3796205"/>
              <a:gd name="connsiteX1" fmla="*/ 4505 w 1282867"/>
              <a:gd name="connsiteY1" fmla="*/ 0 h 3796205"/>
              <a:gd name="connsiteX2" fmla="*/ 1282867 w 1282867"/>
              <a:gd name="connsiteY2" fmla="*/ 964973 h 3796205"/>
              <a:gd name="connsiteX3" fmla="*/ 1277521 w 1282867"/>
              <a:gd name="connsiteY3" fmla="*/ 3796205 h 3796205"/>
              <a:gd name="connsiteX4" fmla="*/ 64797 w 1282867"/>
              <a:gd name="connsiteY4" fmla="*/ 2894547 h 3796205"/>
              <a:gd name="connsiteX0" fmla="*/ 0 w 1282867"/>
              <a:gd name="connsiteY0" fmla="*/ 889530 h 3796205"/>
              <a:gd name="connsiteX1" fmla="*/ 4505 w 1282867"/>
              <a:gd name="connsiteY1" fmla="*/ 0 h 3796205"/>
              <a:gd name="connsiteX2" fmla="*/ 1282867 w 1282867"/>
              <a:gd name="connsiteY2" fmla="*/ 964973 h 3796205"/>
              <a:gd name="connsiteX3" fmla="*/ 1277521 w 1282867"/>
              <a:gd name="connsiteY3" fmla="*/ 3796205 h 3796205"/>
              <a:gd name="connsiteX4" fmla="*/ 64797 w 1282867"/>
              <a:gd name="connsiteY4" fmla="*/ 2894547 h 3796205"/>
              <a:gd name="connsiteX0" fmla="*/ 0 w 1277521"/>
              <a:gd name="connsiteY0" fmla="*/ 889530 h 3796205"/>
              <a:gd name="connsiteX1" fmla="*/ 4505 w 1277521"/>
              <a:gd name="connsiteY1" fmla="*/ 0 h 3796205"/>
              <a:gd name="connsiteX2" fmla="*/ 1262814 w 1277521"/>
              <a:gd name="connsiteY2" fmla="*/ 956952 h 3796205"/>
              <a:gd name="connsiteX3" fmla="*/ 1277521 w 1277521"/>
              <a:gd name="connsiteY3" fmla="*/ 3796205 h 3796205"/>
              <a:gd name="connsiteX4" fmla="*/ 64797 w 1277521"/>
              <a:gd name="connsiteY4" fmla="*/ 2894547 h 3796205"/>
              <a:gd name="connsiteX0" fmla="*/ 0 w 1262814"/>
              <a:gd name="connsiteY0" fmla="*/ 889530 h 3780163"/>
              <a:gd name="connsiteX1" fmla="*/ 4505 w 1262814"/>
              <a:gd name="connsiteY1" fmla="*/ 0 h 3780163"/>
              <a:gd name="connsiteX2" fmla="*/ 1262814 w 1262814"/>
              <a:gd name="connsiteY2" fmla="*/ 956952 h 3780163"/>
              <a:gd name="connsiteX3" fmla="*/ 1261479 w 1262814"/>
              <a:gd name="connsiteY3" fmla="*/ 3780163 h 3780163"/>
              <a:gd name="connsiteX4" fmla="*/ 64797 w 1262814"/>
              <a:gd name="connsiteY4" fmla="*/ 2894547 h 3780163"/>
              <a:gd name="connsiteX0" fmla="*/ 0 w 1262814"/>
              <a:gd name="connsiteY0" fmla="*/ 889530 h 3780163"/>
              <a:gd name="connsiteX1" fmla="*/ 4505 w 1262814"/>
              <a:gd name="connsiteY1" fmla="*/ 0 h 3780163"/>
              <a:gd name="connsiteX2" fmla="*/ 1262814 w 1262814"/>
              <a:gd name="connsiteY2" fmla="*/ 956952 h 3780163"/>
              <a:gd name="connsiteX3" fmla="*/ 1261479 w 1262814"/>
              <a:gd name="connsiteY3" fmla="*/ 3780163 h 3780163"/>
              <a:gd name="connsiteX4" fmla="*/ 3837 w 1262814"/>
              <a:gd name="connsiteY4" fmla="*/ 2848827 h 3780163"/>
              <a:gd name="connsiteX0" fmla="*/ 0 w 1262814"/>
              <a:gd name="connsiteY0" fmla="*/ 2611650 h 3780163"/>
              <a:gd name="connsiteX1" fmla="*/ 4505 w 1262814"/>
              <a:gd name="connsiteY1" fmla="*/ 0 h 3780163"/>
              <a:gd name="connsiteX2" fmla="*/ 1262814 w 1262814"/>
              <a:gd name="connsiteY2" fmla="*/ 956952 h 3780163"/>
              <a:gd name="connsiteX3" fmla="*/ 1261479 w 1262814"/>
              <a:gd name="connsiteY3" fmla="*/ 3780163 h 3780163"/>
              <a:gd name="connsiteX4" fmla="*/ 3837 w 1262814"/>
              <a:gd name="connsiteY4" fmla="*/ 2848827 h 3780163"/>
              <a:gd name="connsiteX0" fmla="*/ 0 w 1262814"/>
              <a:gd name="connsiteY0" fmla="*/ 2844060 h 3780163"/>
              <a:gd name="connsiteX1" fmla="*/ 4505 w 1262814"/>
              <a:gd name="connsiteY1" fmla="*/ 0 h 3780163"/>
              <a:gd name="connsiteX2" fmla="*/ 1262814 w 1262814"/>
              <a:gd name="connsiteY2" fmla="*/ 956952 h 3780163"/>
              <a:gd name="connsiteX3" fmla="*/ 1261479 w 1262814"/>
              <a:gd name="connsiteY3" fmla="*/ 3780163 h 3780163"/>
              <a:gd name="connsiteX4" fmla="*/ 3837 w 1262814"/>
              <a:gd name="connsiteY4" fmla="*/ 2848827 h 3780163"/>
              <a:gd name="connsiteX0" fmla="*/ 3783 w 1266597"/>
              <a:gd name="connsiteY0" fmla="*/ 2844060 h 3780163"/>
              <a:gd name="connsiteX1" fmla="*/ 8288 w 1266597"/>
              <a:gd name="connsiteY1" fmla="*/ 0 h 3780163"/>
              <a:gd name="connsiteX2" fmla="*/ 1266597 w 1266597"/>
              <a:gd name="connsiteY2" fmla="*/ 956952 h 3780163"/>
              <a:gd name="connsiteX3" fmla="*/ 1265262 w 1266597"/>
              <a:gd name="connsiteY3" fmla="*/ 3780163 h 3780163"/>
              <a:gd name="connsiteX4" fmla="*/ 0 w 1266597"/>
              <a:gd name="connsiteY4" fmla="*/ 2780247 h 3780163"/>
              <a:gd name="connsiteX0" fmla="*/ 0 w 1262814"/>
              <a:gd name="connsiteY0" fmla="*/ 2844060 h 3780163"/>
              <a:gd name="connsiteX1" fmla="*/ 4505 w 1262814"/>
              <a:gd name="connsiteY1" fmla="*/ 0 h 3780163"/>
              <a:gd name="connsiteX2" fmla="*/ 1262814 w 1262814"/>
              <a:gd name="connsiteY2" fmla="*/ 956952 h 3780163"/>
              <a:gd name="connsiteX3" fmla="*/ 1261479 w 1262814"/>
              <a:gd name="connsiteY3" fmla="*/ 3780163 h 3780163"/>
              <a:gd name="connsiteX4" fmla="*/ 38127 w 1262814"/>
              <a:gd name="connsiteY4" fmla="*/ 2864067 h 3780163"/>
              <a:gd name="connsiteX0" fmla="*/ 0 w 1262814"/>
              <a:gd name="connsiteY0" fmla="*/ 2844060 h 3780163"/>
              <a:gd name="connsiteX1" fmla="*/ 4505 w 1262814"/>
              <a:gd name="connsiteY1" fmla="*/ 0 h 3780163"/>
              <a:gd name="connsiteX2" fmla="*/ 1262814 w 1262814"/>
              <a:gd name="connsiteY2" fmla="*/ 956952 h 3780163"/>
              <a:gd name="connsiteX3" fmla="*/ 1261479 w 1262814"/>
              <a:gd name="connsiteY3" fmla="*/ 3780163 h 3780163"/>
              <a:gd name="connsiteX4" fmla="*/ 38127 w 1262814"/>
              <a:gd name="connsiteY4" fmla="*/ 2864067 h 3780163"/>
              <a:gd name="connsiteX5" fmla="*/ 0 w 1262814"/>
              <a:gd name="connsiteY5" fmla="*/ 2844060 h 3780163"/>
              <a:gd name="connsiteX0" fmla="*/ 0 w 1262814"/>
              <a:gd name="connsiteY0" fmla="*/ 2844060 h 3780163"/>
              <a:gd name="connsiteX1" fmla="*/ 4505 w 1262814"/>
              <a:gd name="connsiteY1" fmla="*/ 0 h 3780163"/>
              <a:gd name="connsiteX2" fmla="*/ 1262814 w 1262814"/>
              <a:gd name="connsiteY2" fmla="*/ 956952 h 3780163"/>
              <a:gd name="connsiteX3" fmla="*/ 1261479 w 1262814"/>
              <a:gd name="connsiteY3" fmla="*/ 3780163 h 3780163"/>
              <a:gd name="connsiteX4" fmla="*/ 0 w 1262814"/>
              <a:gd name="connsiteY4" fmla="*/ 2844060 h 3780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2814" h="3780163">
                <a:moveTo>
                  <a:pt x="0" y="2844060"/>
                </a:moveTo>
                <a:cubicBezTo>
                  <a:pt x="1621" y="1895613"/>
                  <a:pt x="2884" y="948447"/>
                  <a:pt x="4505" y="0"/>
                </a:cubicBezTo>
                <a:lnTo>
                  <a:pt x="1262814" y="956952"/>
                </a:lnTo>
                <a:cubicBezTo>
                  <a:pt x="1262814" y="1898914"/>
                  <a:pt x="1261479" y="2838201"/>
                  <a:pt x="1261479" y="3780163"/>
                </a:cubicBezTo>
                <a:lnTo>
                  <a:pt x="0" y="2844060"/>
                </a:lnTo>
                <a:close/>
              </a:path>
            </a:pathLst>
          </a:cu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2"/>
          <p:cNvSpPr/>
          <p:nvPr/>
        </p:nvSpPr>
        <p:spPr>
          <a:xfrm>
            <a:off x="4886250" y="2654930"/>
            <a:ext cx="391762" cy="2490653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0 h 914400"/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91440 w 914400"/>
              <a:gd name="connsiteY3" fmla="*/ 91440 h 914400"/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0" fmla="*/ 0 w 3251200"/>
              <a:gd name="connsiteY0" fmla="*/ 0 h 973666"/>
              <a:gd name="connsiteX1" fmla="*/ 3251200 w 3251200"/>
              <a:gd name="connsiteY1" fmla="*/ 59266 h 973666"/>
              <a:gd name="connsiteX2" fmla="*/ 3251200 w 3251200"/>
              <a:gd name="connsiteY2" fmla="*/ 973666 h 973666"/>
              <a:gd name="connsiteX0" fmla="*/ 0 w 3251200"/>
              <a:gd name="connsiteY0" fmla="*/ 0 h 973666"/>
              <a:gd name="connsiteX1" fmla="*/ 296333 w 3251200"/>
              <a:gd name="connsiteY1" fmla="*/ 228599 h 973666"/>
              <a:gd name="connsiteX2" fmla="*/ 3251200 w 3251200"/>
              <a:gd name="connsiteY2" fmla="*/ 973666 h 973666"/>
              <a:gd name="connsiteX0" fmla="*/ 0 w 296333"/>
              <a:gd name="connsiteY0" fmla="*/ 0 h 2370666"/>
              <a:gd name="connsiteX1" fmla="*/ 296333 w 296333"/>
              <a:gd name="connsiteY1" fmla="*/ 228599 h 2370666"/>
              <a:gd name="connsiteX2" fmla="*/ 296333 w 296333"/>
              <a:gd name="connsiteY2" fmla="*/ 2370666 h 2370666"/>
              <a:gd name="connsiteX0" fmla="*/ 0 w 312375"/>
              <a:gd name="connsiteY0" fmla="*/ 0 h 2366655"/>
              <a:gd name="connsiteX1" fmla="*/ 296333 w 312375"/>
              <a:gd name="connsiteY1" fmla="*/ 228599 h 2366655"/>
              <a:gd name="connsiteX2" fmla="*/ 312375 w 312375"/>
              <a:gd name="connsiteY2" fmla="*/ 2366655 h 2366655"/>
              <a:gd name="connsiteX0" fmla="*/ 0 w 312375"/>
              <a:gd name="connsiteY0" fmla="*/ 0 h 2366655"/>
              <a:gd name="connsiteX1" fmla="*/ 308365 w 312375"/>
              <a:gd name="connsiteY1" fmla="*/ 232609 h 2366655"/>
              <a:gd name="connsiteX2" fmla="*/ 312375 w 312375"/>
              <a:gd name="connsiteY2" fmla="*/ 2366655 h 2366655"/>
              <a:gd name="connsiteX0" fmla="*/ 0 w 308468"/>
              <a:gd name="connsiteY0" fmla="*/ 0 h 2433563"/>
              <a:gd name="connsiteX1" fmla="*/ 308365 w 308468"/>
              <a:gd name="connsiteY1" fmla="*/ 232609 h 2433563"/>
              <a:gd name="connsiteX2" fmla="*/ 298994 w 308468"/>
              <a:gd name="connsiteY2" fmla="*/ 2433563 h 2433563"/>
              <a:gd name="connsiteX0" fmla="*/ 0 w 379836"/>
              <a:gd name="connsiteY0" fmla="*/ 0 h 2482628"/>
              <a:gd name="connsiteX1" fmla="*/ 379733 w 379836"/>
              <a:gd name="connsiteY1" fmla="*/ 281674 h 2482628"/>
              <a:gd name="connsiteX2" fmla="*/ 370362 w 379836"/>
              <a:gd name="connsiteY2" fmla="*/ 2482628 h 2482628"/>
              <a:gd name="connsiteX0" fmla="*/ 0 w 393164"/>
              <a:gd name="connsiteY0" fmla="*/ 0 h 2482628"/>
              <a:gd name="connsiteX1" fmla="*/ 393114 w 393164"/>
              <a:gd name="connsiteY1" fmla="*/ 290595 h 2482628"/>
              <a:gd name="connsiteX2" fmla="*/ 370362 w 393164"/>
              <a:gd name="connsiteY2" fmla="*/ 2482628 h 2482628"/>
              <a:gd name="connsiteX0" fmla="*/ 0 w 379836"/>
              <a:gd name="connsiteY0" fmla="*/ 0 h 2482628"/>
              <a:gd name="connsiteX1" fmla="*/ 379733 w 379836"/>
              <a:gd name="connsiteY1" fmla="*/ 290595 h 2482628"/>
              <a:gd name="connsiteX2" fmla="*/ 370362 w 379836"/>
              <a:gd name="connsiteY2" fmla="*/ 2482628 h 2482628"/>
              <a:gd name="connsiteX0" fmla="*/ 0 w 370362"/>
              <a:gd name="connsiteY0" fmla="*/ 0 h 2482628"/>
              <a:gd name="connsiteX1" fmla="*/ 361891 w 370362"/>
              <a:gd name="connsiteY1" fmla="*/ 290595 h 2482628"/>
              <a:gd name="connsiteX2" fmla="*/ 370362 w 370362"/>
              <a:gd name="connsiteY2" fmla="*/ 2482628 h 2482628"/>
              <a:gd name="connsiteX0" fmla="*/ 0 w 448183"/>
              <a:gd name="connsiteY0" fmla="*/ 0 h 2492355"/>
              <a:gd name="connsiteX1" fmla="*/ 439712 w 448183"/>
              <a:gd name="connsiteY1" fmla="*/ 300322 h 2492355"/>
              <a:gd name="connsiteX2" fmla="*/ 448183 w 448183"/>
              <a:gd name="connsiteY2" fmla="*/ 2492355 h 2492355"/>
              <a:gd name="connsiteX0" fmla="*/ 0 w 448183"/>
              <a:gd name="connsiteY0" fmla="*/ 0 h 2492355"/>
              <a:gd name="connsiteX1" fmla="*/ 352163 w 448183"/>
              <a:gd name="connsiteY1" fmla="*/ 256547 h 2492355"/>
              <a:gd name="connsiteX2" fmla="*/ 448183 w 448183"/>
              <a:gd name="connsiteY2" fmla="*/ 2492355 h 2492355"/>
              <a:gd name="connsiteX0" fmla="*/ 0 w 352301"/>
              <a:gd name="connsiteY0" fmla="*/ 0 h 2502083"/>
              <a:gd name="connsiteX1" fmla="*/ 352163 w 352301"/>
              <a:gd name="connsiteY1" fmla="*/ 256547 h 2502083"/>
              <a:gd name="connsiteX2" fmla="*/ 346042 w 352301"/>
              <a:gd name="connsiteY2" fmla="*/ 2502083 h 2502083"/>
              <a:gd name="connsiteX0" fmla="*/ 0 w 352199"/>
              <a:gd name="connsiteY0" fmla="*/ 0 h 2517323"/>
              <a:gd name="connsiteX1" fmla="*/ 352163 w 352199"/>
              <a:gd name="connsiteY1" fmla="*/ 256547 h 2517323"/>
              <a:gd name="connsiteX2" fmla="*/ 319372 w 352199"/>
              <a:gd name="connsiteY2" fmla="*/ 2517323 h 2517323"/>
              <a:gd name="connsiteX0" fmla="*/ 0 w 319372"/>
              <a:gd name="connsiteY0" fmla="*/ 0 h 2517323"/>
              <a:gd name="connsiteX1" fmla="*/ 317873 w 319372"/>
              <a:gd name="connsiteY1" fmla="*/ 306077 h 2517323"/>
              <a:gd name="connsiteX2" fmla="*/ 319372 w 319372"/>
              <a:gd name="connsiteY2" fmla="*/ 2517323 h 2517323"/>
              <a:gd name="connsiteX0" fmla="*/ 0 w 391762"/>
              <a:gd name="connsiteY0" fmla="*/ 0 h 2490653"/>
              <a:gd name="connsiteX1" fmla="*/ 390263 w 391762"/>
              <a:gd name="connsiteY1" fmla="*/ 279407 h 2490653"/>
              <a:gd name="connsiteX2" fmla="*/ 391762 w 391762"/>
              <a:gd name="connsiteY2" fmla="*/ 2490653 h 2490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1762" h="2490653">
                <a:moveTo>
                  <a:pt x="0" y="0"/>
                </a:moveTo>
                <a:lnTo>
                  <a:pt x="390263" y="279407"/>
                </a:lnTo>
                <a:cubicBezTo>
                  <a:pt x="391600" y="990756"/>
                  <a:pt x="390425" y="1779304"/>
                  <a:pt x="391762" y="2490653"/>
                </a:cubicBezTo>
              </a:path>
            </a:pathLst>
          </a:custGeom>
          <a:noFill/>
          <a:ln>
            <a:solidFill>
              <a:srgbClr val="000000">
                <a:alpha val="1411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34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6" grpId="0" animBg="1"/>
      <p:bldP spid="17" grpId="0" animBg="1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6500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447800"/>
            <a:ext cx="81534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dirty="0" smtClean="0"/>
              <a:t>Computation is expensive</a:t>
            </a:r>
          </a:p>
          <a:p>
            <a:endParaRPr lang="en-US" sz="2500" dirty="0" smtClean="0"/>
          </a:p>
          <a:p>
            <a:r>
              <a:rPr lang="en-US" sz="2500" dirty="0" smtClean="0"/>
              <a:t>Layout creation is slow</a:t>
            </a:r>
          </a:p>
          <a:p>
            <a:endParaRPr lang="en-US" sz="2500" dirty="0"/>
          </a:p>
          <a:p>
            <a:r>
              <a:rPr lang="en-US" sz="2500" dirty="0" smtClean="0"/>
              <a:t>Difficult to understand</a:t>
            </a:r>
          </a:p>
          <a:p>
            <a:endParaRPr lang="en-US" sz="2500" dirty="0" smtClean="0"/>
          </a:p>
          <a:p>
            <a:endParaRPr lang="en-US" sz="2500" dirty="0"/>
          </a:p>
          <a:p>
            <a:endParaRPr lang="en-US" sz="2500" dirty="0" smtClean="0"/>
          </a:p>
          <a:p>
            <a:endParaRPr lang="en-US" sz="2500" dirty="0" smtClean="0"/>
          </a:p>
          <a:p>
            <a:r>
              <a:rPr lang="en-US" sz="2500" dirty="0" smtClean="0"/>
              <a:t>Interactivity is needed to gain insight</a:t>
            </a:r>
          </a:p>
          <a:p>
            <a:endParaRPr lang="en-US" sz="2500" dirty="0"/>
          </a:p>
          <a:p>
            <a:endParaRPr lang="en-US" sz="2500" dirty="0" smtClean="0"/>
          </a:p>
          <a:p>
            <a:endParaRPr lang="en-US" sz="2500" dirty="0"/>
          </a:p>
          <a:p>
            <a:endParaRPr lang="en-US" sz="2500" dirty="0" smtClean="0"/>
          </a:p>
          <a:p>
            <a:endParaRPr lang="en-US" sz="25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dirty="0"/>
              <a:t>Tracking Graphs can be l</a:t>
            </a:r>
            <a:r>
              <a:rPr lang="en-US" sz="3600" dirty="0" smtClean="0"/>
              <a:t>arge</a:t>
            </a:r>
            <a:endParaRPr lang="en-US" sz="3600" dirty="0"/>
          </a:p>
        </p:txBody>
      </p:sp>
      <p:pic>
        <p:nvPicPr>
          <p:cNvPr id="10" name="Picture 4" descr="D:\GraphDrawing\LDAV12_tracking_graphs\Paper\figures\not used\tg_images_old\Screen Shot 2012-05-10 at 1.43.34 PM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1000"/>
                    </a14:imgEffect>
                    <a14:imgEffect>
                      <a14:colorTemperature colorTemp="7200"/>
                    </a14:imgEffect>
                    <a14:imgEffect>
                      <a14:brightnessContrast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22" t="6137" r="8798" b="16364"/>
          <a:stretch/>
        </p:blipFill>
        <p:spPr bwMode="auto">
          <a:xfrm>
            <a:off x="4648200" y="1393825"/>
            <a:ext cx="4292600" cy="36964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839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15606</TotalTime>
  <Words>860</Words>
  <Application>Microsoft Office PowerPoint</Application>
  <PresentationFormat>On-screen Show (4:3)</PresentationFormat>
  <Paragraphs>301</Paragraphs>
  <Slides>33</Slides>
  <Notes>32</Notes>
  <HiddenSlides>1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Office Theme</vt:lpstr>
      <vt:lpstr>Custom Design</vt:lpstr>
      <vt:lpstr>Interactive Exploration of Large-Scale Time-Varying Data using  Dynamic Tracking Graphs</vt:lpstr>
      <vt:lpstr>Identifying and Tracking Features from Large Scientific Data is Challenging</vt:lpstr>
      <vt:lpstr>Identifying and Tracking Features from Large Scientific Data is Challenging</vt:lpstr>
      <vt:lpstr>We Enable Interactive Exploration of Massive Scientific Tracking Graphs</vt:lpstr>
      <vt:lpstr>Tracking Graph Construction</vt:lpstr>
      <vt:lpstr>Tracking Graph Construction</vt:lpstr>
      <vt:lpstr>Tracking Graph Construction</vt:lpstr>
      <vt:lpstr>Tracking Graph Construction</vt:lpstr>
      <vt:lpstr>Tracking Graphs can be large</vt:lpstr>
      <vt:lpstr>Contribution</vt:lpstr>
      <vt:lpstr>System Components</vt:lpstr>
      <vt:lpstr>Topological Feature Families</vt:lpstr>
      <vt:lpstr>Merge Tree Construction </vt:lpstr>
      <vt:lpstr>Merge Tree Construction </vt:lpstr>
      <vt:lpstr>Merge Tree Construction </vt:lpstr>
      <vt:lpstr>Merge Tree Construction </vt:lpstr>
      <vt:lpstr>PowerPoint Presentation</vt:lpstr>
      <vt:lpstr>‘Meta-Graph’ – New Structure</vt:lpstr>
      <vt:lpstr>PowerPoint Presentation</vt:lpstr>
      <vt:lpstr>Extracting a Tracking Graph</vt:lpstr>
      <vt:lpstr>Extracting a Tracking Graph</vt:lpstr>
      <vt:lpstr>System Details</vt:lpstr>
      <vt:lpstr>Interactive Graph Visualization</vt:lpstr>
      <vt:lpstr>First Layout – Independent </vt:lpstr>
      <vt:lpstr>Second Layout - Greedy</vt:lpstr>
      <vt:lpstr>Layout Adaptation</vt:lpstr>
      <vt:lpstr>Video</vt:lpstr>
      <vt:lpstr>Results – Combustion Datasets</vt:lpstr>
      <vt:lpstr>Greedy Layout vs Dot Layout </vt:lpstr>
      <vt:lpstr>Summary</vt:lpstr>
      <vt:lpstr>Future Work</vt:lpstr>
      <vt:lpstr>Thank You…</vt:lpstr>
      <vt:lpstr>Greedy Layout vs Dot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Nathan Galli</dc:creator>
  <cp:lastModifiedBy>wathsy</cp:lastModifiedBy>
  <cp:revision>557</cp:revision>
  <dcterms:created xsi:type="dcterms:W3CDTF">2012-09-06T22:11:26Z</dcterms:created>
  <dcterms:modified xsi:type="dcterms:W3CDTF">2012-10-14T18:36:31Z</dcterms:modified>
</cp:coreProperties>
</file>