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B97927-315D-4968-895C-E3606E9E117D}" v="13" dt="2021-10-08T20:03:03.7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54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Henderson" userId="bfc4c2ccbe8ea2aa" providerId="LiveId" clId="{F3B97927-315D-4968-895C-E3606E9E117D}"/>
    <pc:docChg chg="undo custSel modSld">
      <pc:chgData name="Thomas Henderson" userId="bfc4c2ccbe8ea2aa" providerId="LiveId" clId="{F3B97927-315D-4968-895C-E3606E9E117D}" dt="2021-10-08T20:03:23.122" v="158" actId="167"/>
      <pc:docMkLst>
        <pc:docMk/>
      </pc:docMkLst>
      <pc:sldChg chg="addSp delSp modSp mod">
        <pc:chgData name="Thomas Henderson" userId="bfc4c2ccbe8ea2aa" providerId="LiveId" clId="{F3B97927-315D-4968-895C-E3606E9E117D}" dt="2021-10-08T20:03:23.122" v="158" actId="167"/>
        <pc:sldMkLst>
          <pc:docMk/>
          <pc:sldMk cId="181863969" sldId="257"/>
        </pc:sldMkLst>
        <pc:spChg chg="mod">
          <ac:chgData name="Thomas Henderson" userId="bfc4c2ccbe8ea2aa" providerId="LiveId" clId="{F3B97927-315D-4968-895C-E3606E9E117D}" dt="2021-10-08T20:03:02.592" v="37" actId="1076"/>
          <ac:spMkLst>
            <pc:docMk/>
            <pc:sldMk cId="181863969" sldId="257"/>
            <ac:spMk id="8" creationId="{B6C021EC-A4C2-4627-A8CB-06366E8064A5}"/>
          </ac:spMkLst>
        </pc:spChg>
        <pc:spChg chg="mod">
          <ac:chgData name="Thomas Henderson" userId="bfc4c2ccbe8ea2aa" providerId="LiveId" clId="{F3B97927-315D-4968-895C-E3606E9E117D}" dt="2021-10-08T19:54:54.092" v="0" actId="20577"/>
          <ac:spMkLst>
            <pc:docMk/>
            <pc:sldMk cId="181863969" sldId="257"/>
            <ac:spMk id="9" creationId="{16D255DA-A286-4D58-B228-0FE85791CFCF}"/>
          </ac:spMkLst>
        </pc:spChg>
        <pc:spChg chg="del ord">
          <ac:chgData name="Thomas Henderson" userId="bfc4c2ccbe8ea2aa" providerId="LiveId" clId="{F3B97927-315D-4968-895C-E3606E9E117D}" dt="2021-10-08T20:01:57.546" v="25" actId="21"/>
          <ac:spMkLst>
            <pc:docMk/>
            <pc:sldMk cId="181863969" sldId="257"/>
            <ac:spMk id="31" creationId="{3F4BB53B-3704-41E3-8780-BC5617CF745D}"/>
          </ac:spMkLst>
        </pc:spChg>
        <pc:spChg chg="add mod">
          <ac:chgData name="Thomas Henderson" userId="bfc4c2ccbe8ea2aa" providerId="LiveId" clId="{F3B97927-315D-4968-895C-E3606E9E117D}" dt="2021-10-08T19:58:50.999" v="13" actId="14100"/>
          <ac:spMkLst>
            <pc:docMk/>
            <pc:sldMk cId="181863969" sldId="257"/>
            <ac:spMk id="35" creationId="{FD6D05BC-01C0-4FA3-ADC5-3D853D902A7A}"/>
          </ac:spMkLst>
        </pc:spChg>
        <pc:spChg chg="add del mod ord">
          <ac:chgData name="Thomas Henderson" userId="bfc4c2ccbe8ea2aa" providerId="LiveId" clId="{F3B97927-315D-4968-895C-E3606E9E117D}" dt="2021-10-08T20:01:57.546" v="25" actId="21"/>
          <ac:spMkLst>
            <pc:docMk/>
            <pc:sldMk cId="181863969" sldId="257"/>
            <ac:spMk id="36" creationId="{B86FE079-2561-4591-A641-B49D1069972F}"/>
          </ac:spMkLst>
        </pc:spChg>
        <pc:spChg chg="add mod ord">
          <ac:chgData name="Thomas Henderson" userId="bfc4c2ccbe8ea2aa" providerId="LiveId" clId="{F3B97927-315D-4968-895C-E3606E9E117D}" dt="2021-10-08T20:03:23.122" v="158" actId="167"/>
          <ac:spMkLst>
            <pc:docMk/>
            <pc:sldMk cId="181863969" sldId="257"/>
            <ac:spMk id="42" creationId="{3752A275-EDA3-4F1C-8BC5-40E40FF9DBF1}"/>
          </ac:spMkLst>
        </pc:spChg>
        <pc:picChg chg="add del mod">
          <ac:chgData name="Thomas Henderson" userId="bfc4c2ccbe8ea2aa" providerId="LiveId" clId="{F3B97927-315D-4968-895C-E3606E9E117D}" dt="2021-10-08T19:58:11.801" v="7" actId="21"/>
          <ac:picMkLst>
            <pc:docMk/>
            <pc:sldMk cId="181863969" sldId="257"/>
            <ac:picMk id="29" creationId="{46843DE4-11D1-42B9-AA4F-E5F09E7165B6}"/>
          </ac:picMkLst>
        </pc:picChg>
        <pc:picChg chg="del">
          <ac:chgData name="Thomas Henderson" userId="bfc4c2ccbe8ea2aa" providerId="LiveId" clId="{F3B97927-315D-4968-895C-E3606E9E117D}" dt="2021-10-08T19:54:59.917" v="1" actId="21"/>
          <ac:picMkLst>
            <pc:docMk/>
            <pc:sldMk cId="181863969" sldId="257"/>
            <ac:picMk id="30" creationId="{BC9D5D4E-1A9C-4A83-9C30-F0595769B877}"/>
          </ac:picMkLst>
        </pc:picChg>
        <pc:picChg chg="add mod">
          <ac:chgData name="Thomas Henderson" userId="bfc4c2ccbe8ea2aa" providerId="LiveId" clId="{F3B97927-315D-4968-895C-E3606E9E117D}" dt="2021-10-08T20:02:08.026" v="29" actId="1076"/>
          <ac:picMkLst>
            <pc:docMk/>
            <pc:sldMk cId="181863969" sldId="257"/>
            <ac:picMk id="38" creationId="{79EB7FFB-788F-438A-9206-786AB76F2761}"/>
          </ac:picMkLst>
        </pc:picChg>
        <pc:picChg chg="add mod">
          <ac:chgData name="Thomas Henderson" userId="bfc4c2ccbe8ea2aa" providerId="LiveId" clId="{F3B97927-315D-4968-895C-E3606E9E117D}" dt="2021-10-08T20:02:06.373" v="28" actId="1076"/>
          <ac:picMkLst>
            <pc:docMk/>
            <pc:sldMk cId="181863969" sldId="257"/>
            <ac:picMk id="39" creationId="{7C28C201-1BCB-4C03-A8B4-D2C4542FBC57}"/>
          </ac:picMkLst>
        </pc:picChg>
        <pc:picChg chg="add mod">
          <ac:chgData name="Thomas Henderson" userId="bfc4c2ccbe8ea2aa" providerId="LiveId" clId="{F3B97927-315D-4968-895C-E3606E9E117D}" dt="2021-10-08T20:02:18.589" v="31" actId="1076"/>
          <ac:picMkLst>
            <pc:docMk/>
            <pc:sldMk cId="181863969" sldId="257"/>
            <ac:picMk id="1026" creationId="{67CAD277-8D9B-4B32-8573-69717D8408C8}"/>
          </ac:picMkLst>
        </pc:picChg>
        <pc:cxnChg chg="add mod">
          <ac:chgData name="Thomas Henderson" userId="bfc4c2ccbe8ea2aa" providerId="LiveId" clId="{F3B97927-315D-4968-895C-E3606E9E117D}" dt="2021-10-08T20:02:45.723" v="35" actId="1076"/>
          <ac:cxnSpMkLst>
            <pc:docMk/>
            <pc:sldMk cId="181863969" sldId="257"/>
            <ac:cxnSpMk id="40" creationId="{F968A9B1-57CE-4403-8F4E-3ED3551A076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0D2FA-815F-41F8-AB7A-B1A69ED99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C0A926-0860-4EE2-840F-B6108B1146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22B67-16A9-4196-98D3-F9574B518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CB245-E153-4915-9DBE-947D5A85A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932E3-3D01-4EB8-A9F7-F20983FC8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4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82A3E-607C-410D-9A03-EE6158A3C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30084C-CDB1-49F7-81F6-66E41CCE1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AA5E3-6D32-48FB-882E-F09AC0852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2FB67-7D8C-4689-9A21-9F7EA5853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A3B9B-83A0-4449-87C3-F87B94E4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42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ABED33-74C9-45C2-8771-CF0287EE5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AC8F6-3491-4EDD-B25A-FEE419DBDF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AB3E2-E6A1-4C5F-BA6E-26DB3BCD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86857-E962-4C75-BFB9-4D34090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4BCA5-D0D8-4103-B011-76D54003E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7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B1B74-6194-4373-8F7F-DEFEB56A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73EA9-ABBE-4863-B310-97BFB1018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A056F3-DBFB-4D41-ABA7-7C07AAC5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F85F7-CC55-4F56-BB2C-0462047C0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A28A0-5535-4447-A120-2F6A3FC6C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47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AD27F-3E67-4189-8A5B-A40005E4C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D7AF-E7DA-486B-866C-D4C90E3F4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3546B-E5F9-4210-8410-F8F0EAFFC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47E82-530D-46BF-80BE-E471571B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46F31A-2B53-45B4-BA19-4A3E88431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20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A1A7-7C81-47DA-8332-5DB779B48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B96C2-B214-43BA-AD07-3E007087D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93FEE1-F77E-4959-BC27-67793E9AE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B26929-A907-4719-A617-897829A00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2C5F4-5C1A-42B7-9530-C947879B1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F7CB9-2B12-4D3E-9842-9980577A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6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D65A6-C73B-4856-AB28-0F10F3148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7C979-C47B-4C7E-AB63-9464D8169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A2A4BF-EEF6-487B-B600-8E6C6C6EEC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510E1E-3544-4C72-B4F3-92BB7BF154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257A5-4D44-44E1-B68E-D9563F2284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A127A0-7CE9-41F8-AD80-B150D7D13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40CA6F-D7D0-45F4-A7F7-138B6E89F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40275B-F99A-4009-AD88-469BC569C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12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8F174-0FE7-4B15-B004-9629FFBFD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9FA524-0C43-417D-8C8C-4ED61C4EF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18B33-F38A-4205-9D57-EAA72FA5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AFCAE-0398-4D21-9065-6EB27E38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4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19C256-30E6-4AD7-B455-7798503C7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241DF-4673-447A-89BF-2AC683937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12409-3B4F-40E5-BA2F-D0B005E5A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28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399B2-21DD-4C73-86D1-DF799ADFC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0FA43-1418-4ED7-9AD2-82C5687DD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2AEAA-0D7F-407C-A4D3-21D083621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696CA-890F-4812-A329-20010D63E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7A1DC-01EE-4E1A-A809-5DC515072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E2448-4FFE-4E13-9CFE-BB24BDBE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986E7-D0D9-4040-A97B-A0BE8EA4E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EB424A-2420-412D-8292-D4334AF3B4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427E4E-6398-44EF-83CC-B073BDAB0C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D7B04F-1912-4379-877E-E392B5757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94DC3D-7326-4C42-804C-5456CF335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552383-15A8-429E-8850-51DDDFA1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397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44FDE7-E29D-455F-A403-2EB1842D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D3FA46-B028-428E-B407-522BE2131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FFE96-99AC-409B-8D1B-7F4B797130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C7391-0E4C-42FD-8A39-1815DF311D43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D6F37-3DA3-4AD8-B51D-4094461DA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20D8F-259A-45E4-BAC9-D96B53C0A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E7557-3D8A-4927-B846-1C5AD59C0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3752A275-EDA3-4F1C-8BC5-40E40FF9DBF1}"/>
              </a:ext>
            </a:extLst>
          </p:cNvPr>
          <p:cNvSpPr/>
          <p:nvPr/>
        </p:nvSpPr>
        <p:spPr>
          <a:xfrm>
            <a:off x="5953464" y="4793235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E27ED46-88C6-4398-A59F-C6BC1331374A}"/>
              </a:ext>
            </a:extLst>
          </p:cNvPr>
          <p:cNvSpPr/>
          <p:nvPr/>
        </p:nvSpPr>
        <p:spPr>
          <a:xfrm>
            <a:off x="452283" y="29495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D6941F-4681-4204-9492-438D67409017}"/>
              </a:ext>
            </a:extLst>
          </p:cNvPr>
          <p:cNvSpPr txBox="1"/>
          <p:nvPr/>
        </p:nvSpPr>
        <p:spPr>
          <a:xfrm>
            <a:off x="816078" y="68823"/>
            <a:ext cx="3550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Team- Mission Action Plan (T-MAP)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86EF2E-ED69-4D6C-85A6-5ADF4A038048}"/>
              </a:ext>
            </a:extLst>
          </p:cNvPr>
          <p:cNvSpPr txBox="1"/>
          <p:nvPr/>
        </p:nvSpPr>
        <p:spPr>
          <a:xfrm>
            <a:off x="648930" y="349667"/>
            <a:ext cx="39227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High-level mission spec (provided to system)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B273D-BC4D-42AD-9407-7D2E33DBC7B6}"/>
              </a:ext>
            </a:extLst>
          </p:cNvPr>
          <p:cNvSpPr txBox="1"/>
          <p:nvPr/>
        </p:nvSpPr>
        <p:spPr>
          <a:xfrm>
            <a:off x="481779" y="727549"/>
            <a:ext cx="45756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Describes requirements: sensors, comms,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Provides Milestones and Timeline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Provides contingency responses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Provides any provide info for agents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192529-869B-4FBB-93F5-561CE9B9B721}"/>
              </a:ext>
            </a:extLst>
          </p:cNvPr>
          <p:cNvSpPr/>
          <p:nvPr/>
        </p:nvSpPr>
        <p:spPr>
          <a:xfrm>
            <a:off x="437539" y="2433486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6C021EC-A4C2-4627-A8CB-06366E8064A5}"/>
              </a:ext>
            </a:extLst>
          </p:cNvPr>
          <p:cNvSpPr/>
          <p:nvPr/>
        </p:nvSpPr>
        <p:spPr>
          <a:xfrm>
            <a:off x="462123" y="4807981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D255DA-A286-4D58-B228-0FE85791CFCF}"/>
              </a:ext>
            </a:extLst>
          </p:cNvPr>
          <p:cNvSpPr txBox="1"/>
          <p:nvPr/>
        </p:nvSpPr>
        <p:spPr>
          <a:xfrm>
            <a:off x="644020" y="2423654"/>
            <a:ext cx="436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Team- Mission Knowledge System (T-MKS)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F309C4-903D-4084-97F1-788A13560C3F}"/>
              </a:ext>
            </a:extLst>
          </p:cNvPr>
          <p:cNvSpPr txBox="1"/>
          <p:nvPr/>
        </p:nvSpPr>
        <p:spPr>
          <a:xfrm>
            <a:off x="653847" y="2694663"/>
            <a:ext cx="43846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Picks platforms, etc. and specifies agent behaviors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4BC021-B4E6-45FD-ACCE-254567B702F2}"/>
              </a:ext>
            </a:extLst>
          </p:cNvPr>
          <p:cNvSpPr txBox="1"/>
          <p:nvPr/>
        </p:nvSpPr>
        <p:spPr>
          <a:xfrm>
            <a:off x="816078" y="3012935"/>
            <a:ext cx="139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Embodiment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90C14-A6E0-4279-BC1A-8FDDE9861CE4}"/>
              </a:ext>
            </a:extLst>
          </p:cNvPr>
          <p:cNvSpPr txBox="1"/>
          <p:nvPr/>
        </p:nvSpPr>
        <p:spPr>
          <a:xfrm>
            <a:off x="3141415" y="3008023"/>
            <a:ext cx="109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Behaviors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843607-BFD3-4820-A5B5-24A454BDA77F}"/>
              </a:ext>
            </a:extLst>
          </p:cNvPr>
          <p:cNvSpPr txBox="1"/>
          <p:nvPr/>
        </p:nvSpPr>
        <p:spPr>
          <a:xfrm>
            <a:off x="968476" y="3371817"/>
            <a:ext cx="11144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Platform</a:t>
            </a:r>
          </a:p>
          <a:p>
            <a:r>
              <a:rPr lang="en-US" dirty="0"/>
              <a:t>Sensors</a:t>
            </a:r>
          </a:p>
          <a:p>
            <a:r>
              <a:rPr lang="en-US" dirty="0"/>
              <a:t>Comms 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5FB6DF-1475-437F-9408-423CB9A70C45}"/>
              </a:ext>
            </a:extLst>
          </p:cNvPr>
          <p:cNvSpPr txBox="1"/>
          <p:nvPr/>
        </p:nvSpPr>
        <p:spPr>
          <a:xfrm>
            <a:off x="3246049" y="3372951"/>
            <a:ext cx="10262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Beliefs</a:t>
            </a:r>
          </a:p>
          <a:p>
            <a:r>
              <a:rPr lang="en-US" dirty="0"/>
              <a:t>Goals</a:t>
            </a:r>
          </a:p>
          <a:p>
            <a:r>
              <a:rPr lang="en-US" dirty="0"/>
              <a:t>Priorities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95E4BD7-F9B8-43EC-81CD-60EF51CA9ED4}"/>
              </a:ext>
            </a:extLst>
          </p:cNvPr>
          <p:cNvSpPr txBox="1"/>
          <p:nvPr/>
        </p:nvSpPr>
        <p:spPr>
          <a:xfrm>
            <a:off x="1042231" y="4798149"/>
            <a:ext cx="3347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Team- Mission Execution (T-MEX)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516EF8-8DB5-4BDE-B31C-454E1FA05FD1}"/>
              </a:ext>
            </a:extLst>
          </p:cNvPr>
          <p:cNvSpPr txBox="1"/>
          <p:nvPr/>
        </p:nvSpPr>
        <p:spPr>
          <a:xfrm>
            <a:off x="580111" y="5069158"/>
            <a:ext cx="4347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Each BDI agent chooses goal &amp; action to achieve it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043D41-3E8B-43F3-8F18-DFA3BDECF1D7}"/>
              </a:ext>
            </a:extLst>
          </p:cNvPr>
          <p:cNvSpPr txBox="1"/>
          <p:nvPr/>
        </p:nvSpPr>
        <p:spPr>
          <a:xfrm>
            <a:off x="663672" y="5540454"/>
            <a:ext cx="39957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Goals (beliefs) at cognitive level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PSSAT provides belief uncertainties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Each agent shares mission knowledge</a:t>
            </a: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22EB3E05-882D-4168-8799-75834589DF40}"/>
              </a:ext>
            </a:extLst>
          </p:cNvPr>
          <p:cNvSpPr/>
          <p:nvPr/>
        </p:nvSpPr>
        <p:spPr>
          <a:xfrm>
            <a:off x="2684196" y="2058146"/>
            <a:ext cx="383458" cy="3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F045E6E9-9463-42F7-AD4C-8AA3E3D94B0B}"/>
              </a:ext>
            </a:extLst>
          </p:cNvPr>
          <p:cNvSpPr/>
          <p:nvPr/>
        </p:nvSpPr>
        <p:spPr>
          <a:xfrm>
            <a:off x="2689116" y="4442473"/>
            <a:ext cx="383458" cy="3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444928-66E2-4EFA-9FD2-1CD2FCE7E996}"/>
              </a:ext>
            </a:extLst>
          </p:cNvPr>
          <p:cNvSpPr/>
          <p:nvPr/>
        </p:nvSpPr>
        <p:spPr>
          <a:xfrm>
            <a:off x="5933766" y="25198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3C99FE-09E2-460E-A05D-5CC63682AC96}"/>
              </a:ext>
            </a:extLst>
          </p:cNvPr>
          <p:cNvSpPr txBox="1"/>
          <p:nvPr/>
        </p:nvSpPr>
        <p:spPr>
          <a:xfrm>
            <a:off x="6282813" y="349667"/>
            <a:ext cx="418736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 agents;  thermal cameras</a:t>
            </a:r>
          </a:p>
          <a:p>
            <a:r>
              <a:rPr lang="en-US" dirty="0"/>
              <a:t>[t0,t1] </a:t>
            </a:r>
            <a:r>
              <a:rPr lang="en-US" dirty="0" err="1"/>
              <a:t>GoTo</a:t>
            </a:r>
            <a:r>
              <a:rPr lang="en-US" dirty="0"/>
              <a:t> R</a:t>
            </a:r>
          </a:p>
          <a:p>
            <a:r>
              <a:rPr lang="en-US" dirty="0"/>
              <a:t>[t1,t2] Go in Triangle Formation to P1</a:t>
            </a:r>
          </a:p>
          <a:p>
            <a:r>
              <a:rPr lang="en-US" dirty="0"/>
              <a:t>[t2,t3] Deploy: A1 to P1; A2 to P2; A3 to P3</a:t>
            </a:r>
          </a:p>
          <a:p>
            <a:r>
              <a:rPr lang="en-US" dirty="0"/>
              <a:t>[t3,t4] Observe</a:t>
            </a:r>
          </a:p>
          <a:p>
            <a:r>
              <a:rPr lang="en-US" dirty="0"/>
              <a:t>[t4,t5] </a:t>
            </a:r>
            <a:r>
              <a:rPr lang="en-US" dirty="0" err="1"/>
              <a:t>GoTo</a:t>
            </a:r>
            <a:r>
              <a:rPr lang="en-US" dirty="0"/>
              <a:t> Base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7E3FDD-CA7C-4DA1-AD09-5F797A588648}"/>
              </a:ext>
            </a:extLst>
          </p:cNvPr>
          <p:cNvSpPr txBox="1"/>
          <p:nvPr/>
        </p:nvSpPr>
        <p:spPr>
          <a:xfrm>
            <a:off x="6056672" y="12575"/>
            <a:ext cx="1836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Scenario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B988F21-FD9C-4678-9C7A-1DA9A7E1D110}"/>
              </a:ext>
            </a:extLst>
          </p:cNvPr>
          <p:cNvSpPr/>
          <p:nvPr/>
        </p:nvSpPr>
        <p:spPr>
          <a:xfrm>
            <a:off x="5938703" y="2438401"/>
            <a:ext cx="4709652" cy="20156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459BF86-7500-420F-819C-40920A46416C}"/>
              </a:ext>
            </a:extLst>
          </p:cNvPr>
          <p:cNvSpPr txBox="1"/>
          <p:nvPr/>
        </p:nvSpPr>
        <p:spPr>
          <a:xfrm>
            <a:off x="6047479" y="3288915"/>
            <a:ext cx="220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A1,A2,A3 </a:t>
            </a:r>
            <a:r>
              <a:rPr lang="en-US" dirty="0">
                <a:sym typeface="Wingdings" panose="05000000000000000000" pitchFamily="2" charset="2"/>
              </a:rPr>
              <a:t> 3 drones</a:t>
            </a:r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57AE5C1-8FAB-4052-9B69-3E5E297B81D1}"/>
              </a:ext>
            </a:extLst>
          </p:cNvPr>
          <p:cNvSpPr txBox="1"/>
          <p:nvPr/>
        </p:nvSpPr>
        <p:spPr>
          <a:xfrm>
            <a:off x="6061554" y="3569085"/>
            <a:ext cx="2174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S1,S2,S3 </a:t>
            </a:r>
            <a:r>
              <a:rPr lang="en-US" dirty="0">
                <a:sym typeface="Wingdings" panose="05000000000000000000" pitchFamily="2" charset="2"/>
              </a:rPr>
              <a:t> 3 sensors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A6D1F4D-CA6B-4D8A-9986-05959EB6070C}"/>
              </a:ext>
            </a:extLst>
          </p:cNvPr>
          <p:cNvSpPr txBox="1"/>
          <p:nvPr/>
        </p:nvSpPr>
        <p:spPr>
          <a:xfrm>
            <a:off x="8349467" y="2989634"/>
            <a:ext cx="22508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Ai </a:t>
            </a:r>
            <a:r>
              <a:rPr lang="en-US" dirty="0" err="1"/>
              <a:t>GoTo</a:t>
            </a:r>
            <a:r>
              <a:rPr lang="en-US" dirty="0"/>
              <a:t>(R) until t1</a:t>
            </a:r>
          </a:p>
          <a:p>
            <a:r>
              <a:rPr lang="en-US" dirty="0" err="1"/>
              <a:t>FlyFormTo</a:t>
            </a:r>
            <a:r>
              <a:rPr lang="en-US" dirty="0"/>
              <a:t>(P1) until t2</a:t>
            </a:r>
          </a:p>
          <a:p>
            <a:r>
              <a:rPr lang="en-US" dirty="0"/>
              <a:t>Deploy(</a:t>
            </a:r>
            <a:r>
              <a:rPr lang="en-US" dirty="0" err="1"/>
              <a:t>Ai,Pi</a:t>
            </a:r>
            <a:r>
              <a:rPr lang="en-US" dirty="0"/>
              <a:t>) until t3</a:t>
            </a:r>
          </a:p>
          <a:p>
            <a:r>
              <a:rPr lang="en-US" dirty="0"/>
              <a:t>Observe until t4</a:t>
            </a:r>
          </a:p>
          <a:p>
            <a:r>
              <a:rPr lang="en-US" dirty="0" err="1"/>
              <a:t>GoTo</a:t>
            </a:r>
            <a:r>
              <a:rPr lang="en-US" dirty="0"/>
              <a:t>(base) until t5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90A9877-BDB4-4FC1-99C1-47F220ACE50B}"/>
              </a:ext>
            </a:extLst>
          </p:cNvPr>
          <p:cNvSpPr txBox="1"/>
          <p:nvPr/>
        </p:nvSpPr>
        <p:spPr>
          <a:xfrm>
            <a:off x="6282813" y="2536122"/>
            <a:ext cx="1396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Embodiment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B360FB-9EA4-4305-AFA2-6C70E895E781}"/>
              </a:ext>
            </a:extLst>
          </p:cNvPr>
          <p:cNvSpPr txBox="1"/>
          <p:nvPr/>
        </p:nvSpPr>
        <p:spPr>
          <a:xfrm>
            <a:off x="8614310" y="2536122"/>
            <a:ext cx="1098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Behaviors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D4F87AB-D9D4-42E1-BFDE-FFE3B83C3D68}"/>
              </a:ext>
            </a:extLst>
          </p:cNvPr>
          <p:cNvSpPr txBox="1"/>
          <p:nvPr/>
        </p:nvSpPr>
        <p:spPr>
          <a:xfrm>
            <a:off x="6056672" y="5104973"/>
            <a:ext cx="15440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Execute BDI</a:t>
            </a:r>
          </a:p>
          <a:p>
            <a:r>
              <a:rPr lang="en-US" dirty="0"/>
              <a:t>Engine in each</a:t>
            </a:r>
          </a:p>
          <a:p>
            <a:r>
              <a:rPr lang="en-US" dirty="0"/>
              <a:t>Agent</a:t>
            </a:r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B9E8A4C1-EBA8-4791-84AD-C20C7E1C0D2D}"/>
              </a:ext>
            </a:extLst>
          </p:cNvPr>
          <p:cNvSpPr/>
          <p:nvPr/>
        </p:nvSpPr>
        <p:spPr>
          <a:xfrm>
            <a:off x="8165696" y="2053232"/>
            <a:ext cx="383458" cy="3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Down 33">
            <a:extLst>
              <a:ext uri="{FF2B5EF4-FFF2-40B4-BE49-F238E27FC236}">
                <a16:creationId xmlns:a16="http://schemas.microsoft.com/office/drawing/2014/main" id="{466B8169-90CB-4AC8-A5A2-0F77D4A9AEE6}"/>
              </a:ext>
            </a:extLst>
          </p:cNvPr>
          <p:cNvSpPr/>
          <p:nvPr/>
        </p:nvSpPr>
        <p:spPr>
          <a:xfrm>
            <a:off x="8229613" y="4457225"/>
            <a:ext cx="383458" cy="3513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D6D05BC-01C0-4FA3-ADC5-3D853D902A7A}"/>
              </a:ext>
            </a:extLst>
          </p:cNvPr>
          <p:cNvSpPr/>
          <p:nvPr/>
        </p:nvSpPr>
        <p:spPr>
          <a:xfrm>
            <a:off x="7984968" y="4941931"/>
            <a:ext cx="2142257" cy="17587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2" descr="Skills Supply Drone Icon-blue - Unmanned Aerial Vehicle - Free Transparent  PNG Clipart Images Download">
            <a:extLst>
              <a:ext uri="{FF2B5EF4-FFF2-40B4-BE49-F238E27FC236}">
                <a16:creationId xmlns:a16="http://schemas.microsoft.com/office/drawing/2014/main" id="{79EB7FFB-788F-438A-9206-786AB76F27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9154" y="5986221"/>
            <a:ext cx="811558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2" descr="Skills Supply Drone Icon-blue - Unmanned Aerial Vehicle - Free Transparent  PNG Clipart Images Download">
            <a:extLst>
              <a:ext uri="{FF2B5EF4-FFF2-40B4-BE49-F238E27FC236}">
                <a16:creationId xmlns:a16="http://schemas.microsoft.com/office/drawing/2014/main" id="{7C28C201-1BCB-4C03-A8B4-D2C4542FBC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538" y="5669880"/>
            <a:ext cx="811558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kills Supply Drone Icon-blue - Unmanned Aerial Vehicle - Free Transparent  PNG Clipart Images Download">
            <a:extLst>
              <a:ext uri="{FF2B5EF4-FFF2-40B4-BE49-F238E27FC236}">
                <a16:creationId xmlns:a16="http://schemas.microsoft.com/office/drawing/2014/main" id="{67CAD277-8D9B-4B32-8573-69717D840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0102" y="5498304"/>
            <a:ext cx="811558" cy="3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968A9B1-57CE-4403-8F4E-3ED3551A076B}"/>
              </a:ext>
            </a:extLst>
          </p:cNvPr>
          <p:cNvCxnSpPr/>
          <p:nvPr/>
        </p:nvCxnSpPr>
        <p:spPr>
          <a:xfrm flipV="1">
            <a:off x="9419595" y="5191609"/>
            <a:ext cx="344129" cy="2870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86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203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Henderson</dc:creator>
  <cp:lastModifiedBy>Thomas Henderson</cp:lastModifiedBy>
  <cp:revision>1</cp:revision>
  <dcterms:created xsi:type="dcterms:W3CDTF">2021-10-03T21:23:06Z</dcterms:created>
  <dcterms:modified xsi:type="dcterms:W3CDTF">2021-10-08T20:03:26Z</dcterms:modified>
</cp:coreProperties>
</file>