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263" r:id="rId2"/>
    <p:sldId id="260" r:id="rId3"/>
    <p:sldId id="265" r:id="rId4"/>
    <p:sldId id="288" r:id="rId5"/>
    <p:sldId id="1309" r:id="rId6"/>
    <p:sldId id="1328" r:id="rId7"/>
    <p:sldId id="1340" r:id="rId8"/>
    <p:sldId id="1348" r:id="rId9"/>
    <p:sldId id="1350" r:id="rId10"/>
    <p:sldId id="1349" r:id="rId11"/>
    <p:sldId id="1351" r:id="rId12"/>
    <p:sldId id="1352" r:id="rId13"/>
    <p:sldId id="13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7ED84-C437-461D-8607-8EFE26A3A091}" v="10" dt="2025-04-06T16:41:27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Henderson" userId="bfc4c2ccbe8ea2aa" providerId="LiveId" clId="{7574C204-1782-4E38-854B-4F6CE54A5911}"/>
    <pc:docChg chg="undo custSel addSld delSld modSld">
      <pc:chgData name="Thomas Henderson" userId="bfc4c2ccbe8ea2aa" providerId="LiveId" clId="{7574C204-1782-4E38-854B-4F6CE54A5911}" dt="2022-06-06T14:33:40.230" v="5158"/>
      <pc:docMkLst>
        <pc:docMk/>
      </pc:docMkLst>
      <pc:sldChg chg="add">
        <pc:chgData name="Thomas Henderson" userId="bfc4c2ccbe8ea2aa" providerId="LiveId" clId="{7574C204-1782-4E38-854B-4F6CE54A5911}" dt="2022-05-23T16:18:40.035" v="348"/>
        <pc:sldMkLst>
          <pc:docMk/>
          <pc:sldMk cId="2354042308" sldId="258"/>
        </pc:sldMkLst>
      </pc:sldChg>
      <pc:sldChg chg="add">
        <pc:chgData name="Thomas Henderson" userId="bfc4c2ccbe8ea2aa" providerId="LiveId" clId="{7574C204-1782-4E38-854B-4F6CE54A5911}" dt="2022-05-23T16:18:43.558" v="349"/>
        <pc:sldMkLst>
          <pc:docMk/>
          <pc:sldMk cId="1546893364" sldId="259"/>
        </pc:sldMkLst>
      </pc:sldChg>
      <pc:sldChg chg="add">
        <pc:chgData name="Thomas Henderson" userId="bfc4c2ccbe8ea2aa" providerId="LiveId" clId="{7574C204-1782-4E38-854B-4F6CE54A5911}" dt="2022-05-23T16:18:46.035" v="350"/>
        <pc:sldMkLst>
          <pc:docMk/>
          <pc:sldMk cId="3102116550" sldId="260"/>
        </pc:sldMkLst>
      </pc:sldChg>
      <pc:sldChg chg="add">
        <pc:chgData name="Thomas Henderson" userId="bfc4c2ccbe8ea2aa" providerId="LiveId" clId="{7574C204-1782-4E38-854B-4F6CE54A5911}" dt="2022-05-23T16:18:50.368" v="351"/>
        <pc:sldMkLst>
          <pc:docMk/>
          <pc:sldMk cId="2274633192" sldId="261"/>
        </pc:sldMkLst>
      </pc:sldChg>
      <pc:sldChg chg="add">
        <pc:chgData name="Thomas Henderson" userId="bfc4c2ccbe8ea2aa" providerId="LiveId" clId="{7574C204-1782-4E38-854B-4F6CE54A5911}" dt="2022-05-23T16:18:59.106" v="353"/>
        <pc:sldMkLst>
          <pc:docMk/>
          <pc:sldMk cId="793904011" sldId="263"/>
        </pc:sldMkLst>
      </pc:sldChg>
      <pc:sldChg chg="add">
        <pc:chgData name="Thomas Henderson" userId="bfc4c2ccbe8ea2aa" providerId="LiveId" clId="{7574C204-1782-4E38-854B-4F6CE54A5911}" dt="2022-05-23T16:18:53.209" v="352"/>
        <pc:sldMkLst>
          <pc:docMk/>
          <pc:sldMk cId="278726729" sldId="265"/>
        </pc:sldMkLst>
      </pc:sldChg>
      <pc:sldChg chg="add">
        <pc:chgData name="Thomas Henderson" userId="bfc4c2ccbe8ea2aa" providerId="LiveId" clId="{7574C204-1782-4E38-854B-4F6CE54A5911}" dt="2022-05-23T16:19:02.139" v="354"/>
        <pc:sldMkLst>
          <pc:docMk/>
          <pc:sldMk cId="4186819337" sldId="272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525251824" sldId="275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458008079" sldId="276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412272443" sldId="277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1474492915" sldId="278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3032655019" sldId="279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1808213222" sldId="280"/>
        </pc:sldMkLst>
      </pc:sldChg>
      <pc:sldChg chg="modSp add mod">
        <pc:chgData name="Thomas Henderson" userId="bfc4c2ccbe8ea2aa" providerId="LiveId" clId="{7574C204-1782-4E38-854B-4F6CE54A5911}" dt="2022-05-23T16:20:38.433" v="368" actId="20577"/>
        <pc:sldMkLst>
          <pc:docMk/>
          <pc:sldMk cId="677810158" sldId="288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3145803199" sldId="1259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3477520511" sldId="1261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1027850044" sldId="1262"/>
        </pc:sldMkLst>
      </pc:sldChg>
      <pc:sldChg chg="addSp delSp modSp mod">
        <pc:chgData name="Thomas Henderson" userId="bfc4c2ccbe8ea2aa" providerId="LiveId" clId="{7574C204-1782-4E38-854B-4F6CE54A5911}" dt="2022-06-06T13:12:40.920" v="5065" actId="20577"/>
        <pc:sldMkLst>
          <pc:docMk/>
          <pc:sldMk cId="4046901399" sldId="1263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1336657994" sldId="1267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1675206086" sldId="1268"/>
        </pc:sldMkLst>
      </pc:sldChg>
      <pc:sldChg chg="addSp delSp modSp mod delAnim modAnim">
        <pc:chgData name="Thomas Henderson" userId="bfc4c2ccbe8ea2aa" providerId="LiveId" clId="{7574C204-1782-4E38-854B-4F6CE54A5911}" dt="2022-05-23T16:22:30.841" v="456"/>
        <pc:sldMkLst>
          <pc:docMk/>
          <pc:sldMk cId="3150702803" sldId="1270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2999868321" sldId="1272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2532082256" sldId="1273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3096032693" sldId="1277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538297988" sldId="1278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1380699868" sldId="1279"/>
        </pc:sldMkLst>
      </pc:sldChg>
      <pc:sldChg chg="addSp delSp modSp mod">
        <pc:chgData name="Thomas Henderson" userId="bfc4c2ccbe8ea2aa" providerId="LiveId" clId="{7574C204-1782-4E38-854B-4F6CE54A5911}" dt="2022-06-05T23:06:51.279" v="4975" actId="1076"/>
        <pc:sldMkLst>
          <pc:docMk/>
          <pc:sldMk cId="416637955" sldId="1281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854809703" sldId="1282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4130004033" sldId="1283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154141386" sldId="1284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43059040" sldId="1285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1255189825" sldId="1286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134736510" sldId="1287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1594754451" sldId="1288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3269311749" sldId="1289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3667281688" sldId="1290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313575472" sldId="1291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1111071129" sldId="1299"/>
        </pc:sldMkLst>
      </pc:sldChg>
      <pc:sldChg chg="del">
        <pc:chgData name="Thomas Henderson" userId="bfc4c2ccbe8ea2aa" providerId="LiveId" clId="{7574C204-1782-4E38-854B-4F6CE54A5911}" dt="2022-05-23T16:14:30.743" v="269" actId="2696"/>
        <pc:sldMkLst>
          <pc:docMk/>
          <pc:sldMk cId="3511862362" sldId="1300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2077020912" sldId="1301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3845344086" sldId="1302"/>
        </pc:sldMkLst>
      </pc:sldChg>
      <pc:sldChg chg="del">
        <pc:chgData name="Thomas Henderson" userId="bfc4c2ccbe8ea2aa" providerId="LiveId" clId="{7574C204-1782-4E38-854B-4F6CE54A5911}" dt="2022-05-23T16:14:37.571" v="270" actId="2696"/>
        <pc:sldMkLst>
          <pc:docMk/>
          <pc:sldMk cId="3906346892" sldId="1303"/>
        </pc:sldMkLst>
      </pc:sldChg>
      <pc:sldChg chg="del">
        <pc:chgData name="Thomas Henderson" userId="bfc4c2ccbe8ea2aa" providerId="LiveId" clId="{7574C204-1782-4E38-854B-4F6CE54A5911}" dt="2022-05-23T16:14:44.897" v="271" actId="2696"/>
        <pc:sldMkLst>
          <pc:docMk/>
          <pc:sldMk cId="314554298" sldId="1304"/>
        </pc:sldMkLst>
      </pc:sldChg>
      <pc:sldChg chg="addSp delSp modSp add mod modAnim">
        <pc:chgData name="Thomas Henderson" userId="bfc4c2ccbe8ea2aa" providerId="LiveId" clId="{7574C204-1782-4E38-854B-4F6CE54A5911}" dt="2022-06-06T14:33:40.230" v="5158"/>
        <pc:sldMkLst>
          <pc:docMk/>
          <pc:sldMk cId="1306395183" sldId="1306"/>
        </pc:sldMkLst>
      </pc:sldChg>
      <pc:sldChg chg="modSp add mod">
        <pc:chgData name="Thomas Henderson" userId="bfc4c2ccbe8ea2aa" providerId="LiveId" clId="{7574C204-1782-4E38-854B-4F6CE54A5911}" dt="2022-05-23T16:13:39.454" v="252" actId="1076"/>
        <pc:sldMkLst>
          <pc:docMk/>
          <pc:sldMk cId="1965474574" sldId="1307"/>
        </pc:sldMkLst>
      </pc:sldChg>
      <pc:sldChg chg="addSp delSp modSp add mod">
        <pc:chgData name="Thomas Henderson" userId="bfc4c2ccbe8ea2aa" providerId="LiveId" clId="{7574C204-1782-4E38-854B-4F6CE54A5911}" dt="2022-05-23T16:16:37.149" v="347" actId="14100"/>
        <pc:sldMkLst>
          <pc:docMk/>
          <pc:sldMk cId="3615177250" sldId="1308"/>
        </pc:sldMkLst>
      </pc:sldChg>
      <pc:sldChg chg="addSp delSp modSp add mod">
        <pc:chgData name="Thomas Henderson" userId="bfc4c2ccbe8ea2aa" providerId="LiveId" clId="{7574C204-1782-4E38-854B-4F6CE54A5911}" dt="2022-05-23T16:26:44.013" v="513" actId="1038"/>
        <pc:sldMkLst>
          <pc:docMk/>
          <pc:sldMk cId="3092169117" sldId="1309"/>
        </pc:sldMkLst>
      </pc:sldChg>
      <pc:sldChg chg="addSp delSp modSp add mod modAnim">
        <pc:chgData name="Thomas Henderson" userId="bfc4c2ccbe8ea2aa" providerId="LiveId" clId="{7574C204-1782-4E38-854B-4F6CE54A5911}" dt="2022-06-05T23:10:19.169" v="4981"/>
        <pc:sldMkLst>
          <pc:docMk/>
          <pc:sldMk cId="4004544376" sldId="1310"/>
        </pc:sldMkLst>
      </pc:sldChg>
      <pc:sldChg chg="addSp delSp modSp add mod delAnim modAnim">
        <pc:chgData name="Thomas Henderson" userId="bfc4c2ccbe8ea2aa" providerId="LiveId" clId="{7574C204-1782-4E38-854B-4F6CE54A5911}" dt="2022-05-23T16:45:22.943" v="1994"/>
        <pc:sldMkLst>
          <pc:docMk/>
          <pc:sldMk cId="2704411337" sldId="1311"/>
        </pc:sldMkLst>
      </pc:sldChg>
      <pc:sldChg chg="addSp delSp modSp add mod delAnim">
        <pc:chgData name="Thomas Henderson" userId="bfc4c2ccbe8ea2aa" providerId="LiveId" clId="{7574C204-1782-4E38-854B-4F6CE54A5911}" dt="2022-05-23T16:50:28.946" v="2364" actId="167"/>
        <pc:sldMkLst>
          <pc:docMk/>
          <pc:sldMk cId="3696806227" sldId="1312"/>
        </pc:sldMkLst>
      </pc:sldChg>
      <pc:sldChg chg="addSp delSp modSp add mod delAnim">
        <pc:chgData name="Thomas Henderson" userId="bfc4c2ccbe8ea2aa" providerId="LiveId" clId="{7574C204-1782-4E38-854B-4F6CE54A5911}" dt="2022-05-23T16:56:24.463" v="2496" actId="1038"/>
        <pc:sldMkLst>
          <pc:docMk/>
          <pc:sldMk cId="3255750135" sldId="1313"/>
        </pc:sldMkLst>
      </pc:sldChg>
      <pc:sldChg chg="addSp delSp modSp add mod">
        <pc:chgData name="Thomas Henderson" userId="bfc4c2ccbe8ea2aa" providerId="LiveId" clId="{7574C204-1782-4E38-854B-4F6CE54A5911}" dt="2022-05-23T16:58:59.059" v="2561" actId="1076"/>
        <pc:sldMkLst>
          <pc:docMk/>
          <pc:sldMk cId="2607759659" sldId="1314"/>
        </pc:sldMkLst>
      </pc:sldChg>
      <pc:sldChg chg="addSp delSp modSp add mod">
        <pc:chgData name="Thomas Henderson" userId="bfc4c2ccbe8ea2aa" providerId="LiveId" clId="{7574C204-1782-4E38-854B-4F6CE54A5911}" dt="2022-05-23T16:59:13.363" v="2568" actId="1076"/>
        <pc:sldMkLst>
          <pc:docMk/>
          <pc:sldMk cId="1915281694" sldId="1315"/>
        </pc:sldMkLst>
      </pc:sldChg>
      <pc:sldChg chg="addSp delSp modSp add mod">
        <pc:chgData name="Thomas Henderson" userId="bfc4c2ccbe8ea2aa" providerId="LiveId" clId="{7574C204-1782-4E38-854B-4F6CE54A5911}" dt="2022-05-23T17:09:48.458" v="2630" actId="20577"/>
        <pc:sldMkLst>
          <pc:docMk/>
          <pc:sldMk cId="301400024" sldId="1316"/>
        </pc:sldMkLst>
      </pc:sldChg>
      <pc:sldChg chg="addSp delSp modSp add mod">
        <pc:chgData name="Thomas Henderson" userId="bfc4c2ccbe8ea2aa" providerId="LiveId" clId="{7574C204-1782-4E38-854B-4F6CE54A5911}" dt="2022-05-23T17:10:09.981" v="2648" actId="1076"/>
        <pc:sldMkLst>
          <pc:docMk/>
          <pc:sldMk cId="3779581852" sldId="1317"/>
        </pc:sldMkLst>
      </pc:sldChg>
      <pc:sldChg chg="addSp delSp modSp add mod">
        <pc:chgData name="Thomas Henderson" userId="bfc4c2ccbe8ea2aa" providerId="LiveId" clId="{7574C204-1782-4E38-854B-4F6CE54A5911}" dt="2022-05-23T17:10:43.966" v="2670" actId="1076"/>
        <pc:sldMkLst>
          <pc:docMk/>
          <pc:sldMk cId="3912439039" sldId="1318"/>
        </pc:sldMkLst>
      </pc:sldChg>
      <pc:sldChg chg="addSp delSp modSp add mod">
        <pc:chgData name="Thomas Henderson" userId="bfc4c2ccbe8ea2aa" providerId="LiveId" clId="{7574C204-1782-4E38-854B-4F6CE54A5911}" dt="2022-05-23T17:13:00.031" v="2780" actId="1076"/>
        <pc:sldMkLst>
          <pc:docMk/>
          <pc:sldMk cId="3124041627" sldId="1319"/>
        </pc:sldMkLst>
      </pc:sldChg>
      <pc:sldChg chg="addSp delSp modSp add mod modAnim">
        <pc:chgData name="Thomas Henderson" userId="bfc4c2ccbe8ea2aa" providerId="LiveId" clId="{7574C204-1782-4E38-854B-4F6CE54A5911}" dt="2022-06-05T23:11:29.325" v="4990" actId="20577"/>
        <pc:sldMkLst>
          <pc:docMk/>
          <pc:sldMk cId="260467373" sldId="1320"/>
        </pc:sldMkLst>
      </pc:sldChg>
      <pc:sldChg chg="addSp delSp modSp add mod delAnim modAnim">
        <pc:chgData name="Thomas Henderson" userId="bfc4c2ccbe8ea2aa" providerId="LiveId" clId="{7574C204-1782-4E38-854B-4F6CE54A5911}" dt="2022-05-23T19:00:01.139" v="3412" actId="1036"/>
        <pc:sldMkLst>
          <pc:docMk/>
          <pc:sldMk cId="1940931541" sldId="1321"/>
        </pc:sldMkLst>
      </pc:sldChg>
      <pc:sldChg chg="add del">
        <pc:chgData name="Thomas Henderson" userId="bfc4c2ccbe8ea2aa" providerId="LiveId" clId="{7574C204-1782-4E38-854B-4F6CE54A5911}" dt="2022-06-05T23:12:14.936" v="4991" actId="2696"/>
        <pc:sldMkLst>
          <pc:docMk/>
          <pc:sldMk cId="2653648855" sldId="1322"/>
        </pc:sldMkLst>
      </pc:sldChg>
      <pc:sldChg chg="addSp delSp modSp add mod delAnim">
        <pc:chgData name="Thomas Henderson" userId="bfc4c2ccbe8ea2aa" providerId="LiveId" clId="{7574C204-1782-4E38-854B-4F6CE54A5911}" dt="2022-05-23T19:01:04.731" v="3435" actId="1076"/>
        <pc:sldMkLst>
          <pc:docMk/>
          <pc:sldMk cId="3501267700" sldId="1323"/>
        </pc:sldMkLst>
      </pc:sldChg>
      <pc:sldChg chg="addSp delSp modSp add mod modAnim">
        <pc:chgData name="Thomas Henderson" userId="bfc4c2ccbe8ea2aa" providerId="LiveId" clId="{7574C204-1782-4E38-854B-4F6CE54A5911}" dt="2022-05-23T19:07:46.607" v="3509"/>
        <pc:sldMkLst>
          <pc:docMk/>
          <pc:sldMk cId="278984691" sldId="1324"/>
        </pc:sldMkLst>
      </pc:sldChg>
      <pc:sldChg chg="addSp delSp modSp add mod delAnim">
        <pc:chgData name="Thomas Henderson" userId="bfc4c2ccbe8ea2aa" providerId="LiveId" clId="{7574C204-1782-4E38-854B-4F6CE54A5911}" dt="2022-05-23T19:08:51.167" v="3600" actId="167"/>
        <pc:sldMkLst>
          <pc:docMk/>
          <pc:sldMk cId="231446311" sldId="1325"/>
        </pc:sldMkLst>
      </pc:sldChg>
      <pc:sldChg chg="addSp delSp modSp add mod">
        <pc:chgData name="Thomas Henderson" userId="bfc4c2ccbe8ea2aa" providerId="LiveId" clId="{7574C204-1782-4E38-854B-4F6CE54A5911}" dt="2022-06-05T23:12:33.655" v="4993" actId="20577"/>
        <pc:sldMkLst>
          <pc:docMk/>
          <pc:sldMk cId="2755283748" sldId="1326"/>
        </pc:sldMkLst>
      </pc:sldChg>
      <pc:sldChg chg="addSp delSp modSp add mod">
        <pc:chgData name="Thomas Henderson" userId="bfc4c2ccbe8ea2aa" providerId="LiveId" clId="{7574C204-1782-4E38-854B-4F6CE54A5911}" dt="2022-05-23T19:12:08.510" v="3685" actId="1076"/>
        <pc:sldMkLst>
          <pc:docMk/>
          <pc:sldMk cId="1840873951" sldId="1327"/>
        </pc:sldMkLst>
      </pc:sldChg>
      <pc:sldChg chg="addSp delSp modSp add mod">
        <pc:chgData name="Thomas Henderson" userId="bfc4c2ccbe8ea2aa" providerId="LiveId" clId="{7574C204-1782-4E38-854B-4F6CE54A5911}" dt="2022-05-23T19:12:40.669" v="3705" actId="20577"/>
        <pc:sldMkLst>
          <pc:docMk/>
          <pc:sldMk cId="25328798" sldId="1328"/>
        </pc:sldMkLst>
      </pc:sldChg>
      <pc:sldChg chg="addSp delSp modSp add mod">
        <pc:chgData name="Thomas Henderson" userId="bfc4c2ccbe8ea2aa" providerId="LiveId" clId="{7574C204-1782-4E38-854B-4F6CE54A5911}" dt="2022-05-23T19:19:40.247" v="3843" actId="1076"/>
        <pc:sldMkLst>
          <pc:docMk/>
          <pc:sldMk cId="4220368264" sldId="1329"/>
        </pc:sldMkLst>
      </pc:sldChg>
      <pc:sldChg chg="addSp delSp modSp add mod">
        <pc:chgData name="Thomas Henderson" userId="bfc4c2ccbe8ea2aa" providerId="LiveId" clId="{7574C204-1782-4E38-854B-4F6CE54A5911}" dt="2022-05-23T19:17:17.449" v="3810" actId="1076"/>
        <pc:sldMkLst>
          <pc:docMk/>
          <pc:sldMk cId="2273149628" sldId="1330"/>
        </pc:sldMkLst>
      </pc:sldChg>
      <pc:sldChg chg="addSp delSp modSp add mod">
        <pc:chgData name="Thomas Henderson" userId="bfc4c2ccbe8ea2aa" providerId="LiveId" clId="{7574C204-1782-4E38-854B-4F6CE54A5911}" dt="2022-05-23T19:17:37.804" v="3815" actId="1076"/>
        <pc:sldMkLst>
          <pc:docMk/>
          <pc:sldMk cId="486471825" sldId="1331"/>
        </pc:sldMkLst>
      </pc:sldChg>
      <pc:sldChg chg="add">
        <pc:chgData name="Thomas Henderson" userId="bfc4c2ccbe8ea2aa" providerId="LiveId" clId="{7574C204-1782-4E38-854B-4F6CE54A5911}" dt="2022-05-23T19:18:01.313" v="3816" actId="2890"/>
        <pc:sldMkLst>
          <pc:docMk/>
          <pc:sldMk cId="4201106521" sldId="1332"/>
        </pc:sldMkLst>
      </pc:sldChg>
      <pc:sldChg chg="addSp delSp modSp add mod modAnim">
        <pc:chgData name="Thomas Henderson" userId="bfc4c2ccbe8ea2aa" providerId="LiveId" clId="{7574C204-1782-4E38-854B-4F6CE54A5911}" dt="2022-05-23T19:26:21.140" v="3971"/>
        <pc:sldMkLst>
          <pc:docMk/>
          <pc:sldMk cId="1753110882" sldId="1333"/>
        </pc:sldMkLst>
      </pc:sldChg>
      <pc:sldChg chg="addSp delSp modSp add mod delAnim modAnim">
        <pc:chgData name="Thomas Henderson" userId="bfc4c2ccbe8ea2aa" providerId="LiveId" clId="{7574C204-1782-4E38-854B-4F6CE54A5911}" dt="2022-05-23T19:33:08.383" v="3997"/>
        <pc:sldMkLst>
          <pc:docMk/>
          <pc:sldMk cId="2091046895" sldId="1334"/>
        </pc:sldMkLst>
      </pc:sldChg>
      <pc:sldChg chg="addSp delSp modSp add mod delAnim">
        <pc:chgData name="Thomas Henderson" userId="bfc4c2ccbe8ea2aa" providerId="LiveId" clId="{7574C204-1782-4E38-854B-4F6CE54A5911}" dt="2022-05-23T19:33:35.063" v="4005" actId="1076"/>
        <pc:sldMkLst>
          <pc:docMk/>
          <pc:sldMk cId="985114698" sldId="1335"/>
        </pc:sldMkLst>
      </pc:sldChg>
      <pc:sldChg chg="addSp delSp modSp add mod">
        <pc:chgData name="Thomas Henderson" userId="bfc4c2ccbe8ea2aa" providerId="LiveId" clId="{7574C204-1782-4E38-854B-4F6CE54A5911}" dt="2022-05-23T19:41:58.429" v="4167" actId="14100"/>
        <pc:sldMkLst>
          <pc:docMk/>
          <pc:sldMk cId="3724027382" sldId="1336"/>
        </pc:sldMkLst>
      </pc:sldChg>
      <pc:sldChg chg="addSp delSp modSp add mod">
        <pc:chgData name="Thomas Henderson" userId="bfc4c2ccbe8ea2aa" providerId="LiveId" clId="{7574C204-1782-4E38-854B-4F6CE54A5911}" dt="2022-05-23T19:43:42.499" v="4188" actId="20577"/>
        <pc:sldMkLst>
          <pc:docMk/>
          <pc:sldMk cId="3412440854" sldId="1337"/>
        </pc:sldMkLst>
      </pc:sldChg>
      <pc:sldChg chg="addSp delSp modSp add mod">
        <pc:chgData name="Thomas Henderson" userId="bfc4c2ccbe8ea2aa" providerId="LiveId" clId="{7574C204-1782-4E38-854B-4F6CE54A5911}" dt="2022-05-23T19:45:26.551" v="4293" actId="1038"/>
        <pc:sldMkLst>
          <pc:docMk/>
          <pc:sldMk cId="2458749656" sldId="1338"/>
        </pc:sldMkLst>
      </pc:sldChg>
      <pc:sldChg chg="addSp delSp modSp add mod modAnim">
        <pc:chgData name="Thomas Henderson" userId="bfc4c2ccbe8ea2aa" providerId="LiveId" clId="{7574C204-1782-4E38-854B-4F6CE54A5911}" dt="2022-05-23T19:55:19.275" v="4801" actId="1076"/>
        <pc:sldMkLst>
          <pc:docMk/>
          <pc:sldMk cId="2778547382" sldId="1339"/>
        </pc:sldMkLst>
      </pc:sldChg>
      <pc:sldChg chg="addSp delSp modSp add mod delAnim">
        <pc:chgData name="Thomas Henderson" userId="bfc4c2ccbe8ea2aa" providerId="LiveId" clId="{7574C204-1782-4E38-854B-4F6CE54A5911}" dt="2022-05-24T01:43:07.343" v="4934" actId="20577"/>
        <pc:sldMkLst>
          <pc:docMk/>
          <pc:sldMk cId="3361997687" sldId="1340"/>
        </pc:sldMkLst>
      </pc:sldChg>
    </pc:docChg>
  </pc:docChgLst>
  <pc:docChgLst>
    <pc:chgData name="Tom Henderson" userId="bfc4c2ccbe8ea2aa" providerId="LiveId" clId="{6E47ED84-C437-461D-8607-8EFE26A3A091}"/>
    <pc:docChg chg="custSel addSld delSld modSld">
      <pc:chgData name="Tom Henderson" userId="bfc4c2ccbe8ea2aa" providerId="LiveId" clId="{6E47ED84-C437-461D-8607-8EFE26A3A091}" dt="2025-04-06T16:44:31.333" v="464" actId="13926"/>
      <pc:docMkLst>
        <pc:docMk/>
      </pc:docMkLst>
      <pc:sldChg chg="del">
        <pc:chgData name="Tom Henderson" userId="bfc4c2ccbe8ea2aa" providerId="LiveId" clId="{6E47ED84-C437-461D-8607-8EFE26A3A091}" dt="2025-04-06T16:24:11.751" v="158" actId="2696"/>
        <pc:sldMkLst>
          <pc:docMk/>
          <pc:sldMk cId="2354042308" sldId="258"/>
        </pc:sldMkLst>
      </pc:sldChg>
      <pc:sldChg chg="del">
        <pc:chgData name="Tom Henderson" userId="bfc4c2ccbe8ea2aa" providerId="LiveId" clId="{6E47ED84-C437-461D-8607-8EFE26A3A091}" dt="2025-04-06T16:24:16.916" v="159" actId="2696"/>
        <pc:sldMkLst>
          <pc:docMk/>
          <pc:sldMk cId="1546893364" sldId="259"/>
        </pc:sldMkLst>
      </pc:sldChg>
      <pc:sldChg chg="modSp mod">
        <pc:chgData name="Tom Henderson" userId="bfc4c2ccbe8ea2aa" providerId="LiveId" clId="{6E47ED84-C437-461D-8607-8EFE26A3A091}" dt="2025-04-06T16:25:01.060" v="179" actId="20577"/>
        <pc:sldMkLst>
          <pc:docMk/>
          <pc:sldMk cId="3102116550" sldId="260"/>
        </pc:sldMkLst>
        <pc:spChg chg="mod">
          <ac:chgData name="Tom Henderson" userId="bfc4c2ccbe8ea2aa" providerId="LiveId" clId="{6E47ED84-C437-461D-8607-8EFE26A3A091}" dt="2025-04-06T16:25:01.060" v="179" actId="20577"/>
          <ac:spMkLst>
            <pc:docMk/>
            <pc:sldMk cId="3102116550" sldId="260"/>
            <ac:spMk id="2" creationId="{86F24922-8889-4547-A906-D2E3BACB1EB0}"/>
          </ac:spMkLst>
        </pc:spChg>
      </pc:sldChg>
      <pc:sldChg chg="del">
        <pc:chgData name="Tom Henderson" userId="bfc4c2ccbe8ea2aa" providerId="LiveId" clId="{6E47ED84-C437-461D-8607-8EFE26A3A091}" dt="2025-04-06T16:25:22.475" v="180" actId="2696"/>
        <pc:sldMkLst>
          <pc:docMk/>
          <pc:sldMk cId="2274633192" sldId="261"/>
        </pc:sldMkLst>
      </pc:sldChg>
      <pc:sldChg chg="del">
        <pc:chgData name="Tom Henderson" userId="bfc4c2ccbe8ea2aa" providerId="LiveId" clId="{6E47ED84-C437-461D-8607-8EFE26A3A091}" dt="2025-04-06T16:26:22.519" v="181" actId="2696"/>
        <pc:sldMkLst>
          <pc:docMk/>
          <pc:sldMk cId="793904011" sldId="263"/>
        </pc:sldMkLst>
      </pc:sldChg>
      <pc:sldChg chg="del">
        <pc:chgData name="Tom Henderson" userId="bfc4c2ccbe8ea2aa" providerId="LiveId" clId="{6E47ED84-C437-461D-8607-8EFE26A3A091}" dt="2025-04-06T16:30:03.250" v="209" actId="2696"/>
        <pc:sldMkLst>
          <pc:docMk/>
          <pc:sldMk cId="4186819337" sldId="272"/>
        </pc:sldMkLst>
      </pc:sldChg>
      <pc:sldChg chg="delSp modSp mod delAnim">
        <pc:chgData name="Tom Henderson" userId="bfc4c2ccbe8ea2aa" providerId="LiveId" clId="{6E47ED84-C437-461D-8607-8EFE26A3A091}" dt="2025-04-06T16:23:42.204" v="156" actId="1036"/>
        <pc:sldMkLst>
          <pc:docMk/>
          <pc:sldMk cId="4046901399" sldId="1263"/>
        </pc:sldMkLst>
        <pc:spChg chg="mod">
          <ac:chgData name="Tom Henderson" userId="bfc4c2ccbe8ea2aa" providerId="LiveId" clId="{6E47ED84-C437-461D-8607-8EFE26A3A091}" dt="2025-04-06T16:21:42.960" v="139" actId="1076"/>
          <ac:spMkLst>
            <pc:docMk/>
            <pc:sldMk cId="4046901399" sldId="1263"/>
            <ac:spMk id="4" creationId="{522C4EC3-806E-9430-C9F0-5A14733A8CE3}"/>
          </ac:spMkLst>
        </pc:spChg>
        <pc:spChg chg="mod">
          <ac:chgData name="Tom Henderson" userId="bfc4c2ccbe8ea2aa" providerId="LiveId" clId="{6E47ED84-C437-461D-8607-8EFE26A3A091}" dt="2025-04-06T16:22:08.940" v="147" actId="20577"/>
          <ac:spMkLst>
            <pc:docMk/>
            <pc:sldMk cId="4046901399" sldId="1263"/>
            <ac:spMk id="6" creationId="{59049C82-E252-8916-48FA-8866F4A92D8D}"/>
          </ac:spMkLst>
        </pc:spChg>
        <pc:spChg chg="del">
          <ac:chgData name="Tom Henderson" userId="bfc4c2ccbe8ea2aa" providerId="LiveId" clId="{6E47ED84-C437-461D-8607-8EFE26A3A091}" dt="2025-04-06T16:23:37.189" v="150" actId="21"/>
          <ac:spMkLst>
            <pc:docMk/>
            <pc:sldMk cId="4046901399" sldId="1263"/>
            <ac:spMk id="7" creationId="{3F2D9AD3-78CF-15C6-85E8-E687FFE7943A}"/>
          </ac:spMkLst>
        </pc:spChg>
        <pc:spChg chg="mod">
          <ac:chgData name="Tom Henderson" userId="bfc4c2ccbe8ea2aa" providerId="LiveId" clId="{6E47ED84-C437-461D-8607-8EFE26A3A091}" dt="2025-04-06T16:23:42.204" v="156" actId="1036"/>
          <ac:spMkLst>
            <pc:docMk/>
            <pc:sldMk cId="4046901399" sldId="1263"/>
            <ac:spMk id="9" creationId="{370A26EA-D00D-4478-AD0A-ED409EED6610}"/>
          </ac:spMkLst>
        </pc:spChg>
        <pc:spChg chg="mod">
          <ac:chgData name="Tom Henderson" userId="bfc4c2ccbe8ea2aa" providerId="LiveId" clId="{6E47ED84-C437-461D-8607-8EFE26A3A091}" dt="2025-04-06T16:20:57.419" v="120" actId="20577"/>
          <ac:spMkLst>
            <pc:docMk/>
            <pc:sldMk cId="4046901399" sldId="1263"/>
            <ac:spMk id="10" creationId="{2EA5FBDC-7995-4F59-8F7E-B377F216B6A7}"/>
          </ac:spMkLst>
        </pc:spChg>
        <pc:picChg chg="mod">
          <ac:chgData name="Tom Henderson" userId="bfc4c2ccbe8ea2aa" providerId="LiveId" clId="{6E47ED84-C437-461D-8607-8EFE26A3A091}" dt="2025-04-06T16:21:59.777" v="142" actId="1076"/>
          <ac:picMkLst>
            <pc:docMk/>
            <pc:sldMk cId="4046901399" sldId="1263"/>
            <ac:picMk id="5" creationId="{D9D86321-E42A-5446-75B9-20F3CBE863C2}"/>
          </ac:picMkLst>
        </pc:picChg>
      </pc:sldChg>
      <pc:sldChg chg="del">
        <pc:chgData name="Tom Henderson" userId="bfc4c2ccbe8ea2aa" providerId="LiveId" clId="{6E47ED84-C437-461D-8607-8EFE26A3A091}" dt="2025-04-06T16:26:27.276" v="182" actId="2696"/>
        <pc:sldMkLst>
          <pc:docMk/>
          <pc:sldMk cId="3150702803" sldId="1270"/>
        </pc:sldMkLst>
      </pc:sldChg>
      <pc:sldChg chg="del">
        <pc:chgData name="Tom Henderson" userId="bfc4c2ccbe8ea2aa" providerId="LiveId" clId="{6E47ED84-C437-461D-8607-8EFE26A3A091}" dt="2025-04-06T16:24:04.874" v="157" actId="2696"/>
        <pc:sldMkLst>
          <pc:docMk/>
          <pc:sldMk cId="416637955" sldId="1281"/>
        </pc:sldMkLst>
      </pc:sldChg>
      <pc:sldChg chg="del">
        <pc:chgData name="Tom Henderson" userId="bfc4c2ccbe8ea2aa" providerId="LiveId" clId="{6E47ED84-C437-461D-8607-8EFE26A3A091}" dt="2025-04-06T16:27:15.870" v="184" actId="2696"/>
        <pc:sldMkLst>
          <pc:docMk/>
          <pc:sldMk cId="1306395183" sldId="1306"/>
        </pc:sldMkLst>
      </pc:sldChg>
      <pc:sldChg chg="del">
        <pc:chgData name="Tom Henderson" userId="bfc4c2ccbe8ea2aa" providerId="LiveId" clId="{6E47ED84-C437-461D-8607-8EFE26A3A091}" dt="2025-04-06T16:27:07.676" v="183" actId="2696"/>
        <pc:sldMkLst>
          <pc:docMk/>
          <pc:sldMk cId="1965474574" sldId="1307"/>
        </pc:sldMkLst>
      </pc:sldChg>
      <pc:sldChg chg="del">
        <pc:chgData name="Tom Henderson" userId="bfc4c2ccbe8ea2aa" providerId="LiveId" clId="{6E47ED84-C437-461D-8607-8EFE26A3A091}" dt="2025-04-06T16:27:25.695" v="185" actId="2696"/>
        <pc:sldMkLst>
          <pc:docMk/>
          <pc:sldMk cId="3615177250" sldId="1308"/>
        </pc:sldMkLst>
      </pc:sldChg>
      <pc:sldChg chg="del">
        <pc:chgData name="Tom Henderson" userId="bfc4c2ccbe8ea2aa" providerId="LiveId" clId="{6E47ED84-C437-461D-8607-8EFE26A3A091}" dt="2025-04-06T16:27:41.568" v="186" actId="2696"/>
        <pc:sldMkLst>
          <pc:docMk/>
          <pc:sldMk cId="4004544376" sldId="1310"/>
        </pc:sldMkLst>
      </pc:sldChg>
      <pc:sldChg chg="del">
        <pc:chgData name="Tom Henderson" userId="bfc4c2ccbe8ea2aa" providerId="LiveId" clId="{6E47ED84-C437-461D-8607-8EFE26A3A091}" dt="2025-04-06T16:27:44.738" v="187" actId="2696"/>
        <pc:sldMkLst>
          <pc:docMk/>
          <pc:sldMk cId="2704411337" sldId="1311"/>
        </pc:sldMkLst>
      </pc:sldChg>
      <pc:sldChg chg="del">
        <pc:chgData name="Tom Henderson" userId="bfc4c2ccbe8ea2aa" providerId="LiveId" clId="{6E47ED84-C437-461D-8607-8EFE26A3A091}" dt="2025-04-06T16:27:48.459" v="188" actId="2696"/>
        <pc:sldMkLst>
          <pc:docMk/>
          <pc:sldMk cId="3696806227" sldId="1312"/>
        </pc:sldMkLst>
      </pc:sldChg>
      <pc:sldChg chg="del">
        <pc:chgData name="Tom Henderson" userId="bfc4c2ccbe8ea2aa" providerId="LiveId" clId="{6E47ED84-C437-461D-8607-8EFE26A3A091}" dt="2025-04-06T16:27:51.690" v="189" actId="2696"/>
        <pc:sldMkLst>
          <pc:docMk/>
          <pc:sldMk cId="3255750135" sldId="1313"/>
        </pc:sldMkLst>
      </pc:sldChg>
      <pc:sldChg chg="del">
        <pc:chgData name="Tom Henderson" userId="bfc4c2ccbe8ea2aa" providerId="LiveId" clId="{6E47ED84-C437-461D-8607-8EFE26A3A091}" dt="2025-04-06T16:27:55.331" v="190" actId="2696"/>
        <pc:sldMkLst>
          <pc:docMk/>
          <pc:sldMk cId="2607759659" sldId="1314"/>
        </pc:sldMkLst>
      </pc:sldChg>
      <pc:sldChg chg="del">
        <pc:chgData name="Tom Henderson" userId="bfc4c2ccbe8ea2aa" providerId="LiveId" clId="{6E47ED84-C437-461D-8607-8EFE26A3A091}" dt="2025-04-06T16:27:59.245" v="191" actId="2696"/>
        <pc:sldMkLst>
          <pc:docMk/>
          <pc:sldMk cId="1915281694" sldId="1315"/>
        </pc:sldMkLst>
      </pc:sldChg>
      <pc:sldChg chg="del">
        <pc:chgData name="Tom Henderson" userId="bfc4c2ccbe8ea2aa" providerId="LiveId" clId="{6E47ED84-C437-461D-8607-8EFE26A3A091}" dt="2025-04-06T16:28:07.090" v="192" actId="2696"/>
        <pc:sldMkLst>
          <pc:docMk/>
          <pc:sldMk cId="301400024" sldId="1316"/>
        </pc:sldMkLst>
      </pc:sldChg>
      <pc:sldChg chg="del">
        <pc:chgData name="Tom Henderson" userId="bfc4c2ccbe8ea2aa" providerId="LiveId" clId="{6E47ED84-C437-461D-8607-8EFE26A3A091}" dt="2025-04-06T16:28:07.090" v="192" actId="2696"/>
        <pc:sldMkLst>
          <pc:docMk/>
          <pc:sldMk cId="3779581852" sldId="1317"/>
        </pc:sldMkLst>
      </pc:sldChg>
      <pc:sldChg chg="del">
        <pc:chgData name="Tom Henderson" userId="bfc4c2ccbe8ea2aa" providerId="LiveId" clId="{6E47ED84-C437-461D-8607-8EFE26A3A091}" dt="2025-04-06T16:28:07.090" v="192" actId="2696"/>
        <pc:sldMkLst>
          <pc:docMk/>
          <pc:sldMk cId="3912439039" sldId="1318"/>
        </pc:sldMkLst>
      </pc:sldChg>
      <pc:sldChg chg="del">
        <pc:chgData name="Tom Henderson" userId="bfc4c2ccbe8ea2aa" providerId="LiveId" clId="{6E47ED84-C437-461D-8607-8EFE26A3A091}" dt="2025-04-06T16:30:18.122" v="213" actId="2696"/>
        <pc:sldMkLst>
          <pc:docMk/>
          <pc:sldMk cId="3124041627" sldId="1319"/>
        </pc:sldMkLst>
      </pc:sldChg>
      <pc:sldChg chg="del">
        <pc:chgData name="Tom Henderson" userId="bfc4c2ccbe8ea2aa" providerId="LiveId" clId="{6E47ED84-C437-461D-8607-8EFE26A3A091}" dt="2025-04-06T16:30:07.826" v="210" actId="2696"/>
        <pc:sldMkLst>
          <pc:docMk/>
          <pc:sldMk cId="260467373" sldId="1320"/>
        </pc:sldMkLst>
      </pc:sldChg>
      <pc:sldChg chg="del">
        <pc:chgData name="Tom Henderson" userId="bfc4c2ccbe8ea2aa" providerId="LiveId" clId="{6E47ED84-C437-461D-8607-8EFE26A3A091}" dt="2025-04-06T16:30:11.009" v="211" actId="2696"/>
        <pc:sldMkLst>
          <pc:docMk/>
          <pc:sldMk cId="1940931541" sldId="1321"/>
        </pc:sldMkLst>
      </pc:sldChg>
      <pc:sldChg chg="del">
        <pc:chgData name="Tom Henderson" userId="bfc4c2ccbe8ea2aa" providerId="LiveId" clId="{6E47ED84-C437-461D-8607-8EFE26A3A091}" dt="2025-04-06T16:30:14.129" v="212" actId="2696"/>
        <pc:sldMkLst>
          <pc:docMk/>
          <pc:sldMk cId="3501267700" sldId="1323"/>
        </pc:sldMkLst>
      </pc:sldChg>
      <pc:sldChg chg="del">
        <pc:chgData name="Tom Henderson" userId="bfc4c2ccbe8ea2aa" providerId="LiveId" clId="{6E47ED84-C437-461D-8607-8EFE26A3A091}" dt="2025-04-06T16:28:11.125" v="193" actId="2696"/>
        <pc:sldMkLst>
          <pc:docMk/>
          <pc:sldMk cId="278984691" sldId="1324"/>
        </pc:sldMkLst>
      </pc:sldChg>
      <pc:sldChg chg="del">
        <pc:chgData name="Tom Henderson" userId="bfc4c2ccbe8ea2aa" providerId="LiveId" clId="{6E47ED84-C437-461D-8607-8EFE26A3A091}" dt="2025-04-06T16:28:14.003" v="194" actId="2696"/>
        <pc:sldMkLst>
          <pc:docMk/>
          <pc:sldMk cId="231446311" sldId="1325"/>
        </pc:sldMkLst>
      </pc:sldChg>
      <pc:sldChg chg="del">
        <pc:chgData name="Tom Henderson" userId="bfc4c2ccbe8ea2aa" providerId="LiveId" clId="{6E47ED84-C437-461D-8607-8EFE26A3A091}" dt="2025-04-06T16:28:19.017" v="195" actId="2696"/>
        <pc:sldMkLst>
          <pc:docMk/>
          <pc:sldMk cId="2755283748" sldId="1326"/>
        </pc:sldMkLst>
      </pc:sldChg>
      <pc:sldChg chg="del">
        <pc:chgData name="Tom Henderson" userId="bfc4c2ccbe8ea2aa" providerId="LiveId" clId="{6E47ED84-C437-461D-8607-8EFE26A3A091}" dt="2025-04-06T16:28:26.646" v="196" actId="2696"/>
        <pc:sldMkLst>
          <pc:docMk/>
          <pc:sldMk cId="1840873951" sldId="1327"/>
        </pc:sldMkLst>
      </pc:sldChg>
      <pc:sldChg chg="del">
        <pc:chgData name="Tom Henderson" userId="bfc4c2ccbe8ea2aa" providerId="LiveId" clId="{6E47ED84-C437-461D-8607-8EFE26A3A091}" dt="2025-04-06T16:30:24.171" v="214" actId="2696"/>
        <pc:sldMkLst>
          <pc:docMk/>
          <pc:sldMk cId="4220368264" sldId="1329"/>
        </pc:sldMkLst>
      </pc:sldChg>
      <pc:sldChg chg="del">
        <pc:chgData name="Tom Henderson" userId="bfc4c2ccbe8ea2aa" providerId="LiveId" clId="{6E47ED84-C437-461D-8607-8EFE26A3A091}" dt="2025-04-06T16:28:57.978" v="198" actId="2696"/>
        <pc:sldMkLst>
          <pc:docMk/>
          <pc:sldMk cId="2273149628" sldId="1330"/>
        </pc:sldMkLst>
      </pc:sldChg>
      <pc:sldChg chg="del">
        <pc:chgData name="Tom Henderson" userId="bfc4c2ccbe8ea2aa" providerId="LiveId" clId="{6E47ED84-C437-461D-8607-8EFE26A3A091}" dt="2025-04-06T16:29:00.733" v="199" actId="2696"/>
        <pc:sldMkLst>
          <pc:docMk/>
          <pc:sldMk cId="486471825" sldId="1331"/>
        </pc:sldMkLst>
      </pc:sldChg>
      <pc:sldChg chg="del">
        <pc:chgData name="Tom Henderson" userId="bfc4c2ccbe8ea2aa" providerId="LiveId" clId="{6E47ED84-C437-461D-8607-8EFE26A3A091}" dt="2025-04-06T16:28:55.177" v="197" actId="2696"/>
        <pc:sldMkLst>
          <pc:docMk/>
          <pc:sldMk cId="4201106521" sldId="1332"/>
        </pc:sldMkLst>
      </pc:sldChg>
      <pc:sldChg chg="del">
        <pc:chgData name="Tom Henderson" userId="bfc4c2ccbe8ea2aa" providerId="LiveId" clId="{6E47ED84-C437-461D-8607-8EFE26A3A091}" dt="2025-04-06T16:29:11.693" v="201" actId="2696"/>
        <pc:sldMkLst>
          <pc:docMk/>
          <pc:sldMk cId="1753110882" sldId="1333"/>
        </pc:sldMkLst>
      </pc:sldChg>
      <pc:sldChg chg="del">
        <pc:chgData name="Tom Henderson" userId="bfc4c2ccbe8ea2aa" providerId="LiveId" clId="{6E47ED84-C437-461D-8607-8EFE26A3A091}" dt="2025-04-06T16:29:15.268" v="202" actId="2696"/>
        <pc:sldMkLst>
          <pc:docMk/>
          <pc:sldMk cId="2091046895" sldId="1334"/>
        </pc:sldMkLst>
      </pc:sldChg>
      <pc:sldChg chg="del">
        <pc:chgData name="Tom Henderson" userId="bfc4c2ccbe8ea2aa" providerId="LiveId" clId="{6E47ED84-C437-461D-8607-8EFE26A3A091}" dt="2025-04-06T16:29:18.868" v="203" actId="2696"/>
        <pc:sldMkLst>
          <pc:docMk/>
          <pc:sldMk cId="985114698" sldId="1335"/>
        </pc:sldMkLst>
      </pc:sldChg>
      <pc:sldChg chg="del">
        <pc:chgData name="Tom Henderson" userId="bfc4c2ccbe8ea2aa" providerId="LiveId" clId="{6E47ED84-C437-461D-8607-8EFE26A3A091}" dt="2025-04-06T16:29:21.814" v="204" actId="2696"/>
        <pc:sldMkLst>
          <pc:docMk/>
          <pc:sldMk cId="3724027382" sldId="1336"/>
        </pc:sldMkLst>
      </pc:sldChg>
      <pc:sldChg chg="del">
        <pc:chgData name="Tom Henderson" userId="bfc4c2ccbe8ea2aa" providerId="LiveId" clId="{6E47ED84-C437-461D-8607-8EFE26A3A091}" dt="2025-04-06T16:29:32.427" v="206" actId="2696"/>
        <pc:sldMkLst>
          <pc:docMk/>
          <pc:sldMk cId="3412440854" sldId="1337"/>
        </pc:sldMkLst>
      </pc:sldChg>
      <pc:sldChg chg="del">
        <pc:chgData name="Tom Henderson" userId="bfc4c2ccbe8ea2aa" providerId="LiveId" clId="{6E47ED84-C437-461D-8607-8EFE26A3A091}" dt="2025-04-06T16:29:36.247" v="207" actId="2696"/>
        <pc:sldMkLst>
          <pc:docMk/>
          <pc:sldMk cId="2458749656" sldId="1338"/>
        </pc:sldMkLst>
      </pc:sldChg>
      <pc:sldChg chg="del">
        <pc:chgData name="Tom Henderson" userId="bfc4c2ccbe8ea2aa" providerId="LiveId" clId="{6E47ED84-C437-461D-8607-8EFE26A3A091}" dt="2025-04-06T16:29:39.750" v="208" actId="2696"/>
        <pc:sldMkLst>
          <pc:docMk/>
          <pc:sldMk cId="2778547382" sldId="1339"/>
        </pc:sldMkLst>
      </pc:sldChg>
      <pc:sldChg chg="del">
        <pc:chgData name="Tom Henderson" userId="bfc4c2ccbe8ea2aa" providerId="LiveId" clId="{6E47ED84-C437-461D-8607-8EFE26A3A091}" dt="2025-04-06T16:24:51.685" v="160" actId="2696"/>
        <pc:sldMkLst>
          <pc:docMk/>
          <pc:sldMk cId="2224642038" sldId="1347"/>
        </pc:sldMkLst>
      </pc:sldChg>
      <pc:sldChg chg="del">
        <pc:chgData name="Tom Henderson" userId="bfc4c2ccbe8ea2aa" providerId="LiveId" clId="{6E47ED84-C437-461D-8607-8EFE26A3A091}" dt="2025-04-06T16:29:07.628" v="200" actId="2696"/>
        <pc:sldMkLst>
          <pc:docMk/>
          <pc:sldMk cId="1483855816" sldId="1351"/>
        </pc:sldMkLst>
      </pc:sldChg>
      <pc:sldChg chg="addSp delSp modSp new mod">
        <pc:chgData name="Tom Henderson" userId="bfc4c2ccbe8ea2aa" providerId="LiveId" clId="{6E47ED84-C437-461D-8607-8EFE26A3A091}" dt="2025-04-06T16:37:33.314" v="308" actId="14100"/>
        <pc:sldMkLst>
          <pc:docMk/>
          <pc:sldMk cId="3995510348" sldId="1351"/>
        </pc:sldMkLst>
        <pc:spChg chg="add mod">
          <ac:chgData name="Tom Henderson" userId="bfc4c2ccbe8ea2aa" providerId="LiveId" clId="{6E47ED84-C437-461D-8607-8EFE26A3A091}" dt="2025-04-06T16:37:15.280" v="305" actId="20577"/>
          <ac:spMkLst>
            <pc:docMk/>
            <pc:sldMk cId="3995510348" sldId="1351"/>
            <ac:spMk id="4" creationId="{D32EAE13-D46F-DF8F-C187-75CB5E68CA46}"/>
          </ac:spMkLst>
        </pc:spChg>
        <pc:picChg chg="add mod">
          <ac:chgData name="Tom Henderson" userId="bfc4c2ccbe8ea2aa" providerId="LiveId" clId="{6E47ED84-C437-461D-8607-8EFE26A3A091}" dt="2025-04-06T16:37:30.010" v="307" actId="1076"/>
          <ac:picMkLst>
            <pc:docMk/>
            <pc:sldMk cId="3995510348" sldId="1351"/>
            <ac:picMk id="6" creationId="{8340AB57-E15A-0036-5CBC-3B5E9E39E748}"/>
          </ac:picMkLst>
        </pc:picChg>
        <pc:picChg chg="add del mod">
          <ac:chgData name="Tom Henderson" userId="bfc4c2ccbe8ea2aa" providerId="LiveId" clId="{6E47ED84-C437-461D-8607-8EFE26A3A091}" dt="2025-04-06T16:35:48.191" v="281" actId="21"/>
          <ac:picMkLst>
            <pc:docMk/>
            <pc:sldMk cId="3995510348" sldId="1351"/>
            <ac:picMk id="8" creationId="{21825902-D1A6-851B-BCB4-9D772FF2D01F}"/>
          </ac:picMkLst>
        </pc:picChg>
        <pc:picChg chg="add mod ord">
          <ac:chgData name="Tom Henderson" userId="bfc4c2ccbe8ea2aa" providerId="LiveId" clId="{6E47ED84-C437-461D-8607-8EFE26A3A091}" dt="2025-04-06T16:37:33.314" v="308" actId="14100"/>
          <ac:picMkLst>
            <pc:docMk/>
            <pc:sldMk cId="3995510348" sldId="1351"/>
            <ac:picMk id="10" creationId="{26F6DB7F-2091-944D-D62B-A0C20F1E2036}"/>
          </ac:picMkLst>
        </pc:picChg>
        <pc:picChg chg="add mod ord">
          <ac:chgData name="Tom Henderson" userId="bfc4c2ccbe8ea2aa" providerId="LiveId" clId="{6E47ED84-C437-461D-8607-8EFE26A3A091}" dt="2025-04-06T16:36:05.242" v="287" actId="1076"/>
          <ac:picMkLst>
            <pc:docMk/>
            <pc:sldMk cId="3995510348" sldId="1351"/>
            <ac:picMk id="12" creationId="{6409A69B-75C5-4B4B-60A8-64AC00DBED82}"/>
          </ac:picMkLst>
        </pc:picChg>
        <pc:picChg chg="add del mod">
          <ac:chgData name="Tom Henderson" userId="bfc4c2ccbe8ea2aa" providerId="LiveId" clId="{6E47ED84-C437-461D-8607-8EFE26A3A091}" dt="2025-04-06T16:35:47.232" v="280" actId="21"/>
          <ac:picMkLst>
            <pc:docMk/>
            <pc:sldMk cId="3995510348" sldId="1351"/>
            <ac:picMk id="14" creationId="{748E972C-A09F-3138-1C6C-7A782CCFF2C8}"/>
          </ac:picMkLst>
        </pc:picChg>
        <pc:picChg chg="add del mod">
          <ac:chgData name="Tom Henderson" userId="bfc4c2ccbe8ea2aa" providerId="LiveId" clId="{6E47ED84-C437-461D-8607-8EFE26A3A091}" dt="2025-04-06T16:35:44.563" v="279" actId="21"/>
          <ac:picMkLst>
            <pc:docMk/>
            <pc:sldMk cId="3995510348" sldId="1351"/>
            <ac:picMk id="16" creationId="{33BD0902-82B5-ED58-5211-587D58559479}"/>
          </ac:picMkLst>
        </pc:picChg>
      </pc:sldChg>
      <pc:sldChg chg="addSp delSp modSp add mod">
        <pc:chgData name="Tom Henderson" userId="bfc4c2ccbe8ea2aa" providerId="LiveId" clId="{6E47ED84-C437-461D-8607-8EFE26A3A091}" dt="2025-04-06T16:44:31.333" v="464" actId="13926"/>
        <pc:sldMkLst>
          <pc:docMk/>
          <pc:sldMk cId="675268605" sldId="1352"/>
        </pc:sldMkLst>
        <pc:spChg chg="mod">
          <ac:chgData name="Tom Henderson" userId="bfc4c2ccbe8ea2aa" providerId="LiveId" clId="{6E47ED84-C437-461D-8607-8EFE26A3A091}" dt="2025-04-06T16:38:35.588" v="331" actId="1076"/>
          <ac:spMkLst>
            <pc:docMk/>
            <pc:sldMk cId="675268605" sldId="1352"/>
            <ac:spMk id="4" creationId="{D6F7AA96-899E-9213-B2D9-4419736339A1}"/>
          </ac:spMkLst>
        </pc:spChg>
        <pc:spChg chg="add mod">
          <ac:chgData name="Tom Henderson" userId="bfc4c2ccbe8ea2aa" providerId="LiveId" clId="{6E47ED84-C437-461D-8607-8EFE26A3A091}" dt="2025-04-06T16:44:31.333" v="464" actId="13926"/>
          <ac:spMkLst>
            <pc:docMk/>
            <pc:sldMk cId="675268605" sldId="1352"/>
            <ac:spMk id="9" creationId="{E12D1DDA-3677-6553-EC56-84114FA0D129}"/>
          </ac:spMkLst>
        </pc:spChg>
        <pc:picChg chg="del">
          <ac:chgData name="Tom Henderson" userId="bfc4c2ccbe8ea2aa" providerId="LiveId" clId="{6E47ED84-C437-461D-8607-8EFE26A3A091}" dt="2025-04-06T16:38:04.235" v="312" actId="21"/>
          <ac:picMkLst>
            <pc:docMk/>
            <pc:sldMk cId="675268605" sldId="1352"/>
            <ac:picMk id="6" creationId="{D03C98C6-F1E0-A4CB-3693-B05CDD453C07}"/>
          </ac:picMkLst>
        </pc:picChg>
        <pc:picChg chg="add mod">
          <ac:chgData name="Tom Henderson" userId="bfc4c2ccbe8ea2aa" providerId="LiveId" clId="{6E47ED84-C437-461D-8607-8EFE26A3A091}" dt="2025-04-06T16:41:21.606" v="406" actId="1037"/>
          <ac:picMkLst>
            <pc:docMk/>
            <pc:sldMk cId="675268605" sldId="1352"/>
            <ac:picMk id="7" creationId="{5E4912E3-AB64-3E86-9666-1646B90BE57C}"/>
          </ac:picMkLst>
        </pc:picChg>
        <pc:picChg chg="mod">
          <ac:chgData name="Tom Henderson" userId="bfc4c2ccbe8ea2aa" providerId="LiveId" clId="{6E47ED84-C437-461D-8607-8EFE26A3A091}" dt="2025-04-06T16:39:50.634" v="338" actId="1076"/>
          <ac:picMkLst>
            <pc:docMk/>
            <pc:sldMk cId="675268605" sldId="1352"/>
            <ac:picMk id="8" creationId="{8DB674EF-E23A-E7EB-7BE1-B8A4C08160D2}"/>
          </ac:picMkLst>
        </pc:picChg>
        <pc:picChg chg="del">
          <ac:chgData name="Tom Henderson" userId="bfc4c2ccbe8ea2aa" providerId="LiveId" clId="{6E47ED84-C437-461D-8607-8EFE26A3A091}" dt="2025-04-06T16:38:01.495" v="311" actId="21"/>
          <ac:picMkLst>
            <pc:docMk/>
            <pc:sldMk cId="675268605" sldId="1352"/>
            <ac:picMk id="12" creationId="{7050F380-23FC-D949-3D66-A8994042F135}"/>
          </ac:picMkLst>
        </pc:picChg>
        <pc:picChg chg="mod">
          <ac:chgData name="Tom Henderson" userId="bfc4c2ccbe8ea2aa" providerId="LiveId" clId="{6E47ED84-C437-461D-8607-8EFE26A3A091}" dt="2025-04-06T16:38:13.682" v="314" actId="1076"/>
          <ac:picMkLst>
            <pc:docMk/>
            <pc:sldMk cId="675268605" sldId="1352"/>
            <ac:picMk id="14" creationId="{2FBC4F5D-F6AB-C7D5-B0AF-5819ABAD1171}"/>
          </ac:picMkLst>
        </pc:picChg>
        <pc:picChg chg="mod">
          <ac:chgData name="Tom Henderson" userId="bfc4c2ccbe8ea2aa" providerId="LiveId" clId="{6E47ED84-C437-461D-8607-8EFE26A3A091}" dt="2025-04-06T16:41:21.606" v="406" actId="1037"/>
          <ac:picMkLst>
            <pc:docMk/>
            <pc:sldMk cId="675268605" sldId="1352"/>
            <ac:picMk id="16" creationId="{054EB331-8204-A0E0-7766-DAA19C7EA0EF}"/>
          </ac:picMkLst>
        </pc:picChg>
      </pc:sldChg>
      <pc:sldChg chg="del">
        <pc:chgData name="Tom Henderson" userId="bfc4c2ccbe8ea2aa" providerId="LiveId" clId="{6E47ED84-C437-461D-8607-8EFE26A3A091}" dt="2025-04-06T16:29:29.275" v="205" actId="2696"/>
        <pc:sldMkLst>
          <pc:docMk/>
          <pc:sldMk cId="4036043822" sldId="1362"/>
        </pc:sldMkLst>
      </pc:sldChg>
    </pc:docChg>
  </pc:docChgLst>
  <pc:docChgLst>
    <pc:chgData name="Tom Henderson" userId="bfc4c2ccbe8ea2aa" providerId="LiveId" clId="{A7C3C10D-3D75-48B8-843C-63C03F46E0F5}"/>
    <pc:docChg chg="custSel addSld delSld modSld sldOrd">
      <pc:chgData name="Tom Henderson" userId="bfc4c2ccbe8ea2aa" providerId="LiveId" clId="{A7C3C10D-3D75-48B8-843C-63C03F46E0F5}" dt="2024-09-25T11:28:56.299" v="479" actId="2696"/>
      <pc:docMkLst>
        <pc:docMk/>
      </pc:docMkLst>
      <pc:sldChg chg="modSp">
        <pc:chgData name="Tom Henderson" userId="bfc4c2ccbe8ea2aa" providerId="LiveId" clId="{A7C3C10D-3D75-48B8-843C-63C03F46E0F5}" dt="2024-09-24T15:26:46.901" v="135" actId="20577"/>
        <pc:sldMkLst>
          <pc:docMk/>
          <pc:sldMk cId="2354042308" sldId="258"/>
        </pc:sldMkLst>
      </pc:sldChg>
      <pc:sldChg chg="ord">
        <pc:chgData name="Tom Henderson" userId="bfc4c2ccbe8ea2aa" providerId="LiveId" clId="{A7C3C10D-3D75-48B8-843C-63C03F46E0F5}" dt="2024-09-25T09:00:38.325" v="215"/>
        <pc:sldMkLst>
          <pc:docMk/>
          <pc:sldMk cId="4186819337" sldId="272"/>
        </pc:sldMkLst>
      </pc:sldChg>
      <pc:sldChg chg="modSp mod">
        <pc:chgData name="Tom Henderson" userId="bfc4c2ccbe8ea2aa" providerId="LiveId" clId="{A7C3C10D-3D75-48B8-843C-63C03F46E0F5}" dt="2024-09-25T11:10:18.876" v="384" actId="20577"/>
        <pc:sldMkLst>
          <pc:docMk/>
          <pc:sldMk cId="677810158" sldId="288"/>
        </pc:sldMkLst>
      </pc:sldChg>
      <pc:sldChg chg="add del">
        <pc:chgData name="Tom Henderson" userId="bfc4c2ccbe8ea2aa" providerId="LiveId" clId="{A7C3C10D-3D75-48B8-843C-63C03F46E0F5}" dt="2024-09-25T11:28:56.299" v="479" actId="2696"/>
        <pc:sldMkLst>
          <pc:docMk/>
          <pc:sldMk cId="445410970" sldId="325"/>
        </pc:sldMkLst>
      </pc:sldChg>
      <pc:sldChg chg="addSp modSp mod modAnim">
        <pc:chgData name="Tom Henderson" userId="bfc4c2ccbe8ea2aa" providerId="LiveId" clId="{A7C3C10D-3D75-48B8-843C-63C03F46E0F5}" dt="2024-09-25T08:58:37.625" v="213"/>
        <pc:sldMkLst>
          <pc:docMk/>
          <pc:sldMk cId="4046901399" sldId="1263"/>
        </pc:sldMkLst>
      </pc:sldChg>
      <pc:sldChg chg="modAnim">
        <pc:chgData name="Tom Henderson" userId="bfc4c2ccbe8ea2aa" providerId="LiveId" clId="{A7C3C10D-3D75-48B8-843C-63C03F46E0F5}" dt="2024-09-25T11:11:31.605" v="386"/>
        <pc:sldMkLst>
          <pc:docMk/>
          <pc:sldMk cId="1306395183" sldId="1306"/>
        </pc:sldMkLst>
      </pc:sldChg>
      <pc:sldChg chg="ord">
        <pc:chgData name="Tom Henderson" userId="bfc4c2ccbe8ea2aa" providerId="LiveId" clId="{A7C3C10D-3D75-48B8-843C-63C03F46E0F5}" dt="2024-09-25T11:13:40.897" v="392"/>
        <pc:sldMkLst>
          <pc:docMk/>
          <pc:sldMk cId="3124041627" sldId="1319"/>
        </pc:sldMkLst>
      </pc:sldChg>
      <pc:sldChg chg="ord">
        <pc:chgData name="Tom Henderson" userId="bfc4c2ccbe8ea2aa" providerId="LiveId" clId="{A7C3C10D-3D75-48B8-843C-63C03F46E0F5}" dt="2024-09-25T11:12:38.285" v="388"/>
        <pc:sldMkLst>
          <pc:docMk/>
          <pc:sldMk cId="260467373" sldId="1320"/>
        </pc:sldMkLst>
      </pc:sldChg>
      <pc:sldChg chg="ord">
        <pc:chgData name="Tom Henderson" userId="bfc4c2ccbe8ea2aa" providerId="LiveId" clId="{A7C3C10D-3D75-48B8-843C-63C03F46E0F5}" dt="2024-09-25T11:13:09.122" v="390"/>
        <pc:sldMkLst>
          <pc:docMk/>
          <pc:sldMk cId="1940931541" sldId="1321"/>
        </pc:sldMkLst>
      </pc:sldChg>
      <pc:sldChg chg="ord">
        <pc:chgData name="Tom Henderson" userId="bfc4c2ccbe8ea2aa" providerId="LiveId" clId="{A7C3C10D-3D75-48B8-843C-63C03F46E0F5}" dt="2024-09-25T11:13:09.122" v="390"/>
        <pc:sldMkLst>
          <pc:docMk/>
          <pc:sldMk cId="3501267700" sldId="1323"/>
        </pc:sldMkLst>
      </pc:sldChg>
      <pc:sldChg chg="ord">
        <pc:chgData name="Tom Henderson" userId="bfc4c2ccbe8ea2aa" providerId="LiveId" clId="{A7C3C10D-3D75-48B8-843C-63C03F46E0F5}" dt="2024-09-25T11:15:59.280" v="394"/>
        <pc:sldMkLst>
          <pc:docMk/>
          <pc:sldMk cId="4220368264" sldId="1329"/>
        </pc:sldMkLst>
      </pc:sldChg>
      <pc:sldChg chg="modSp mod">
        <pc:chgData name="Tom Henderson" userId="bfc4c2ccbe8ea2aa" providerId="LiveId" clId="{A7C3C10D-3D75-48B8-843C-63C03F46E0F5}" dt="2024-09-25T11:23:48.565" v="410" actId="20577"/>
        <pc:sldMkLst>
          <pc:docMk/>
          <pc:sldMk cId="486471825" sldId="1331"/>
        </pc:sldMkLst>
      </pc:sldChg>
      <pc:sldChg chg="addSp modSp mod">
        <pc:chgData name="Tom Henderson" userId="bfc4c2ccbe8ea2aa" providerId="LiveId" clId="{A7C3C10D-3D75-48B8-843C-63C03F46E0F5}" dt="2024-09-25T07:16:14.702" v="175" actId="20577"/>
        <pc:sldMkLst>
          <pc:docMk/>
          <pc:sldMk cId="3361997687" sldId="1340"/>
        </pc:sldMkLst>
      </pc:sldChg>
      <pc:sldChg chg="add">
        <pc:chgData name="Tom Henderson" userId="bfc4c2ccbe8ea2aa" providerId="LiveId" clId="{A7C3C10D-3D75-48B8-843C-63C03F46E0F5}" dt="2024-09-25T07:21:40.997" v="176"/>
        <pc:sldMkLst>
          <pc:docMk/>
          <pc:sldMk cId="2224642038" sldId="1347"/>
        </pc:sldMkLst>
      </pc:sldChg>
      <pc:sldChg chg="addSp modSp new mod">
        <pc:chgData name="Tom Henderson" userId="bfc4c2ccbe8ea2aa" providerId="LiveId" clId="{A7C3C10D-3D75-48B8-843C-63C03F46E0F5}" dt="2024-09-25T11:28:35.456" v="478" actId="1035"/>
        <pc:sldMkLst>
          <pc:docMk/>
          <pc:sldMk cId="2086904306" sldId="1348"/>
        </pc:sldMkLst>
      </pc:sldChg>
      <pc:sldChg chg="addSp delSp modSp new mod">
        <pc:chgData name="Tom Henderson" userId="bfc4c2ccbe8ea2aa" providerId="LiveId" clId="{A7C3C10D-3D75-48B8-843C-63C03F46E0F5}" dt="2024-09-25T09:09:31.791" v="363" actId="1076"/>
        <pc:sldMkLst>
          <pc:docMk/>
          <pc:sldMk cId="615665775" sldId="1349"/>
        </pc:sldMkLst>
      </pc:sldChg>
      <pc:sldChg chg="add">
        <pc:chgData name="Tom Henderson" userId="bfc4c2ccbe8ea2aa" providerId="LiveId" clId="{A7C3C10D-3D75-48B8-843C-63C03F46E0F5}" dt="2024-09-25T09:08:21.924" v="324"/>
        <pc:sldMkLst>
          <pc:docMk/>
          <pc:sldMk cId="665938534" sldId="1350"/>
        </pc:sldMkLst>
      </pc:sldChg>
      <pc:sldChg chg="addSp delSp modSp add mod">
        <pc:chgData name="Tom Henderson" userId="bfc4c2ccbe8ea2aa" providerId="LiveId" clId="{A7C3C10D-3D75-48B8-843C-63C03F46E0F5}" dt="2024-09-25T11:24:21.126" v="454" actId="1038"/>
        <pc:sldMkLst>
          <pc:docMk/>
          <pc:sldMk cId="1483855816" sldId="1351"/>
        </pc:sldMkLst>
      </pc:sldChg>
      <pc:sldChg chg="add">
        <pc:chgData name="Tom Henderson" userId="bfc4c2ccbe8ea2aa" providerId="LiveId" clId="{A7C3C10D-3D75-48B8-843C-63C03F46E0F5}" dt="2024-09-25T11:25:22.417" v="455"/>
        <pc:sldMkLst>
          <pc:docMk/>
          <pc:sldMk cId="4036043822" sldId="1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B850C-3811-4486-9FCE-3BCF56B6E073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7D014-3D44-4EBC-B00D-39892F956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20be516f7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20be516f7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589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8E73-0E4A-42F4-94D9-80428D351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BDE43-14EA-403D-8EDB-CF2CBCEFA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3937D-86F5-4702-90FA-C8FDE307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F4E32-EA0D-4265-A636-2E5FE83B6145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3ACA6-3EF6-4B04-AFBD-54F2A48E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44748-1BE8-4B11-B8E8-627A6D3C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4792-6039-4DE5-8906-394B398F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3F84F-CE7F-4B3D-9A08-0CE291260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E6EE-B077-441C-9D8E-4835B5E2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EBFB-F7FB-4060-9A97-CA0761CE49DB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E801-DF68-4B78-A7F2-459CCFCD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E4209-7DA8-4F8D-8718-8EC5A946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5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CA514-21B9-4EFF-ABD5-E62D98265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D91B7-68F7-459E-8ACF-C20C8AD66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7F4FD-9FE9-4F30-AC1D-F875C26F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0A4-24B5-48BB-AFC2-04A34CB9F290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132C9-F3D4-4C89-89AE-AD29F6BB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6ACC-9EE8-4C63-8A46-7F2F5F94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7C39-30D2-4253-B94D-CFF5B840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4665-6A01-4A4C-A8F7-7EC425717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C5085-6C6F-4280-830F-0C07D347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F520-5DF3-456E-9472-8D394C7BFD30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95BB-211D-442A-8C57-5FDF7E83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E9225-E77D-465E-B09A-9290A2CA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5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659-7E3A-4F3C-9904-AE1AE3FC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AD14-A1F9-4B6D-B378-9745E5EC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4D69-5E52-42E5-A1CE-F1B95CE3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8FA8-01D9-4C9A-AEF3-806F653B048F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29356-1472-4614-AA95-170AF67E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A530-8ACA-4D67-854D-A3EF2038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E4EE-0DD1-4783-9FAC-76955866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F746A-07DA-4F80-A8C0-40A6CCC84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B08E1-ED7D-4072-A85F-6A90EB915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8D0D6-9694-42C4-B883-CCAFF7707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517-7D13-4DA3-BD1F-17A3FEB4F811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AF02D-2FD8-4249-B35E-F3D9F979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AFD22-8237-4110-9748-B06668C2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455D-CBEF-4CD1-A622-C4F279BE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18557-CA03-44C5-A8DE-96014244C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C7B32-4598-4013-A25C-941045874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3F7BA-3E83-4199-BC13-9AFBD264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409794-B638-4779-88FD-F5B2B7157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43118-A43D-4D36-97BB-C6CA1171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BE1D-5AE5-4FDE-AFF6-0678AC56D33A}" type="datetime1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E8C99-4D3C-40D1-9E0D-9E005419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E5341-DAB8-4D2C-B564-57FACE04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1D28-AB70-47C3-B79B-EC62EFF3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64CDC-EBCE-4CBB-A0F3-BBEF8F8B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280A-5E8F-4C2B-BE16-F27356E6B7F9}" type="datetime1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73329-5B51-40B4-AA15-C62A1A42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38A61-A30B-443E-841F-304D03C3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7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3C609-2B90-4B84-A9F4-E972771E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353E-FB02-483F-8F10-806711012A73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04CAA-320E-4BBE-9AA7-C026A1B7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4B51-2E67-43B5-B459-19A700B8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9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3377-4556-42F7-A8E3-A0C695EC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5434-7764-4835-952D-AEA265C28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E28E2-3A92-4C10-911D-CE85A3932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66446-0903-4CE0-A0DD-8B180EA2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C66B-D686-4ADF-913E-0D76B2B9D336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D49D1-F81D-4DDB-B9E9-219B5235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2BB12-CD30-4A8D-9197-CDC28973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9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C039-9077-422B-B8ED-88824375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2E660-22CB-41D0-9195-243BA1141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B4444-D962-49F2-BC2B-EE26F14C2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B5C14-37B1-4B76-9C5A-9ED13AD8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215B-5CE4-41C6-BC13-8DF2983EA4C8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D6AB2-5773-4D12-9AE7-085CE902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0DA0F-76A9-4361-8C86-3E00D045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A1E4F-00B6-437A-B7FD-29B255CF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0F7F1-A5B2-47B8-84D1-E0F54E2CB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E107-AE16-40B8-A5EF-D83F91741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5CF88-03D9-4C3F-8832-9E67123E46DA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2E93F-19C8-4ECD-B399-D71971682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88BB2-610E-449E-A4AF-9C1996F7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B0FD-53B5-4E30-9FFF-67B17F2E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87DFB-8A00-409A-88AB-F6C48C3E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A26EA-D00D-4478-AD0A-ED409EED6610}"/>
              </a:ext>
            </a:extLst>
          </p:cNvPr>
          <p:cNvSpPr txBox="1">
            <a:spLocks/>
          </p:cNvSpPr>
          <p:nvPr/>
        </p:nvSpPr>
        <p:spPr>
          <a:xfrm>
            <a:off x="383034" y="148058"/>
            <a:ext cx="10483075" cy="1443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 The Automation of Uncrewed Aircraft Systems Traffic Management Calibration Based on Experimental Platform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5FBDC-7995-4F59-8F7E-B377F216B6A7}"/>
              </a:ext>
            </a:extLst>
          </p:cNvPr>
          <p:cNvSpPr txBox="1"/>
          <p:nvPr/>
        </p:nvSpPr>
        <p:spPr>
          <a:xfrm>
            <a:off x="6666099" y="2233302"/>
            <a:ext cx="38890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Thomas C. Henderson, David </a:t>
            </a:r>
            <a:r>
              <a:rPr lang="en-US" b="1" dirty="0" err="1">
                <a:highlight>
                  <a:srgbClr val="FFFF00"/>
                </a:highlight>
              </a:rPr>
              <a:t>Sacharny</a:t>
            </a:r>
            <a:r>
              <a:rPr lang="en-US" b="1" dirty="0">
                <a:highlight>
                  <a:srgbClr val="FFFF00"/>
                </a:highlight>
              </a:rPr>
              <a:t>,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William Raley, University of Utah</a:t>
            </a:r>
          </a:p>
          <a:p>
            <a:pPr algn="ctr"/>
            <a:endParaRPr lang="en-US" b="1" dirty="0">
              <a:highlight>
                <a:srgbClr val="FFFF00"/>
              </a:highlight>
            </a:endParaRP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Chad Mello, US Air Force Academy</a:t>
            </a:r>
          </a:p>
          <a:p>
            <a:pPr algn="ctr"/>
            <a:endParaRPr lang="en-US" b="1" dirty="0">
              <a:highlight>
                <a:srgbClr val="FFFF00"/>
              </a:highlight>
            </a:endParaRP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ICRA 2025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20 May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5FA2E-55E3-4AA1-8546-235696BA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pic>
        <p:nvPicPr>
          <p:cNvPr id="5" name="Picture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D9D86321-E42A-5446-75B9-20F3CBE8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4" y="1728302"/>
            <a:ext cx="6097773" cy="4215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49C82-E252-8916-48FA-8866F4A92D8D}"/>
              </a:ext>
            </a:extLst>
          </p:cNvPr>
          <p:cNvSpPr txBox="1"/>
          <p:nvPr/>
        </p:nvSpPr>
        <p:spPr>
          <a:xfrm>
            <a:off x="217927" y="6023771"/>
            <a:ext cx="28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Air Lanes over San Francisco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C4EC3-806E-9430-C9F0-5A14733A8CE3}"/>
              </a:ext>
            </a:extLst>
          </p:cNvPr>
          <p:cNvSpPr txBox="1"/>
          <p:nvPr/>
        </p:nvSpPr>
        <p:spPr>
          <a:xfrm>
            <a:off x="6959699" y="4884177"/>
            <a:ext cx="3301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Supported by AFWERX, USAFA &amp;</a:t>
            </a:r>
          </a:p>
          <a:p>
            <a:pPr algn="ctr"/>
            <a:r>
              <a:rPr lang="en-US" b="1" dirty="0"/>
              <a:t>Utah Dept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046901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EA4AA9-A71E-B808-C835-384A3991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CF977-7481-AF83-4B8E-AB521BE1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graph showing a diagram of a square&#10;&#10;Description automatically generated with medium confidence">
            <a:extLst>
              <a:ext uri="{FF2B5EF4-FFF2-40B4-BE49-F238E27FC236}">
                <a16:creationId xmlns:a16="http://schemas.microsoft.com/office/drawing/2014/main" id="{E0CA43AC-8409-CDB3-014F-8D268123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94" y="3013659"/>
            <a:ext cx="5198254" cy="3525253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5DFC6771-4451-B97E-547A-9AE51FB1E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55" y="1218314"/>
            <a:ext cx="5895162" cy="4421372"/>
          </a:xfrm>
          <a:prstGeom prst="rect">
            <a:avLst/>
          </a:prstGeom>
        </p:spPr>
      </p:pic>
      <p:pic>
        <p:nvPicPr>
          <p:cNvPr id="9" name="Picture 8" descr="A diagram of flight and flight&#10;&#10;Description automatically generated">
            <a:extLst>
              <a:ext uri="{FF2B5EF4-FFF2-40B4-BE49-F238E27FC236}">
                <a16:creationId xmlns:a16="http://schemas.microsoft.com/office/drawing/2014/main" id="{9C18ABF5-13A9-9A7B-B1AB-9326AEA9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97005"/>
            <a:ext cx="6308558" cy="3548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C9FAB6-3B87-33E6-B42E-66C9E60E9D72}"/>
              </a:ext>
            </a:extLst>
          </p:cNvPr>
          <p:cNvSpPr txBox="1"/>
          <p:nvPr/>
        </p:nvSpPr>
        <p:spPr>
          <a:xfrm>
            <a:off x="1299070" y="97005"/>
            <a:ext cx="2301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Single Flight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76992-E032-5EAD-1C11-28225F92DCAC}"/>
              </a:ext>
            </a:extLst>
          </p:cNvPr>
          <p:cNvSpPr txBox="1"/>
          <p:nvPr/>
        </p:nvSpPr>
        <p:spPr>
          <a:xfrm>
            <a:off x="6964397" y="72045"/>
            <a:ext cx="207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Two Flight Test</a:t>
            </a:r>
          </a:p>
        </p:txBody>
      </p:sp>
    </p:spTree>
    <p:extLst>
      <p:ext uri="{BB962C8B-B14F-4D97-AF65-F5344CB8AC3E}">
        <p14:creationId xmlns:p14="http://schemas.microsoft.com/office/powerpoint/2010/main" val="61566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able with a remote control&#10;&#10;AI-generated content may be incorrect.">
            <a:extLst>
              <a:ext uri="{FF2B5EF4-FFF2-40B4-BE49-F238E27FC236}">
                <a16:creationId xmlns:a16="http://schemas.microsoft.com/office/drawing/2014/main" id="{6409A69B-75C5-4B4B-60A8-64AC00DB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6" y="1690855"/>
            <a:ext cx="6158168" cy="3530010"/>
          </a:xfrm>
          <a:prstGeom prst="rect">
            <a:avLst/>
          </a:prstGeom>
        </p:spPr>
      </p:pic>
      <p:pic>
        <p:nvPicPr>
          <p:cNvPr id="10" name="Picture 9" descr="A red line drawing of a square&#10;&#10;AI-generated content may be incorrect.">
            <a:extLst>
              <a:ext uri="{FF2B5EF4-FFF2-40B4-BE49-F238E27FC236}">
                <a16:creationId xmlns:a16="http://schemas.microsoft.com/office/drawing/2014/main" id="{26F6DB7F-2091-944D-D62B-A0C20F1E2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58" y="6534"/>
            <a:ext cx="4219126" cy="353638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B0FD84-D8B5-5DA0-1019-20C1433C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9193B-043B-5327-6A93-BC6253F3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EAE13-D46F-DF8F-C187-75CB5E68CA46}"/>
              </a:ext>
            </a:extLst>
          </p:cNvPr>
          <p:cNvSpPr txBox="1"/>
          <p:nvPr/>
        </p:nvSpPr>
        <p:spPr>
          <a:xfrm>
            <a:off x="3370534" y="501650"/>
            <a:ext cx="430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Crazyfly</a:t>
            </a:r>
            <a:r>
              <a:rPr lang="en-US" sz="2800" b="1" dirty="0"/>
              <a:t> Calibration Results </a:t>
            </a:r>
          </a:p>
        </p:txBody>
      </p:sp>
      <p:pic>
        <p:nvPicPr>
          <p:cNvPr id="6" name="Picture 5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8340AB57-E15A-0036-5CBC-3B5E9E39E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89" y="3308169"/>
            <a:ext cx="5037150" cy="29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4D68-D86A-4B51-1E16-21E88759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line drawing of a square&#10;&#10;AI-generated content may be incorrect.">
            <a:extLst>
              <a:ext uri="{FF2B5EF4-FFF2-40B4-BE49-F238E27FC236}">
                <a16:creationId xmlns:a16="http://schemas.microsoft.com/office/drawing/2014/main" id="{D6A5FC0B-30BD-A001-F197-739614526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34" y="691051"/>
            <a:ext cx="3858731" cy="32343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98EA01-0B5A-E041-D316-CF87E130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F27C2-FCEE-9276-8CD8-18C27202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7AA96-899E-9213-B2D9-4419736339A1}"/>
              </a:ext>
            </a:extLst>
          </p:cNvPr>
          <p:cNvSpPr txBox="1"/>
          <p:nvPr/>
        </p:nvSpPr>
        <p:spPr>
          <a:xfrm>
            <a:off x="1053409" y="274321"/>
            <a:ext cx="8928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Tarot X6-based Hexacopter Calibration Results (1 Platform)</a:t>
            </a:r>
          </a:p>
        </p:txBody>
      </p:sp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8DB674EF-E23A-E7EB-7BE1-B8A4C0816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66" y="4070952"/>
            <a:ext cx="5894069" cy="2467960"/>
          </a:xfrm>
          <a:prstGeom prst="rect">
            <a:avLst/>
          </a:prstGeom>
        </p:spPr>
      </p:pic>
      <p:pic>
        <p:nvPicPr>
          <p:cNvPr id="14" name="Picture 13" descr="A diagram of a graph&#10;&#10;AI-generated content may be incorrect.">
            <a:extLst>
              <a:ext uri="{FF2B5EF4-FFF2-40B4-BE49-F238E27FC236}">
                <a16:creationId xmlns:a16="http://schemas.microsoft.com/office/drawing/2014/main" id="{2FBC4F5D-F6AB-C7D5-B0AF-5819ABAD1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52540"/>
            <a:ext cx="3618667" cy="2714000"/>
          </a:xfrm>
          <a:prstGeom prst="rect">
            <a:avLst/>
          </a:prstGeom>
        </p:spPr>
      </p:pic>
      <p:pic>
        <p:nvPicPr>
          <p:cNvPr id="16" name="Picture 15" descr="A collage of a field&#10;&#10;AI-generated content may be incorrect.">
            <a:extLst>
              <a:ext uri="{FF2B5EF4-FFF2-40B4-BE49-F238E27FC236}">
                <a16:creationId xmlns:a16="http://schemas.microsoft.com/office/drawing/2014/main" id="{054EB331-8204-A0E0-7766-DAA19C7EA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0" y="1003910"/>
            <a:ext cx="8671560" cy="2842260"/>
          </a:xfrm>
          <a:prstGeom prst="rect">
            <a:avLst/>
          </a:prstGeom>
        </p:spPr>
      </p:pic>
      <p:pic>
        <p:nvPicPr>
          <p:cNvPr id="7" name="Picture 6" descr="A aerial view of a field&#10;&#10;AI-generated content may be incorrect.">
            <a:extLst>
              <a:ext uri="{FF2B5EF4-FFF2-40B4-BE49-F238E27FC236}">
                <a16:creationId xmlns:a16="http://schemas.microsoft.com/office/drawing/2014/main" id="{5E4912E3-AB64-3E86-9666-1646B90BE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876730"/>
            <a:ext cx="4943475" cy="325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2D1DDA-3677-6553-EC56-84114FA0D129}"/>
              </a:ext>
            </a:extLst>
          </p:cNvPr>
          <p:cNvSpPr txBox="1"/>
          <p:nvPr/>
        </p:nvSpPr>
        <p:spPr>
          <a:xfrm>
            <a:off x="9104295" y="1513279"/>
            <a:ext cx="3087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 this case a UTM</a:t>
            </a:r>
          </a:p>
          <a:p>
            <a:r>
              <a:rPr lang="en-US" sz="2400" b="1" dirty="0"/>
              <a:t>Administrator could</a:t>
            </a:r>
          </a:p>
          <a:p>
            <a:r>
              <a:rPr lang="en-US" sz="2400" b="1" dirty="0">
                <a:highlight>
                  <a:srgbClr val="FFFF00"/>
                </a:highlight>
              </a:rPr>
              <a:t>choose from 4 to 6 ft</a:t>
            </a:r>
          </a:p>
          <a:p>
            <a:r>
              <a:rPr lang="en-US" sz="2400" b="1" dirty="0">
                <a:highlight>
                  <a:srgbClr val="FFFF00"/>
                </a:highlight>
              </a:rPr>
              <a:t>as the safety headway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26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87DFB-8A00-409A-88AB-F6C48C3E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13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BBADD1-ACB4-4B5E-AD56-94CB7F8A8AFC}"/>
              </a:ext>
            </a:extLst>
          </p:cNvPr>
          <p:cNvSpPr/>
          <p:nvPr/>
        </p:nvSpPr>
        <p:spPr>
          <a:xfrm>
            <a:off x="947057" y="5704114"/>
            <a:ext cx="5725886" cy="1049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83E8C-BF9E-CDE2-FAD6-A7C64F25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94E20E0-4F99-A23B-58F8-11E8D64CD3FD}"/>
              </a:ext>
            </a:extLst>
          </p:cNvPr>
          <p:cNvSpPr/>
          <p:nvPr/>
        </p:nvSpPr>
        <p:spPr>
          <a:xfrm>
            <a:off x="4757058" y="522177"/>
            <a:ext cx="5725886" cy="323387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A26EA-D00D-4478-AD0A-ED409EED6610}"/>
              </a:ext>
            </a:extLst>
          </p:cNvPr>
          <p:cNvSpPr txBox="1">
            <a:spLocks/>
          </p:cNvSpPr>
          <p:nvPr/>
        </p:nvSpPr>
        <p:spPr>
          <a:xfrm>
            <a:off x="4757058" y="1279527"/>
            <a:ext cx="5833071" cy="148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FFFF00"/>
                </a:solidFill>
              </a:rPr>
              <a:t>Questions?</a:t>
            </a: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CA6BE644-CE61-343A-D09C-DF44B679A3E9}"/>
              </a:ext>
            </a:extLst>
          </p:cNvPr>
          <p:cNvSpPr/>
          <p:nvPr/>
        </p:nvSpPr>
        <p:spPr>
          <a:xfrm>
            <a:off x="4914481" y="4226222"/>
            <a:ext cx="1758462" cy="171826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4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4922-8889-4547-A906-D2E3BACB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How to Manage 1000’s of Flights?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851AA-940C-44FA-B4D9-8BAE4CF428D7}"/>
              </a:ext>
            </a:extLst>
          </p:cNvPr>
          <p:cNvSpPr txBox="1"/>
          <p:nvPr/>
        </p:nvSpPr>
        <p:spPr>
          <a:xfrm>
            <a:off x="81884" y="1965278"/>
            <a:ext cx="35445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Our Proposal:</a:t>
            </a:r>
          </a:p>
          <a:p>
            <a:endParaRPr lang="en-US" sz="2800" b="1" dirty="0"/>
          </a:p>
          <a:p>
            <a:r>
              <a:rPr lang="en-US" sz="2800" b="1" dirty="0"/>
              <a:t>Lane-based</a:t>
            </a:r>
          </a:p>
          <a:p>
            <a:r>
              <a:rPr lang="en-US" sz="2800" b="1" dirty="0"/>
              <a:t>Strategic Deconfliction</a:t>
            </a:r>
          </a:p>
          <a:p>
            <a:r>
              <a:rPr lang="en-US" sz="2800" b="1" dirty="0"/>
              <a:t>(lanes derived from </a:t>
            </a:r>
          </a:p>
          <a:p>
            <a:r>
              <a:rPr lang="en-US" sz="2800" b="1" dirty="0"/>
              <a:t>SLC road network)</a:t>
            </a:r>
          </a:p>
        </p:txBody>
      </p:sp>
      <p:pic>
        <p:nvPicPr>
          <p:cNvPr id="4" name="Lanes">
            <a:hlinkClick r:id="" action="ppaction://media"/>
            <a:extLst>
              <a:ext uri="{FF2B5EF4-FFF2-40B4-BE49-F238E27FC236}">
                <a16:creationId xmlns:a16="http://schemas.microsoft.com/office/drawing/2014/main" id="{6E986682-4096-415C-9547-27E412D12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7574" y="1081562"/>
            <a:ext cx="6643213" cy="56476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724E3-FBE8-CA74-434E-694CAF97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A66B-09B9-E578-CE31-9919386E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0E1A-79A6-4804-BA9B-C7AD732F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942"/>
            <a:ext cx="10515600" cy="10405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Example Lane Creation</a:t>
            </a:r>
            <a:br>
              <a:rPr lang="en-US" b="1" dirty="0"/>
            </a:br>
            <a:r>
              <a:rPr lang="en-US" b="1" dirty="0"/>
              <a:t>e.g., SLC (above roads)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C4850-D713-4E3D-BD97-674B4A9A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845"/>
            <a:ext cx="12192000" cy="47562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8440-577B-0C24-724E-4C9F07D0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C5A85-3301-382D-B9B2-CF95E80C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4A90-8173-4822-A290-B3D62BCF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Summary of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DC142-D76E-4434-813F-FB8842FD2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Lane-Based Approach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Efficient Strategic Deconfliction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Analytical Tools (Estimate Occupancy, Capacity, and Delay)</a:t>
            </a:r>
          </a:p>
          <a:p>
            <a:pPr lvl="1"/>
            <a:r>
              <a:rPr lang="en-US" dirty="0">
                <a:cs typeface="Calibri"/>
              </a:rPr>
              <a:t>Simulation Tools (Individual and System Behavior Prediction)</a:t>
            </a:r>
          </a:p>
          <a:p>
            <a:pPr lvl="1"/>
            <a:r>
              <a:rPr lang="en-US" dirty="0">
                <a:cs typeface="Calibri"/>
              </a:rPr>
              <a:t>Useful Abstraction for Urban Planning </a:t>
            </a:r>
          </a:p>
          <a:p>
            <a:pPr lvl="2"/>
            <a:r>
              <a:rPr lang="en-US" dirty="0">
                <a:cs typeface="Calibri"/>
              </a:rPr>
              <a:t>Has potential to impact UAM planning approach: Infrastructure Placement, Contingency Sites, Noise Estimation, Accessibility, etc.</a:t>
            </a:r>
          </a:p>
          <a:p>
            <a:r>
              <a:rPr lang="en-US" dirty="0">
                <a:cs typeface="Calibri"/>
              </a:rPr>
              <a:t>Intelligent UAS Agents</a:t>
            </a:r>
          </a:p>
          <a:p>
            <a:r>
              <a:rPr lang="en-US" dirty="0">
                <a:cs typeface="Calibri"/>
              </a:rPr>
              <a:t>Informed Traffic Management Policies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59E7E-52C8-8530-6480-621E13BB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24B07-B140-F16A-ACB4-ADA42017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87DFB-8A00-409A-88AB-F6C48C3E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A26EA-D00D-4478-AD0A-ED409EED6610}"/>
              </a:ext>
            </a:extLst>
          </p:cNvPr>
          <p:cNvSpPr txBox="1">
            <a:spLocks/>
          </p:cNvSpPr>
          <p:nvPr/>
        </p:nvSpPr>
        <p:spPr>
          <a:xfrm>
            <a:off x="815653" y="-2536"/>
            <a:ext cx="10483075" cy="773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 UAS Air Traffic Operations Center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31AB3-301B-5DBD-1390-F2BD98F7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pic>
        <p:nvPicPr>
          <p:cNvPr id="7" name="Picture 6" descr="A picture containing text, tree, indoor, computer&#10;&#10;Description automatically generated">
            <a:extLst>
              <a:ext uri="{FF2B5EF4-FFF2-40B4-BE49-F238E27FC236}">
                <a16:creationId xmlns:a16="http://schemas.microsoft.com/office/drawing/2014/main" id="{DD7E5B85-44AB-6737-8852-A017D4E0D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88" y="1113256"/>
            <a:ext cx="7828768" cy="52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6A0CEDDA-2CDD-7840-71C0-CCE44FD1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284314"/>
            <a:ext cx="5488478" cy="61589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87DFB-8A00-409A-88AB-F6C48C3E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A26EA-D00D-4478-AD0A-ED409EED6610}"/>
              </a:ext>
            </a:extLst>
          </p:cNvPr>
          <p:cNvSpPr txBox="1">
            <a:spLocks/>
          </p:cNvSpPr>
          <p:nvPr/>
        </p:nvSpPr>
        <p:spPr>
          <a:xfrm>
            <a:off x="4038600" y="1923761"/>
            <a:ext cx="7573332" cy="102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 FNSD vs. LBSD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31AB3-301B-5DBD-1390-F2BD98F7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</p:spTree>
    <p:extLst>
      <p:ext uri="{BB962C8B-B14F-4D97-AF65-F5344CB8AC3E}">
        <p14:creationId xmlns:p14="http://schemas.microsoft.com/office/powerpoint/2010/main" val="2532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87DFB-8A00-409A-88AB-F6C48C3E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0A26EA-D00D-4478-AD0A-ED409EED6610}"/>
              </a:ext>
            </a:extLst>
          </p:cNvPr>
          <p:cNvSpPr txBox="1">
            <a:spLocks/>
          </p:cNvSpPr>
          <p:nvPr/>
        </p:nvSpPr>
        <p:spPr>
          <a:xfrm>
            <a:off x="2060525" y="-8837"/>
            <a:ext cx="7573332" cy="86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Lane-Based UAS Traffic Management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31AB3-301B-5DBD-1390-F2BD98F7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25E7B-E5A3-EB74-689E-C375AA44A79A}"/>
              </a:ext>
            </a:extLst>
          </p:cNvPr>
          <p:cNvSpPr txBox="1"/>
          <p:nvPr/>
        </p:nvSpPr>
        <p:spPr>
          <a:xfrm>
            <a:off x="348517" y="1397675"/>
            <a:ext cx="59109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“Lane-Based Large-Scale UAS Traffic Management,”</a:t>
            </a:r>
          </a:p>
          <a:p>
            <a:r>
              <a:rPr lang="en-US" dirty="0"/>
              <a:t>  D. </a:t>
            </a:r>
            <a:r>
              <a:rPr lang="en-US" dirty="0" err="1"/>
              <a:t>Sacharny</a:t>
            </a:r>
            <a:r>
              <a:rPr lang="en-US" dirty="0"/>
              <a:t>, T. Henderson and V. Marston, </a:t>
            </a:r>
          </a:p>
          <a:p>
            <a:r>
              <a:rPr lang="en-US" dirty="0"/>
              <a:t>  IEEE Trans – Intelligent Transportation Systems</a:t>
            </a:r>
          </a:p>
          <a:p>
            <a:endParaRPr lang="en-US" dirty="0"/>
          </a:p>
          <a:p>
            <a:r>
              <a:rPr lang="en-US" dirty="0"/>
              <a:t>Lane-Based Unmanned Aircraft Systems Traffic Management,</a:t>
            </a:r>
          </a:p>
          <a:p>
            <a:r>
              <a:rPr lang="en-US" dirty="0"/>
              <a:t>David </a:t>
            </a:r>
            <a:r>
              <a:rPr lang="en-US" dirty="0" err="1"/>
              <a:t>Sacharny</a:t>
            </a:r>
            <a:r>
              <a:rPr lang="en-US" dirty="0"/>
              <a:t> and Thomas C. Henderson, </a:t>
            </a:r>
          </a:p>
          <a:p>
            <a:r>
              <a:rPr lang="en-US" dirty="0"/>
              <a:t>Springer-Verlag, Summer, 2022.</a:t>
            </a:r>
          </a:p>
          <a:p>
            <a:endParaRPr lang="en-US" dirty="0"/>
          </a:p>
          <a:p>
            <a:r>
              <a:rPr lang="en-US" dirty="0"/>
              <a:t>And several conference papers</a:t>
            </a:r>
          </a:p>
        </p:txBody>
      </p:sp>
      <p:pic>
        <p:nvPicPr>
          <p:cNvPr id="6" name="Picture 5" descr="A book cover of a drone&#10;&#10;Description automatically generated">
            <a:extLst>
              <a:ext uri="{FF2B5EF4-FFF2-40B4-BE49-F238E27FC236}">
                <a16:creationId xmlns:a16="http://schemas.microsoft.com/office/drawing/2014/main" id="{F3FA611E-6D6F-51B5-484E-C608407A9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999111"/>
            <a:ext cx="3947160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9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07D42E-662A-0C84-45A9-0B17D2D0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4B958-0C32-35FF-7260-05806318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0FD-53B5-4E30-9FFF-67B17F2E563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AFE790A-C8A1-CE68-4D96-F26452A7C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2" y="1201994"/>
            <a:ext cx="5387340" cy="4949234"/>
          </a:xfrm>
          <a:prstGeom prst="rect">
            <a:avLst/>
          </a:prstGeom>
        </p:spPr>
      </p:pic>
      <p:pic>
        <p:nvPicPr>
          <p:cNvPr id="7" name="Picture 6" descr="A aerial view of a field&#10;&#10;Description automatically generated">
            <a:extLst>
              <a:ext uri="{FF2B5EF4-FFF2-40B4-BE49-F238E27FC236}">
                <a16:creationId xmlns:a16="http://schemas.microsoft.com/office/drawing/2014/main" id="{31756C0F-7958-E303-4628-CA65A72F1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26" y="523220"/>
            <a:ext cx="4943475" cy="2781300"/>
          </a:xfrm>
          <a:prstGeom prst="rect">
            <a:avLst/>
          </a:prstGeom>
        </p:spPr>
      </p:pic>
      <p:pic>
        <p:nvPicPr>
          <p:cNvPr id="9" name="Picture 8" descr="A large grassy field with hills in the background&#10;&#10;Description automatically generated">
            <a:extLst>
              <a:ext uri="{FF2B5EF4-FFF2-40B4-BE49-F238E27FC236}">
                <a16:creationId xmlns:a16="http://schemas.microsoft.com/office/drawing/2014/main" id="{F16B8054-1935-E267-B413-CF512E170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124326"/>
            <a:ext cx="4114800" cy="3088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71E34-C0FD-2E21-AEDC-67E63A689CCD}"/>
              </a:ext>
            </a:extLst>
          </p:cNvPr>
          <p:cNvSpPr txBox="1"/>
          <p:nvPr/>
        </p:nvSpPr>
        <p:spPr>
          <a:xfrm>
            <a:off x="1081764" y="0"/>
            <a:ext cx="880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UTM Parameter Calibration Tests at US Air Force Academy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9E0EE-09B5-A941-1844-8F42400046C4}"/>
              </a:ext>
            </a:extLst>
          </p:cNvPr>
          <p:cNvSpPr/>
          <p:nvPr/>
        </p:nvSpPr>
        <p:spPr>
          <a:xfrm>
            <a:off x="7655689" y="4462792"/>
            <a:ext cx="497711" cy="365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5840D6-6805-2DDF-31D7-C20A92E61114}"/>
              </a:ext>
            </a:extLst>
          </p:cNvPr>
          <p:cNvSpPr/>
          <p:nvPr/>
        </p:nvSpPr>
        <p:spPr>
          <a:xfrm>
            <a:off x="10180902" y="4474316"/>
            <a:ext cx="497711" cy="365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0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2"/>
          <p:cNvSpPr txBox="1">
            <a:spLocks noGrp="1"/>
          </p:cNvSpPr>
          <p:nvPr>
            <p:ph type="title"/>
          </p:nvPr>
        </p:nvSpPr>
        <p:spPr>
          <a:xfrm>
            <a:off x="838200" y="696304"/>
            <a:ext cx="10515600" cy="769973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 algn="ctr"/>
            <a: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  <a:t>Validate Lane Network in Practice through Experiments</a:t>
            </a:r>
            <a:br>
              <a:rPr lang="en-US" sz="3733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dirty="0"/>
          </a:p>
        </p:txBody>
      </p:sp>
      <p:sp>
        <p:nvSpPr>
          <p:cNvPr id="1022" name="Google Shape;1022;p82"/>
          <p:cNvSpPr txBox="1">
            <a:spLocks noGrp="1"/>
          </p:cNvSpPr>
          <p:nvPr>
            <p:ph type="body" idx="1"/>
          </p:nvPr>
        </p:nvSpPr>
        <p:spPr>
          <a:xfrm>
            <a:off x="377060" y="1081291"/>
            <a:ext cx="10710333" cy="5445389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186262" indent="0">
              <a:buNone/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Complex Single UAS Tests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6262" indent="0">
              <a:buNone/>
            </a:pPr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6262" indent="0">
              <a:buNone/>
            </a:pPr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3" name="Google Shape;1023;p82"/>
          <p:cNvSpPr txBox="1">
            <a:spLocks noGrp="1"/>
          </p:cNvSpPr>
          <p:nvPr>
            <p:ph type="sldNum" idx="12"/>
          </p:nvPr>
        </p:nvSpPr>
        <p:spPr>
          <a:xfrm>
            <a:off x="9282133" y="6536000"/>
            <a:ext cx="2743200" cy="36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14019-2CF4-AC23-E0B6-E8D162BBF8ED}"/>
              </a:ext>
            </a:extLst>
          </p:cNvPr>
          <p:cNvSpPr/>
          <p:nvPr/>
        </p:nvSpPr>
        <p:spPr>
          <a:xfrm>
            <a:off x="95390" y="6554646"/>
            <a:ext cx="1117489" cy="240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B1C04-A3A4-9B1E-7BEA-55EC7BD99EC1}"/>
              </a:ext>
            </a:extLst>
          </p:cNvPr>
          <p:cNvSpPr/>
          <p:nvPr/>
        </p:nvSpPr>
        <p:spPr>
          <a:xfrm>
            <a:off x="5423759" y="6536001"/>
            <a:ext cx="1372152" cy="248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rgbClr val="002060"/>
                </a:solidFill>
              </a:rPr>
              <a:t>IMCOM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E3FF3-153A-78DD-9AC6-C3CA98D47D3B}"/>
              </a:ext>
            </a:extLst>
          </p:cNvPr>
          <p:cNvSpPr/>
          <p:nvPr/>
        </p:nvSpPr>
        <p:spPr>
          <a:xfrm>
            <a:off x="5305777" y="6554645"/>
            <a:ext cx="1644723" cy="346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SFFP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1123E-663D-E15C-F257-047D9268E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75" y="1589696"/>
            <a:ext cx="812292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9EC6E-4A1D-3E3A-6B86-481B5AB1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Henderson          University of Utah         ICRA 2025</a:t>
            </a:r>
          </a:p>
        </p:txBody>
      </p:sp>
    </p:spTree>
    <p:extLst>
      <p:ext uri="{BB962C8B-B14F-4D97-AF65-F5344CB8AC3E}">
        <p14:creationId xmlns:p14="http://schemas.microsoft.com/office/powerpoint/2010/main" val="665938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107328</TotalTime>
  <Words>385</Words>
  <Application>Microsoft Office PowerPoint</Application>
  <PresentationFormat>Widescreen</PresentationFormat>
  <Paragraphs>81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How to Manage 1000’s of Flights?</vt:lpstr>
      <vt:lpstr>Example Lane Creation e.g., SLC (above roads)</vt:lpstr>
      <vt:lpstr>Summary of Contributions</vt:lpstr>
      <vt:lpstr>PowerPoint Presentation</vt:lpstr>
      <vt:lpstr>PowerPoint Presentation</vt:lpstr>
      <vt:lpstr>PowerPoint Presentation</vt:lpstr>
      <vt:lpstr>PowerPoint Presentation</vt:lpstr>
      <vt:lpstr>Validate Lane Network in Practice through Experiments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3100: Chapter 3 Turing Machines</dc:title>
  <dc:creator>Thomas Henderson</dc:creator>
  <cp:lastModifiedBy>Tom Henderson</cp:lastModifiedBy>
  <cp:revision>7</cp:revision>
  <dcterms:created xsi:type="dcterms:W3CDTF">2021-02-25T18:21:11Z</dcterms:created>
  <dcterms:modified xsi:type="dcterms:W3CDTF">2025-04-06T16:44:33Z</dcterms:modified>
</cp:coreProperties>
</file>