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992" r:id="rId2"/>
    <p:sldId id="1187" r:id="rId3"/>
    <p:sldId id="1105" r:id="rId4"/>
    <p:sldId id="1182" r:id="rId5"/>
    <p:sldId id="1185" r:id="rId6"/>
    <p:sldId id="118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333399"/>
    <a:srgbClr val="000099"/>
    <a:srgbClr val="FFFFFF"/>
    <a:srgbClr val="FF0000"/>
    <a:srgbClr val="FF0066"/>
    <a:srgbClr val="FFFF00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9A0C9-2178-41A3-8274-1C753C2964C8}" v="100" dt="2024-10-30T15:10:48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5" autoAdjust="0"/>
    <p:restoredTop sz="96284" autoAdjust="0"/>
  </p:normalViewPr>
  <p:slideViewPr>
    <p:cSldViewPr>
      <p:cViewPr varScale="1">
        <p:scale>
          <a:sx n="66" d="100"/>
          <a:sy n="66" d="100"/>
        </p:scale>
        <p:origin x="8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enderson" userId="bfc4c2ccbe8ea2aa" providerId="LiveId" clId="{BBC1CDAB-08BA-4D40-922B-AB22708CB873}"/>
    <pc:docChg chg="custSel addSld modSld">
      <pc:chgData name="Thomas Henderson" userId="bfc4c2ccbe8ea2aa" providerId="LiveId" clId="{BBC1CDAB-08BA-4D40-922B-AB22708CB873}" dt="2022-08-30T14:23:11.158" v="114" actId="20577"/>
      <pc:docMkLst>
        <pc:docMk/>
      </pc:docMkLst>
      <pc:sldChg chg="delSp modSp mod delAnim">
        <pc:chgData name="Thomas Henderson" userId="bfc4c2ccbe8ea2aa" providerId="LiveId" clId="{BBC1CDAB-08BA-4D40-922B-AB22708CB873}" dt="2022-08-30T14:23:04.224" v="110" actId="21"/>
        <pc:sldMkLst>
          <pc:docMk/>
          <pc:sldMk cId="0" sldId="992"/>
        </pc:sldMkLst>
        <pc:spChg chg="del mod">
          <ac:chgData name="Thomas Henderson" userId="bfc4c2ccbe8ea2aa" providerId="LiveId" clId="{BBC1CDAB-08BA-4D40-922B-AB22708CB873}" dt="2022-08-30T14:22:58.918" v="108" actId="21"/>
          <ac:spMkLst>
            <pc:docMk/>
            <pc:sldMk cId="0" sldId="992"/>
            <ac:spMk id="2" creationId="{00000000-0000-0000-0000-000000000000}"/>
          </ac:spMkLst>
        </pc:spChg>
        <pc:spChg chg="del mod">
          <ac:chgData name="Thomas Henderson" userId="bfc4c2ccbe8ea2aa" providerId="LiveId" clId="{BBC1CDAB-08BA-4D40-922B-AB22708CB873}" dt="2022-08-30T14:23:04.224" v="110" actId="21"/>
          <ac:spMkLst>
            <pc:docMk/>
            <pc:sldMk cId="0" sldId="992"/>
            <ac:spMk id="3" creationId="{00000000-0000-0000-0000-000000000000}"/>
          </ac:spMkLst>
        </pc:spChg>
        <pc:spChg chg="del">
          <ac:chgData name="Thomas Henderson" userId="bfc4c2ccbe8ea2aa" providerId="LiveId" clId="{BBC1CDAB-08BA-4D40-922B-AB22708CB873}" dt="2022-08-30T14:23:00.359" v="109" actId="21"/>
          <ac:spMkLst>
            <pc:docMk/>
            <pc:sldMk cId="0" sldId="992"/>
            <ac:spMk id="4" creationId="{F90E1ECF-03AF-4F69-89E6-C7211002C6B7}"/>
          </ac:spMkLst>
        </pc:spChg>
        <pc:spChg chg="del">
          <ac:chgData name="Thomas Henderson" userId="bfc4c2ccbe8ea2aa" providerId="LiveId" clId="{BBC1CDAB-08BA-4D40-922B-AB22708CB873}" dt="2022-08-29T19:11:11.905" v="105" actId="21"/>
          <ac:spMkLst>
            <pc:docMk/>
            <pc:sldMk cId="0" sldId="992"/>
            <ac:spMk id="3077" creationId="{00000000-0000-0000-0000-000000000000}"/>
          </ac:spMkLst>
        </pc:spChg>
      </pc:sldChg>
      <pc:sldChg chg="delSp modSp mod">
        <pc:chgData name="Thomas Henderson" userId="bfc4c2ccbe8ea2aa" providerId="LiveId" clId="{BBC1CDAB-08BA-4D40-922B-AB22708CB873}" dt="2022-08-29T19:10:39.380" v="104" actId="21"/>
        <pc:sldMkLst>
          <pc:docMk/>
          <pc:sldMk cId="1805165202" sldId="1105"/>
        </pc:sldMkLst>
        <pc:spChg chg="del">
          <ac:chgData name="Thomas Henderson" userId="bfc4c2ccbe8ea2aa" providerId="LiveId" clId="{BBC1CDAB-08BA-4D40-922B-AB22708CB873}" dt="2022-08-29T19:10:39.380" v="104" actId="21"/>
          <ac:spMkLst>
            <pc:docMk/>
            <pc:sldMk cId="1805165202" sldId="1105"/>
            <ac:spMk id="13" creationId="{00000000-0000-0000-0000-000000000000}"/>
          </ac:spMkLst>
        </pc:spChg>
        <pc:spChg chg="mod">
          <ac:chgData name="Thomas Henderson" userId="bfc4c2ccbe8ea2aa" providerId="LiveId" clId="{BBC1CDAB-08BA-4D40-922B-AB22708CB873}" dt="2022-08-29T01:52:06.873" v="39" actId="5793"/>
          <ac:spMkLst>
            <pc:docMk/>
            <pc:sldMk cId="1805165202" sldId="1105"/>
            <ac:spMk id="14" creationId="{EA4A0B49-B1D1-4DB3-A5E8-2BAD889538BD}"/>
          </ac:spMkLst>
        </pc:spChg>
        <pc:spChg chg="mod">
          <ac:chgData name="Thomas Henderson" userId="bfc4c2ccbe8ea2aa" providerId="LiveId" clId="{BBC1CDAB-08BA-4D40-922B-AB22708CB873}" dt="2022-08-29T01:52:48.826" v="56" actId="14100"/>
          <ac:spMkLst>
            <pc:docMk/>
            <pc:sldMk cId="1805165202" sldId="1105"/>
            <ac:spMk id="15" creationId="{72B9C0E0-6049-459E-98F8-D3A3ECC1EDF3}"/>
          </ac:spMkLst>
        </pc:spChg>
      </pc:sldChg>
      <pc:sldChg chg="addSp delSp modSp mod">
        <pc:chgData name="Thomas Henderson" userId="bfc4c2ccbe8ea2aa" providerId="LiveId" clId="{BBC1CDAB-08BA-4D40-922B-AB22708CB873}" dt="2022-08-29T01:55:51.306" v="89" actId="21"/>
        <pc:sldMkLst>
          <pc:docMk/>
          <pc:sldMk cId="1641840352" sldId="1185"/>
        </pc:sldMkLst>
        <pc:spChg chg="add del mod">
          <ac:chgData name="Thomas Henderson" userId="bfc4c2ccbe8ea2aa" providerId="LiveId" clId="{BBC1CDAB-08BA-4D40-922B-AB22708CB873}" dt="2022-08-29T01:55:51.306" v="89" actId="21"/>
          <ac:spMkLst>
            <pc:docMk/>
            <pc:sldMk cId="1641840352" sldId="1185"/>
            <ac:spMk id="2" creationId="{94002C9D-8372-9564-4B8D-D3F3CDA72C53}"/>
          </ac:spMkLst>
        </pc:spChg>
        <pc:spChg chg="mod">
          <ac:chgData name="Thomas Henderson" userId="bfc4c2ccbe8ea2aa" providerId="LiveId" clId="{BBC1CDAB-08BA-4D40-922B-AB22708CB873}" dt="2022-08-29T01:53:40.654" v="80" actId="1076"/>
          <ac:spMkLst>
            <pc:docMk/>
            <pc:sldMk cId="1641840352" sldId="1185"/>
            <ac:spMk id="36" creationId="{B13805F3-8BD8-4AFE-A531-FBC9A029BF37}"/>
          </ac:spMkLst>
        </pc:spChg>
        <pc:spChg chg="mod">
          <ac:chgData name="Thomas Henderson" userId="bfc4c2ccbe8ea2aa" providerId="LiveId" clId="{BBC1CDAB-08BA-4D40-922B-AB22708CB873}" dt="2022-08-29T01:53:47.562" v="81" actId="1076"/>
          <ac:spMkLst>
            <pc:docMk/>
            <pc:sldMk cId="1641840352" sldId="1185"/>
            <ac:spMk id="37" creationId="{86D017C1-B734-4EA8-BA63-58A51CB463B0}"/>
          </ac:spMkLst>
        </pc:spChg>
      </pc:sldChg>
      <pc:sldChg chg="addSp delSp modSp new mod">
        <pc:chgData name="Thomas Henderson" userId="bfc4c2ccbe8ea2aa" providerId="LiveId" clId="{BBC1CDAB-08BA-4D40-922B-AB22708CB873}" dt="2022-08-29T01:57:06.485" v="103" actId="14100"/>
        <pc:sldMkLst>
          <pc:docMk/>
          <pc:sldMk cId="2570886179" sldId="1186"/>
        </pc:sldMkLst>
        <pc:spChg chg="add del mod">
          <ac:chgData name="Thomas Henderson" userId="bfc4c2ccbe8ea2aa" providerId="LiveId" clId="{BBC1CDAB-08BA-4D40-922B-AB22708CB873}" dt="2022-08-29T01:56:40.253" v="101"/>
          <ac:spMkLst>
            <pc:docMk/>
            <pc:sldMk cId="2570886179" sldId="1186"/>
            <ac:spMk id="4" creationId="{184B87AC-0352-264E-E17F-AF7A365383FE}"/>
          </ac:spMkLst>
        </pc:spChg>
        <pc:spChg chg="add mod">
          <ac:chgData name="Thomas Henderson" userId="bfc4c2ccbe8ea2aa" providerId="LiveId" clId="{BBC1CDAB-08BA-4D40-922B-AB22708CB873}" dt="2022-08-29T01:57:06.485" v="103" actId="14100"/>
          <ac:spMkLst>
            <pc:docMk/>
            <pc:sldMk cId="2570886179" sldId="1186"/>
            <ac:spMk id="6" creationId="{644BF54A-B9DF-A6A2-74C6-E9AA6414C0D9}"/>
          </ac:spMkLst>
        </pc:spChg>
      </pc:sldChg>
      <pc:sldChg chg="modSp add mod">
        <pc:chgData name="Thomas Henderson" userId="bfc4c2ccbe8ea2aa" providerId="LiveId" clId="{BBC1CDAB-08BA-4D40-922B-AB22708CB873}" dt="2022-08-30T14:23:11.158" v="114" actId="20577"/>
        <pc:sldMkLst>
          <pc:docMk/>
          <pc:sldMk cId="2356793292" sldId="1187"/>
        </pc:sldMkLst>
        <pc:spChg chg="mod">
          <ac:chgData name="Thomas Henderson" userId="bfc4c2ccbe8ea2aa" providerId="LiveId" clId="{BBC1CDAB-08BA-4D40-922B-AB22708CB873}" dt="2022-08-30T14:23:11.158" v="114" actId="20577"/>
          <ac:spMkLst>
            <pc:docMk/>
            <pc:sldMk cId="2356793292" sldId="1187"/>
            <ac:spMk id="3" creationId="{00000000-0000-0000-0000-000000000000}"/>
          </ac:spMkLst>
        </pc:spChg>
      </pc:sldChg>
    </pc:docChg>
  </pc:docChgLst>
  <pc:docChgLst>
    <pc:chgData name="Tom Henderson" userId="bfc4c2ccbe8ea2aa" providerId="LiveId" clId="{7E09A0C9-2178-41A3-8274-1C753C2964C8}"/>
    <pc:docChg chg="custSel modSld">
      <pc:chgData name="Tom Henderson" userId="bfc4c2ccbe8ea2aa" providerId="LiveId" clId="{7E09A0C9-2178-41A3-8274-1C753C2964C8}" dt="2024-10-30T15:10:48.901" v="613"/>
      <pc:docMkLst>
        <pc:docMk/>
      </pc:docMkLst>
      <pc:sldChg chg="addSp delSp modSp mod delAnim modAnim">
        <pc:chgData name="Tom Henderson" userId="bfc4c2ccbe8ea2aa" providerId="LiveId" clId="{7E09A0C9-2178-41A3-8274-1C753C2964C8}" dt="2024-10-30T15:10:48.901" v="613"/>
        <pc:sldMkLst>
          <pc:docMk/>
          <pc:sldMk cId="1805165202" sldId="1105"/>
        </pc:sldMkLst>
        <pc:spChg chg="add mod">
          <ac:chgData name="Tom Henderson" userId="bfc4c2ccbe8ea2aa" providerId="LiveId" clId="{7E09A0C9-2178-41A3-8274-1C753C2964C8}" dt="2024-10-30T15:10:19.519" v="611" actId="1035"/>
          <ac:spMkLst>
            <pc:docMk/>
            <pc:sldMk cId="1805165202" sldId="1105"/>
            <ac:spMk id="4" creationId="{592AB1E9-5B43-A39C-12BC-580DBF72AEE4}"/>
          </ac:spMkLst>
        </pc:spChg>
        <pc:spChg chg="del">
          <ac:chgData name="Tom Henderson" userId="bfc4c2ccbe8ea2aa" providerId="LiveId" clId="{7E09A0C9-2178-41A3-8274-1C753C2964C8}" dt="2024-10-29T19:18:09.874" v="128" actId="21"/>
          <ac:spMkLst>
            <pc:docMk/>
            <pc:sldMk cId="1805165202" sldId="1105"/>
            <ac:spMk id="14" creationId="{EA4A0B49-B1D1-4DB3-A5E8-2BAD889538BD}"/>
          </ac:spMkLst>
        </pc:spChg>
        <pc:spChg chg="mod">
          <ac:chgData name="Tom Henderson" userId="bfc4c2ccbe8ea2aa" providerId="LiveId" clId="{7E09A0C9-2178-41A3-8274-1C753C2964C8}" dt="2024-10-29T19:18:33.624" v="150" actId="1038"/>
          <ac:spMkLst>
            <pc:docMk/>
            <pc:sldMk cId="1805165202" sldId="1105"/>
            <ac:spMk id="15" creationId="{72B9C0E0-6049-459E-98F8-D3A3ECC1EDF3}"/>
          </ac:spMkLst>
        </pc:spChg>
      </pc:sldChg>
      <pc:sldChg chg="addSp delSp modSp mod delAnim modAnim">
        <pc:chgData name="Tom Henderson" userId="bfc4c2ccbe8ea2aa" providerId="LiveId" clId="{7E09A0C9-2178-41A3-8274-1C753C2964C8}" dt="2024-10-29T21:51:15.426" v="586"/>
        <pc:sldMkLst>
          <pc:docMk/>
          <pc:sldMk cId="2052726648" sldId="1182"/>
        </pc:sldMkLst>
        <pc:spChg chg="add mod">
          <ac:chgData name="Tom Henderson" userId="bfc4c2ccbe8ea2aa" providerId="LiveId" clId="{7E09A0C9-2178-41A3-8274-1C753C2964C8}" dt="2024-10-29T21:48:07.128" v="575"/>
          <ac:spMkLst>
            <pc:docMk/>
            <pc:sldMk cId="2052726648" sldId="1182"/>
            <ac:spMk id="3" creationId="{56766447-FFD5-673E-555E-19DF28841F0B}"/>
          </ac:spMkLst>
        </pc:spChg>
        <pc:spChg chg="add del mod">
          <ac:chgData name="Tom Henderson" userId="bfc4c2ccbe8ea2aa" providerId="LiveId" clId="{7E09A0C9-2178-41A3-8274-1C753C2964C8}" dt="2024-10-29T21:50:02.145" v="580" actId="21"/>
          <ac:spMkLst>
            <pc:docMk/>
            <pc:sldMk cId="2052726648" sldId="1182"/>
            <ac:spMk id="6" creationId="{CA1232E9-E13D-C9DB-C100-CA1836A3622E}"/>
          </ac:spMkLst>
        </pc:spChg>
        <pc:spChg chg="add mod">
          <ac:chgData name="Tom Henderson" userId="bfc4c2ccbe8ea2aa" providerId="LiveId" clId="{7E09A0C9-2178-41A3-8274-1C753C2964C8}" dt="2024-10-29T21:50:17.344" v="581"/>
          <ac:spMkLst>
            <pc:docMk/>
            <pc:sldMk cId="2052726648" sldId="1182"/>
            <ac:spMk id="7" creationId="{440B520A-2292-707F-4A8C-8F8AC76F876B}"/>
          </ac:spMkLst>
        </pc:spChg>
        <pc:spChg chg="add mod">
          <ac:chgData name="Tom Henderson" userId="bfc4c2ccbe8ea2aa" providerId="LiveId" clId="{7E09A0C9-2178-41A3-8274-1C753C2964C8}" dt="2024-10-29T21:51:11.133" v="585"/>
          <ac:spMkLst>
            <pc:docMk/>
            <pc:sldMk cId="2052726648" sldId="1182"/>
            <ac:spMk id="9" creationId="{C9860665-959C-04D0-B0A0-71013DC80774}"/>
          </ac:spMkLst>
        </pc:spChg>
        <pc:spChg chg="ord">
          <ac:chgData name="Tom Henderson" userId="bfc4c2ccbe8ea2aa" providerId="LiveId" clId="{7E09A0C9-2178-41A3-8274-1C753C2964C8}" dt="2024-10-29T21:47:36.948" v="572" actId="167"/>
          <ac:spMkLst>
            <pc:docMk/>
            <pc:sldMk cId="2052726648" sldId="1182"/>
            <ac:spMk id="21" creationId="{56FD94DD-2706-4C70-BBD2-289D902A1706}"/>
          </ac:spMkLst>
        </pc:spChg>
        <pc:spChg chg="del">
          <ac:chgData name="Tom Henderson" userId="bfc4c2ccbe8ea2aa" providerId="LiveId" clId="{7E09A0C9-2178-41A3-8274-1C753C2964C8}" dt="2024-10-29T21:47:47.985" v="574" actId="21"/>
          <ac:spMkLst>
            <pc:docMk/>
            <pc:sldMk cId="2052726648" sldId="1182"/>
            <ac:spMk id="22" creationId="{C97A9290-E32D-43F0-A078-C31949F40E0B}"/>
          </ac:spMkLst>
        </pc:spChg>
        <pc:spChg chg="del">
          <ac:chgData name="Tom Henderson" userId="bfc4c2ccbe8ea2aa" providerId="LiveId" clId="{7E09A0C9-2178-41A3-8274-1C753C2964C8}" dt="2024-10-29T21:47:10.227" v="569" actId="21"/>
          <ac:spMkLst>
            <pc:docMk/>
            <pc:sldMk cId="2052726648" sldId="1182"/>
            <ac:spMk id="30" creationId="{02170B2B-0996-4381-A8B1-213A765B4DA2}"/>
          </ac:spMkLst>
        </pc:spChg>
        <pc:picChg chg="add mod ord">
          <ac:chgData name="Tom Henderson" userId="bfc4c2ccbe8ea2aa" providerId="LiveId" clId="{7E09A0C9-2178-41A3-8274-1C753C2964C8}" dt="2024-10-29T21:47:32.215" v="571" actId="167"/>
          <ac:picMkLst>
            <pc:docMk/>
            <pc:sldMk cId="2052726648" sldId="1182"/>
            <ac:picMk id="2" creationId="{06A650FE-70A3-A5CF-C4E0-68C55C6A423A}"/>
          </ac:picMkLst>
        </pc:picChg>
        <pc:picChg chg="add mod">
          <ac:chgData name="Tom Henderson" userId="bfc4c2ccbe8ea2aa" providerId="LiveId" clId="{7E09A0C9-2178-41A3-8274-1C753C2964C8}" dt="2024-10-29T21:50:46.116" v="583"/>
          <ac:picMkLst>
            <pc:docMk/>
            <pc:sldMk cId="2052726648" sldId="1182"/>
            <ac:picMk id="8" creationId="{690ADEF0-C6D5-3BB5-9FCB-8442D0008192}"/>
          </ac:picMkLst>
        </pc:picChg>
        <pc:picChg chg="del">
          <ac:chgData name="Tom Henderson" userId="bfc4c2ccbe8ea2aa" providerId="LiveId" clId="{7E09A0C9-2178-41A3-8274-1C753C2964C8}" dt="2024-10-29T21:47:45.931" v="573" actId="21"/>
          <ac:picMkLst>
            <pc:docMk/>
            <pc:sldMk cId="2052726648" sldId="1182"/>
            <ac:picMk id="16" creationId="{5498D1E1-B5EE-4F8B-AC63-7B89EC68DED8}"/>
          </ac:picMkLst>
        </pc:picChg>
        <pc:picChg chg="del">
          <ac:chgData name="Tom Henderson" userId="bfc4c2ccbe8ea2aa" providerId="LiveId" clId="{7E09A0C9-2178-41A3-8274-1C753C2964C8}" dt="2024-10-29T21:47:07.497" v="568" actId="21"/>
          <ac:picMkLst>
            <pc:docMk/>
            <pc:sldMk cId="2052726648" sldId="1182"/>
            <ac:picMk id="33" creationId="{0FE8E4AC-E21B-4D34-A2A0-8C222EE0B04E}"/>
          </ac:picMkLst>
        </pc:picChg>
      </pc:sldChg>
      <pc:sldChg chg="addSp delSp modSp mod delAnim">
        <pc:chgData name="Tom Henderson" userId="bfc4c2ccbe8ea2aa" providerId="LiveId" clId="{7E09A0C9-2178-41A3-8274-1C753C2964C8}" dt="2024-10-29T21:45:57.888" v="567" actId="1035"/>
        <pc:sldMkLst>
          <pc:docMk/>
          <pc:sldMk cId="1641840352" sldId="1185"/>
        </pc:sldMkLst>
        <pc:spChg chg="add mod">
          <ac:chgData name="Tom Henderson" userId="bfc4c2ccbe8ea2aa" providerId="LiveId" clId="{7E09A0C9-2178-41A3-8274-1C753C2964C8}" dt="2024-10-29T21:42:05.534" v="339" actId="1076"/>
          <ac:spMkLst>
            <pc:docMk/>
            <pc:sldMk cId="1641840352" sldId="1185"/>
            <ac:spMk id="6" creationId="{1561F08B-441D-5C5E-6AF6-ADDD71AB4E5C}"/>
          </ac:spMkLst>
        </pc:spChg>
        <pc:spChg chg="add mod">
          <ac:chgData name="Tom Henderson" userId="bfc4c2ccbe8ea2aa" providerId="LiveId" clId="{7E09A0C9-2178-41A3-8274-1C753C2964C8}" dt="2024-10-29T21:44:48.782" v="472" actId="20577"/>
          <ac:spMkLst>
            <pc:docMk/>
            <pc:sldMk cId="1641840352" sldId="1185"/>
            <ac:spMk id="9" creationId="{EC124894-1289-A423-BAB3-EC48E1029715}"/>
          </ac:spMkLst>
        </pc:spChg>
        <pc:spChg chg="ord">
          <ac:chgData name="Tom Henderson" userId="bfc4c2ccbe8ea2aa" providerId="LiveId" clId="{7E09A0C9-2178-41A3-8274-1C753C2964C8}" dt="2024-10-29T21:44:11.216" v="404" actId="167"/>
          <ac:spMkLst>
            <pc:docMk/>
            <pc:sldMk cId="1641840352" sldId="1185"/>
            <ac:spMk id="21" creationId="{56FD94DD-2706-4C70-BBD2-289D902A1706}"/>
          </ac:spMkLst>
        </pc:spChg>
        <pc:spChg chg="del">
          <ac:chgData name="Tom Henderson" userId="bfc4c2ccbe8ea2aa" providerId="LiveId" clId="{7E09A0C9-2178-41A3-8274-1C753C2964C8}" dt="2024-10-29T21:45:41.944" v="546" actId="21"/>
          <ac:spMkLst>
            <pc:docMk/>
            <pc:sldMk cId="1641840352" sldId="1185"/>
            <ac:spMk id="22" creationId="{C97A9290-E32D-43F0-A078-C31949F40E0B}"/>
          </ac:spMkLst>
        </pc:spChg>
        <pc:spChg chg="mod">
          <ac:chgData name="Tom Henderson" userId="bfc4c2ccbe8ea2aa" providerId="LiveId" clId="{7E09A0C9-2178-41A3-8274-1C753C2964C8}" dt="2024-10-29T21:41:30.740" v="289" actId="1037"/>
          <ac:spMkLst>
            <pc:docMk/>
            <pc:sldMk cId="1641840352" sldId="1185"/>
            <ac:spMk id="30" creationId="{02170B2B-0996-4381-A8B1-213A765B4DA2}"/>
          </ac:spMkLst>
        </pc:spChg>
        <pc:spChg chg="mod">
          <ac:chgData name="Tom Henderson" userId="bfc4c2ccbe8ea2aa" providerId="LiveId" clId="{7E09A0C9-2178-41A3-8274-1C753C2964C8}" dt="2024-10-29T21:45:57.888" v="567" actId="1035"/>
          <ac:spMkLst>
            <pc:docMk/>
            <pc:sldMk cId="1641840352" sldId="1185"/>
            <ac:spMk id="34" creationId="{655E32D8-B9A3-49C6-8B6A-3D2CC5ECF1FA}"/>
          </ac:spMkLst>
        </pc:spChg>
        <pc:grpChg chg="mod">
          <ac:chgData name="Tom Henderson" userId="bfc4c2ccbe8ea2aa" providerId="LiveId" clId="{7E09A0C9-2178-41A3-8274-1C753C2964C8}" dt="2024-10-29T21:45:04.353" v="524" actId="1038"/>
          <ac:grpSpMkLst>
            <pc:docMk/>
            <pc:sldMk cId="1641840352" sldId="1185"/>
            <ac:grpSpMk id="35" creationId="{31CC0198-63E3-42B7-8464-F24A1B8440C4}"/>
          </ac:grpSpMkLst>
        </pc:grpChg>
        <pc:picChg chg="add mod ord">
          <ac:chgData name="Tom Henderson" userId="bfc4c2ccbe8ea2aa" providerId="LiveId" clId="{7E09A0C9-2178-41A3-8274-1C753C2964C8}" dt="2024-10-29T21:44:06.849" v="403" actId="167"/>
          <ac:picMkLst>
            <pc:docMk/>
            <pc:sldMk cId="1641840352" sldId="1185"/>
            <ac:picMk id="3" creationId="{4C4A4C6E-2988-90D3-ED5B-79C0FB08639E}"/>
          </ac:picMkLst>
        </pc:picChg>
        <pc:picChg chg="add mod ord">
          <ac:chgData name="Tom Henderson" userId="bfc4c2ccbe8ea2aa" providerId="LiveId" clId="{7E09A0C9-2178-41A3-8274-1C753C2964C8}" dt="2024-10-29T21:43:44.040" v="401" actId="1076"/>
          <ac:picMkLst>
            <pc:docMk/>
            <pc:sldMk cId="1641840352" sldId="1185"/>
            <ac:picMk id="8" creationId="{06A1C93A-A58F-4D8A-661A-5D888DA7C11D}"/>
          </ac:picMkLst>
        </pc:picChg>
        <pc:picChg chg="del mod">
          <ac:chgData name="Tom Henderson" userId="bfc4c2ccbe8ea2aa" providerId="LiveId" clId="{7E09A0C9-2178-41A3-8274-1C753C2964C8}" dt="2024-10-29T21:43:33.458" v="400" actId="21"/>
          <ac:picMkLst>
            <pc:docMk/>
            <pc:sldMk cId="1641840352" sldId="1185"/>
            <ac:picMk id="16" creationId="{5498D1E1-B5EE-4F8B-AC63-7B89EC68DED8}"/>
          </ac:picMkLst>
        </pc:picChg>
        <pc:picChg chg="del">
          <ac:chgData name="Tom Henderson" userId="bfc4c2ccbe8ea2aa" providerId="LiveId" clId="{7E09A0C9-2178-41A3-8274-1C753C2964C8}" dt="2024-10-29T21:38:30.762" v="151" actId="21"/>
          <ac:picMkLst>
            <pc:docMk/>
            <pc:sldMk cId="1641840352" sldId="1185"/>
            <ac:picMk id="27" creationId="{F1D38FD1-0932-4145-8D1A-AD0B77D8BDB5}"/>
          </ac:picMkLst>
        </pc:picChg>
        <pc:picChg chg="mod">
          <ac:chgData name="Tom Henderson" userId="bfc4c2ccbe8ea2aa" providerId="LiveId" clId="{7E09A0C9-2178-41A3-8274-1C753C2964C8}" dt="2024-10-29T21:39:00.041" v="158" actId="1076"/>
          <ac:picMkLst>
            <pc:docMk/>
            <pc:sldMk cId="1641840352" sldId="1185"/>
            <ac:picMk id="29" creationId="{EFB9CEA4-5245-ED42-B19D-0E4C766331C4}"/>
          </ac:picMkLst>
        </pc:picChg>
        <pc:picChg chg="del">
          <ac:chgData name="Tom Henderson" userId="bfc4c2ccbe8ea2aa" providerId="LiveId" clId="{7E09A0C9-2178-41A3-8274-1C753C2964C8}" dt="2024-10-29T21:41:36.167" v="290" actId="21"/>
          <ac:picMkLst>
            <pc:docMk/>
            <pc:sldMk cId="1641840352" sldId="1185"/>
            <ac:picMk id="33" creationId="{0FE8E4AC-E21B-4D34-A2A0-8C222EE0B04E}"/>
          </ac:picMkLst>
        </pc:picChg>
      </pc:sldChg>
      <pc:sldChg chg="modSp mod">
        <pc:chgData name="Tom Henderson" userId="bfc4c2ccbe8ea2aa" providerId="LiveId" clId="{7E09A0C9-2178-41A3-8274-1C753C2964C8}" dt="2024-10-29T19:17:33.313" v="127" actId="20577"/>
        <pc:sldMkLst>
          <pc:docMk/>
          <pc:sldMk cId="2356793292" sldId="1187"/>
        </pc:sldMkLst>
        <pc:spChg chg="mod">
          <ac:chgData name="Tom Henderson" userId="bfc4c2ccbe8ea2aa" providerId="LiveId" clId="{7E09A0C9-2178-41A3-8274-1C753C2964C8}" dt="2024-10-29T19:16:29.325" v="49" actId="20577"/>
          <ac:spMkLst>
            <pc:docMk/>
            <pc:sldMk cId="2356793292" sldId="1187"/>
            <ac:spMk id="2" creationId="{00000000-0000-0000-0000-000000000000}"/>
          </ac:spMkLst>
        </pc:spChg>
        <pc:spChg chg="mod">
          <ac:chgData name="Tom Henderson" userId="bfc4c2ccbe8ea2aa" providerId="LiveId" clId="{7E09A0C9-2178-41A3-8274-1C753C2964C8}" dt="2024-10-29T19:17:33.313" v="127" actId="20577"/>
          <ac:spMkLst>
            <pc:docMk/>
            <pc:sldMk cId="2356793292" sldId="1187"/>
            <ac:spMk id="3" creationId="{00000000-0000-0000-0000-000000000000}"/>
          </ac:spMkLst>
        </pc:spChg>
        <pc:spChg chg="mod">
          <ac:chgData name="Tom Henderson" userId="bfc4c2ccbe8ea2aa" providerId="LiveId" clId="{7E09A0C9-2178-41A3-8274-1C753C2964C8}" dt="2024-10-29T19:17:19.790" v="114" actId="20577"/>
          <ac:spMkLst>
            <pc:docMk/>
            <pc:sldMk cId="2356793292" sldId="1187"/>
            <ac:spMk id="4" creationId="{F90E1ECF-03AF-4F69-89E6-C7211002C6B7}"/>
          </ac:spMkLst>
        </pc:spChg>
      </pc:sldChg>
    </pc:docChg>
  </pc:docChgLst>
  <pc:docChgLst>
    <pc:chgData name="Thomas Henderson" userId="bfc4c2ccbe8ea2aa" providerId="LiveId" clId="{8A84A1D5-C7FE-4F06-95E4-F6999B038943}"/>
    <pc:docChg chg="undo custSel addSld delSld modSld">
      <pc:chgData name="Thomas Henderson" userId="bfc4c2ccbe8ea2aa" providerId="LiveId" clId="{8A84A1D5-C7FE-4F06-95E4-F6999B038943}" dt="2022-01-13T18:50:53.023" v="2347" actId="20577"/>
      <pc:docMkLst>
        <pc:docMk/>
      </pc:docMkLst>
      <pc:sldChg chg="addSp modSp mod modAnim">
        <pc:chgData name="Thomas Henderson" userId="bfc4c2ccbe8ea2aa" providerId="LiveId" clId="{8A84A1D5-C7FE-4F06-95E4-F6999B038943}" dt="2022-01-13T18:50:22.696" v="2322" actId="20577"/>
        <pc:sldMkLst>
          <pc:docMk/>
          <pc:sldMk cId="0" sldId="992"/>
        </pc:sldMkLst>
        <pc:spChg chg="mod">
          <ac:chgData name="Thomas Henderson" userId="bfc4c2ccbe8ea2aa" providerId="LiveId" clId="{8A84A1D5-C7FE-4F06-95E4-F6999B038943}" dt="2021-11-08T18:02:11.240" v="2061" actId="207"/>
          <ac:spMkLst>
            <pc:docMk/>
            <pc:sldMk cId="0" sldId="992"/>
            <ac:spMk id="2" creationId="{00000000-0000-0000-0000-000000000000}"/>
          </ac:spMkLst>
        </pc:spChg>
        <pc:spChg chg="mod">
          <ac:chgData name="Thomas Henderson" userId="bfc4c2ccbe8ea2aa" providerId="LiveId" clId="{8A84A1D5-C7FE-4F06-95E4-F6999B038943}" dt="2022-01-13T18:50:22.696" v="2322" actId="20577"/>
          <ac:spMkLst>
            <pc:docMk/>
            <pc:sldMk cId="0" sldId="992"/>
            <ac:spMk id="3" creationId="{00000000-0000-0000-0000-000000000000}"/>
          </ac:spMkLst>
        </pc:spChg>
        <pc:spChg chg="add mod">
          <ac:chgData name="Thomas Henderson" userId="bfc4c2ccbe8ea2aa" providerId="LiveId" clId="{8A84A1D5-C7FE-4F06-95E4-F6999B038943}" dt="2021-11-05T19:18:17.078" v="1992" actId="1076"/>
          <ac:spMkLst>
            <pc:docMk/>
            <pc:sldMk cId="0" sldId="992"/>
            <ac:spMk id="4" creationId="{F90E1ECF-03AF-4F69-89E6-C7211002C6B7}"/>
          </ac:spMkLst>
        </pc:spChg>
        <pc:spChg chg="mod">
          <ac:chgData name="Thomas Henderson" userId="bfc4c2ccbe8ea2aa" providerId="LiveId" clId="{8A84A1D5-C7FE-4F06-95E4-F6999B038943}" dt="2021-11-05T14:04:58.594" v="110" actId="1035"/>
          <ac:spMkLst>
            <pc:docMk/>
            <pc:sldMk cId="0" sldId="992"/>
            <ac:spMk id="3074" creationId="{00000000-0000-0000-0000-000000000000}"/>
          </ac:spMkLst>
        </pc:spChg>
      </pc:sldChg>
      <pc:sldChg chg="addSp delSp modSp mod modAnim">
        <pc:chgData name="Thomas Henderson" userId="bfc4c2ccbe8ea2aa" providerId="LiveId" clId="{8A84A1D5-C7FE-4F06-95E4-F6999B038943}" dt="2022-01-13T18:50:53.023" v="2347" actId="20577"/>
        <pc:sldMkLst>
          <pc:docMk/>
          <pc:sldMk cId="1805165202" sldId="1105"/>
        </pc:sldMkLst>
        <pc:spChg chg="del mod">
          <ac:chgData name="Thomas Henderson" userId="bfc4c2ccbe8ea2aa" providerId="LiveId" clId="{8A84A1D5-C7FE-4F06-95E4-F6999B038943}" dt="2021-11-05T14:18:29.959" v="1011" actId="21"/>
          <ac:spMkLst>
            <pc:docMk/>
            <pc:sldMk cId="1805165202" sldId="1105"/>
            <ac:spMk id="2" creationId="{00000000-0000-0000-0000-000000000000}"/>
          </ac:spMkLst>
        </pc:spChg>
        <pc:spChg chg="add mod">
          <ac:chgData name="Thomas Henderson" userId="bfc4c2ccbe8ea2aa" providerId="LiveId" clId="{8A84A1D5-C7FE-4F06-95E4-F6999B038943}" dt="2021-11-18T15:08:40.588" v="2133" actId="1076"/>
          <ac:spMkLst>
            <pc:docMk/>
            <pc:sldMk cId="1805165202" sldId="1105"/>
            <ac:spMk id="2" creationId="{39ACA3EB-5604-4D49-886D-4B16F6FFB98E}"/>
          </ac:spMkLst>
        </pc:spChg>
        <pc:spChg chg="add mod">
          <ac:chgData name="Thomas Henderson" userId="bfc4c2ccbe8ea2aa" providerId="LiveId" clId="{8A84A1D5-C7FE-4F06-95E4-F6999B038943}" dt="2021-11-08T19:46:25.770" v="2116" actId="207"/>
          <ac:spMkLst>
            <pc:docMk/>
            <pc:sldMk cId="1805165202" sldId="1105"/>
            <ac:spMk id="3" creationId="{9903AF18-5405-49C6-854E-0A33131104E4}"/>
          </ac:spMkLst>
        </pc:spChg>
        <pc:spChg chg="add del mod">
          <ac:chgData name="Thomas Henderson" userId="bfc4c2ccbe8ea2aa" providerId="LiveId" clId="{8A84A1D5-C7FE-4F06-95E4-F6999B038943}" dt="2021-11-05T14:18:33.490" v="1012" actId="21"/>
          <ac:spMkLst>
            <pc:docMk/>
            <pc:sldMk cId="1805165202" sldId="1105"/>
            <ac:spMk id="6" creationId="{D529778E-3A9B-42B8-85DD-FF2574405656}"/>
          </ac:spMkLst>
        </pc:spChg>
        <pc:spChg chg="add mod">
          <ac:chgData name="Thomas Henderson" userId="bfc4c2ccbe8ea2aa" providerId="LiveId" clId="{8A84A1D5-C7FE-4F06-95E4-F6999B038943}" dt="2021-11-05T19:14:19.625" v="1929" actId="1036"/>
          <ac:spMkLst>
            <pc:docMk/>
            <pc:sldMk cId="1805165202" sldId="1105"/>
            <ac:spMk id="7" creationId="{C8754E79-1482-46DE-97D0-F7441F264FEB}"/>
          </ac:spMkLst>
        </pc:spChg>
        <pc:spChg chg="add mod">
          <ac:chgData name="Thomas Henderson" userId="bfc4c2ccbe8ea2aa" providerId="LiveId" clId="{8A84A1D5-C7FE-4F06-95E4-F6999B038943}" dt="2021-11-18T15:08:51.217" v="2136" actId="1076"/>
          <ac:spMkLst>
            <pc:docMk/>
            <pc:sldMk cId="1805165202" sldId="1105"/>
            <ac:spMk id="9" creationId="{91DB0E46-8C5C-46BA-844E-3742EAC8715D}"/>
          </ac:spMkLst>
        </pc:spChg>
        <pc:spChg chg="add del mod">
          <ac:chgData name="Thomas Henderson" userId="bfc4c2ccbe8ea2aa" providerId="LiveId" clId="{8A84A1D5-C7FE-4F06-95E4-F6999B038943}" dt="2021-11-18T15:09:00.032" v="2139" actId="478"/>
          <ac:spMkLst>
            <pc:docMk/>
            <pc:sldMk cId="1805165202" sldId="1105"/>
            <ac:spMk id="11" creationId="{FF1E2AAA-BB58-4013-A843-67CD01D5EBB5}"/>
          </ac:spMkLst>
        </pc:spChg>
        <pc:spChg chg="del">
          <ac:chgData name="Thomas Henderson" userId="bfc4c2ccbe8ea2aa" providerId="LiveId" clId="{8A84A1D5-C7FE-4F06-95E4-F6999B038943}" dt="2021-11-05T14:12:03.292" v="519" actId="21"/>
          <ac:spMkLst>
            <pc:docMk/>
            <pc:sldMk cId="1805165202" sldId="1105"/>
            <ac:spMk id="12" creationId="{00000000-0000-0000-0000-000000000000}"/>
          </ac:spMkLst>
        </pc:spChg>
        <pc:spChg chg="add mod">
          <ac:chgData name="Thomas Henderson" userId="bfc4c2ccbe8ea2aa" providerId="LiveId" clId="{8A84A1D5-C7FE-4F06-95E4-F6999B038943}" dt="2021-11-18T15:09:21.422" v="2159" actId="20577"/>
          <ac:spMkLst>
            <pc:docMk/>
            <pc:sldMk cId="1805165202" sldId="1105"/>
            <ac:spMk id="12" creationId="{B050BD7D-B125-4A9F-9F2E-C6B7B127D542}"/>
          </ac:spMkLst>
        </pc:spChg>
        <pc:spChg chg="add mod">
          <ac:chgData name="Thomas Henderson" userId="bfc4c2ccbe8ea2aa" providerId="LiveId" clId="{8A84A1D5-C7FE-4F06-95E4-F6999B038943}" dt="2022-01-13T18:50:53.023" v="2347" actId="20577"/>
          <ac:spMkLst>
            <pc:docMk/>
            <pc:sldMk cId="1805165202" sldId="1105"/>
            <ac:spMk id="14" creationId="{EA4A0B49-B1D1-4DB3-A5E8-2BAD889538BD}"/>
          </ac:spMkLst>
        </pc:spChg>
        <pc:spChg chg="del">
          <ac:chgData name="Thomas Henderson" userId="bfc4c2ccbe8ea2aa" providerId="LiveId" clId="{8A84A1D5-C7FE-4F06-95E4-F6999B038943}" dt="2021-11-05T14:12:06.127" v="521" actId="21"/>
          <ac:spMkLst>
            <pc:docMk/>
            <pc:sldMk cId="1805165202" sldId="1105"/>
            <ac:spMk id="15" creationId="{00000000-0000-0000-0000-000000000000}"/>
          </ac:spMkLst>
        </pc:spChg>
        <pc:spChg chg="add mod">
          <ac:chgData name="Thomas Henderson" userId="bfc4c2ccbe8ea2aa" providerId="LiveId" clId="{8A84A1D5-C7FE-4F06-95E4-F6999B038943}" dt="2021-11-18T18:08:15.781" v="2272" actId="14100"/>
          <ac:spMkLst>
            <pc:docMk/>
            <pc:sldMk cId="1805165202" sldId="1105"/>
            <ac:spMk id="15" creationId="{72B9C0E0-6049-459E-98F8-D3A3ECC1EDF3}"/>
          </ac:spMkLst>
        </pc:spChg>
        <pc:spChg chg="del">
          <ac:chgData name="Thomas Henderson" userId="bfc4c2ccbe8ea2aa" providerId="LiveId" clId="{8A84A1D5-C7FE-4F06-95E4-F6999B038943}" dt="2021-11-05T14:12:00.923" v="517" actId="21"/>
          <ac:spMkLst>
            <pc:docMk/>
            <pc:sldMk cId="1805165202" sldId="1105"/>
            <ac:spMk id="20" creationId="{00000000-0000-0000-0000-000000000000}"/>
          </ac:spMkLst>
        </pc:spChg>
        <pc:spChg chg="del">
          <ac:chgData name="Thomas Henderson" userId="bfc4c2ccbe8ea2aa" providerId="LiveId" clId="{8A84A1D5-C7FE-4F06-95E4-F6999B038943}" dt="2021-11-05T14:12:02.162" v="518" actId="21"/>
          <ac:spMkLst>
            <pc:docMk/>
            <pc:sldMk cId="1805165202" sldId="1105"/>
            <ac:spMk id="22" creationId="{00000000-0000-0000-0000-000000000000}"/>
          </ac:spMkLst>
        </pc:spChg>
        <pc:spChg chg="del">
          <ac:chgData name="Thomas Henderson" userId="bfc4c2ccbe8ea2aa" providerId="LiveId" clId="{8A84A1D5-C7FE-4F06-95E4-F6999B038943}" dt="2021-11-05T14:11:59.377" v="516" actId="21"/>
          <ac:spMkLst>
            <pc:docMk/>
            <pc:sldMk cId="1805165202" sldId="1105"/>
            <ac:spMk id="23" creationId="{00000000-0000-0000-0000-000000000000}"/>
          </ac:spMkLst>
        </pc:spChg>
        <pc:spChg chg="del">
          <ac:chgData name="Thomas Henderson" userId="bfc4c2ccbe8ea2aa" providerId="LiveId" clId="{8A84A1D5-C7FE-4F06-95E4-F6999B038943}" dt="2021-11-05T14:12:04.740" v="520" actId="21"/>
          <ac:spMkLst>
            <pc:docMk/>
            <pc:sldMk cId="1805165202" sldId="1105"/>
            <ac:spMk id="25" creationId="{00000000-0000-0000-0000-000000000000}"/>
          </ac:spMkLst>
        </pc:spChg>
        <pc:spChg chg="add mod">
          <ac:chgData name="Thomas Henderson" userId="bfc4c2ccbe8ea2aa" providerId="LiveId" clId="{8A84A1D5-C7FE-4F06-95E4-F6999B038943}" dt="2022-01-13T13:54:38.562" v="2302" actId="20577"/>
          <ac:spMkLst>
            <pc:docMk/>
            <pc:sldMk cId="1805165202" sldId="1105"/>
            <ac:spMk id="27" creationId="{D5CAD483-A4D1-43BF-9ED6-76E7920258FF}"/>
          </ac:spMkLst>
        </pc:spChg>
        <pc:picChg chg="del">
          <ac:chgData name="Thomas Henderson" userId="bfc4c2ccbe8ea2aa" providerId="LiveId" clId="{8A84A1D5-C7FE-4F06-95E4-F6999B038943}" dt="2021-11-05T14:11:53.618" v="512" actId="21"/>
          <ac:picMkLst>
            <pc:docMk/>
            <pc:sldMk cId="1805165202" sldId="1105"/>
            <ac:picMk id="4" creationId="{4BF26A41-C861-4984-8061-1C7B519607A3}"/>
          </ac:picMkLst>
        </pc:picChg>
        <pc:picChg chg="add mod">
          <ac:chgData name="Thomas Henderson" userId="bfc4c2ccbe8ea2aa" providerId="LiveId" clId="{8A84A1D5-C7FE-4F06-95E4-F6999B038943}" dt="2021-11-05T19:14:47.740" v="1941" actId="1037"/>
          <ac:picMkLst>
            <pc:docMk/>
            <pc:sldMk cId="1805165202" sldId="1105"/>
            <ac:picMk id="18" creationId="{309FE119-FB42-45FC-874B-07AFC7996FD2}"/>
          </ac:picMkLst>
        </pc:picChg>
        <pc:picChg chg="del mod">
          <ac:chgData name="Thomas Henderson" userId="bfc4c2ccbe8ea2aa" providerId="LiveId" clId="{8A84A1D5-C7FE-4F06-95E4-F6999B038943}" dt="2021-11-05T14:11:52.859" v="511" actId="21"/>
          <ac:picMkLst>
            <pc:docMk/>
            <pc:sldMk cId="1805165202" sldId="1105"/>
            <ac:picMk id="19" creationId="{7E2E7B3A-FBB5-43CC-8367-C4E08B6BF52E}"/>
          </ac:picMkLst>
        </pc:picChg>
        <pc:picChg chg="del">
          <ac:chgData name="Thomas Henderson" userId="bfc4c2ccbe8ea2aa" providerId="LiveId" clId="{8A84A1D5-C7FE-4F06-95E4-F6999B038943}" dt="2021-11-05T14:11:51.802" v="509" actId="21"/>
          <ac:picMkLst>
            <pc:docMk/>
            <pc:sldMk cId="1805165202" sldId="1105"/>
            <ac:picMk id="21" creationId="{00000000-0000-0000-0000-000000000000}"/>
          </ac:picMkLst>
        </pc:picChg>
        <pc:picChg chg="del">
          <ac:chgData name="Thomas Henderson" userId="bfc4c2ccbe8ea2aa" providerId="LiveId" clId="{8A84A1D5-C7FE-4F06-95E4-F6999B038943}" dt="2021-11-05T14:11:57.422" v="515" actId="21"/>
          <ac:picMkLst>
            <pc:docMk/>
            <pc:sldMk cId="1805165202" sldId="1105"/>
            <ac:picMk id="24" creationId="{58EA719F-A4CA-48F0-889E-289969E7E1D1}"/>
          </ac:picMkLst>
        </pc:picChg>
        <pc:picChg chg="del">
          <ac:chgData name="Thomas Henderson" userId="bfc4c2ccbe8ea2aa" providerId="LiveId" clId="{8A84A1D5-C7FE-4F06-95E4-F6999B038943}" dt="2021-11-05T14:11:54.909" v="513" actId="21"/>
          <ac:picMkLst>
            <pc:docMk/>
            <pc:sldMk cId="1805165202" sldId="1105"/>
            <ac:picMk id="26" creationId="{1E7531D1-1C4B-48AE-8F69-52B7512FAA59}"/>
          </ac:picMkLst>
        </pc:picChg>
        <pc:picChg chg="del">
          <ac:chgData name="Thomas Henderson" userId="bfc4c2ccbe8ea2aa" providerId="LiveId" clId="{8A84A1D5-C7FE-4F06-95E4-F6999B038943}" dt="2021-11-05T14:11:50.835" v="508" actId="21"/>
          <ac:picMkLst>
            <pc:docMk/>
            <pc:sldMk cId="1805165202" sldId="1105"/>
            <ac:picMk id="31" creationId="{F6169642-A958-4B08-AF62-FE1B06357F59}"/>
          </ac:picMkLst>
        </pc:picChg>
        <pc:picChg chg="del">
          <ac:chgData name="Thomas Henderson" userId="bfc4c2ccbe8ea2aa" providerId="LiveId" clId="{8A84A1D5-C7FE-4F06-95E4-F6999B038943}" dt="2021-11-05T14:11:55.715" v="514" actId="21"/>
          <ac:picMkLst>
            <pc:docMk/>
            <pc:sldMk cId="1805165202" sldId="1105"/>
            <ac:picMk id="4098" creationId="{5120EBCD-2367-4B38-ACD8-E05F06BE48FB}"/>
          </ac:picMkLst>
        </pc:picChg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0" sldId="111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071593071" sldId="117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009402917" sldId="117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728278469" sldId="117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026272951" sldId="117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90487987" sldId="117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474720898" sldId="118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806960810" sldId="1181"/>
        </pc:sldMkLst>
      </pc:sldChg>
      <pc:sldChg chg="addSp delSp modSp mod delAnim modAnim">
        <pc:chgData name="Thomas Henderson" userId="bfc4c2ccbe8ea2aa" providerId="LiveId" clId="{8A84A1D5-C7FE-4F06-95E4-F6999B038943}" dt="2021-11-05T19:29:37.626" v="2056" actId="21"/>
        <pc:sldMkLst>
          <pc:docMk/>
          <pc:sldMk cId="2052726648" sldId="1182"/>
        </pc:sldMkLst>
        <pc:spChg chg="del">
          <ac:chgData name="Thomas Henderson" userId="bfc4c2ccbe8ea2aa" providerId="LiveId" clId="{8A84A1D5-C7FE-4F06-95E4-F6999B038943}" dt="2021-11-05T14:26:16.447" v="1512" actId="21"/>
          <ac:spMkLst>
            <pc:docMk/>
            <pc:sldMk cId="2052726648" sldId="1182"/>
            <ac:spMk id="2" creationId="{6655E58D-5A76-41F4-AFB7-F3DF3EBFF1EF}"/>
          </ac:spMkLst>
        </pc:spChg>
        <pc:spChg chg="del">
          <ac:chgData name="Thomas Henderson" userId="bfc4c2ccbe8ea2aa" providerId="LiveId" clId="{8A84A1D5-C7FE-4F06-95E4-F6999B038943}" dt="2021-11-05T14:26:21.022" v="1514" actId="21"/>
          <ac:spMkLst>
            <pc:docMk/>
            <pc:sldMk cId="2052726648" sldId="1182"/>
            <ac:spMk id="3" creationId="{BF00A8D8-63BA-45A9-A118-406875480421}"/>
          </ac:spMkLst>
        </pc:spChg>
        <pc:spChg chg="add del mod">
          <ac:chgData name="Thomas Henderson" userId="bfc4c2ccbe8ea2aa" providerId="LiveId" clId="{8A84A1D5-C7FE-4F06-95E4-F6999B038943}" dt="2021-11-05T14:26:19.090" v="1513" actId="21"/>
          <ac:spMkLst>
            <pc:docMk/>
            <pc:sldMk cId="2052726648" sldId="1182"/>
            <ac:spMk id="7" creationId="{3D3AD540-4CEB-40D9-AD39-12086253AD32}"/>
          </ac:spMkLst>
        </pc:spChg>
        <pc:spChg chg="add del mod">
          <ac:chgData name="Thomas Henderson" userId="bfc4c2ccbe8ea2aa" providerId="LiveId" clId="{8A84A1D5-C7FE-4F06-95E4-F6999B038943}" dt="2021-11-05T14:26:23.076" v="1515" actId="21"/>
          <ac:spMkLst>
            <pc:docMk/>
            <pc:sldMk cId="2052726648" sldId="1182"/>
            <ac:spMk id="9" creationId="{E3385C77-23BF-4AE0-AD64-997C838A7656}"/>
          </ac:spMkLst>
        </pc:spChg>
        <pc:spChg chg="add mod">
          <ac:chgData name="Thomas Henderson" userId="bfc4c2ccbe8ea2aa" providerId="LiveId" clId="{8A84A1D5-C7FE-4F06-95E4-F6999B038943}" dt="2021-11-05T14:33:28.446" v="1559" actId="1076"/>
          <ac:spMkLst>
            <pc:docMk/>
            <pc:sldMk cId="2052726648" sldId="1182"/>
            <ac:spMk id="10" creationId="{4B71BCD9-B9CC-49D7-A901-1C903CD2DF24}"/>
          </ac:spMkLst>
        </pc:spChg>
        <pc:spChg chg="add mod ord">
          <ac:chgData name="Thomas Henderson" userId="bfc4c2ccbe8ea2aa" providerId="LiveId" clId="{8A84A1D5-C7FE-4F06-95E4-F6999B038943}" dt="2021-11-05T15:48:20.226" v="1849" actId="208"/>
          <ac:spMkLst>
            <pc:docMk/>
            <pc:sldMk cId="2052726648" sldId="1182"/>
            <ac:spMk id="21" creationId="{56FD94DD-2706-4C70-BBD2-289D902A1706}"/>
          </ac:spMkLst>
        </pc:spChg>
        <pc:spChg chg="add mod">
          <ac:chgData name="Thomas Henderson" userId="bfc4c2ccbe8ea2aa" providerId="LiveId" clId="{8A84A1D5-C7FE-4F06-95E4-F6999B038943}" dt="2021-11-05T14:38:49.994" v="1630" actId="14100"/>
          <ac:spMkLst>
            <pc:docMk/>
            <pc:sldMk cId="2052726648" sldId="1182"/>
            <ac:spMk id="22" creationId="{C97A9290-E32D-43F0-A078-C31949F40E0B}"/>
          </ac:spMkLst>
        </pc:spChg>
        <pc:spChg chg="add mod">
          <ac:chgData name="Thomas Henderson" userId="bfc4c2ccbe8ea2aa" providerId="LiveId" clId="{8A84A1D5-C7FE-4F06-95E4-F6999B038943}" dt="2021-11-05T14:38:05.517" v="1614" actId="1037"/>
          <ac:spMkLst>
            <pc:docMk/>
            <pc:sldMk cId="2052726648" sldId="1182"/>
            <ac:spMk id="23" creationId="{29DEFB22-E763-4025-8B5F-09062771B1C0}"/>
          </ac:spMkLst>
        </pc:spChg>
        <pc:spChg chg="add mod">
          <ac:chgData name="Thomas Henderson" userId="bfc4c2ccbe8ea2aa" providerId="LiveId" clId="{8A84A1D5-C7FE-4F06-95E4-F6999B038943}" dt="2021-11-05T14:38:18.439" v="1623" actId="1036"/>
          <ac:spMkLst>
            <pc:docMk/>
            <pc:sldMk cId="2052726648" sldId="1182"/>
            <ac:spMk id="24" creationId="{89230FBD-EC36-4A7E-B7AB-4F89185356A7}"/>
          </ac:spMkLst>
        </pc:spChg>
        <pc:spChg chg="add mod">
          <ac:chgData name="Thomas Henderson" userId="bfc4c2ccbe8ea2aa" providerId="LiveId" clId="{8A84A1D5-C7FE-4F06-95E4-F6999B038943}" dt="2021-11-05T14:38:28.081" v="1626" actId="14100"/>
          <ac:spMkLst>
            <pc:docMk/>
            <pc:sldMk cId="2052726648" sldId="1182"/>
            <ac:spMk id="25" creationId="{DFB337DD-DEFC-454F-BB14-D39E20783F9D}"/>
          </ac:spMkLst>
        </pc:spChg>
        <pc:spChg chg="add mod">
          <ac:chgData name="Thomas Henderson" userId="bfc4c2ccbe8ea2aa" providerId="LiveId" clId="{8A84A1D5-C7FE-4F06-95E4-F6999B038943}" dt="2021-11-05T14:38:39.449" v="1628" actId="1076"/>
          <ac:spMkLst>
            <pc:docMk/>
            <pc:sldMk cId="2052726648" sldId="1182"/>
            <ac:spMk id="26" creationId="{9B8F2C7F-1CBF-42F4-9D12-0CE2257C009A}"/>
          </ac:spMkLst>
        </pc:spChg>
        <pc:spChg chg="add mod ord">
          <ac:chgData name="Thomas Henderson" userId="bfc4c2ccbe8ea2aa" providerId="LiveId" clId="{8A84A1D5-C7FE-4F06-95E4-F6999B038943}" dt="2021-11-05T19:08:54.671" v="1871" actId="166"/>
          <ac:spMkLst>
            <pc:docMk/>
            <pc:sldMk cId="2052726648" sldId="1182"/>
            <ac:spMk id="30" creationId="{02170B2B-0996-4381-A8B1-213A765B4DA2}"/>
          </ac:spMkLst>
        </pc:spChg>
        <pc:spChg chg="add del mod">
          <ac:chgData name="Thomas Henderson" userId="bfc4c2ccbe8ea2aa" providerId="LiveId" clId="{8A84A1D5-C7FE-4F06-95E4-F6999B038943}" dt="2021-11-05T19:29:37.626" v="2056" actId="21"/>
          <ac:spMkLst>
            <pc:docMk/>
            <pc:sldMk cId="2052726648" sldId="1182"/>
            <ac:spMk id="31" creationId="{AF02E95F-390E-41C2-B0E3-674DAF3348DB}"/>
          </ac:spMkLst>
        </pc:spChg>
        <pc:picChg chg="add mod">
          <ac:chgData name="Thomas Henderson" userId="bfc4c2ccbe8ea2aa" providerId="LiveId" clId="{8A84A1D5-C7FE-4F06-95E4-F6999B038943}" dt="2021-11-05T14:35:21.660" v="1595" actId="1076"/>
          <ac:picMkLst>
            <pc:docMk/>
            <pc:sldMk cId="2052726648" sldId="1182"/>
            <ac:picMk id="12" creationId="{7843739C-A58E-4040-B314-CE673A059902}"/>
          </ac:picMkLst>
        </pc:picChg>
        <pc:picChg chg="add mod ord">
          <ac:chgData name="Thomas Henderson" userId="bfc4c2ccbe8ea2aa" providerId="LiveId" clId="{8A84A1D5-C7FE-4F06-95E4-F6999B038943}" dt="2021-11-05T14:35:59.157" v="1601" actId="1076"/>
          <ac:picMkLst>
            <pc:docMk/>
            <pc:sldMk cId="2052726648" sldId="1182"/>
            <ac:picMk id="14" creationId="{3DD0EB9C-1D56-46BA-992A-B78CD39B04FF}"/>
          </ac:picMkLst>
        </pc:picChg>
        <pc:picChg chg="add mod ord">
          <ac:chgData name="Thomas Henderson" userId="bfc4c2ccbe8ea2aa" providerId="LiveId" clId="{8A84A1D5-C7FE-4F06-95E4-F6999B038943}" dt="2021-11-05T14:36:09.339" v="1602" actId="166"/>
          <ac:picMkLst>
            <pc:docMk/>
            <pc:sldMk cId="2052726648" sldId="1182"/>
            <ac:picMk id="16" creationId="{5498D1E1-B5EE-4F8B-AC63-7B89EC68DED8}"/>
          </ac:picMkLst>
        </pc:picChg>
        <pc:picChg chg="add mod">
          <ac:chgData name="Thomas Henderson" userId="bfc4c2ccbe8ea2aa" providerId="LiveId" clId="{8A84A1D5-C7FE-4F06-95E4-F6999B038943}" dt="2021-11-05T14:34:56.930" v="1591" actId="1076"/>
          <ac:picMkLst>
            <pc:docMk/>
            <pc:sldMk cId="2052726648" sldId="1182"/>
            <ac:picMk id="18" creationId="{33A31EFC-A8C7-498B-A819-CDEB7434EC75}"/>
          </ac:picMkLst>
        </pc:picChg>
        <pc:picChg chg="add mod">
          <ac:chgData name="Thomas Henderson" userId="bfc4c2ccbe8ea2aa" providerId="LiveId" clId="{8A84A1D5-C7FE-4F06-95E4-F6999B038943}" dt="2021-11-05T14:35:51.530" v="1600" actId="1076"/>
          <ac:picMkLst>
            <pc:docMk/>
            <pc:sldMk cId="2052726648" sldId="1182"/>
            <ac:picMk id="20" creationId="{D5F5960A-FDD7-42AD-B968-3ACEDF01D4DA}"/>
          </ac:picMkLst>
        </pc:picChg>
        <pc:picChg chg="add del mod ord">
          <ac:chgData name="Thomas Henderson" userId="bfc4c2ccbe8ea2aa" providerId="LiveId" clId="{8A84A1D5-C7FE-4F06-95E4-F6999B038943}" dt="2021-11-05T19:08:40.362" v="1869" actId="21"/>
          <ac:picMkLst>
            <pc:docMk/>
            <pc:sldMk cId="2052726648" sldId="1182"/>
            <ac:picMk id="27" creationId="{5BBE64BA-172A-48A4-BB2F-6E5FE4272EE9}"/>
          </ac:picMkLst>
        </pc:picChg>
        <pc:picChg chg="add mod">
          <ac:chgData name="Thomas Henderson" userId="bfc4c2ccbe8ea2aa" providerId="LiveId" clId="{8A84A1D5-C7FE-4F06-95E4-F6999B038943}" dt="2021-11-05T15:35:11.518" v="1674" actId="1076"/>
          <ac:picMkLst>
            <pc:docMk/>
            <pc:sldMk cId="2052726648" sldId="1182"/>
            <ac:picMk id="28" creationId="{3FC8E2A6-D4DC-BB4C-8F83-DED824560F98}"/>
          </ac:picMkLst>
        </pc:picChg>
        <pc:picChg chg="add mod">
          <ac:chgData name="Thomas Henderson" userId="bfc4c2ccbe8ea2aa" providerId="LiveId" clId="{8A84A1D5-C7FE-4F06-95E4-F6999B038943}" dt="2021-11-05T15:35:35.465" v="1677" actId="1076"/>
          <ac:picMkLst>
            <pc:docMk/>
            <pc:sldMk cId="2052726648" sldId="1182"/>
            <ac:picMk id="29" creationId="{EFB9CEA4-5245-ED42-B19D-0E4C766331C4}"/>
          </ac:picMkLst>
        </pc:picChg>
        <pc:picChg chg="add mod ord">
          <ac:chgData name="Thomas Henderson" userId="bfc4c2ccbe8ea2aa" providerId="LiveId" clId="{8A84A1D5-C7FE-4F06-95E4-F6999B038943}" dt="2021-11-05T15:47:01.334" v="1845" actId="1076"/>
          <ac:picMkLst>
            <pc:docMk/>
            <pc:sldMk cId="2052726648" sldId="1182"/>
            <ac:picMk id="33" creationId="{0FE8E4AC-E21B-4D34-A2A0-8C222EE0B04E}"/>
          </ac:picMkLst>
        </pc:picChg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74166716" sldId="1183"/>
        </pc:sldMkLst>
      </pc:sldChg>
      <pc:sldChg chg="addSp delSp modSp new del mod">
        <pc:chgData name="Thomas Henderson" userId="bfc4c2ccbe8ea2aa" providerId="LiveId" clId="{8A84A1D5-C7FE-4F06-95E4-F6999B038943}" dt="2021-11-05T19:23:11.601" v="2023" actId="2696"/>
        <pc:sldMkLst>
          <pc:docMk/>
          <pc:sldMk cId="2154902854" sldId="1183"/>
        </pc:sldMkLst>
        <pc:spChg chg="add del mod">
          <ac:chgData name="Thomas Henderson" userId="bfc4c2ccbe8ea2aa" providerId="LiveId" clId="{8A84A1D5-C7FE-4F06-95E4-F6999B038943}" dt="2021-11-05T15:50:13.963" v="1852" actId="21"/>
          <ac:spMkLst>
            <pc:docMk/>
            <pc:sldMk cId="2154902854" sldId="1183"/>
            <ac:spMk id="4" creationId="{5B16F96A-6589-40CA-A8FC-156FA3EC754C}"/>
          </ac:spMkLst>
        </pc:spChg>
        <pc:spChg chg="add mod">
          <ac:chgData name="Thomas Henderson" userId="bfc4c2ccbe8ea2aa" providerId="LiveId" clId="{8A84A1D5-C7FE-4F06-95E4-F6999B038943}" dt="2021-11-05T15:50:38.145" v="1867" actId="1076"/>
          <ac:spMkLst>
            <pc:docMk/>
            <pc:sldMk cId="2154902854" sldId="1183"/>
            <ac:spMk id="5" creationId="{5561657A-AC8F-49D1-BF6E-A1C0C6A47E62}"/>
          </ac:spMkLst>
        </pc:spChg>
        <pc:spChg chg="add mod">
          <ac:chgData name="Thomas Henderson" userId="bfc4c2ccbe8ea2aa" providerId="LiveId" clId="{8A84A1D5-C7FE-4F06-95E4-F6999B038943}" dt="2021-11-05T19:20:58.392" v="2015" actId="14100"/>
          <ac:spMkLst>
            <pc:docMk/>
            <pc:sldMk cId="2154902854" sldId="1183"/>
            <ac:spMk id="6" creationId="{3084891C-72DB-4154-AB30-C793D7EB378F}"/>
          </ac:spMkLst>
        </pc:spChg>
      </pc:sldChg>
      <pc:sldChg chg="delSp modSp add del mod delAnim">
        <pc:chgData name="Thomas Henderson" userId="bfc4c2ccbe8ea2aa" providerId="LiveId" clId="{8A84A1D5-C7FE-4F06-95E4-F6999B038943}" dt="2021-11-05T19:10:39.675" v="1889" actId="2696"/>
        <pc:sldMkLst>
          <pc:docMk/>
          <pc:sldMk cId="2766560062" sldId="1184"/>
        </pc:sldMkLst>
        <pc:spChg chg="mod ord">
          <ac:chgData name="Thomas Henderson" userId="bfc4c2ccbe8ea2aa" providerId="LiveId" clId="{8A84A1D5-C7FE-4F06-95E4-F6999B038943}" dt="2021-11-05T19:09:39.307" v="1873" actId="166"/>
          <ac:spMkLst>
            <pc:docMk/>
            <pc:sldMk cId="2766560062" sldId="1184"/>
            <ac:spMk id="30" creationId="{02170B2B-0996-4381-A8B1-213A765B4DA2}"/>
          </ac:spMkLst>
        </pc:spChg>
        <pc:picChg chg="del">
          <ac:chgData name="Thomas Henderson" userId="bfc4c2ccbe8ea2aa" providerId="LiveId" clId="{8A84A1D5-C7FE-4F06-95E4-F6999B038943}" dt="2021-11-05T19:09:57.336" v="1875" actId="21"/>
          <ac:picMkLst>
            <pc:docMk/>
            <pc:sldMk cId="2766560062" sldId="1184"/>
            <ac:picMk id="27" creationId="{5BBE64BA-172A-48A4-BB2F-6E5FE4272EE9}"/>
          </ac:picMkLst>
        </pc:picChg>
      </pc:sldChg>
      <pc:sldChg chg="addSp delSp modSp add mod delAnim modAnim">
        <pc:chgData name="Thomas Henderson" userId="bfc4c2ccbe8ea2aa" providerId="LiveId" clId="{8A84A1D5-C7FE-4F06-95E4-F6999B038943}" dt="2021-11-18T18:08:37.392" v="2281" actId="122"/>
        <pc:sldMkLst>
          <pc:docMk/>
          <pc:sldMk cId="1641840352" sldId="1185"/>
        </pc:sldMkLst>
        <pc:spChg chg="del mod">
          <ac:chgData name="Thomas Henderson" userId="bfc4c2ccbe8ea2aa" providerId="LiveId" clId="{8A84A1D5-C7FE-4F06-95E4-F6999B038943}" dt="2021-11-05T19:26:20.806" v="2042" actId="21"/>
          <ac:spMkLst>
            <pc:docMk/>
            <pc:sldMk cId="1641840352" sldId="1185"/>
            <ac:spMk id="31" creationId="{AF02E95F-390E-41C2-B0E3-674DAF3348DB}"/>
          </ac:spMkLst>
        </pc:spChg>
        <pc:spChg chg="add del mod">
          <ac:chgData name="Thomas Henderson" userId="bfc4c2ccbe8ea2aa" providerId="LiveId" clId="{8A84A1D5-C7FE-4F06-95E4-F6999B038943}" dt="2021-11-05T19:20:17.705" v="1996" actId="21"/>
          <ac:spMkLst>
            <pc:docMk/>
            <pc:sldMk cId="1641840352" sldId="1185"/>
            <ac:spMk id="32" creationId="{4A15B17C-4A9E-49F3-8E55-1FD58A960311}"/>
          </ac:spMkLst>
        </pc:spChg>
        <pc:spChg chg="add mod">
          <ac:chgData name="Thomas Henderson" userId="bfc4c2ccbe8ea2aa" providerId="LiveId" clId="{8A84A1D5-C7FE-4F06-95E4-F6999B038943}" dt="2021-11-18T18:07:25.813" v="2223" actId="20577"/>
          <ac:spMkLst>
            <pc:docMk/>
            <pc:sldMk cId="1641840352" sldId="1185"/>
            <ac:spMk id="34" creationId="{655E32D8-B9A3-49C6-8B6A-3D2CC5ECF1FA}"/>
          </ac:spMkLst>
        </pc:spChg>
        <pc:spChg chg="mod">
          <ac:chgData name="Thomas Henderson" userId="bfc4c2ccbe8ea2aa" providerId="LiveId" clId="{8A84A1D5-C7FE-4F06-95E4-F6999B038943}" dt="2021-11-05T19:27:23.866" v="2050"/>
          <ac:spMkLst>
            <pc:docMk/>
            <pc:sldMk cId="1641840352" sldId="1185"/>
            <ac:spMk id="36" creationId="{B13805F3-8BD8-4AFE-A531-FBC9A029BF37}"/>
          </ac:spMkLst>
        </pc:spChg>
        <pc:spChg chg="mod">
          <ac:chgData name="Thomas Henderson" userId="bfc4c2ccbe8ea2aa" providerId="LiveId" clId="{8A84A1D5-C7FE-4F06-95E4-F6999B038943}" dt="2021-11-18T18:08:37.392" v="2281" actId="122"/>
          <ac:spMkLst>
            <pc:docMk/>
            <pc:sldMk cId="1641840352" sldId="1185"/>
            <ac:spMk id="37" creationId="{86D017C1-B734-4EA8-BA63-58A51CB463B0}"/>
          </ac:spMkLst>
        </pc:spChg>
        <pc:grpChg chg="add mod">
          <ac:chgData name="Thomas Henderson" userId="bfc4c2ccbe8ea2aa" providerId="LiveId" clId="{8A84A1D5-C7FE-4F06-95E4-F6999B038943}" dt="2021-11-05T19:27:36.175" v="2053" actId="1076"/>
          <ac:grpSpMkLst>
            <pc:docMk/>
            <pc:sldMk cId="1641840352" sldId="1185"/>
            <ac:grpSpMk id="35" creationId="{31CC0198-63E3-42B7-8464-F24A1B8440C4}"/>
          </ac:grpSpMkLst>
        </pc:grpChg>
        <pc:picChg chg="mod">
          <ac:chgData name="Thomas Henderson" userId="bfc4c2ccbe8ea2aa" providerId="LiveId" clId="{8A84A1D5-C7FE-4F06-95E4-F6999B038943}" dt="2021-11-05T19:27:28.524" v="2052" actId="1076"/>
          <ac:picMkLst>
            <pc:docMk/>
            <pc:sldMk cId="1641840352" sldId="1185"/>
            <ac:picMk id="16" creationId="{5498D1E1-B5EE-4F8B-AC63-7B89EC68DED8}"/>
          </ac:picMkLst>
        </pc:picChg>
        <pc:picChg chg="add mod">
          <ac:chgData name="Thomas Henderson" userId="bfc4c2ccbe8ea2aa" providerId="LiveId" clId="{8A84A1D5-C7FE-4F06-95E4-F6999B038943}" dt="2021-11-05T19:23:41.604" v="2036" actId="14100"/>
          <ac:picMkLst>
            <pc:docMk/>
            <pc:sldMk cId="1641840352" sldId="1185"/>
            <ac:picMk id="27" creationId="{F1D38FD1-0932-4145-8D1A-AD0B77D8BDB5}"/>
          </ac:picMkLst>
        </pc:picChg>
        <pc:picChg chg="mod">
          <ac:chgData name="Thomas Henderson" userId="bfc4c2ccbe8ea2aa" providerId="LiveId" clId="{8A84A1D5-C7FE-4F06-95E4-F6999B038943}" dt="2021-11-05T19:23:35.674" v="2035" actId="1037"/>
          <ac:picMkLst>
            <pc:docMk/>
            <pc:sldMk cId="1641840352" sldId="1185"/>
            <ac:picMk id="33" creationId="{0FE8E4AC-E21B-4D34-A2A0-8C222EE0B04E}"/>
          </ac:picMkLst>
        </pc:picChg>
      </pc:sldChg>
      <pc:sldChg chg="addSp modSp new del mod modAnim">
        <pc:chgData name="Thomas Henderson" userId="bfc4c2ccbe8ea2aa" providerId="LiveId" clId="{8A84A1D5-C7FE-4F06-95E4-F6999B038943}" dt="2021-11-05T19:30:27.248" v="2057" actId="2696"/>
        <pc:sldMkLst>
          <pc:docMk/>
          <pc:sldMk cId="658667527" sldId="1186"/>
        </pc:sldMkLst>
        <pc:spChg chg="add mod">
          <ac:chgData name="Thomas Henderson" userId="bfc4c2ccbe8ea2aa" providerId="LiveId" clId="{8A84A1D5-C7FE-4F06-95E4-F6999B038943}" dt="2021-11-05T19:27:16.234" v="2049" actId="164"/>
          <ac:spMkLst>
            <pc:docMk/>
            <pc:sldMk cId="658667527" sldId="1186"/>
            <ac:spMk id="4" creationId="{E815DD67-D70E-42ED-A340-57E2B2B5794E}"/>
          </ac:spMkLst>
        </pc:spChg>
        <pc:spChg chg="add mod">
          <ac:chgData name="Thomas Henderson" userId="bfc4c2ccbe8ea2aa" providerId="LiveId" clId="{8A84A1D5-C7FE-4F06-95E4-F6999B038943}" dt="2021-11-05T19:27:16.234" v="2049" actId="164"/>
          <ac:spMkLst>
            <pc:docMk/>
            <pc:sldMk cId="658667527" sldId="1186"/>
            <ac:spMk id="5" creationId="{C273B50A-9BB3-420B-B00C-79F1CF2B634C}"/>
          </ac:spMkLst>
        </pc:spChg>
        <pc:grpChg chg="add mod">
          <ac:chgData name="Thomas Henderson" userId="bfc4c2ccbe8ea2aa" providerId="LiveId" clId="{8A84A1D5-C7FE-4F06-95E4-F6999B038943}" dt="2021-11-05T19:27:16.234" v="2049" actId="164"/>
          <ac:grpSpMkLst>
            <pc:docMk/>
            <pc:sldMk cId="658667527" sldId="1186"/>
            <ac:grpSpMk id="6" creationId="{E6D2D9C5-14DE-4FA9-9E78-40F561DA1FBA}"/>
          </ac:grpSpMkLst>
        </pc:grpChg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157636142" sldId="118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719338233" sldId="118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759552085" sldId="120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049062412" sldId="122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47339750" sldId="122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565200579" sldId="122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060872564" sldId="122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515665981" sldId="122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880834510" sldId="122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988463209" sldId="122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235578056" sldId="123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004613760" sldId="123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819320798" sldId="123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87885498" sldId="123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775730198" sldId="123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84494642" sldId="123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735508651" sldId="123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255304108" sldId="123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804537183" sldId="123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616846419" sldId="123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71067190" sldId="124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478696427" sldId="124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039269852" sldId="124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779015441" sldId="124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068759549" sldId="124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619387610" sldId="124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827892183" sldId="124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324585084" sldId="124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069464156" sldId="124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426821904" sldId="124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901282831" sldId="125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66687463" sldId="125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016146595" sldId="125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219067689" sldId="125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649460483" sldId="125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252822195" sldId="125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559391035" sldId="125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989532576" sldId="125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352405218" sldId="125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150832642" sldId="125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263195548" sldId="126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621154905" sldId="126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026142635" sldId="126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811338184" sldId="126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330136775" sldId="126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872718015" sldId="126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544096576" sldId="126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39752388" sldId="126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477348411" sldId="126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507783152" sldId="127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632062742" sldId="127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641111733" sldId="127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518549067" sldId="127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54044105" sldId="127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030534980" sldId="128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815040258" sldId="128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22700236" sldId="128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108016978" sldId="128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087177098" sldId="128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505217971" sldId="128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501868370" sldId="128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2598482" sldId="128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268412016" sldId="128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657389691" sldId="129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274343036" sldId="129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101443940" sldId="129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457150996" sldId="129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183690600" sldId="129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83766439" sldId="129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003110520" sldId="129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537389165" sldId="129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082911872" sldId="129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111071129" sldId="129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975175026" sldId="130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434945520" sldId="130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631946439" sldId="130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436915815" sldId="1303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891431046" sldId="1304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890417628" sldId="1305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473334605" sldId="1306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486252641" sldId="1307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60853774" sldId="1308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2594437009" sldId="1309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1668308404" sldId="1310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3844262586" sldId="1311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846055413" sldId="1312"/>
        </pc:sldMkLst>
      </pc:sldChg>
      <pc:sldChg chg="del">
        <pc:chgData name="Thomas Henderson" userId="bfc4c2ccbe8ea2aa" providerId="LiveId" clId="{8A84A1D5-C7FE-4F06-95E4-F6999B038943}" dt="2021-11-05T14:26:50.830" v="1516" actId="2696"/>
        <pc:sldMkLst>
          <pc:docMk/>
          <pc:sldMk cId="4070694825" sldId="1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6D445-E79D-4C9D-B8F6-E7FECF5C6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B3012-E4EF-462B-A75E-A47621B58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848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Looking Up: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752600"/>
            <a:ext cx="5943600" cy="1828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The Brief History of a rather short man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3359150" y="6477000"/>
            <a:ext cx="19050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477000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  <a:endParaRPr lang="en-US" dirty="0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413" y="6553200"/>
            <a:ext cx="1905000" cy="265113"/>
          </a:xfrm>
        </p:spPr>
        <p:txBody>
          <a:bodyPr/>
          <a:lstStyle>
            <a:lvl1pPr>
              <a:defRPr/>
            </a:lvl1pPr>
          </a:lstStyle>
          <a:p>
            <a:fld id="{020D8DD1-4400-40FC-BF66-78DBE6630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CAD2-4264-4059-AFFA-73FBCA385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85800"/>
            <a:ext cx="1828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85800"/>
            <a:ext cx="53340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3564-F18B-4799-A7A0-B75106955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7315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981200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34365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454150" cy="457200"/>
          </a:xfrm>
        </p:spPr>
        <p:txBody>
          <a:bodyPr/>
          <a:lstStyle>
            <a:lvl1pPr>
              <a:defRPr/>
            </a:lvl1pPr>
          </a:lstStyle>
          <a:p>
            <a:fld id="{F640EF30-F3F1-4813-84A9-CF74BC48C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685800"/>
            <a:ext cx="7315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981200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1981200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600200" y="4114800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4114800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05000" y="634365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454150" cy="457200"/>
          </a:xfrm>
        </p:spPr>
        <p:txBody>
          <a:bodyPr/>
          <a:lstStyle>
            <a:lvl1pPr>
              <a:defRPr/>
            </a:lvl1pPr>
          </a:lstStyle>
          <a:p>
            <a:fld id="{F7875730-AEE5-4266-88A0-C8F63D7BE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FC9B4-0A42-47A7-AEF7-5FF2C2FE9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F0B51-23F1-47FC-B725-D35E02280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D16F9-9CFD-4DA5-BC04-DA9963BDD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76B8E-2AA7-4080-ABEA-D55A64B18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8C24C-8C55-44A2-B1C4-CE68B94DD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E0796-DF3D-47FA-8952-A0EC920DB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39EDF-F10C-4E0D-9D7D-BE8724F10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DL-AIR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3B130-BFAD-4AC2-9EE4-A6C03E653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85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 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4365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DL-AIR</a:t>
            </a: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B31CCD-E5FC-4B22-91E4-BFF9B48569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05800" cy="769441"/>
          </a:xfrm>
        </p:spPr>
        <p:txBody>
          <a:bodyPr/>
          <a:lstStyle/>
          <a:p>
            <a:pPr algn="ctr" eaLnBrk="1" hangingPunct="1"/>
            <a:r>
              <a:rPr lang="en-US" dirty="0"/>
              <a:t>Deep Learning in AI &amp; Robotics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19800" y="6477000"/>
            <a:ext cx="2895600" cy="32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DL-AIR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05800" cy="769441"/>
          </a:xfrm>
        </p:spPr>
        <p:txBody>
          <a:bodyPr/>
          <a:lstStyle/>
          <a:p>
            <a:pPr algn="ctr" eaLnBrk="1" hangingPunct="1"/>
            <a:r>
              <a:rPr lang="en-US" dirty="0"/>
              <a:t>Deep Learning in AI &amp; Robotics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019800" y="6477000"/>
            <a:ext cx="2895600" cy="323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DL-AIR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u="sng" dirty="0">
                <a:solidFill>
                  <a:srgbClr val="FFC000"/>
                </a:solidFill>
              </a:rPr>
              <a:t>Advisory Group</a:t>
            </a:r>
            <a:r>
              <a:rPr lang="en-US" dirty="0"/>
              <a:t>: Tom Henderson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SoC</a:t>
            </a:r>
            <a:r>
              <a:rPr lang="en-US" dirty="0"/>
              <a:t>) , Cathy Liu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CEE</a:t>
            </a:r>
            <a:r>
              <a:rPr lang="en-US" dirty="0"/>
              <a:t>), </a:t>
            </a:r>
            <a:r>
              <a:rPr lang="en-US" dirty="0" err="1"/>
              <a:t>Tolga</a:t>
            </a:r>
            <a:r>
              <a:rPr lang="en-US" dirty="0"/>
              <a:t> </a:t>
            </a:r>
            <a:r>
              <a:rPr lang="en-US" dirty="0" err="1"/>
              <a:t>Tasdizen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ECE</a:t>
            </a:r>
            <a:r>
              <a:rPr lang="en-US" dirty="0"/>
              <a:t>), David </a:t>
            </a:r>
            <a:r>
              <a:rPr lang="en-US" dirty="0" err="1"/>
              <a:t>Sacharny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Shield AI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2" y="4953000"/>
            <a:ext cx="2614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dirty="0"/>
              <a:t>University of Utah</a:t>
            </a:r>
          </a:p>
          <a:p>
            <a:pPr algn="ctr" eaLnBrk="1" hangingPunct="1"/>
            <a:r>
              <a:rPr lang="en-US" dirty="0"/>
              <a:t>30 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E1ECF-03AF-4F69-89E6-C7211002C6B7}"/>
              </a:ext>
            </a:extLst>
          </p:cNvPr>
          <p:cNvSpPr txBox="1"/>
          <p:nvPr/>
        </p:nvSpPr>
        <p:spPr>
          <a:xfrm>
            <a:off x="1267761" y="2042756"/>
            <a:ext cx="80318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Faculty Associates: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SoC</a:t>
            </a:r>
            <a:r>
              <a:rPr lang="en-US" dirty="0"/>
              <a:t>: </a:t>
            </a:r>
            <a:r>
              <a:rPr lang="en-US" dirty="0" err="1"/>
              <a:t>Shandian</a:t>
            </a:r>
            <a:r>
              <a:rPr lang="en-US" dirty="0"/>
              <a:t> Zhe, Vivek Srikumar, Tucker </a:t>
            </a:r>
            <a:r>
              <a:rPr lang="en-US" dirty="0" err="1"/>
              <a:t>Hermanns</a:t>
            </a:r>
            <a:r>
              <a:rPr lang="en-US" dirty="0"/>
              <a:t>,</a:t>
            </a:r>
          </a:p>
          <a:p>
            <a:r>
              <a:rPr lang="en-US" dirty="0"/>
              <a:t>	 Alan Kuntz</a:t>
            </a:r>
          </a:p>
          <a:p>
            <a:r>
              <a:rPr lang="en-US" dirty="0"/>
              <a:t>                 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CEE</a:t>
            </a:r>
            <a:r>
              <a:rPr lang="en-US" dirty="0"/>
              <a:t>: Carlos </a:t>
            </a:r>
            <a:r>
              <a:rPr lang="en-US" dirty="0" err="1"/>
              <a:t>Oroza</a:t>
            </a:r>
            <a:r>
              <a:rPr lang="en-US" dirty="0"/>
              <a:t>, Jianli Chen, Gaby </a:t>
            </a:r>
            <a:r>
              <a:rPr lang="en-US" dirty="0" err="1"/>
              <a:t>Ou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Nikola Markovic</a:t>
            </a:r>
          </a:p>
        </p:txBody>
      </p:sp>
    </p:spTree>
    <p:extLst>
      <p:ext uri="{BB962C8B-B14F-4D97-AF65-F5344CB8AC3E}">
        <p14:creationId xmlns:p14="http://schemas.microsoft.com/office/powerpoint/2010/main" val="23567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DL-AIR</a:t>
            </a:r>
          </a:p>
        </p:txBody>
      </p:sp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309FE119-FB42-45FC-874B-07AFC7996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324100"/>
            <a:ext cx="6296117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3AF18-5405-49C6-854E-0A33131104E4}"/>
              </a:ext>
            </a:extLst>
          </p:cNvPr>
          <p:cNvSpPr txBox="1"/>
          <p:nvPr/>
        </p:nvSpPr>
        <p:spPr>
          <a:xfrm>
            <a:off x="1447800" y="228600"/>
            <a:ext cx="7693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Deep Learning Certificate Program will provide: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*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knowledge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use of state-of-the-art deep learning technology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* </a:t>
            </a:r>
            <a:r>
              <a:rPr lang="en-US" sz="1800" b="1" dirty="0">
                <a:solidFill>
                  <a:schemeClr val="bg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internship projects with industry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 on image analysis, language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translation, autonomous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 data processing, database analytics,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fraud detection, etc., for </a:t>
            </a:r>
            <a:r>
              <a:rPr lang="en-US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classification/recognition/decision making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54E79-1482-46DE-97D0-F7441F264FEB}"/>
              </a:ext>
            </a:extLst>
          </p:cNvPr>
          <p:cNvSpPr txBox="1"/>
          <p:nvPr/>
        </p:nvSpPr>
        <p:spPr>
          <a:xfrm>
            <a:off x="5029200" y="1943993"/>
            <a:ext cx="383791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highlight>
                  <a:srgbClr val="FFFF00"/>
                </a:highlight>
              </a:rPr>
              <a:t>Working Knowledge Courses:</a:t>
            </a:r>
          </a:p>
          <a:p>
            <a:r>
              <a:rPr lang="en-US" dirty="0"/>
              <a:t>  </a:t>
            </a:r>
            <a:r>
              <a:rPr lang="en-US" sz="2000" i="1" dirty="0"/>
              <a:t>Machine Learning</a:t>
            </a:r>
          </a:p>
          <a:p>
            <a:r>
              <a:rPr lang="en-US" sz="2000" i="1" dirty="0"/>
              <a:t>  Artificial Intelligence</a:t>
            </a:r>
          </a:p>
          <a:p>
            <a:r>
              <a:rPr lang="en-US" sz="2000" i="1" dirty="0"/>
              <a:t>  Probabilistic Machine Learning</a:t>
            </a:r>
          </a:p>
          <a:p>
            <a:r>
              <a:rPr lang="en-US" sz="2000" i="1" dirty="0"/>
              <a:t>  -----------------------------------------</a:t>
            </a:r>
          </a:p>
          <a:p>
            <a:r>
              <a:rPr lang="en-US" sz="2000" i="1" dirty="0"/>
              <a:t>  Robotics</a:t>
            </a:r>
          </a:p>
          <a:p>
            <a:r>
              <a:rPr lang="en-US" sz="2000" i="1" dirty="0"/>
              <a:t>  Computer Vision</a:t>
            </a:r>
          </a:p>
          <a:p>
            <a:r>
              <a:rPr lang="en-US" sz="2000" i="1" dirty="0"/>
              <a:t>  Image Processing</a:t>
            </a:r>
          </a:p>
          <a:p>
            <a:r>
              <a:rPr lang="en-US" sz="2000" i="1" dirty="0"/>
              <a:t>  Transportation Operations</a:t>
            </a:r>
          </a:p>
          <a:p>
            <a:r>
              <a:rPr lang="en-US" sz="2000" i="1" dirty="0"/>
              <a:t>  Traffic Network Modeling</a:t>
            </a:r>
          </a:p>
          <a:p>
            <a:r>
              <a:rPr lang="en-US" sz="2000" i="1" dirty="0"/>
              <a:t>-------------------------------------------</a:t>
            </a:r>
          </a:p>
          <a:p>
            <a:r>
              <a:rPr lang="en-US" sz="2000" i="1" dirty="0"/>
              <a:t>   Deep Learning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CAD483-A4D1-43BF-9ED6-76E7920258FF}"/>
              </a:ext>
            </a:extLst>
          </p:cNvPr>
          <p:cNvSpPr txBox="1"/>
          <p:nvPr/>
        </p:nvSpPr>
        <p:spPr>
          <a:xfrm>
            <a:off x="5029200" y="5616714"/>
            <a:ext cx="383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-------------------------------------------</a:t>
            </a:r>
          </a:p>
          <a:p>
            <a:r>
              <a:rPr lang="en-US" sz="2000" i="1" dirty="0"/>
              <a:t>   </a:t>
            </a:r>
            <a:r>
              <a:rPr lang="en-US" sz="2000" i="1" dirty="0">
                <a:solidFill>
                  <a:schemeClr val="bg2"/>
                </a:solidFill>
                <a:highlight>
                  <a:srgbClr val="FFFF00"/>
                </a:highlight>
              </a:rPr>
              <a:t>Industry Capstone Project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CA3EB-5604-4D49-886D-4B16F6FFB98E}"/>
              </a:ext>
            </a:extLst>
          </p:cNvPr>
          <p:cNvSpPr txBox="1"/>
          <p:nvPr/>
        </p:nvSpPr>
        <p:spPr>
          <a:xfrm>
            <a:off x="7600193" y="23507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least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B0E46-8C5C-46BA-844E-3742EAC8715D}"/>
              </a:ext>
            </a:extLst>
          </p:cNvPr>
          <p:cNvSpPr txBox="1"/>
          <p:nvPr/>
        </p:nvSpPr>
        <p:spPr>
          <a:xfrm>
            <a:off x="7600193" y="368293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 least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0BD7D-B125-4A9F-9F2E-C6B7B127D542}"/>
              </a:ext>
            </a:extLst>
          </p:cNvPr>
          <p:cNvSpPr txBox="1"/>
          <p:nvPr/>
        </p:nvSpPr>
        <p:spPr>
          <a:xfrm>
            <a:off x="7467600" y="5421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Required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9C0E0-6049-459E-98F8-D3A3ECC1EDF3}"/>
              </a:ext>
            </a:extLst>
          </p:cNvPr>
          <p:cNvSpPr txBox="1"/>
          <p:nvPr/>
        </p:nvSpPr>
        <p:spPr>
          <a:xfrm>
            <a:off x="40772" y="1910834"/>
            <a:ext cx="521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15 </a:t>
            </a:r>
            <a:r>
              <a:rPr lang="en-US" sz="1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hrs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total: 17 certificates awarded to 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AB1E9-5B43-A39C-12BC-580DBF72AEE4}"/>
              </a:ext>
            </a:extLst>
          </p:cNvPr>
          <p:cNvSpPr txBox="1"/>
          <p:nvPr/>
        </p:nvSpPr>
        <p:spPr>
          <a:xfrm>
            <a:off x="6629400" y="632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8051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" grpId="0"/>
      <p:bldP spid="9" grpId="0"/>
      <p:bldP spid="12" grpId="0"/>
      <p:bldP spid="1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FD94DD-2706-4C70-BBD2-289D902A1706}"/>
              </a:ext>
            </a:extLst>
          </p:cNvPr>
          <p:cNvSpPr/>
          <p:nvPr/>
        </p:nvSpPr>
        <p:spPr bwMode="auto">
          <a:xfrm>
            <a:off x="8681" y="2966301"/>
            <a:ext cx="9126638" cy="38520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" name="Picture 1" descr="A crosswalk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06A650FE-70A3-A5CF-C4E0-68C55C6A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47" y="4913973"/>
            <a:ext cx="3124034" cy="19043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16D63-E6F0-40F3-983F-EE7CE0DF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DL-AIR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6E207-D4DC-4D45-837B-7C5ABD2C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C9B4-0A42-47A7-AEF7-5FF2C2FE96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1BCD9-B9CC-49D7-A901-1C903CD2DF24}"/>
              </a:ext>
            </a:extLst>
          </p:cNvPr>
          <p:cNvSpPr txBox="1"/>
          <p:nvPr/>
        </p:nvSpPr>
        <p:spPr>
          <a:xfrm>
            <a:off x="1371600" y="221225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Industry Partners &amp; the Future</a:t>
            </a:r>
          </a:p>
        </p:txBody>
      </p:sp>
      <p:pic>
        <p:nvPicPr>
          <p:cNvPr id="12" name="Picture 11" descr="A picture containing text, nature, highland&#10;&#10;Description automatically generated">
            <a:extLst>
              <a:ext uri="{FF2B5EF4-FFF2-40B4-BE49-F238E27FC236}">
                <a16:creationId xmlns:a16="http://schemas.microsoft.com/office/drawing/2014/main" id="{7843739C-A58E-4040-B314-CE673A05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1488692"/>
            <a:ext cx="5410200" cy="1667592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3A31EFC-A8C7-498B-A819-CDEB7434E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25" y="762000"/>
            <a:ext cx="2562481" cy="1131858"/>
          </a:xfrm>
          <a:prstGeom prst="rect">
            <a:avLst/>
          </a:prstGeom>
        </p:spPr>
      </p:pic>
      <p:pic>
        <p:nvPicPr>
          <p:cNvPr id="20" name="Picture 1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F5960A-FDD7-42AD-B968-3ACEDF01D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32617"/>
            <a:ext cx="4298445" cy="2878739"/>
          </a:xfrm>
          <a:prstGeom prst="rect">
            <a:avLst/>
          </a:prstGeom>
        </p:spPr>
      </p:pic>
      <p:pic>
        <p:nvPicPr>
          <p:cNvPr id="14" name="Picture 1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DD0EB9C-1D56-46BA-992A-B78CD39B0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3" y="1415974"/>
            <a:ext cx="2806430" cy="155032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9DEFB22-E763-4025-8B5F-09062771B1C0}"/>
              </a:ext>
            </a:extLst>
          </p:cNvPr>
          <p:cNvSpPr/>
          <p:nvPr/>
        </p:nvSpPr>
        <p:spPr bwMode="auto">
          <a:xfrm>
            <a:off x="-76200" y="1327928"/>
            <a:ext cx="959354" cy="5659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230FBD-EC36-4A7E-B7AB-4F89185356A7}"/>
              </a:ext>
            </a:extLst>
          </p:cNvPr>
          <p:cNvSpPr/>
          <p:nvPr/>
        </p:nvSpPr>
        <p:spPr bwMode="auto">
          <a:xfrm>
            <a:off x="1295400" y="838200"/>
            <a:ext cx="838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B337DD-DEFC-454F-BB14-D39E20783F9D}"/>
              </a:ext>
            </a:extLst>
          </p:cNvPr>
          <p:cNvSpPr/>
          <p:nvPr/>
        </p:nvSpPr>
        <p:spPr bwMode="auto">
          <a:xfrm>
            <a:off x="3719052" y="811072"/>
            <a:ext cx="1233948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8F2C7F-1CBF-42F4-9D12-0CE2257C009A}"/>
              </a:ext>
            </a:extLst>
          </p:cNvPr>
          <p:cNvSpPr/>
          <p:nvPr/>
        </p:nvSpPr>
        <p:spPr bwMode="auto">
          <a:xfrm>
            <a:off x="7095282" y="1514667"/>
            <a:ext cx="838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3FC8E2A6-D4DC-BB4C-8F83-DED824560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415407"/>
            <a:ext cx="4191333" cy="2357625"/>
          </a:xfrm>
          <a:prstGeom prst="rect">
            <a:avLst/>
          </a:prstGeom>
        </p:spPr>
      </p:pic>
      <p:pic>
        <p:nvPicPr>
          <p:cNvPr id="29" name="Picture 28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EFB9CEA4-5245-ED42-B19D-0E4C76633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9402" y="3011348"/>
            <a:ext cx="3886533" cy="2348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766447-FFD5-673E-555E-19DF28841F0B}"/>
              </a:ext>
            </a:extLst>
          </p:cNvPr>
          <p:cNvSpPr txBox="1"/>
          <p:nvPr/>
        </p:nvSpPr>
        <p:spPr>
          <a:xfrm>
            <a:off x="5638800" y="5181600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Where are the Traffic Cones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B520A-2292-707F-4A8C-8F8AC76F876B}"/>
              </a:ext>
            </a:extLst>
          </p:cNvPr>
          <p:cNvSpPr txBox="1"/>
          <p:nvPr/>
        </p:nvSpPr>
        <p:spPr>
          <a:xfrm>
            <a:off x="2539020" y="65125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Crosswalk Quality</a:t>
            </a:r>
          </a:p>
        </p:txBody>
      </p:sp>
      <p:pic>
        <p:nvPicPr>
          <p:cNvPr id="8" name="Picture 7" descr="A person wearing headphones&#10;&#10;Description automatically generated">
            <a:extLst>
              <a:ext uri="{FF2B5EF4-FFF2-40B4-BE49-F238E27FC236}">
                <a16:creationId xmlns:a16="http://schemas.microsoft.com/office/drawing/2014/main" id="{690ADEF0-C6D5-3BB5-9FCB-8442D0008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3" y="2882319"/>
            <a:ext cx="4737829" cy="2511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60665-959C-04D0-B0A0-71013DC80774}"/>
              </a:ext>
            </a:extLst>
          </p:cNvPr>
          <p:cNvSpPr txBox="1"/>
          <p:nvPr/>
        </p:nvSpPr>
        <p:spPr>
          <a:xfrm>
            <a:off x="-59651" y="5145496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Sign Language Video Quality</a:t>
            </a:r>
          </a:p>
        </p:txBody>
      </p:sp>
    </p:spTree>
    <p:extLst>
      <p:ext uri="{BB962C8B-B14F-4D97-AF65-F5344CB8AC3E}">
        <p14:creationId xmlns:p14="http://schemas.microsoft.com/office/powerpoint/2010/main" val="20527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FD94DD-2706-4C70-BBD2-289D902A1706}"/>
              </a:ext>
            </a:extLst>
          </p:cNvPr>
          <p:cNvSpPr/>
          <p:nvPr/>
        </p:nvSpPr>
        <p:spPr bwMode="auto">
          <a:xfrm>
            <a:off x="8681" y="2966301"/>
            <a:ext cx="9126638" cy="38520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" name="Picture 2" descr="A crosswalk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4C4A4C6E-2988-90D3-ED5B-79C0FB086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47" y="4913973"/>
            <a:ext cx="3124034" cy="1904340"/>
          </a:xfrm>
          <a:prstGeom prst="rect">
            <a:avLst/>
          </a:prstGeom>
        </p:spPr>
      </p:pic>
      <p:pic>
        <p:nvPicPr>
          <p:cNvPr id="8" name="Picture 7" descr="A person wearing headphones&#10;&#10;Description automatically generated">
            <a:extLst>
              <a:ext uri="{FF2B5EF4-FFF2-40B4-BE49-F238E27FC236}">
                <a16:creationId xmlns:a16="http://schemas.microsoft.com/office/drawing/2014/main" id="{06A1C93A-A58F-4D8A-661A-5D888DA7C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43" y="2882319"/>
            <a:ext cx="4737829" cy="25112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16D63-E6F0-40F3-983F-EE7CE0DF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DL-AIR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6E207-D4DC-4D45-837B-7C5ABD2C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C9B4-0A42-47A7-AEF7-5FF2C2FE96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71BCD9-B9CC-49D7-A901-1C903CD2DF24}"/>
              </a:ext>
            </a:extLst>
          </p:cNvPr>
          <p:cNvSpPr txBox="1"/>
          <p:nvPr/>
        </p:nvSpPr>
        <p:spPr>
          <a:xfrm>
            <a:off x="1371600" y="221225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Industry Partners &amp; the Future</a:t>
            </a:r>
          </a:p>
        </p:txBody>
      </p:sp>
      <p:pic>
        <p:nvPicPr>
          <p:cNvPr id="12" name="Picture 11" descr="A picture containing text, nature, highland&#10;&#10;Description automatically generated">
            <a:extLst>
              <a:ext uri="{FF2B5EF4-FFF2-40B4-BE49-F238E27FC236}">
                <a16:creationId xmlns:a16="http://schemas.microsoft.com/office/drawing/2014/main" id="{7843739C-A58E-4040-B314-CE673A05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1488692"/>
            <a:ext cx="5410200" cy="1667592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3A31EFC-A8C7-498B-A819-CDEB7434E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25" y="762000"/>
            <a:ext cx="2562481" cy="1131858"/>
          </a:xfrm>
          <a:prstGeom prst="rect">
            <a:avLst/>
          </a:prstGeom>
        </p:spPr>
      </p:pic>
      <p:pic>
        <p:nvPicPr>
          <p:cNvPr id="20" name="Picture 1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F5960A-FDD7-42AD-B968-3ACEDF01D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632617"/>
            <a:ext cx="4298445" cy="2878739"/>
          </a:xfrm>
          <a:prstGeom prst="rect">
            <a:avLst/>
          </a:prstGeom>
        </p:spPr>
      </p:pic>
      <p:pic>
        <p:nvPicPr>
          <p:cNvPr id="14" name="Picture 1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DD0EB9C-1D56-46BA-992A-B78CD39B04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3" y="1415974"/>
            <a:ext cx="2806430" cy="155032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9DEFB22-E763-4025-8B5F-09062771B1C0}"/>
              </a:ext>
            </a:extLst>
          </p:cNvPr>
          <p:cNvSpPr/>
          <p:nvPr/>
        </p:nvSpPr>
        <p:spPr bwMode="auto">
          <a:xfrm>
            <a:off x="-76200" y="1327928"/>
            <a:ext cx="959354" cy="5659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230FBD-EC36-4A7E-B7AB-4F89185356A7}"/>
              </a:ext>
            </a:extLst>
          </p:cNvPr>
          <p:cNvSpPr/>
          <p:nvPr/>
        </p:nvSpPr>
        <p:spPr bwMode="auto">
          <a:xfrm>
            <a:off x="1295400" y="838200"/>
            <a:ext cx="838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B337DD-DEFC-454F-BB14-D39E20783F9D}"/>
              </a:ext>
            </a:extLst>
          </p:cNvPr>
          <p:cNvSpPr/>
          <p:nvPr/>
        </p:nvSpPr>
        <p:spPr bwMode="auto">
          <a:xfrm>
            <a:off x="3719052" y="811072"/>
            <a:ext cx="1233948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8F2C7F-1CBF-42F4-9D12-0CE2257C009A}"/>
              </a:ext>
            </a:extLst>
          </p:cNvPr>
          <p:cNvSpPr/>
          <p:nvPr/>
        </p:nvSpPr>
        <p:spPr bwMode="auto">
          <a:xfrm>
            <a:off x="7095282" y="1514667"/>
            <a:ext cx="838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3FC8E2A6-D4DC-BB4C-8F83-DED824560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415407"/>
            <a:ext cx="4191333" cy="2357625"/>
          </a:xfrm>
          <a:prstGeom prst="rect">
            <a:avLst/>
          </a:prstGeom>
        </p:spPr>
      </p:pic>
      <p:pic>
        <p:nvPicPr>
          <p:cNvPr id="29" name="Picture 28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EFB9CEA4-5245-ED42-B19D-0E4C766331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267" y="2884380"/>
            <a:ext cx="3886533" cy="23488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170B2B-0996-4381-A8B1-213A765B4DA2}"/>
              </a:ext>
            </a:extLst>
          </p:cNvPr>
          <p:cNvSpPr txBox="1"/>
          <p:nvPr/>
        </p:nvSpPr>
        <p:spPr>
          <a:xfrm>
            <a:off x="5638800" y="5181600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Where are the Traffic Cones 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5E32D8-B9A3-49C6-8B6A-3D2CC5ECF1FA}"/>
              </a:ext>
            </a:extLst>
          </p:cNvPr>
          <p:cNvSpPr/>
          <p:nvPr/>
        </p:nvSpPr>
        <p:spPr bwMode="auto">
          <a:xfrm>
            <a:off x="1288597" y="1219200"/>
            <a:ext cx="6321683" cy="2477749"/>
          </a:xfrm>
          <a:prstGeom prst="ellipse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2060"/>
                </a:solidFill>
              </a:rPr>
              <a:t>  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rPr>
              <a:t>Questions?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2060"/>
                </a:solidFill>
              </a:rPr>
              <a:t>Contact: tch@cs.utah.edu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C0198-63E3-42B7-8464-F24A1B8440C4}"/>
              </a:ext>
            </a:extLst>
          </p:cNvPr>
          <p:cNvGrpSpPr/>
          <p:nvPr/>
        </p:nvGrpSpPr>
        <p:grpSpPr>
          <a:xfrm>
            <a:off x="1524000" y="2743200"/>
            <a:ext cx="2286000" cy="1600200"/>
            <a:chOff x="-509396" y="5306848"/>
            <a:chExt cx="2286000" cy="160020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B13805F3-8BD8-4AFE-A531-FBC9A029BF37}"/>
                </a:ext>
              </a:extLst>
            </p:cNvPr>
            <p:cNvSpPr/>
            <p:nvPr/>
          </p:nvSpPr>
          <p:spPr bwMode="auto">
            <a:xfrm>
              <a:off x="-509396" y="5306848"/>
              <a:ext cx="2286000" cy="1600200"/>
            </a:xfrm>
            <a:prstGeom prst="cloud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D017C1-B734-4EA8-BA63-58A51CB463B0}"/>
                </a:ext>
              </a:extLst>
            </p:cNvPr>
            <p:cNvSpPr txBox="1"/>
            <p:nvPr/>
          </p:nvSpPr>
          <p:spPr>
            <a:xfrm>
              <a:off x="-197708" y="5715390"/>
              <a:ext cx="1875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CFF33"/>
                  </a:solidFill>
                </a:rPr>
                <a:t>Apply Now!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561F08B-441D-5C5E-6AF6-ADDD71AB4E5C}"/>
              </a:ext>
            </a:extLst>
          </p:cNvPr>
          <p:cNvSpPr txBox="1"/>
          <p:nvPr/>
        </p:nvSpPr>
        <p:spPr>
          <a:xfrm>
            <a:off x="2539020" y="65125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Crosswalk Quality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24894-1289-A423-BAB3-EC48E1029715}"/>
              </a:ext>
            </a:extLst>
          </p:cNvPr>
          <p:cNvSpPr txBox="1"/>
          <p:nvPr/>
        </p:nvSpPr>
        <p:spPr>
          <a:xfrm>
            <a:off x="-59651" y="5145496"/>
            <a:ext cx="34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Sign Language Video Quality</a:t>
            </a:r>
          </a:p>
        </p:txBody>
      </p:sp>
    </p:spTree>
    <p:extLst>
      <p:ext uri="{BB962C8B-B14F-4D97-AF65-F5344CB8AC3E}">
        <p14:creationId xmlns:p14="http://schemas.microsoft.com/office/powerpoint/2010/main" val="16418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4B5B5-2D75-0F61-88D7-5753FB0F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DL-AIR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BAA66-6FF5-1A89-43FD-1A99EA6A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0796-DF3D-47FA-8952-A0EC920DBB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BF54A-B9DF-A6A2-74C6-E9AA6414C0D9}"/>
              </a:ext>
            </a:extLst>
          </p:cNvPr>
          <p:cNvSpPr txBox="1"/>
          <p:nvPr/>
        </p:nvSpPr>
        <p:spPr>
          <a:xfrm>
            <a:off x="146050" y="2743200"/>
            <a:ext cx="8858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https://www.cs.utah.edu/graduate/graduate-certificate-in-deep-learning/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25708861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CC"/>
      </a:lt1>
      <a:dk2>
        <a:srgbClr val="000099"/>
      </a:dk2>
      <a:lt2>
        <a:srgbClr val="FFCC00"/>
      </a:lt2>
      <a:accent1>
        <a:srgbClr val="006666"/>
      </a:accent1>
      <a:accent2>
        <a:srgbClr val="CC9900"/>
      </a:accent2>
      <a:accent3>
        <a:srgbClr val="AAAACA"/>
      </a:accent3>
      <a:accent4>
        <a:srgbClr val="DADAAE"/>
      </a:accent4>
      <a:accent5>
        <a:srgbClr val="AAB8B8"/>
      </a:accent5>
      <a:accent6>
        <a:srgbClr val="B98A00"/>
      </a:accent6>
      <a:hlink>
        <a:srgbClr val="CC66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36147</TotalTime>
  <Words>264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Deep Learning in AI &amp; Robotics</vt:lpstr>
      <vt:lpstr>Deep Learning in AI &amp; Robotics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Overview</dc:title>
  <dc:creator>Tom Henderson</dc:creator>
  <cp:lastModifiedBy>Tom Henderson</cp:lastModifiedBy>
  <cp:revision>788</cp:revision>
  <cp:lastPrinted>1601-01-01T00:00:00Z</cp:lastPrinted>
  <dcterms:created xsi:type="dcterms:W3CDTF">2001-07-05T21:43:16Z</dcterms:created>
  <dcterms:modified xsi:type="dcterms:W3CDTF">2024-10-30T15:10:59Z</dcterms:modified>
</cp:coreProperties>
</file>