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0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0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5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5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2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4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0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D08D-3D11-4256-8DFB-43911D247686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48C7-537F-4F97-B5F3-D720B3C3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Arrow Connector 59"/>
          <p:cNvCxnSpPr>
            <a:endCxn id="2" idx="2"/>
          </p:cNvCxnSpPr>
          <p:nvPr/>
        </p:nvCxnSpPr>
        <p:spPr>
          <a:xfrm>
            <a:off x="1645920" y="6278879"/>
            <a:ext cx="211484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7" idx="7"/>
          </p:cNvCxnSpPr>
          <p:nvPr/>
        </p:nvCxnSpPr>
        <p:spPr>
          <a:xfrm flipH="1">
            <a:off x="5707790" y="1051560"/>
            <a:ext cx="1299725" cy="20068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108960" y="790575"/>
            <a:ext cx="1002235" cy="5924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2" idx="6"/>
          </p:cNvCxnSpPr>
          <p:nvPr/>
        </p:nvCxnSpPr>
        <p:spPr>
          <a:xfrm flipH="1" flipV="1">
            <a:off x="5585665" y="617220"/>
            <a:ext cx="1269450" cy="2819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334000" y="1112520"/>
            <a:ext cx="1193660" cy="6337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886200" y="1965959"/>
            <a:ext cx="689713" cy="3505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111195" y="2651759"/>
            <a:ext cx="1055165" cy="5791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585665" y="2051022"/>
            <a:ext cx="1218995" cy="18656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2"/>
          </p:cNvCxnSpPr>
          <p:nvPr/>
        </p:nvCxnSpPr>
        <p:spPr>
          <a:xfrm flipV="1">
            <a:off x="3215640" y="3230880"/>
            <a:ext cx="1295400" cy="381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7" idx="5"/>
          </p:cNvCxnSpPr>
          <p:nvPr/>
        </p:nvCxnSpPr>
        <p:spPr>
          <a:xfrm flipH="1" flipV="1">
            <a:off x="5707790" y="3403301"/>
            <a:ext cx="1333090" cy="5743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9420" y="4110990"/>
            <a:ext cx="1249680" cy="838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5"/>
          </p:cNvCxnSpPr>
          <p:nvPr/>
        </p:nvCxnSpPr>
        <p:spPr>
          <a:xfrm flipH="1" flipV="1">
            <a:off x="5740119" y="4458942"/>
            <a:ext cx="1026441" cy="5245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4" idx="1"/>
          </p:cNvCxnSpPr>
          <p:nvPr/>
        </p:nvCxnSpPr>
        <p:spPr>
          <a:xfrm flipV="1">
            <a:off x="5334000" y="5082540"/>
            <a:ext cx="1249680" cy="838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" idx="4"/>
          </p:cNvCxnSpPr>
          <p:nvPr/>
        </p:nvCxnSpPr>
        <p:spPr>
          <a:xfrm flipV="1">
            <a:off x="5166360" y="5471160"/>
            <a:ext cx="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loud 1"/>
          <p:cNvSpPr/>
          <p:nvPr/>
        </p:nvSpPr>
        <p:spPr>
          <a:xfrm>
            <a:off x="3749040" y="5852160"/>
            <a:ext cx="3779520" cy="8534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Environment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465320" y="4983480"/>
            <a:ext cx="1402080" cy="487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perceive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6583680" y="4861560"/>
            <a:ext cx="1402080" cy="4419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65320" y="3977640"/>
            <a:ext cx="1493520" cy="563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elief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revision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6629400" y="3566160"/>
            <a:ext cx="1310640" cy="8839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Belief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11040" y="2987040"/>
            <a:ext cx="1402080" cy="487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analyzer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2308860" y="2834640"/>
            <a:ext cx="1310640" cy="8839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Goal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Flowchart: Predefined Process 8"/>
          <p:cNvSpPr/>
          <p:nvPr/>
        </p:nvSpPr>
        <p:spPr>
          <a:xfrm>
            <a:off x="3108960" y="2148840"/>
            <a:ext cx="1402080" cy="4419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11040" y="1554480"/>
            <a:ext cx="1402080" cy="487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filter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6527660" y="411480"/>
            <a:ext cx="1310640" cy="8839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Intention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Hierarchy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92145" y="335280"/>
            <a:ext cx="1493520" cy="563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</a:t>
            </a:r>
            <a:r>
              <a:rPr lang="en-US" b="1" dirty="0" smtClean="0">
                <a:solidFill>
                  <a:schemeClr val="tx1"/>
                </a:solidFill>
              </a:rPr>
              <a:t>lan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selection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2346960" y="960120"/>
            <a:ext cx="1310640" cy="8839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Library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6280" y="5996939"/>
            <a:ext cx="1493520" cy="563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execute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12" idx="2"/>
          </p:cNvCxnSpPr>
          <p:nvPr/>
        </p:nvCxnSpPr>
        <p:spPr>
          <a:xfrm flipH="1">
            <a:off x="1478280" y="617220"/>
            <a:ext cx="261386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5" idx="0"/>
          </p:cNvCxnSpPr>
          <p:nvPr/>
        </p:nvCxnSpPr>
        <p:spPr>
          <a:xfrm flipH="1">
            <a:off x="1463040" y="617220"/>
            <a:ext cx="30480" cy="5379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528560" y="2168158"/>
            <a:ext cx="40298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BDI Architecture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4386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2016-02-13T03:51:37Z</dcterms:created>
  <dcterms:modified xsi:type="dcterms:W3CDTF">2016-02-13T04:05:10Z</dcterms:modified>
</cp:coreProperties>
</file>