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14.xml" ContentType="application/vnd.openxmlformats-officedocument.drawingml.chart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356" r:id="rId3"/>
    <p:sldId id="349" r:id="rId4"/>
    <p:sldId id="358" r:id="rId5"/>
    <p:sldId id="347" r:id="rId6"/>
    <p:sldId id="364" r:id="rId7"/>
    <p:sldId id="320" r:id="rId8"/>
    <p:sldId id="348" r:id="rId9"/>
    <p:sldId id="321" r:id="rId10"/>
    <p:sldId id="362" r:id="rId11"/>
    <p:sldId id="322" r:id="rId12"/>
    <p:sldId id="323" r:id="rId13"/>
    <p:sldId id="351" r:id="rId14"/>
    <p:sldId id="328" r:id="rId15"/>
    <p:sldId id="329" r:id="rId16"/>
    <p:sldId id="330" r:id="rId17"/>
    <p:sldId id="342" r:id="rId18"/>
    <p:sldId id="334" r:id="rId19"/>
    <p:sldId id="343" r:id="rId20"/>
    <p:sldId id="393" r:id="rId21"/>
    <p:sldId id="394" r:id="rId22"/>
    <p:sldId id="395" r:id="rId23"/>
    <p:sldId id="396" r:id="rId24"/>
    <p:sldId id="397" r:id="rId25"/>
    <p:sldId id="398" r:id="rId26"/>
    <p:sldId id="399" r:id="rId27"/>
    <p:sldId id="400" r:id="rId28"/>
    <p:sldId id="401" r:id="rId29"/>
    <p:sldId id="402" r:id="rId30"/>
    <p:sldId id="403" r:id="rId31"/>
    <p:sldId id="404" r:id="rId32"/>
    <p:sldId id="405" r:id="rId33"/>
    <p:sldId id="406" r:id="rId34"/>
    <p:sldId id="407" r:id="rId35"/>
    <p:sldId id="408" r:id="rId36"/>
    <p:sldId id="409" r:id="rId37"/>
    <p:sldId id="410" r:id="rId38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FF"/>
    <a:srgbClr val="8080FF"/>
    <a:srgbClr val="C0FFFF"/>
    <a:srgbClr val="FFFFC0"/>
    <a:srgbClr val="0000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52" autoAdjust="0"/>
    <p:restoredTop sz="68717" autoAdjust="0"/>
  </p:normalViewPr>
  <p:slideViewPr>
    <p:cSldViewPr snapToGrid="0">
      <p:cViewPr varScale="1">
        <p:scale>
          <a:sx n="50" d="100"/>
          <a:sy n="50" d="100"/>
        </p:scale>
        <p:origin x="-1074" y="-84"/>
      </p:cViewPr>
      <p:guideLst>
        <p:guide orient="horz" pos="164"/>
        <p:guide pos="38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-3108" y="-84"/>
      </p:cViewPr>
      <p:guideLst>
        <p:guide orient="horz" pos="3131"/>
        <p:guide pos="2144"/>
      </p:guideLst>
    </p:cSldViewPr>
  </p:notesViewPr>
  <p:gridSpacing cx="92171838" cy="921718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ot\Desktop\Book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ot\Desktop\Book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ot\Desktop\Book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8.3873076182435266E-2"/>
          <c:y val="5.1400554097404488E-2"/>
          <c:w val="0.8640990229080594"/>
          <c:h val="0.87250783228903073"/>
        </c:manualLayout>
      </c:layout>
      <c:barChart>
        <c:barDir val="col"/>
        <c:grouping val="clustered"/>
        <c:ser>
          <c:idx val="0"/>
          <c:order val="0"/>
          <c:spPr>
            <a:noFill/>
          </c:spPr>
          <c:val>
            <c:numRef>
              <c:f>Sheet2!$F$3:$F$1588</c:f>
              <c:numCache>
                <c:formatCode>General</c:formatCode>
                <c:ptCount val="158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  <c:pt idx="601">
                  <c:v>100</c:v>
                </c:pt>
                <c:pt idx="602">
                  <c:v>100</c:v>
                </c:pt>
                <c:pt idx="603">
                  <c:v>100</c:v>
                </c:pt>
                <c:pt idx="604">
                  <c:v>100</c:v>
                </c:pt>
                <c:pt idx="605">
                  <c:v>100</c:v>
                </c:pt>
                <c:pt idx="606">
                  <c:v>100</c:v>
                </c:pt>
                <c:pt idx="607">
                  <c:v>100</c:v>
                </c:pt>
                <c:pt idx="608">
                  <c:v>100</c:v>
                </c:pt>
                <c:pt idx="609">
                  <c:v>100</c:v>
                </c:pt>
                <c:pt idx="610">
                  <c:v>100</c:v>
                </c:pt>
                <c:pt idx="611">
                  <c:v>100</c:v>
                </c:pt>
                <c:pt idx="612">
                  <c:v>100</c:v>
                </c:pt>
                <c:pt idx="613">
                  <c:v>100</c:v>
                </c:pt>
                <c:pt idx="614">
                  <c:v>100</c:v>
                </c:pt>
                <c:pt idx="615">
                  <c:v>100</c:v>
                </c:pt>
                <c:pt idx="616">
                  <c:v>100</c:v>
                </c:pt>
                <c:pt idx="617">
                  <c:v>100</c:v>
                </c:pt>
                <c:pt idx="618">
                  <c:v>100</c:v>
                </c:pt>
                <c:pt idx="619">
                  <c:v>100</c:v>
                </c:pt>
                <c:pt idx="620">
                  <c:v>100</c:v>
                </c:pt>
                <c:pt idx="621">
                  <c:v>100</c:v>
                </c:pt>
                <c:pt idx="622">
                  <c:v>100</c:v>
                </c:pt>
                <c:pt idx="623">
                  <c:v>100</c:v>
                </c:pt>
                <c:pt idx="624">
                  <c:v>100</c:v>
                </c:pt>
                <c:pt idx="625">
                  <c:v>100</c:v>
                </c:pt>
                <c:pt idx="626">
                  <c:v>100</c:v>
                </c:pt>
                <c:pt idx="627">
                  <c:v>100</c:v>
                </c:pt>
                <c:pt idx="628">
                  <c:v>100</c:v>
                </c:pt>
                <c:pt idx="629">
                  <c:v>100</c:v>
                </c:pt>
                <c:pt idx="630">
                  <c:v>100</c:v>
                </c:pt>
                <c:pt idx="631">
                  <c:v>100</c:v>
                </c:pt>
                <c:pt idx="632">
                  <c:v>100</c:v>
                </c:pt>
                <c:pt idx="633">
                  <c:v>100</c:v>
                </c:pt>
                <c:pt idx="634">
                  <c:v>100</c:v>
                </c:pt>
                <c:pt idx="635">
                  <c:v>100</c:v>
                </c:pt>
                <c:pt idx="636">
                  <c:v>100</c:v>
                </c:pt>
                <c:pt idx="637">
                  <c:v>100</c:v>
                </c:pt>
                <c:pt idx="638">
                  <c:v>100</c:v>
                </c:pt>
                <c:pt idx="639">
                  <c:v>100</c:v>
                </c:pt>
                <c:pt idx="640">
                  <c:v>100</c:v>
                </c:pt>
                <c:pt idx="641">
                  <c:v>100</c:v>
                </c:pt>
                <c:pt idx="642">
                  <c:v>100</c:v>
                </c:pt>
                <c:pt idx="643">
                  <c:v>100</c:v>
                </c:pt>
                <c:pt idx="644">
                  <c:v>100</c:v>
                </c:pt>
                <c:pt idx="645">
                  <c:v>100</c:v>
                </c:pt>
                <c:pt idx="646">
                  <c:v>100</c:v>
                </c:pt>
                <c:pt idx="647">
                  <c:v>100</c:v>
                </c:pt>
                <c:pt idx="648">
                  <c:v>100</c:v>
                </c:pt>
                <c:pt idx="649">
                  <c:v>100</c:v>
                </c:pt>
                <c:pt idx="650">
                  <c:v>100</c:v>
                </c:pt>
                <c:pt idx="651">
                  <c:v>100</c:v>
                </c:pt>
                <c:pt idx="652">
                  <c:v>100</c:v>
                </c:pt>
                <c:pt idx="653">
                  <c:v>100</c:v>
                </c:pt>
                <c:pt idx="654">
                  <c:v>100</c:v>
                </c:pt>
                <c:pt idx="655">
                  <c:v>100</c:v>
                </c:pt>
                <c:pt idx="656">
                  <c:v>100</c:v>
                </c:pt>
                <c:pt idx="657">
                  <c:v>100</c:v>
                </c:pt>
                <c:pt idx="658">
                  <c:v>100</c:v>
                </c:pt>
                <c:pt idx="659">
                  <c:v>100</c:v>
                </c:pt>
                <c:pt idx="660">
                  <c:v>100</c:v>
                </c:pt>
                <c:pt idx="661">
                  <c:v>100</c:v>
                </c:pt>
                <c:pt idx="662">
                  <c:v>100</c:v>
                </c:pt>
                <c:pt idx="663">
                  <c:v>100</c:v>
                </c:pt>
                <c:pt idx="664">
                  <c:v>100</c:v>
                </c:pt>
                <c:pt idx="665">
                  <c:v>100</c:v>
                </c:pt>
                <c:pt idx="666">
                  <c:v>100</c:v>
                </c:pt>
                <c:pt idx="667">
                  <c:v>100</c:v>
                </c:pt>
                <c:pt idx="668">
                  <c:v>100</c:v>
                </c:pt>
                <c:pt idx="669">
                  <c:v>100</c:v>
                </c:pt>
                <c:pt idx="670">
                  <c:v>100</c:v>
                </c:pt>
                <c:pt idx="671">
                  <c:v>100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100</c:v>
                </c:pt>
                <c:pt idx="800">
                  <c:v>100</c:v>
                </c:pt>
                <c:pt idx="801">
                  <c:v>100</c:v>
                </c:pt>
                <c:pt idx="802">
                  <c:v>100</c:v>
                </c:pt>
                <c:pt idx="803">
                  <c:v>100</c:v>
                </c:pt>
                <c:pt idx="804">
                  <c:v>100</c:v>
                </c:pt>
                <c:pt idx="805">
                  <c:v>100</c:v>
                </c:pt>
                <c:pt idx="806">
                  <c:v>100</c:v>
                </c:pt>
                <c:pt idx="807">
                  <c:v>100</c:v>
                </c:pt>
                <c:pt idx="808">
                  <c:v>100</c:v>
                </c:pt>
                <c:pt idx="809">
                  <c:v>100</c:v>
                </c:pt>
                <c:pt idx="810">
                  <c:v>100</c:v>
                </c:pt>
                <c:pt idx="811">
                  <c:v>100</c:v>
                </c:pt>
                <c:pt idx="812">
                  <c:v>100</c:v>
                </c:pt>
                <c:pt idx="813">
                  <c:v>100</c:v>
                </c:pt>
                <c:pt idx="814">
                  <c:v>100</c:v>
                </c:pt>
                <c:pt idx="815">
                  <c:v>100</c:v>
                </c:pt>
                <c:pt idx="816">
                  <c:v>100</c:v>
                </c:pt>
                <c:pt idx="817">
                  <c:v>100</c:v>
                </c:pt>
                <c:pt idx="818">
                  <c:v>100</c:v>
                </c:pt>
                <c:pt idx="819">
                  <c:v>100</c:v>
                </c:pt>
                <c:pt idx="820">
                  <c:v>100</c:v>
                </c:pt>
                <c:pt idx="821">
                  <c:v>100</c:v>
                </c:pt>
                <c:pt idx="822">
                  <c:v>100</c:v>
                </c:pt>
                <c:pt idx="823">
                  <c:v>100</c:v>
                </c:pt>
                <c:pt idx="824">
                  <c:v>100</c:v>
                </c:pt>
                <c:pt idx="825">
                  <c:v>100</c:v>
                </c:pt>
                <c:pt idx="826">
                  <c:v>100</c:v>
                </c:pt>
                <c:pt idx="827">
                  <c:v>100</c:v>
                </c:pt>
                <c:pt idx="828">
                  <c:v>100</c:v>
                </c:pt>
                <c:pt idx="829">
                  <c:v>100</c:v>
                </c:pt>
                <c:pt idx="830">
                  <c:v>100</c:v>
                </c:pt>
                <c:pt idx="831">
                  <c:v>100</c:v>
                </c:pt>
                <c:pt idx="832">
                  <c:v>100</c:v>
                </c:pt>
                <c:pt idx="833">
                  <c:v>100</c:v>
                </c:pt>
                <c:pt idx="834">
                  <c:v>100</c:v>
                </c:pt>
                <c:pt idx="835">
                  <c:v>100</c:v>
                </c:pt>
                <c:pt idx="836">
                  <c:v>100</c:v>
                </c:pt>
                <c:pt idx="837">
                  <c:v>100</c:v>
                </c:pt>
                <c:pt idx="838">
                  <c:v>100</c:v>
                </c:pt>
                <c:pt idx="839">
                  <c:v>100</c:v>
                </c:pt>
                <c:pt idx="840">
                  <c:v>100</c:v>
                </c:pt>
                <c:pt idx="841">
                  <c:v>100</c:v>
                </c:pt>
                <c:pt idx="842">
                  <c:v>100</c:v>
                </c:pt>
                <c:pt idx="843">
                  <c:v>100</c:v>
                </c:pt>
                <c:pt idx="844">
                  <c:v>100</c:v>
                </c:pt>
                <c:pt idx="845">
                  <c:v>100</c:v>
                </c:pt>
                <c:pt idx="846">
                  <c:v>100</c:v>
                </c:pt>
                <c:pt idx="847">
                  <c:v>100</c:v>
                </c:pt>
                <c:pt idx="848">
                  <c:v>100</c:v>
                </c:pt>
                <c:pt idx="849">
                  <c:v>100</c:v>
                </c:pt>
                <c:pt idx="850">
                  <c:v>100</c:v>
                </c:pt>
                <c:pt idx="851">
                  <c:v>100</c:v>
                </c:pt>
                <c:pt idx="852">
                  <c:v>100</c:v>
                </c:pt>
                <c:pt idx="853">
                  <c:v>100</c:v>
                </c:pt>
                <c:pt idx="854">
                  <c:v>100</c:v>
                </c:pt>
                <c:pt idx="855">
                  <c:v>100</c:v>
                </c:pt>
                <c:pt idx="856">
                  <c:v>100</c:v>
                </c:pt>
                <c:pt idx="857">
                  <c:v>100</c:v>
                </c:pt>
                <c:pt idx="858">
                  <c:v>100</c:v>
                </c:pt>
                <c:pt idx="859">
                  <c:v>100</c:v>
                </c:pt>
                <c:pt idx="860">
                  <c:v>100</c:v>
                </c:pt>
                <c:pt idx="861">
                  <c:v>100</c:v>
                </c:pt>
                <c:pt idx="862">
                  <c:v>100</c:v>
                </c:pt>
                <c:pt idx="863">
                  <c:v>100</c:v>
                </c:pt>
                <c:pt idx="864">
                  <c:v>100</c:v>
                </c:pt>
                <c:pt idx="865">
                  <c:v>100</c:v>
                </c:pt>
                <c:pt idx="866">
                  <c:v>100</c:v>
                </c:pt>
                <c:pt idx="867">
                  <c:v>100</c:v>
                </c:pt>
                <c:pt idx="868">
                  <c:v>100</c:v>
                </c:pt>
                <c:pt idx="869">
                  <c:v>100</c:v>
                </c:pt>
                <c:pt idx="870">
                  <c:v>100</c:v>
                </c:pt>
                <c:pt idx="871">
                  <c:v>100</c:v>
                </c:pt>
                <c:pt idx="872">
                  <c:v>100</c:v>
                </c:pt>
                <c:pt idx="873">
                  <c:v>100</c:v>
                </c:pt>
                <c:pt idx="874">
                  <c:v>100</c:v>
                </c:pt>
                <c:pt idx="875">
                  <c:v>100</c:v>
                </c:pt>
                <c:pt idx="876">
                  <c:v>100</c:v>
                </c:pt>
                <c:pt idx="877">
                  <c:v>100</c:v>
                </c:pt>
                <c:pt idx="878">
                  <c:v>100</c:v>
                </c:pt>
                <c:pt idx="879">
                  <c:v>100</c:v>
                </c:pt>
                <c:pt idx="880">
                  <c:v>100</c:v>
                </c:pt>
                <c:pt idx="881">
                  <c:v>100</c:v>
                </c:pt>
                <c:pt idx="882">
                  <c:v>100</c:v>
                </c:pt>
                <c:pt idx="883">
                  <c:v>100</c:v>
                </c:pt>
                <c:pt idx="884">
                  <c:v>100</c:v>
                </c:pt>
                <c:pt idx="885">
                  <c:v>100</c:v>
                </c:pt>
                <c:pt idx="886">
                  <c:v>100</c:v>
                </c:pt>
                <c:pt idx="887">
                  <c:v>100</c:v>
                </c:pt>
                <c:pt idx="888">
                  <c:v>100</c:v>
                </c:pt>
                <c:pt idx="889">
                  <c:v>100</c:v>
                </c:pt>
                <c:pt idx="890">
                  <c:v>100</c:v>
                </c:pt>
                <c:pt idx="891">
                  <c:v>100</c:v>
                </c:pt>
                <c:pt idx="892">
                  <c:v>100</c:v>
                </c:pt>
                <c:pt idx="893">
                  <c:v>100</c:v>
                </c:pt>
                <c:pt idx="894">
                  <c:v>100</c:v>
                </c:pt>
                <c:pt idx="895">
                  <c:v>100</c:v>
                </c:pt>
                <c:pt idx="896">
                  <c:v>100</c:v>
                </c:pt>
                <c:pt idx="897">
                  <c:v>100</c:v>
                </c:pt>
                <c:pt idx="898">
                  <c:v>100</c:v>
                </c:pt>
                <c:pt idx="899">
                  <c:v>100</c:v>
                </c:pt>
                <c:pt idx="900">
                  <c:v>100</c:v>
                </c:pt>
                <c:pt idx="901">
                  <c:v>100</c:v>
                </c:pt>
                <c:pt idx="902">
                  <c:v>100</c:v>
                </c:pt>
                <c:pt idx="903">
                  <c:v>100</c:v>
                </c:pt>
                <c:pt idx="904">
                  <c:v>100</c:v>
                </c:pt>
                <c:pt idx="905">
                  <c:v>100</c:v>
                </c:pt>
                <c:pt idx="906">
                  <c:v>100</c:v>
                </c:pt>
                <c:pt idx="907">
                  <c:v>100</c:v>
                </c:pt>
                <c:pt idx="908">
                  <c:v>100</c:v>
                </c:pt>
                <c:pt idx="909">
                  <c:v>100</c:v>
                </c:pt>
                <c:pt idx="910">
                  <c:v>100</c:v>
                </c:pt>
                <c:pt idx="911">
                  <c:v>100</c:v>
                </c:pt>
                <c:pt idx="912">
                  <c:v>100</c:v>
                </c:pt>
                <c:pt idx="913">
                  <c:v>100</c:v>
                </c:pt>
                <c:pt idx="914">
                  <c:v>100</c:v>
                </c:pt>
                <c:pt idx="915">
                  <c:v>100</c:v>
                </c:pt>
                <c:pt idx="916">
                  <c:v>100</c:v>
                </c:pt>
                <c:pt idx="917">
                  <c:v>100</c:v>
                </c:pt>
                <c:pt idx="918">
                  <c:v>100</c:v>
                </c:pt>
                <c:pt idx="919">
                  <c:v>100</c:v>
                </c:pt>
                <c:pt idx="920">
                  <c:v>100</c:v>
                </c:pt>
                <c:pt idx="921">
                  <c:v>100</c:v>
                </c:pt>
                <c:pt idx="922">
                  <c:v>100</c:v>
                </c:pt>
                <c:pt idx="923">
                  <c:v>100</c:v>
                </c:pt>
                <c:pt idx="924">
                  <c:v>100</c:v>
                </c:pt>
                <c:pt idx="925">
                  <c:v>100</c:v>
                </c:pt>
                <c:pt idx="926">
                  <c:v>100</c:v>
                </c:pt>
                <c:pt idx="927">
                  <c:v>100</c:v>
                </c:pt>
                <c:pt idx="928">
                  <c:v>100</c:v>
                </c:pt>
                <c:pt idx="929">
                  <c:v>100</c:v>
                </c:pt>
                <c:pt idx="930">
                  <c:v>100</c:v>
                </c:pt>
                <c:pt idx="931">
                  <c:v>100</c:v>
                </c:pt>
                <c:pt idx="932">
                  <c:v>100</c:v>
                </c:pt>
                <c:pt idx="933">
                  <c:v>100</c:v>
                </c:pt>
                <c:pt idx="934">
                  <c:v>100</c:v>
                </c:pt>
                <c:pt idx="935">
                  <c:v>100</c:v>
                </c:pt>
                <c:pt idx="936">
                  <c:v>100</c:v>
                </c:pt>
                <c:pt idx="937">
                  <c:v>100</c:v>
                </c:pt>
                <c:pt idx="938">
                  <c:v>100</c:v>
                </c:pt>
                <c:pt idx="939">
                  <c:v>100</c:v>
                </c:pt>
                <c:pt idx="940">
                  <c:v>100</c:v>
                </c:pt>
                <c:pt idx="941">
                  <c:v>100</c:v>
                </c:pt>
                <c:pt idx="942">
                  <c:v>100</c:v>
                </c:pt>
                <c:pt idx="943">
                  <c:v>100</c:v>
                </c:pt>
                <c:pt idx="944">
                  <c:v>100</c:v>
                </c:pt>
                <c:pt idx="945">
                  <c:v>100</c:v>
                </c:pt>
                <c:pt idx="946">
                  <c:v>100</c:v>
                </c:pt>
                <c:pt idx="947">
                  <c:v>100</c:v>
                </c:pt>
                <c:pt idx="948">
                  <c:v>100</c:v>
                </c:pt>
                <c:pt idx="949">
                  <c:v>100</c:v>
                </c:pt>
                <c:pt idx="950">
                  <c:v>100</c:v>
                </c:pt>
                <c:pt idx="951">
                  <c:v>100</c:v>
                </c:pt>
                <c:pt idx="952">
                  <c:v>100</c:v>
                </c:pt>
                <c:pt idx="953">
                  <c:v>100</c:v>
                </c:pt>
                <c:pt idx="954">
                  <c:v>100</c:v>
                </c:pt>
                <c:pt idx="955">
                  <c:v>100</c:v>
                </c:pt>
                <c:pt idx="956">
                  <c:v>100</c:v>
                </c:pt>
                <c:pt idx="957">
                  <c:v>100</c:v>
                </c:pt>
                <c:pt idx="958">
                  <c:v>100</c:v>
                </c:pt>
                <c:pt idx="959">
                  <c:v>100</c:v>
                </c:pt>
                <c:pt idx="960">
                  <c:v>100</c:v>
                </c:pt>
                <c:pt idx="961">
                  <c:v>100</c:v>
                </c:pt>
                <c:pt idx="962">
                  <c:v>100</c:v>
                </c:pt>
                <c:pt idx="963">
                  <c:v>100</c:v>
                </c:pt>
                <c:pt idx="964">
                  <c:v>100</c:v>
                </c:pt>
                <c:pt idx="965">
                  <c:v>100</c:v>
                </c:pt>
                <c:pt idx="966">
                  <c:v>100</c:v>
                </c:pt>
                <c:pt idx="967">
                  <c:v>100</c:v>
                </c:pt>
                <c:pt idx="968">
                  <c:v>100</c:v>
                </c:pt>
                <c:pt idx="969">
                  <c:v>100</c:v>
                </c:pt>
                <c:pt idx="970">
                  <c:v>100</c:v>
                </c:pt>
                <c:pt idx="971">
                  <c:v>100</c:v>
                </c:pt>
                <c:pt idx="972">
                  <c:v>100</c:v>
                </c:pt>
                <c:pt idx="973">
                  <c:v>100</c:v>
                </c:pt>
                <c:pt idx="974">
                  <c:v>100</c:v>
                </c:pt>
                <c:pt idx="975">
                  <c:v>100</c:v>
                </c:pt>
                <c:pt idx="976">
                  <c:v>100</c:v>
                </c:pt>
                <c:pt idx="977">
                  <c:v>100</c:v>
                </c:pt>
                <c:pt idx="978">
                  <c:v>100</c:v>
                </c:pt>
                <c:pt idx="979">
                  <c:v>100</c:v>
                </c:pt>
                <c:pt idx="980">
                  <c:v>100</c:v>
                </c:pt>
                <c:pt idx="981">
                  <c:v>100</c:v>
                </c:pt>
                <c:pt idx="982">
                  <c:v>100</c:v>
                </c:pt>
                <c:pt idx="983">
                  <c:v>100</c:v>
                </c:pt>
                <c:pt idx="984">
                  <c:v>100</c:v>
                </c:pt>
                <c:pt idx="985">
                  <c:v>100</c:v>
                </c:pt>
                <c:pt idx="986">
                  <c:v>100</c:v>
                </c:pt>
                <c:pt idx="987">
                  <c:v>100</c:v>
                </c:pt>
                <c:pt idx="988">
                  <c:v>100</c:v>
                </c:pt>
                <c:pt idx="989">
                  <c:v>100</c:v>
                </c:pt>
                <c:pt idx="990">
                  <c:v>100</c:v>
                </c:pt>
                <c:pt idx="991">
                  <c:v>100</c:v>
                </c:pt>
                <c:pt idx="992">
                  <c:v>100</c:v>
                </c:pt>
                <c:pt idx="993">
                  <c:v>100</c:v>
                </c:pt>
                <c:pt idx="994">
                  <c:v>100</c:v>
                </c:pt>
                <c:pt idx="995">
                  <c:v>100</c:v>
                </c:pt>
                <c:pt idx="996">
                  <c:v>100</c:v>
                </c:pt>
                <c:pt idx="997">
                  <c:v>100</c:v>
                </c:pt>
                <c:pt idx="998">
                  <c:v>100</c:v>
                </c:pt>
                <c:pt idx="999">
                  <c:v>100</c:v>
                </c:pt>
                <c:pt idx="1000">
                  <c:v>100</c:v>
                </c:pt>
                <c:pt idx="1001">
                  <c:v>100</c:v>
                </c:pt>
                <c:pt idx="1002">
                  <c:v>100</c:v>
                </c:pt>
                <c:pt idx="1003">
                  <c:v>100</c:v>
                </c:pt>
                <c:pt idx="1004">
                  <c:v>100</c:v>
                </c:pt>
                <c:pt idx="1005">
                  <c:v>100</c:v>
                </c:pt>
                <c:pt idx="1006">
                  <c:v>100</c:v>
                </c:pt>
                <c:pt idx="1007">
                  <c:v>100</c:v>
                </c:pt>
                <c:pt idx="1008">
                  <c:v>100</c:v>
                </c:pt>
                <c:pt idx="1009">
                  <c:v>100</c:v>
                </c:pt>
                <c:pt idx="1010">
                  <c:v>100</c:v>
                </c:pt>
                <c:pt idx="1011">
                  <c:v>100</c:v>
                </c:pt>
                <c:pt idx="1012">
                  <c:v>100</c:v>
                </c:pt>
                <c:pt idx="1013">
                  <c:v>100</c:v>
                </c:pt>
                <c:pt idx="1014">
                  <c:v>100</c:v>
                </c:pt>
                <c:pt idx="1015">
                  <c:v>100</c:v>
                </c:pt>
                <c:pt idx="1016">
                  <c:v>100</c:v>
                </c:pt>
                <c:pt idx="1017">
                  <c:v>100</c:v>
                </c:pt>
                <c:pt idx="1018">
                  <c:v>100</c:v>
                </c:pt>
                <c:pt idx="1019">
                  <c:v>100</c:v>
                </c:pt>
                <c:pt idx="1020">
                  <c:v>100</c:v>
                </c:pt>
                <c:pt idx="1021">
                  <c:v>100</c:v>
                </c:pt>
                <c:pt idx="1022">
                  <c:v>100</c:v>
                </c:pt>
                <c:pt idx="1023">
                  <c:v>100</c:v>
                </c:pt>
                <c:pt idx="1024">
                  <c:v>100</c:v>
                </c:pt>
                <c:pt idx="1025">
                  <c:v>100</c:v>
                </c:pt>
                <c:pt idx="1026">
                  <c:v>100</c:v>
                </c:pt>
                <c:pt idx="1027">
                  <c:v>100</c:v>
                </c:pt>
                <c:pt idx="1028">
                  <c:v>100</c:v>
                </c:pt>
                <c:pt idx="1029">
                  <c:v>100</c:v>
                </c:pt>
                <c:pt idx="1030">
                  <c:v>100</c:v>
                </c:pt>
                <c:pt idx="1031">
                  <c:v>100</c:v>
                </c:pt>
                <c:pt idx="1032">
                  <c:v>100</c:v>
                </c:pt>
                <c:pt idx="1033">
                  <c:v>100</c:v>
                </c:pt>
                <c:pt idx="1034">
                  <c:v>100</c:v>
                </c:pt>
                <c:pt idx="1035">
                  <c:v>100</c:v>
                </c:pt>
                <c:pt idx="1036">
                  <c:v>100</c:v>
                </c:pt>
                <c:pt idx="1037">
                  <c:v>100</c:v>
                </c:pt>
                <c:pt idx="1038">
                  <c:v>100</c:v>
                </c:pt>
                <c:pt idx="1039">
                  <c:v>100</c:v>
                </c:pt>
                <c:pt idx="1040">
                  <c:v>100</c:v>
                </c:pt>
                <c:pt idx="1041">
                  <c:v>100</c:v>
                </c:pt>
                <c:pt idx="1042">
                  <c:v>100</c:v>
                </c:pt>
                <c:pt idx="1043">
                  <c:v>100</c:v>
                </c:pt>
                <c:pt idx="1044">
                  <c:v>100</c:v>
                </c:pt>
                <c:pt idx="1045">
                  <c:v>100</c:v>
                </c:pt>
                <c:pt idx="1046">
                  <c:v>100</c:v>
                </c:pt>
                <c:pt idx="1047">
                  <c:v>100</c:v>
                </c:pt>
                <c:pt idx="1048">
                  <c:v>100</c:v>
                </c:pt>
                <c:pt idx="1049">
                  <c:v>100</c:v>
                </c:pt>
                <c:pt idx="1050">
                  <c:v>100</c:v>
                </c:pt>
                <c:pt idx="1051">
                  <c:v>100</c:v>
                </c:pt>
                <c:pt idx="1052">
                  <c:v>100</c:v>
                </c:pt>
                <c:pt idx="1053">
                  <c:v>100</c:v>
                </c:pt>
                <c:pt idx="1054">
                  <c:v>100</c:v>
                </c:pt>
                <c:pt idx="1055">
                  <c:v>100</c:v>
                </c:pt>
                <c:pt idx="1056">
                  <c:v>100</c:v>
                </c:pt>
                <c:pt idx="1057">
                  <c:v>100</c:v>
                </c:pt>
                <c:pt idx="1058">
                  <c:v>100</c:v>
                </c:pt>
                <c:pt idx="1059">
                  <c:v>100</c:v>
                </c:pt>
                <c:pt idx="1060">
                  <c:v>100</c:v>
                </c:pt>
                <c:pt idx="1061">
                  <c:v>100</c:v>
                </c:pt>
                <c:pt idx="1062">
                  <c:v>100</c:v>
                </c:pt>
                <c:pt idx="1063">
                  <c:v>100</c:v>
                </c:pt>
                <c:pt idx="1064">
                  <c:v>100</c:v>
                </c:pt>
                <c:pt idx="1065">
                  <c:v>100</c:v>
                </c:pt>
                <c:pt idx="1066">
                  <c:v>100</c:v>
                </c:pt>
                <c:pt idx="1067">
                  <c:v>100</c:v>
                </c:pt>
                <c:pt idx="1068">
                  <c:v>100</c:v>
                </c:pt>
                <c:pt idx="1069">
                  <c:v>100</c:v>
                </c:pt>
                <c:pt idx="1070">
                  <c:v>100</c:v>
                </c:pt>
                <c:pt idx="1071">
                  <c:v>100</c:v>
                </c:pt>
                <c:pt idx="1072">
                  <c:v>100</c:v>
                </c:pt>
                <c:pt idx="1073">
                  <c:v>100</c:v>
                </c:pt>
                <c:pt idx="1074">
                  <c:v>100</c:v>
                </c:pt>
                <c:pt idx="1075">
                  <c:v>100</c:v>
                </c:pt>
                <c:pt idx="1076">
                  <c:v>100</c:v>
                </c:pt>
                <c:pt idx="1077">
                  <c:v>100</c:v>
                </c:pt>
                <c:pt idx="1078">
                  <c:v>100</c:v>
                </c:pt>
                <c:pt idx="1079">
                  <c:v>100</c:v>
                </c:pt>
                <c:pt idx="1080">
                  <c:v>100</c:v>
                </c:pt>
                <c:pt idx="1081">
                  <c:v>100</c:v>
                </c:pt>
                <c:pt idx="1082">
                  <c:v>100</c:v>
                </c:pt>
                <c:pt idx="1083">
                  <c:v>100</c:v>
                </c:pt>
                <c:pt idx="1084">
                  <c:v>100</c:v>
                </c:pt>
                <c:pt idx="1085">
                  <c:v>100</c:v>
                </c:pt>
                <c:pt idx="1086">
                  <c:v>100</c:v>
                </c:pt>
                <c:pt idx="1087">
                  <c:v>100</c:v>
                </c:pt>
                <c:pt idx="1088">
                  <c:v>100</c:v>
                </c:pt>
                <c:pt idx="1089">
                  <c:v>100</c:v>
                </c:pt>
                <c:pt idx="1090">
                  <c:v>100</c:v>
                </c:pt>
                <c:pt idx="1091">
                  <c:v>100</c:v>
                </c:pt>
                <c:pt idx="1092">
                  <c:v>100</c:v>
                </c:pt>
                <c:pt idx="1093">
                  <c:v>100</c:v>
                </c:pt>
                <c:pt idx="1094">
                  <c:v>100</c:v>
                </c:pt>
                <c:pt idx="1095">
                  <c:v>100</c:v>
                </c:pt>
                <c:pt idx="1096">
                  <c:v>100</c:v>
                </c:pt>
                <c:pt idx="1097">
                  <c:v>100</c:v>
                </c:pt>
                <c:pt idx="1098">
                  <c:v>100</c:v>
                </c:pt>
                <c:pt idx="1099">
                  <c:v>100</c:v>
                </c:pt>
                <c:pt idx="1100">
                  <c:v>100</c:v>
                </c:pt>
                <c:pt idx="1101">
                  <c:v>100</c:v>
                </c:pt>
                <c:pt idx="1102">
                  <c:v>100</c:v>
                </c:pt>
                <c:pt idx="1103">
                  <c:v>100</c:v>
                </c:pt>
                <c:pt idx="1104">
                  <c:v>100</c:v>
                </c:pt>
                <c:pt idx="1105">
                  <c:v>100</c:v>
                </c:pt>
                <c:pt idx="1106">
                  <c:v>100</c:v>
                </c:pt>
                <c:pt idx="1107">
                  <c:v>100</c:v>
                </c:pt>
                <c:pt idx="1108">
                  <c:v>100</c:v>
                </c:pt>
                <c:pt idx="1109">
                  <c:v>100</c:v>
                </c:pt>
                <c:pt idx="1110">
                  <c:v>100</c:v>
                </c:pt>
                <c:pt idx="1111">
                  <c:v>100</c:v>
                </c:pt>
                <c:pt idx="1112">
                  <c:v>100</c:v>
                </c:pt>
                <c:pt idx="1113">
                  <c:v>100</c:v>
                </c:pt>
                <c:pt idx="1114">
                  <c:v>100</c:v>
                </c:pt>
                <c:pt idx="1115">
                  <c:v>100</c:v>
                </c:pt>
                <c:pt idx="1116">
                  <c:v>100</c:v>
                </c:pt>
                <c:pt idx="1117">
                  <c:v>100</c:v>
                </c:pt>
                <c:pt idx="1118">
                  <c:v>100</c:v>
                </c:pt>
                <c:pt idx="1119">
                  <c:v>100</c:v>
                </c:pt>
                <c:pt idx="1120">
                  <c:v>100</c:v>
                </c:pt>
                <c:pt idx="1121">
                  <c:v>100</c:v>
                </c:pt>
                <c:pt idx="1122">
                  <c:v>100</c:v>
                </c:pt>
                <c:pt idx="1123">
                  <c:v>100</c:v>
                </c:pt>
                <c:pt idx="1124">
                  <c:v>100</c:v>
                </c:pt>
                <c:pt idx="1125">
                  <c:v>100</c:v>
                </c:pt>
                <c:pt idx="1126">
                  <c:v>100</c:v>
                </c:pt>
                <c:pt idx="1127">
                  <c:v>100</c:v>
                </c:pt>
                <c:pt idx="1128">
                  <c:v>100</c:v>
                </c:pt>
                <c:pt idx="1129">
                  <c:v>100</c:v>
                </c:pt>
                <c:pt idx="1130">
                  <c:v>100</c:v>
                </c:pt>
                <c:pt idx="1131">
                  <c:v>100</c:v>
                </c:pt>
                <c:pt idx="1132">
                  <c:v>100</c:v>
                </c:pt>
                <c:pt idx="1133">
                  <c:v>100</c:v>
                </c:pt>
                <c:pt idx="1134">
                  <c:v>100</c:v>
                </c:pt>
                <c:pt idx="1135">
                  <c:v>100</c:v>
                </c:pt>
                <c:pt idx="1136">
                  <c:v>100</c:v>
                </c:pt>
                <c:pt idx="1137">
                  <c:v>100</c:v>
                </c:pt>
                <c:pt idx="1138">
                  <c:v>100</c:v>
                </c:pt>
                <c:pt idx="1139">
                  <c:v>100</c:v>
                </c:pt>
                <c:pt idx="1140">
                  <c:v>100</c:v>
                </c:pt>
                <c:pt idx="1141">
                  <c:v>100</c:v>
                </c:pt>
                <c:pt idx="1142">
                  <c:v>100</c:v>
                </c:pt>
                <c:pt idx="1143">
                  <c:v>100</c:v>
                </c:pt>
                <c:pt idx="1144">
                  <c:v>100</c:v>
                </c:pt>
                <c:pt idx="1145">
                  <c:v>100</c:v>
                </c:pt>
                <c:pt idx="1146">
                  <c:v>100</c:v>
                </c:pt>
                <c:pt idx="1147">
                  <c:v>100</c:v>
                </c:pt>
                <c:pt idx="1148">
                  <c:v>100</c:v>
                </c:pt>
                <c:pt idx="1149">
                  <c:v>100</c:v>
                </c:pt>
                <c:pt idx="1150">
                  <c:v>100</c:v>
                </c:pt>
                <c:pt idx="1151">
                  <c:v>100</c:v>
                </c:pt>
                <c:pt idx="1152">
                  <c:v>100</c:v>
                </c:pt>
                <c:pt idx="1153">
                  <c:v>100</c:v>
                </c:pt>
                <c:pt idx="1154">
                  <c:v>100</c:v>
                </c:pt>
                <c:pt idx="1155">
                  <c:v>100</c:v>
                </c:pt>
                <c:pt idx="1156">
                  <c:v>100</c:v>
                </c:pt>
                <c:pt idx="1157">
                  <c:v>100</c:v>
                </c:pt>
                <c:pt idx="1158">
                  <c:v>100</c:v>
                </c:pt>
                <c:pt idx="1159">
                  <c:v>100</c:v>
                </c:pt>
                <c:pt idx="1160">
                  <c:v>100</c:v>
                </c:pt>
                <c:pt idx="1161">
                  <c:v>100</c:v>
                </c:pt>
                <c:pt idx="1162">
                  <c:v>100</c:v>
                </c:pt>
                <c:pt idx="1163">
                  <c:v>100</c:v>
                </c:pt>
                <c:pt idx="1164">
                  <c:v>100</c:v>
                </c:pt>
                <c:pt idx="1165">
                  <c:v>100</c:v>
                </c:pt>
                <c:pt idx="1166">
                  <c:v>100</c:v>
                </c:pt>
                <c:pt idx="1167">
                  <c:v>100</c:v>
                </c:pt>
                <c:pt idx="1168">
                  <c:v>100</c:v>
                </c:pt>
                <c:pt idx="1169">
                  <c:v>100</c:v>
                </c:pt>
                <c:pt idx="1170">
                  <c:v>100</c:v>
                </c:pt>
                <c:pt idx="1171">
                  <c:v>100</c:v>
                </c:pt>
                <c:pt idx="1172">
                  <c:v>100</c:v>
                </c:pt>
                <c:pt idx="1173">
                  <c:v>100</c:v>
                </c:pt>
                <c:pt idx="1174">
                  <c:v>100</c:v>
                </c:pt>
                <c:pt idx="1175">
                  <c:v>100</c:v>
                </c:pt>
                <c:pt idx="1176">
                  <c:v>100</c:v>
                </c:pt>
                <c:pt idx="1177">
                  <c:v>100</c:v>
                </c:pt>
                <c:pt idx="1178">
                  <c:v>100</c:v>
                </c:pt>
                <c:pt idx="1179">
                  <c:v>100</c:v>
                </c:pt>
                <c:pt idx="1180">
                  <c:v>0</c:v>
                </c:pt>
                <c:pt idx="1181">
                  <c:v>0</c:v>
                </c:pt>
                <c:pt idx="1182">
                  <c:v>0</c:v>
                </c:pt>
                <c:pt idx="1183">
                  <c:v>0</c:v>
                </c:pt>
                <c:pt idx="1184">
                  <c:v>0</c:v>
                </c:pt>
                <c:pt idx="1185">
                  <c:v>0</c:v>
                </c:pt>
                <c:pt idx="1186">
                  <c:v>0</c:v>
                </c:pt>
                <c:pt idx="1187">
                  <c:v>0</c:v>
                </c:pt>
                <c:pt idx="1188">
                  <c:v>0</c:v>
                </c:pt>
                <c:pt idx="1189">
                  <c:v>0</c:v>
                </c:pt>
                <c:pt idx="1190">
                  <c:v>0</c:v>
                </c:pt>
                <c:pt idx="1191">
                  <c:v>0</c:v>
                </c:pt>
                <c:pt idx="1192">
                  <c:v>0</c:v>
                </c:pt>
                <c:pt idx="1193">
                  <c:v>0</c:v>
                </c:pt>
                <c:pt idx="1194">
                  <c:v>0</c:v>
                </c:pt>
                <c:pt idx="1195">
                  <c:v>0</c:v>
                </c:pt>
                <c:pt idx="1196">
                  <c:v>0</c:v>
                </c:pt>
                <c:pt idx="1197">
                  <c:v>0</c:v>
                </c:pt>
                <c:pt idx="1198">
                  <c:v>0</c:v>
                </c:pt>
                <c:pt idx="1199">
                  <c:v>0</c:v>
                </c:pt>
                <c:pt idx="1200">
                  <c:v>0</c:v>
                </c:pt>
                <c:pt idx="1201">
                  <c:v>0</c:v>
                </c:pt>
                <c:pt idx="1202">
                  <c:v>0</c:v>
                </c:pt>
                <c:pt idx="1203">
                  <c:v>0</c:v>
                </c:pt>
                <c:pt idx="1204">
                  <c:v>0</c:v>
                </c:pt>
                <c:pt idx="1205">
                  <c:v>0</c:v>
                </c:pt>
                <c:pt idx="1206">
                  <c:v>0</c:v>
                </c:pt>
                <c:pt idx="1207">
                  <c:v>0</c:v>
                </c:pt>
                <c:pt idx="1208">
                  <c:v>0</c:v>
                </c:pt>
                <c:pt idx="1209">
                  <c:v>0</c:v>
                </c:pt>
                <c:pt idx="1210">
                  <c:v>0</c:v>
                </c:pt>
                <c:pt idx="1211">
                  <c:v>0</c:v>
                </c:pt>
                <c:pt idx="1212">
                  <c:v>0</c:v>
                </c:pt>
                <c:pt idx="1213">
                  <c:v>0</c:v>
                </c:pt>
                <c:pt idx="1214">
                  <c:v>0</c:v>
                </c:pt>
                <c:pt idx="1215">
                  <c:v>0</c:v>
                </c:pt>
                <c:pt idx="1216">
                  <c:v>0</c:v>
                </c:pt>
                <c:pt idx="1217">
                  <c:v>0</c:v>
                </c:pt>
                <c:pt idx="1218">
                  <c:v>0</c:v>
                </c:pt>
                <c:pt idx="1219">
                  <c:v>0</c:v>
                </c:pt>
                <c:pt idx="1220">
                  <c:v>0</c:v>
                </c:pt>
                <c:pt idx="1221">
                  <c:v>0</c:v>
                </c:pt>
                <c:pt idx="1222">
                  <c:v>0</c:v>
                </c:pt>
                <c:pt idx="1223">
                  <c:v>0</c:v>
                </c:pt>
                <c:pt idx="1224">
                  <c:v>0</c:v>
                </c:pt>
                <c:pt idx="1225">
                  <c:v>0</c:v>
                </c:pt>
                <c:pt idx="1226">
                  <c:v>0</c:v>
                </c:pt>
                <c:pt idx="1227">
                  <c:v>0</c:v>
                </c:pt>
                <c:pt idx="1228">
                  <c:v>0</c:v>
                </c:pt>
                <c:pt idx="1229">
                  <c:v>0</c:v>
                </c:pt>
                <c:pt idx="1230">
                  <c:v>0</c:v>
                </c:pt>
                <c:pt idx="1231">
                  <c:v>0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0</c:v>
                </c:pt>
                <c:pt idx="1246">
                  <c:v>0</c:v>
                </c:pt>
                <c:pt idx="1247">
                  <c:v>0</c:v>
                </c:pt>
                <c:pt idx="1248">
                  <c:v>0</c:v>
                </c:pt>
                <c:pt idx="1249">
                  <c:v>0</c:v>
                </c:pt>
                <c:pt idx="1250">
                  <c:v>0</c:v>
                </c:pt>
                <c:pt idx="1251">
                  <c:v>0</c:v>
                </c:pt>
                <c:pt idx="1252">
                  <c:v>0</c:v>
                </c:pt>
                <c:pt idx="1253">
                  <c:v>0</c:v>
                </c:pt>
                <c:pt idx="1254">
                  <c:v>0</c:v>
                </c:pt>
                <c:pt idx="1255">
                  <c:v>0</c:v>
                </c:pt>
                <c:pt idx="1256">
                  <c:v>0</c:v>
                </c:pt>
                <c:pt idx="1257">
                  <c:v>0</c:v>
                </c:pt>
                <c:pt idx="1258">
                  <c:v>0</c:v>
                </c:pt>
                <c:pt idx="1259">
                  <c:v>0</c:v>
                </c:pt>
                <c:pt idx="1260">
                  <c:v>0</c:v>
                </c:pt>
                <c:pt idx="1261">
                  <c:v>0</c:v>
                </c:pt>
                <c:pt idx="1262">
                  <c:v>0</c:v>
                </c:pt>
                <c:pt idx="1263">
                  <c:v>0</c:v>
                </c:pt>
                <c:pt idx="1264">
                  <c:v>0</c:v>
                </c:pt>
                <c:pt idx="1265">
                  <c:v>0</c:v>
                </c:pt>
                <c:pt idx="1266">
                  <c:v>0</c:v>
                </c:pt>
                <c:pt idx="1267">
                  <c:v>0</c:v>
                </c:pt>
                <c:pt idx="1268">
                  <c:v>0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0</c:v>
                </c:pt>
                <c:pt idx="1273">
                  <c:v>0</c:v>
                </c:pt>
                <c:pt idx="1274">
                  <c:v>0</c:v>
                </c:pt>
                <c:pt idx="1275">
                  <c:v>0</c:v>
                </c:pt>
                <c:pt idx="1276">
                  <c:v>0</c:v>
                </c:pt>
                <c:pt idx="1277">
                  <c:v>0</c:v>
                </c:pt>
                <c:pt idx="1278">
                  <c:v>0</c:v>
                </c:pt>
                <c:pt idx="1279">
                  <c:v>0</c:v>
                </c:pt>
                <c:pt idx="1280">
                  <c:v>0</c:v>
                </c:pt>
                <c:pt idx="1281">
                  <c:v>0</c:v>
                </c:pt>
                <c:pt idx="1282">
                  <c:v>0</c:v>
                </c:pt>
                <c:pt idx="1283">
                  <c:v>0</c:v>
                </c:pt>
                <c:pt idx="1284">
                  <c:v>0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0</c:v>
                </c:pt>
                <c:pt idx="1293">
                  <c:v>0</c:v>
                </c:pt>
                <c:pt idx="1294">
                  <c:v>0</c:v>
                </c:pt>
                <c:pt idx="1295">
                  <c:v>0</c:v>
                </c:pt>
                <c:pt idx="1296">
                  <c:v>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0</c:v>
                </c:pt>
                <c:pt idx="1309">
                  <c:v>0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0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100</c:v>
                </c:pt>
                <c:pt idx="1332">
                  <c:v>100</c:v>
                </c:pt>
                <c:pt idx="1333">
                  <c:v>100</c:v>
                </c:pt>
                <c:pt idx="1334">
                  <c:v>100</c:v>
                </c:pt>
                <c:pt idx="1335">
                  <c:v>100</c:v>
                </c:pt>
                <c:pt idx="1336">
                  <c:v>100</c:v>
                </c:pt>
                <c:pt idx="1337">
                  <c:v>100</c:v>
                </c:pt>
                <c:pt idx="1338">
                  <c:v>100</c:v>
                </c:pt>
                <c:pt idx="1339">
                  <c:v>100</c:v>
                </c:pt>
                <c:pt idx="1340">
                  <c:v>100</c:v>
                </c:pt>
                <c:pt idx="1341">
                  <c:v>100</c:v>
                </c:pt>
                <c:pt idx="1342">
                  <c:v>100</c:v>
                </c:pt>
                <c:pt idx="1343">
                  <c:v>100</c:v>
                </c:pt>
                <c:pt idx="1344">
                  <c:v>100</c:v>
                </c:pt>
                <c:pt idx="1345">
                  <c:v>100</c:v>
                </c:pt>
                <c:pt idx="1346">
                  <c:v>100</c:v>
                </c:pt>
                <c:pt idx="1347">
                  <c:v>100</c:v>
                </c:pt>
                <c:pt idx="1348">
                  <c:v>100</c:v>
                </c:pt>
                <c:pt idx="1349">
                  <c:v>100</c:v>
                </c:pt>
                <c:pt idx="1350">
                  <c:v>100</c:v>
                </c:pt>
                <c:pt idx="1351">
                  <c:v>100</c:v>
                </c:pt>
                <c:pt idx="1352">
                  <c:v>100</c:v>
                </c:pt>
                <c:pt idx="1353">
                  <c:v>100</c:v>
                </c:pt>
                <c:pt idx="1354">
                  <c:v>100</c:v>
                </c:pt>
                <c:pt idx="1355">
                  <c:v>100</c:v>
                </c:pt>
                <c:pt idx="1356">
                  <c:v>100</c:v>
                </c:pt>
                <c:pt idx="1357">
                  <c:v>100</c:v>
                </c:pt>
                <c:pt idx="1358">
                  <c:v>100</c:v>
                </c:pt>
                <c:pt idx="1359">
                  <c:v>100</c:v>
                </c:pt>
                <c:pt idx="1360">
                  <c:v>100</c:v>
                </c:pt>
                <c:pt idx="1361">
                  <c:v>100</c:v>
                </c:pt>
                <c:pt idx="1362">
                  <c:v>100</c:v>
                </c:pt>
                <c:pt idx="1363">
                  <c:v>100</c:v>
                </c:pt>
                <c:pt idx="1364">
                  <c:v>100</c:v>
                </c:pt>
                <c:pt idx="1365">
                  <c:v>100</c:v>
                </c:pt>
                <c:pt idx="1366">
                  <c:v>100</c:v>
                </c:pt>
                <c:pt idx="1367">
                  <c:v>100</c:v>
                </c:pt>
                <c:pt idx="1368">
                  <c:v>0</c:v>
                </c:pt>
                <c:pt idx="1369">
                  <c:v>0</c:v>
                </c:pt>
                <c:pt idx="1370">
                  <c:v>0</c:v>
                </c:pt>
                <c:pt idx="1371">
                  <c:v>0</c:v>
                </c:pt>
                <c:pt idx="1372">
                  <c:v>0</c:v>
                </c:pt>
                <c:pt idx="1373">
                  <c:v>0</c:v>
                </c:pt>
                <c:pt idx="1374">
                  <c:v>0</c:v>
                </c:pt>
                <c:pt idx="1375">
                  <c:v>0</c:v>
                </c:pt>
                <c:pt idx="1376">
                  <c:v>0</c:v>
                </c:pt>
                <c:pt idx="1377">
                  <c:v>0</c:v>
                </c:pt>
                <c:pt idx="1378">
                  <c:v>0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0</c:v>
                </c:pt>
                <c:pt idx="1383">
                  <c:v>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0</c:v>
                </c:pt>
                <c:pt idx="1389">
                  <c:v>0</c:v>
                </c:pt>
                <c:pt idx="1390">
                  <c:v>0</c:v>
                </c:pt>
                <c:pt idx="1391">
                  <c:v>0</c:v>
                </c:pt>
                <c:pt idx="1392">
                  <c:v>0</c:v>
                </c:pt>
                <c:pt idx="1393">
                  <c:v>0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0</c:v>
                </c:pt>
                <c:pt idx="1401">
                  <c:v>0</c:v>
                </c:pt>
                <c:pt idx="1402">
                  <c:v>0</c:v>
                </c:pt>
                <c:pt idx="1403">
                  <c:v>0</c:v>
                </c:pt>
                <c:pt idx="1404">
                  <c:v>0</c:v>
                </c:pt>
                <c:pt idx="1405">
                  <c:v>0</c:v>
                </c:pt>
                <c:pt idx="1406">
                  <c:v>0</c:v>
                </c:pt>
                <c:pt idx="1407">
                  <c:v>0</c:v>
                </c:pt>
                <c:pt idx="1408">
                  <c:v>0</c:v>
                </c:pt>
                <c:pt idx="1409">
                  <c:v>0</c:v>
                </c:pt>
                <c:pt idx="1410">
                  <c:v>0</c:v>
                </c:pt>
                <c:pt idx="1411">
                  <c:v>0</c:v>
                </c:pt>
                <c:pt idx="1412">
                  <c:v>0</c:v>
                </c:pt>
                <c:pt idx="1413">
                  <c:v>0</c:v>
                </c:pt>
                <c:pt idx="1414">
                  <c:v>0</c:v>
                </c:pt>
                <c:pt idx="1415">
                  <c:v>0</c:v>
                </c:pt>
                <c:pt idx="1416">
                  <c:v>0</c:v>
                </c:pt>
                <c:pt idx="1417">
                  <c:v>0</c:v>
                </c:pt>
                <c:pt idx="1418">
                  <c:v>0</c:v>
                </c:pt>
                <c:pt idx="1419">
                  <c:v>0</c:v>
                </c:pt>
                <c:pt idx="1420">
                  <c:v>0</c:v>
                </c:pt>
                <c:pt idx="1421">
                  <c:v>0</c:v>
                </c:pt>
                <c:pt idx="1422">
                  <c:v>0</c:v>
                </c:pt>
                <c:pt idx="1423">
                  <c:v>0</c:v>
                </c:pt>
                <c:pt idx="1424">
                  <c:v>0</c:v>
                </c:pt>
                <c:pt idx="1425">
                  <c:v>0</c:v>
                </c:pt>
                <c:pt idx="1426">
                  <c:v>0</c:v>
                </c:pt>
                <c:pt idx="1427">
                  <c:v>0</c:v>
                </c:pt>
                <c:pt idx="1428">
                  <c:v>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0</c:v>
                </c:pt>
                <c:pt idx="1460">
                  <c:v>0</c:v>
                </c:pt>
                <c:pt idx="1461">
                  <c:v>0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0</c:v>
                </c:pt>
                <c:pt idx="1467">
                  <c:v>0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0</c:v>
                </c:pt>
                <c:pt idx="1475">
                  <c:v>0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0</c:v>
                </c:pt>
                <c:pt idx="1497">
                  <c:v>0</c:v>
                </c:pt>
                <c:pt idx="1498">
                  <c:v>0</c:v>
                </c:pt>
                <c:pt idx="1499">
                  <c:v>0</c:v>
                </c:pt>
                <c:pt idx="1500">
                  <c:v>0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0</c:v>
                </c:pt>
                <c:pt idx="1512">
                  <c:v>0</c:v>
                </c:pt>
                <c:pt idx="1513">
                  <c:v>0</c:v>
                </c:pt>
                <c:pt idx="1514">
                  <c:v>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0</c:v>
                </c:pt>
                <c:pt idx="1520">
                  <c:v>0</c:v>
                </c:pt>
                <c:pt idx="1521">
                  <c:v>0</c:v>
                </c:pt>
                <c:pt idx="1522">
                  <c:v>0</c:v>
                </c:pt>
                <c:pt idx="1523">
                  <c:v>0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0</c:v>
                </c:pt>
                <c:pt idx="1529">
                  <c:v>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0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0</c:v>
                </c:pt>
                <c:pt idx="1552">
                  <c:v>0</c:v>
                </c:pt>
                <c:pt idx="1553">
                  <c:v>0</c:v>
                </c:pt>
                <c:pt idx="1554">
                  <c:v>0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0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0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0</c:v>
                </c:pt>
                <c:pt idx="1575">
                  <c:v>0</c:v>
                </c:pt>
                <c:pt idx="1576">
                  <c:v>0</c:v>
                </c:pt>
                <c:pt idx="1577">
                  <c:v>0</c:v>
                </c:pt>
                <c:pt idx="1578">
                  <c:v>0</c:v>
                </c:pt>
                <c:pt idx="1579">
                  <c:v>0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0</c:v>
                </c:pt>
                <c:pt idx="1585">
                  <c:v>0</c:v>
                </c:pt>
              </c:numCache>
            </c:numRef>
          </c:val>
        </c:ser>
        <c:ser>
          <c:idx val="1"/>
          <c:order val="1"/>
          <c:spPr>
            <a:solidFill>
              <a:schemeClr val="tx1"/>
            </a:solidFill>
          </c:spPr>
          <c:val>
            <c:numRef>
              <c:f>Sheet2!$G$3:$G$1588</c:f>
              <c:numCache>
                <c:formatCode>General</c:formatCode>
                <c:ptCount val="1586"/>
                <c:pt idx="0">
                  <c:v>1.9047599999999998</c:v>
                </c:pt>
                <c:pt idx="1">
                  <c:v>0.31746000000000174</c:v>
                </c:pt>
                <c:pt idx="2">
                  <c:v>0</c:v>
                </c:pt>
                <c:pt idx="3">
                  <c:v>2.2222200000000001</c:v>
                </c:pt>
                <c:pt idx="4">
                  <c:v>0</c:v>
                </c:pt>
                <c:pt idx="5">
                  <c:v>2.2222200000000001</c:v>
                </c:pt>
                <c:pt idx="6">
                  <c:v>0</c:v>
                </c:pt>
                <c:pt idx="7">
                  <c:v>2.2222200000000001</c:v>
                </c:pt>
                <c:pt idx="8">
                  <c:v>0</c:v>
                </c:pt>
                <c:pt idx="9">
                  <c:v>1.9047599999999998</c:v>
                </c:pt>
                <c:pt idx="10">
                  <c:v>0.31746000000000174</c:v>
                </c:pt>
                <c:pt idx="11">
                  <c:v>1.9047599999999998</c:v>
                </c:pt>
                <c:pt idx="12">
                  <c:v>0.31746000000000174</c:v>
                </c:pt>
                <c:pt idx="13">
                  <c:v>0</c:v>
                </c:pt>
                <c:pt idx="14">
                  <c:v>2.2222200000000001</c:v>
                </c:pt>
                <c:pt idx="15">
                  <c:v>0</c:v>
                </c:pt>
                <c:pt idx="16">
                  <c:v>2.2222200000000001</c:v>
                </c:pt>
                <c:pt idx="17">
                  <c:v>0</c:v>
                </c:pt>
                <c:pt idx="18">
                  <c:v>1.9047599999999998</c:v>
                </c:pt>
                <c:pt idx="19">
                  <c:v>0.31746000000000174</c:v>
                </c:pt>
                <c:pt idx="20">
                  <c:v>1.9047599999999998</c:v>
                </c:pt>
                <c:pt idx="21">
                  <c:v>0.31746000000000174</c:v>
                </c:pt>
                <c:pt idx="22">
                  <c:v>0</c:v>
                </c:pt>
                <c:pt idx="23">
                  <c:v>2.2222200000000001</c:v>
                </c:pt>
                <c:pt idx="24">
                  <c:v>0</c:v>
                </c:pt>
                <c:pt idx="25">
                  <c:v>2.2222200000000001</c:v>
                </c:pt>
                <c:pt idx="26">
                  <c:v>0</c:v>
                </c:pt>
                <c:pt idx="27">
                  <c:v>2.2222200000000001</c:v>
                </c:pt>
                <c:pt idx="28">
                  <c:v>0</c:v>
                </c:pt>
                <c:pt idx="29">
                  <c:v>1.9047599999999998</c:v>
                </c:pt>
                <c:pt idx="30">
                  <c:v>0.31746000000000174</c:v>
                </c:pt>
                <c:pt idx="31">
                  <c:v>0</c:v>
                </c:pt>
                <c:pt idx="32">
                  <c:v>2.2222200000000001</c:v>
                </c:pt>
                <c:pt idx="33">
                  <c:v>0</c:v>
                </c:pt>
                <c:pt idx="34">
                  <c:v>2.2222200000000001</c:v>
                </c:pt>
                <c:pt idx="35">
                  <c:v>0</c:v>
                </c:pt>
                <c:pt idx="36">
                  <c:v>2.2222200000000001</c:v>
                </c:pt>
                <c:pt idx="37">
                  <c:v>0</c:v>
                </c:pt>
                <c:pt idx="38">
                  <c:v>1.9047599999999998</c:v>
                </c:pt>
                <c:pt idx="39">
                  <c:v>0.31746000000000174</c:v>
                </c:pt>
                <c:pt idx="40">
                  <c:v>1.9047599999999998</c:v>
                </c:pt>
                <c:pt idx="41">
                  <c:v>0.31746000000000174</c:v>
                </c:pt>
                <c:pt idx="42">
                  <c:v>0</c:v>
                </c:pt>
                <c:pt idx="43">
                  <c:v>2.2222200000000001</c:v>
                </c:pt>
                <c:pt idx="44">
                  <c:v>0</c:v>
                </c:pt>
                <c:pt idx="45">
                  <c:v>2.2222200000000001</c:v>
                </c:pt>
                <c:pt idx="46">
                  <c:v>0</c:v>
                </c:pt>
                <c:pt idx="47">
                  <c:v>1.9047599999999998</c:v>
                </c:pt>
                <c:pt idx="48">
                  <c:v>0.31746000000000174</c:v>
                </c:pt>
                <c:pt idx="49">
                  <c:v>0</c:v>
                </c:pt>
                <c:pt idx="50">
                  <c:v>2.2222200000000001</c:v>
                </c:pt>
                <c:pt idx="51">
                  <c:v>0</c:v>
                </c:pt>
                <c:pt idx="52">
                  <c:v>2.2222200000000001</c:v>
                </c:pt>
                <c:pt idx="53">
                  <c:v>0</c:v>
                </c:pt>
                <c:pt idx="54">
                  <c:v>2.2222200000000001</c:v>
                </c:pt>
                <c:pt idx="55">
                  <c:v>0</c:v>
                </c:pt>
                <c:pt idx="56">
                  <c:v>1.9047599999999998</c:v>
                </c:pt>
                <c:pt idx="57">
                  <c:v>0.31746000000000174</c:v>
                </c:pt>
                <c:pt idx="58">
                  <c:v>1.9047599999999998</c:v>
                </c:pt>
                <c:pt idx="59">
                  <c:v>0.31746000000000174</c:v>
                </c:pt>
                <c:pt idx="60">
                  <c:v>1.9047599999999998</c:v>
                </c:pt>
                <c:pt idx="61">
                  <c:v>0.31746000000000174</c:v>
                </c:pt>
                <c:pt idx="62">
                  <c:v>0</c:v>
                </c:pt>
                <c:pt idx="63">
                  <c:v>2.2222200000000001</c:v>
                </c:pt>
                <c:pt idx="64">
                  <c:v>0</c:v>
                </c:pt>
                <c:pt idx="65">
                  <c:v>2.2222200000000001</c:v>
                </c:pt>
                <c:pt idx="66">
                  <c:v>0</c:v>
                </c:pt>
                <c:pt idx="67">
                  <c:v>1.9047599999999998</c:v>
                </c:pt>
                <c:pt idx="68">
                  <c:v>0.31746000000000174</c:v>
                </c:pt>
                <c:pt idx="69">
                  <c:v>1.9047599999999998</c:v>
                </c:pt>
                <c:pt idx="70">
                  <c:v>0.31746000000000174</c:v>
                </c:pt>
                <c:pt idx="71">
                  <c:v>0</c:v>
                </c:pt>
                <c:pt idx="72">
                  <c:v>2.2222200000000001</c:v>
                </c:pt>
                <c:pt idx="73">
                  <c:v>0</c:v>
                </c:pt>
                <c:pt idx="74">
                  <c:v>2.2222200000000001</c:v>
                </c:pt>
                <c:pt idx="75">
                  <c:v>0</c:v>
                </c:pt>
                <c:pt idx="76">
                  <c:v>1.9047599999999998</c:v>
                </c:pt>
                <c:pt idx="77">
                  <c:v>0.31746000000000174</c:v>
                </c:pt>
                <c:pt idx="78">
                  <c:v>1.9047599999999998</c:v>
                </c:pt>
                <c:pt idx="79">
                  <c:v>0.31746000000000174</c:v>
                </c:pt>
                <c:pt idx="80">
                  <c:v>0</c:v>
                </c:pt>
                <c:pt idx="81">
                  <c:v>2.2222200000000001</c:v>
                </c:pt>
                <c:pt idx="82">
                  <c:v>0</c:v>
                </c:pt>
                <c:pt idx="83">
                  <c:v>2.2222200000000001</c:v>
                </c:pt>
                <c:pt idx="84">
                  <c:v>0</c:v>
                </c:pt>
                <c:pt idx="85">
                  <c:v>2.2222200000000001</c:v>
                </c:pt>
                <c:pt idx="86">
                  <c:v>0</c:v>
                </c:pt>
                <c:pt idx="87">
                  <c:v>2.2222200000000001</c:v>
                </c:pt>
                <c:pt idx="88">
                  <c:v>0</c:v>
                </c:pt>
                <c:pt idx="89">
                  <c:v>1.9047599999999998</c:v>
                </c:pt>
                <c:pt idx="90">
                  <c:v>0.31746000000000174</c:v>
                </c:pt>
                <c:pt idx="91">
                  <c:v>0.63492100000000395</c:v>
                </c:pt>
                <c:pt idx="92">
                  <c:v>2.2222200000000001</c:v>
                </c:pt>
                <c:pt idx="93">
                  <c:v>0</c:v>
                </c:pt>
                <c:pt idx="94">
                  <c:v>2.2222200000000001</c:v>
                </c:pt>
                <c:pt idx="95">
                  <c:v>0</c:v>
                </c:pt>
                <c:pt idx="96">
                  <c:v>2.2222200000000001</c:v>
                </c:pt>
                <c:pt idx="97">
                  <c:v>0</c:v>
                </c:pt>
                <c:pt idx="98">
                  <c:v>1.9047599999999998</c:v>
                </c:pt>
                <c:pt idx="99">
                  <c:v>0.31746000000000174</c:v>
                </c:pt>
                <c:pt idx="100">
                  <c:v>1.9047599999999998</c:v>
                </c:pt>
                <c:pt idx="101">
                  <c:v>0.31746000000000174</c:v>
                </c:pt>
                <c:pt idx="102">
                  <c:v>0</c:v>
                </c:pt>
                <c:pt idx="103">
                  <c:v>2.2222200000000001</c:v>
                </c:pt>
                <c:pt idx="104">
                  <c:v>0</c:v>
                </c:pt>
                <c:pt idx="105">
                  <c:v>2.2222200000000001</c:v>
                </c:pt>
                <c:pt idx="106">
                  <c:v>0</c:v>
                </c:pt>
                <c:pt idx="107">
                  <c:v>2.2222200000000001</c:v>
                </c:pt>
                <c:pt idx="108">
                  <c:v>0</c:v>
                </c:pt>
                <c:pt idx="109">
                  <c:v>1.9047599999999998</c:v>
                </c:pt>
                <c:pt idx="110">
                  <c:v>0.31746000000000174</c:v>
                </c:pt>
                <c:pt idx="111">
                  <c:v>0</c:v>
                </c:pt>
                <c:pt idx="112">
                  <c:v>2.2222200000000001</c:v>
                </c:pt>
                <c:pt idx="113">
                  <c:v>0</c:v>
                </c:pt>
                <c:pt idx="114">
                  <c:v>2.2222200000000001</c:v>
                </c:pt>
                <c:pt idx="115">
                  <c:v>0</c:v>
                </c:pt>
                <c:pt idx="116">
                  <c:v>2.2222200000000001</c:v>
                </c:pt>
                <c:pt idx="117">
                  <c:v>0</c:v>
                </c:pt>
                <c:pt idx="118">
                  <c:v>1.9047599999999998</c:v>
                </c:pt>
                <c:pt idx="119">
                  <c:v>0.31746000000000174</c:v>
                </c:pt>
                <c:pt idx="120">
                  <c:v>1.9047599999999998</c:v>
                </c:pt>
                <c:pt idx="121">
                  <c:v>0.31746000000000174</c:v>
                </c:pt>
                <c:pt idx="122">
                  <c:v>0</c:v>
                </c:pt>
                <c:pt idx="123">
                  <c:v>2.2222200000000001</c:v>
                </c:pt>
                <c:pt idx="124">
                  <c:v>0</c:v>
                </c:pt>
                <c:pt idx="125">
                  <c:v>2.2222200000000001</c:v>
                </c:pt>
                <c:pt idx="126">
                  <c:v>0</c:v>
                </c:pt>
                <c:pt idx="127">
                  <c:v>1.9047599999999998</c:v>
                </c:pt>
                <c:pt idx="128">
                  <c:v>0.31746000000000174</c:v>
                </c:pt>
                <c:pt idx="129">
                  <c:v>1.9047599999999998</c:v>
                </c:pt>
                <c:pt idx="130">
                  <c:v>0.31746000000000174</c:v>
                </c:pt>
                <c:pt idx="131">
                  <c:v>0</c:v>
                </c:pt>
                <c:pt idx="132">
                  <c:v>2.2222200000000001</c:v>
                </c:pt>
                <c:pt idx="133">
                  <c:v>0</c:v>
                </c:pt>
                <c:pt idx="134">
                  <c:v>2.2222200000000001</c:v>
                </c:pt>
                <c:pt idx="135">
                  <c:v>0</c:v>
                </c:pt>
                <c:pt idx="136">
                  <c:v>2.2222200000000001</c:v>
                </c:pt>
                <c:pt idx="137">
                  <c:v>0</c:v>
                </c:pt>
                <c:pt idx="138">
                  <c:v>1.9047599999999998</c:v>
                </c:pt>
                <c:pt idx="139">
                  <c:v>0.31746000000000174</c:v>
                </c:pt>
                <c:pt idx="140">
                  <c:v>0</c:v>
                </c:pt>
                <c:pt idx="141">
                  <c:v>2.2222200000000001</c:v>
                </c:pt>
                <c:pt idx="142">
                  <c:v>0</c:v>
                </c:pt>
                <c:pt idx="143">
                  <c:v>2.2222200000000001</c:v>
                </c:pt>
                <c:pt idx="144">
                  <c:v>0</c:v>
                </c:pt>
                <c:pt idx="145">
                  <c:v>2.2222200000000001</c:v>
                </c:pt>
                <c:pt idx="146">
                  <c:v>0</c:v>
                </c:pt>
                <c:pt idx="147">
                  <c:v>1.9047599999999998</c:v>
                </c:pt>
                <c:pt idx="148">
                  <c:v>0.31746000000000174</c:v>
                </c:pt>
                <c:pt idx="149">
                  <c:v>1.9047599999999998</c:v>
                </c:pt>
                <c:pt idx="150">
                  <c:v>0.31746000000000174</c:v>
                </c:pt>
                <c:pt idx="151">
                  <c:v>0</c:v>
                </c:pt>
                <c:pt idx="152">
                  <c:v>2.2222200000000001</c:v>
                </c:pt>
                <c:pt idx="153">
                  <c:v>0</c:v>
                </c:pt>
                <c:pt idx="154">
                  <c:v>2.2222200000000001</c:v>
                </c:pt>
                <c:pt idx="155">
                  <c:v>0</c:v>
                </c:pt>
                <c:pt idx="156">
                  <c:v>1.9047599999999998</c:v>
                </c:pt>
                <c:pt idx="157">
                  <c:v>0.31746000000000174</c:v>
                </c:pt>
                <c:pt idx="158">
                  <c:v>1.9047599999999998</c:v>
                </c:pt>
                <c:pt idx="159">
                  <c:v>0.31746000000000174</c:v>
                </c:pt>
                <c:pt idx="160">
                  <c:v>0</c:v>
                </c:pt>
                <c:pt idx="161">
                  <c:v>2.2222200000000001</c:v>
                </c:pt>
                <c:pt idx="162">
                  <c:v>0</c:v>
                </c:pt>
                <c:pt idx="163">
                  <c:v>17.460299999999869</c:v>
                </c:pt>
                <c:pt idx="164">
                  <c:v>112.69799999999999</c:v>
                </c:pt>
                <c:pt idx="165">
                  <c:v>2.5396799999999891</c:v>
                </c:pt>
                <c:pt idx="166">
                  <c:v>0</c:v>
                </c:pt>
                <c:pt idx="167">
                  <c:v>2.2222200000000001</c:v>
                </c:pt>
                <c:pt idx="168">
                  <c:v>0</c:v>
                </c:pt>
                <c:pt idx="169">
                  <c:v>2.2222200000000001</c:v>
                </c:pt>
                <c:pt idx="170">
                  <c:v>0</c:v>
                </c:pt>
                <c:pt idx="171">
                  <c:v>2.2222200000000001</c:v>
                </c:pt>
                <c:pt idx="172">
                  <c:v>0</c:v>
                </c:pt>
                <c:pt idx="173">
                  <c:v>1.9047599999999998</c:v>
                </c:pt>
                <c:pt idx="174">
                  <c:v>0.31746000000000174</c:v>
                </c:pt>
                <c:pt idx="175">
                  <c:v>1.9047599999999998</c:v>
                </c:pt>
                <c:pt idx="176">
                  <c:v>0.31746000000000174</c:v>
                </c:pt>
                <c:pt idx="177">
                  <c:v>0</c:v>
                </c:pt>
                <c:pt idx="178">
                  <c:v>2.2222200000000001</c:v>
                </c:pt>
                <c:pt idx="179">
                  <c:v>0</c:v>
                </c:pt>
                <c:pt idx="180">
                  <c:v>2.2222200000000001</c:v>
                </c:pt>
                <c:pt idx="181">
                  <c:v>0</c:v>
                </c:pt>
                <c:pt idx="182">
                  <c:v>1.9047599999999998</c:v>
                </c:pt>
                <c:pt idx="183">
                  <c:v>0.31746000000000174</c:v>
                </c:pt>
                <c:pt idx="184">
                  <c:v>0</c:v>
                </c:pt>
                <c:pt idx="185">
                  <c:v>2.2222200000000001</c:v>
                </c:pt>
                <c:pt idx="186">
                  <c:v>0</c:v>
                </c:pt>
                <c:pt idx="187">
                  <c:v>2.2222200000000001</c:v>
                </c:pt>
                <c:pt idx="188">
                  <c:v>0</c:v>
                </c:pt>
                <c:pt idx="189">
                  <c:v>2.2222200000000001</c:v>
                </c:pt>
                <c:pt idx="190">
                  <c:v>0</c:v>
                </c:pt>
                <c:pt idx="191">
                  <c:v>1.9047599999999998</c:v>
                </c:pt>
                <c:pt idx="192">
                  <c:v>0.31746000000000174</c:v>
                </c:pt>
                <c:pt idx="193">
                  <c:v>1.9047599999999998</c:v>
                </c:pt>
                <c:pt idx="194">
                  <c:v>0.31746000000000174</c:v>
                </c:pt>
                <c:pt idx="195">
                  <c:v>0</c:v>
                </c:pt>
                <c:pt idx="196">
                  <c:v>2.2222200000000001</c:v>
                </c:pt>
                <c:pt idx="197">
                  <c:v>0</c:v>
                </c:pt>
                <c:pt idx="198">
                  <c:v>2.2222200000000001</c:v>
                </c:pt>
                <c:pt idx="199">
                  <c:v>0</c:v>
                </c:pt>
                <c:pt idx="200">
                  <c:v>2.2222200000000001</c:v>
                </c:pt>
                <c:pt idx="201">
                  <c:v>0</c:v>
                </c:pt>
                <c:pt idx="202">
                  <c:v>1.9047599999999998</c:v>
                </c:pt>
                <c:pt idx="203">
                  <c:v>0.31746000000000174</c:v>
                </c:pt>
                <c:pt idx="204">
                  <c:v>1.9047599999999998</c:v>
                </c:pt>
                <c:pt idx="205">
                  <c:v>0.31746000000000174</c:v>
                </c:pt>
                <c:pt idx="206">
                  <c:v>0</c:v>
                </c:pt>
                <c:pt idx="207">
                  <c:v>2.2222200000000001</c:v>
                </c:pt>
                <c:pt idx="208">
                  <c:v>0</c:v>
                </c:pt>
                <c:pt idx="209">
                  <c:v>2.2222200000000001</c:v>
                </c:pt>
                <c:pt idx="210">
                  <c:v>0</c:v>
                </c:pt>
                <c:pt idx="211">
                  <c:v>1.9047599999999998</c:v>
                </c:pt>
                <c:pt idx="212">
                  <c:v>0.31746000000000174</c:v>
                </c:pt>
                <c:pt idx="213">
                  <c:v>1.9047599999999998</c:v>
                </c:pt>
                <c:pt idx="214">
                  <c:v>0.31746000000000174</c:v>
                </c:pt>
                <c:pt idx="215">
                  <c:v>0</c:v>
                </c:pt>
                <c:pt idx="216">
                  <c:v>2.2222200000000001</c:v>
                </c:pt>
                <c:pt idx="217">
                  <c:v>0</c:v>
                </c:pt>
                <c:pt idx="218">
                  <c:v>2.2222200000000001</c:v>
                </c:pt>
                <c:pt idx="219">
                  <c:v>0</c:v>
                </c:pt>
                <c:pt idx="220">
                  <c:v>1.9047599999999998</c:v>
                </c:pt>
                <c:pt idx="221">
                  <c:v>0.31746000000000174</c:v>
                </c:pt>
                <c:pt idx="222">
                  <c:v>1.9047599999999998</c:v>
                </c:pt>
                <c:pt idx="223">
                  <c:v>0.31746000000000174</c:v>
                </c:pt>
                <c:pt idx="224">
                  <c:v>1.9047599999999998</c:v>
                </c:pt>
                <c:pt idx="225">
                  <c:v>0.31746000000000174</c:v>
                </c:pt>
                <c:pt idx="226">
                  <c:v>0</c:v>
                </c:pt>
                <c:pt idx="227">
                  <c:v>2.2222200000000001</c:v>
                </c:pt>
                <c:pt idx="228">
                  <c:v>0</c:v>
                </c:pt>
                <c:pt idx="229">
                  <c:v>2.2222200000000001</c:v>
                </c:pt>
                <c:pt idx="230">
                  <c:v>0</c:v>
                </c:pt>
                <c:pt idx="231">
                  <c:v>2.2222200000000001</c:v>
                </c:pt>
                <c:pt idx="232">
                  <c:v>0</c:v>
                </c:pt>
                <c:pt idx="233">
                  <c:v>1.9047599999999998</c:v>
                </c:pt>
                <c:pt idx="234">
                  <c:v>0.31746000000000174</c:v>
                </c:pt>
                <c:pt idx="235">
                  <c:v>1.9047599999999998</c:v>
                </c:pt>
                <c:pt idx="236">
                  <c:v>0.31746000000000174</c:v>
                </c:pt>
                <c:pt idx="237">
                  <c:v>0</c:v>
                </c:pt>
                <c:pt idx="238">
                  <c:v>2.2222200000000001</c:v>
                </c:pt>
                <c:pt idx="239">
                  <c:v>0</c:v>
                </c:pt>
                <c:pt idx="240">
                  <c:v>2.5396799999999891</c:v>
                </c:pt>
                <c:pt idx="241">
                  <c:v>0</c:v>
                </c:pt>
                <c:pt idx="242">
                  <c:v>1.9047599999999998</c:v>
                </c:pt>
                <c:pt idx="243">
                  <c:v>0.31746000000000174</c:v>
                </c:pt>
                <c:pt idx="244">
                  <c:v>1.9047599999999998</c:v>
                </c:pt>
                <c:pt idx="245">
                  <c:v>0.31746000000000174</c:v>
                </c:pt>
                <c:pt idx="246">
                  <c:v>0</c:v>
                </c:pt>
                <c:pt idx="247">
                  <c:v>2.2222200000000001</c:v>
                </c:pt>
                <c:pt idx="248">
                  <c:v>0</c:v>
                </c:pt>
                <c:pt idx="249">
                  <c:v>5.7142900000000001</c:v>
                </c:pt>
                <c:pt idx="250">
                  <c:v>0</c:v>
                </c:pt>
                <c:pt idx="251">
                  <c:v>1.9047599999999998</c:v>
                </c:pt>
                <c:pt idx="252">
                  <c:v>0.31746000000000174</c:v>
                </c:pt>
                <c:pt idx="253">
                  <c:v>1.9047599999999998</c:v>
                </c:pt>
                <c:pt idx="254">
                  <c:v>0.31746000000000174</c:v>
                </c:pt>
                <c:pt idx="255">
                  <c:v>0</c:v>
                </c:pt>
                <c:pt idx="256">
                  <c:v>2.2222200000000001</c:v>
                </c:pt>
                <c:pt idx="257">
                  <c:v>0</c:v>
                </c:pt>
                <c:pt idx="258">
                  <c:v>16.507899999999999</c:v>
                </c:pt>
                <c:pt idx="259">
                  <c:v>77.777799999999999</c:v>
                </c:pt>
                <c:pt idx="260">
                  <c:v>6.0317500000000024</c:v>
                </c:pt>
                <c:pt idx="261">
                  <c:v>0</c:v>
                </c:pt>
                <c:pt idx="262">
                  <c:v>1.9047599999999998</c:v>
                </c:pt>
                <c:pt idx="263">
                  <c:v>0</c:v>
                </c:pt>
                <c:pt idx="264">
                  <c:v>1.9047599999999998</c:v>
                </c:pt>
                <c:pt idx="265">
                  <c:v>0</c:v>
                </c:pt>
                <c:pt idx="266">
                  <c:v>0</c:v>
                </c:pt>
                <c:pt idx="267">
                  <c:v>1.9047599999999998</c:v>
                </c:pt>
                <c:pt idx="268">
                  <c:v>0</c:v>
                </c:pt>
                <c:pt idx="269">
                  <c:v>1.9047599999999998</c:v>
                </c:pt>
                <c:pt idx="270">
                  <c:v>0</c:v>
                </c:pt>
                <c:pt idx="271">
                  <c:v>1.9047599999999998</c:v>
                </c:pt>
                <c:pt idx="272">
                  <c:v>0</c:v>
                </c:pt>
                <c:pt idx="273">
                  <c:v>1.9047599999999998</c:v>
                </c:pt>
                <c:pt idx="274">
                  <c:v>0</c:v>
                </c:pt>
                <c:pt idx="275">
                  <c:v>1.9047599999999998</c:v>
                </c:pt>
                <c:pt idx="276">
                  <c:v>0</c:v>
                </c:pt>
                <c:pt idx="277">
                  <c:v>0</c:v>
                </c:pt>
                <c:pt idx="278">
                  <c:v>1.9047599999999998</c:v>
                </c:pt>
                <c:pt idx="279">
                  <c:v>0</c:v>
                </c:pt>
                <c:pt idx="280">
                  <c:v>1.9047599999999998</c:v>
                </c:pt>
                <c:pt idx="281">
                  <c:v>0</c:v>
                </c:pt>
                <c:pt idx="282">
                  <c:v>1.9047599999999998</c:v>
                </c:pt>
                <c:pt idx="283">
                  <c:v>0</c:v>
                </c:pt>
                <c:pt idx="284">
                  <c:v>1.9047599999999998</c:v>
                </c:pt>
                <c:pt idx="285">
                  <c:v>0</c:v>
                </c:pt>
                <c:pt idx="286">
                  <c:v>1.9047599999999998</c:v>
                </c:pt>
                <c:pt idx="287">
                  <c:v>0</c:v>
                </c:pt>
                <c:pt idx="288">
                  <c:v>0</c:v>
                </c:pt>
                <c:pt idx="289">
                  <c:v>1.9047599999999998</c:v>
                </c:pt>
                <c:pt idx="290">
                  <c:v>0</c:v>
                </c:pt>
                <c:pt idx="291">
                  <c:v>1.9047599999999998</c:v>
                </c:pt>
                <c:pt idx="292">
                  <c:v>0</c:v>
                </c:pt>
                <c:pt idx="293">
                  <c:v>1.9047599999999998</c:v>
                </c:pt>
                <c:pt idx="294">
                  <c:v>0</c:v>
                </c:pt>
                <c:pt idx="295">
                  <c:v>1.9047599999999998</c:v>
                </c:pt>
                <c:pt idx="296">
                  <c:v>0</c:v>
                </c:pt>
                <c:pt idx="297">
                  <c:v>0</c:v>
                </c:pt>
                <c:pt idx="298">
                  <c:v>1.9047599999999998</c:v>
                </c:pt>
                <c:pt idx="299">
                  <c:v>0</c:v>
                </c:pt>
                <c:pt idx="300">
                  <c:v>1.9047599999999998</c:v>
                </c:pt>
                <c:pt idx="301">
                  <c:v>0</c:v>
                </c:pt>
                <c:pt idx="302">
                  <c:v>1.9047599999999998</c:v>
                </c:pt>
                <c:pt idx="303">
                  <c:v>0</c:v>
                </c:pt>
                <c:pt idx="304">
                  <c:v>1.9047599999999998</c:v>
                </c:pt>
                <c:pt idx="305">
                  <c:v>0</c:v>
                </c:pt>
                <c:pt idx="306">
                  <c:v>0</c:v>
                </c:pt>
                <c:pt idx="307">
                  <c:v>1.9047599999999998</c:v>
                </c:pt>
                <c:pt idx="308">
                  <c:v>0</c:v>
                </c:pt>
                <c:pt idx="309">
                  <c:v>1.9047599999999998</c:v>
                </c:pt>
                <c:pt idx="310">
                  <c:v>0</c:v>
                </c:pt>
                <c:pt idx="311">
                  <c:v>1.9047599999999998</c:v>
                </c:pt>
                <c:pt idx="312">
                  <c:v>0</c:v>
                </c:pt>
                <c:pt idx="313">
                  <c:v>1.9047599999999998</c:v>
                </c:pt>
                <c:pt idx="314">
                  <c:v>0</c:v>
                </c:pt>
                <c:pt idx="315">
                  <c:v>0</c:v>
                </c:pt>
                <c:pt idx="316">
                  <c:v>1.9047599999999998</c:v>
                </c:pt>
                <c:pt idx="317">
                  <c:v>0</c:v>
                </c:pt>
                <c:pt idx="318">
                  <c:v>1.9047599999999998</c:v>
                </c:pt>
                <c:pt idx="319">
                  <c:v>0</c:v>
                </c:pt>
                <c:pt idx="320">
                  <c:v>1.9047599999999998</c:v>
                </c:pt>
                <c:pt idx="321">
                  <c:v>0</c:v>
                </c:pt>
                <c:pt idx="322">
                  <c:v>1.9047599999999998</c:v>
                </c:pt>
                <c:pt idx="323">
                  <c:v>0</c:v>
                </c:pt>
                <c:pt idx="324">
                  <c:v>1.9047599999999998</c:v>
                </c:pt>
                <c:pt idx="325">
                  <c:v>0</c:v>
                </c:pt>
                <c:pt idx="326">
                  <c:v>0</c:v>
                </c:pt>
                <c:pt idx="327">
                  <c:v>1.9047599999999998</c:v>
                </c:pt>
                <c:pt idx="328">
                  <c:v>0</c:v>
                </c:pt>
                <c:pt idx="329">
                  <c:v>1.9047599999999998</c:v>
                </c:pt>
                <c:pt idx="330">
                  <c:v>0</c:v>
                </c:pt>
                <c:pt idx="331">
                  <c:v>1.9047599999999998</c:v>
                </c:pt>
                <c:pt idx="332">
                  <c:v>0</c:v>
                </c:pt>
                <c:pt idx="333">
                  <c:v>1.9047599999999998</c:v>
                </c:pt>
                <c:pt idx="334">
                  <c:v>0</c:v>
                </c:pt>
                <c:pt idx="335">
                  <c:v>0</c:v>
                </c:pt>
                <c:pt idx="336">
                  <c:v>1.9047599999999998</c:v>
                </c:pt>
                <c:pt idx="337">
                  <c:v>0</c:v>
                </c:pt>
                <c:pt idx="338">
                  <c:v>1.9047599999999998</c:v>
                </c:pt>
                <c:pt idx="339">
                  <c:v>0</c:v>
                </c:pt>
                <c:pt idx="340">
                  <c:v>1.9047599999999998</c:v>
                </c:pt>
                <c:pt idx="341">
                  <c:v>0</c:v>
                </c:pt>
                <c:pt idx="342">
                  <c:v>1.9047599999999998</c:v>
                </c:pt>
                <c:pt idx="343">
                  <c:v>0</c:v>
                </c:pt>
                <c:pt idx="344">
                  <c:v>1.9047599999999998</c:v>
                </c:pt>
                <c:pt idx="345">
                  <c:v>0</c:v>
                </c:pt>
                <c:pt idx="346">
                  <c:v>0</c:v>
                </c:pt>
                <c:pt idx="347">
                  <c:v>1.9047599999999998</c:v>
                </c:pt>
                <c:pt idx="348">
                  <c:v>0</c:v>
                </c:pt>
                <c:pt idx="349">
                  <c:v>1.9047599999999998</c:v>
                </c:pt>
                <c:pt idx="350">
                  <c:v>0</c:v>
                </c:pt>
                <c:pt idx="351">
                  <c:v>1.9047599999999998</c:v>
                </c:pt>
                <c:pt idx="352">
                  <c:v>0</c:v>
                </c:pt>
                <c:pt idx="353">
                  <c:v>0</c:v>
                </c:pt>
                <c:pt idx="354">
                  <c:v>1.9047599999999998</c:v>
                </c:pt>
                <c:pt idx="355">
                  <c:v>0</c:v>
                </c:pt>
                <c:pt idx="356">
                  <c:v>1.9047599999999998</c:v>
                </c:pt>
                <c:pt idx="357">
                  <c:v>0</c:v>
                </c:pt>
                <c:pt idx="358">
                  <c:v>1.9047599999999998</c:v>
                </c:pt>
                <c:pt idx="359">
                  <c:v>0</c:v>
                </c:pt>
                <c:pt idx="360">
                  <c:v>1.9047599999999998</c:v>
                </c:pt>
                <c:pt idx="361">
                  <c:v>0</c:v>
                </c:pt>
                <c:pt idx="362">
                  <c:v>1.9047599999999998</c:v>
                </c:pt>
                <c:pt idx="363">
                  <c:v>0</c:v>
                </c:pt>
                <c:pt idx="364">
                  <c:v>0</c:v>
                </c:pt>
                <c:pt idx="365">
                  <c:v>1.9047599999999998</c:v>
                </c:pt>
                <c:pt idx="366">
                  <c:v>0</c:v>
                </c:pt>
                <c:pt idx="367">
                  <c:v>1.9047599999999998</c:v>
                </c:pt>
                <c:pt idx="368">
                  <c:v>0</c:v>
                </c:pt>
                <c:pt idx="369">
                  <c:v>1.9047599999999998</c:v>
                </c:pt>
                <c:pt idx="370">
                  <c:v>0</c:v>
                </c:pt>
                <c:pt idx="371">
                  <c:v>1.9047599999999998</c:v>
                </c:pt>
                <c:pt idx="372">
                  <c:v>0</c:v>
                </c:pt>
                <c:pt idx="373">
                  <c:v>1.9047599999999998</c:v>
                </c:pt>
                <c:pt idx="374">
                  <c:v>0</c:v>
                </c:pt>
                <c:pt idx="375">
                  <c:v>0</c:v>
                </c:pt>
                <c:pt idx="376">
                  <c:v>1.9047599999999998</c:v>
                </c:pt>
                <c:pt idx="377">
                  <c:v>0</c:v>
                </c:pt>
                <c:pt idx="378">
                  <c:v>1.9047599999999998</c:v>
                </c:pt>
                <c:pt idx="379">
                  <c:v>0</c:v>
                </c:pt>
                <c:pt idx="380">
                  <c:v>1.9047599999999998</c:v>
                </c:pt>
                <c:pt idx="381">
                  <c:v>0</c:v>
                </c:pt>
                <c:pt idx="382">
                  <c:v>1.9047599999999998</c:v>
                </c:pt>
                <c:pt idx="383">
                  <c:v>0</c:v>
                </c:pt>
                <c:pt idx="384">
                  <c:v>1.9047599999999998</c:v>
                </c:pt>
                <c:pt idx="385">
                  <c:v>0</c:v>
                </c:pt>
                <c:pt idx="386">
                  <c:v>0</c:v>
                </c:pt>
                <c:pt idx="387">
                  <c:v>1.9047599999999998</c:v>
                </c:pt>
                <c:pt idx="388">
                  <c:v>0</c:v>
                </c:pt>
                <c:pt idx="389">
                  <c:v>1.9047599999999998</c:v>
                </c:pt>
                <c:pt idx="390">
                  <c:v>0</c:v>
                </c:pt>
                <c:pt idx="391">
                  <c:v>1.9047599999999998</c:v>
                </c:pt>
                <c:pt idx="392">
                  <c:v>0</c:v>
                </c:pt>
                <c:pt idx="393">
                  <c:v>1.9047599999999998</c:v>
                </c:pt>
                <c:pt idx="394">
                  <c:v>0</c:v>
                </c:pt>
                <c:pt idx="395">
                  <c:v>0</c:v>
                </c:pt>
                <c:pt idx="396">
                  <c:v>1.9047599999999998</c:v>
                </c:pt>
                <c:pt idx="397">
                  <c:v>0</c:v>
                </c:pt>
                <c:pt idx="398">
                  <c:v>1.9047599999999998</c:v>
                </c:pt>
                <c:pt idx="399">
                  <c:v>0</c:v>
                </c:pt>
                <c:pt idx="400">
                  <c:v>1.9047599999999998</c:v>
                </c:pt>
                <c:pt idx="401">
                  <c:v>0.63492100000000395</c:v>
                </c:pt>
                <c:pt idx="402">
                  <c:v>13.333300000000001</c:v>
                </c:pt>
                <c:pt idx="403">
                  <c:v>10.793700000000001</c:v>
                </c:pt>
                <c:pt idx="404">
                  <c:v>1.5872999999999946</c:v>
                </c:pt>
                <c:pt idx="405">
                  <c:v>1.9047599999999998</c:v>
                </c:pt>
                <c:pt idx="406">
                  <c:v>0</c:v>
                </c:pt>
                <c:pt idx="407">
                  <c:v>1.9047599999999998</c:v>
                </c:pt>
                <c:pt idx="408">
                  <c:v>0</c:v>
                </c:pt>
                <c:pt idx="409">
                  <c:v>1.9047599999999998</c:v>
                </c:pt>
                <c:pt idx="410">
                  <c:v>0</c:v>
                </c:pt>
                <c:pt idx="411">
                  <c:v>0</c:v>
                </c:pt>
                <c:pt idx="412">
                  <c:v>1.9047599999999998</c:v>
                </c:pt>
                <c:pt idx="413">
                  <c:v>0</c:v>
                </c:pt>
                <c:pt idx="414">
                  <c:v>1.9047599999999998</c:v>
                </c:pt>
                <c:pt idx="415">
                  <c:v>0</c:v>
                </c:pt>
                <c:pt idx="416">
                  <c:v>1.9047599999999998</c:v>
                </c:pt>
                <c:pt idx="417">
                  <c:v>0</c:v>
                </c:pt>
                <c:pt idx="418">
                  <c:v>1.9047599999999998</c:v>
                </c:pt>
                <c:pt idx="419">
                  <c:v>0</c:v>
                </c:pt>
                <c:pt idx="420">
                  <c:v>1.9047599999999998</c:v>
                </c:pt>
                <c:pt idx="421">
                  <c:v>0</c:v>
                </c:pt>
                <c:pt idx="422">
                  <c:v>0</c:v>
                </c:pt>
                <c:pt idx="423">
                  <c:v>1.9047599999999998</c:v>
                </c:pt>
                <c:pt idx="424">
                  <c:v>0</c:v>
                </c:pt>
                <c:pt idx="425">
                  <c:v>1.9047599999999998</c:v>
                </c:pt>
                <c:pt idx="426">
                  <c:v>0</c:v>
                </c:pt>
                <c:pt idx="427">
                  <c:v>1.9047599999999998</c:v>
                </c:pt>
                <c:pt idx="428">
                  <c:v>0</c:v>
                </c:pt>
                <c:pt idx="429">
                  <c:v>1.9047599999999998</c:v>
                </c:pt>
                <c:pt idx="430">
                  <c:v>0</c:v>
                </c:pt>
                <c:pt idx="431">
                  <c:v>0</c:v>
                </c:pt>
                <c:pt idx="432">
                  <c:v>1.9047599999999998</c:v>
                </c:pt>
                <c:pt idx="433">
                  <c:v>0</c:v>
                </c:pt>
                <c:pt idx="434">
                  <c:v>1.9047599999999998</c:v>
                </c:pt>
                <c:pt idx="435">
                  <c:v>0</c:v>
                </c:pt>
                <c:pt idx="436">
                  <c:v>1.9047599999999998</c:v>
                </c:pt>
                <c:pt idx="437">
                  <c:v>0</c:v>
                </c:pt>
                <c:pt idx="438">
                  <c:v>1.9047599999999998</c:v>
                </c:pt>
                <c:pt idx="439">
                  <c:v>0</c:v>
                </c:pt>
                <c:pt idx="440">
                  <c:v>0</c:v>
                </c:pt>
                <c:pt idx="441">
                  <c:v>2.2222200000000001</c:v>
                </c:pt>
                <c:pt idx="442">
                  <c:v>0</c:v>
                </c:pt>
                <c:pt idx="443">
                  <c:v>1.9047599999999998</c:v>
                </c:pt>
                <c:pt idx="444">
                  <c:v>0</c:v>
                </c:pt>
                <c:pt idx="445">
                  <c:v>1.9047599999999998</c:v>
                </c:pt>
                <c:pt idx="446">
                  <c:v>0</c:v>
                </c:pt>
                <c:pt idx="447">
                  <c:v>1.9047599999999998</c:v>
                </c:pt>
                <c:pt idx="448">
                  <c:v>0</c:v>
                </c:pt>
                <c:pt idx="449">
                  <c:v>0</c:v>
                </c:pt>
                <c:pt idx="450">
                  <c:v>1.9047599999999998</c:v>
                </c:pt>
                <c:pt idx="451">
                  <c:v>0</c:v>
                </c:pt>
                <c:pt idx="452">
                  <c:v>1.9047599999999998</c:v>
                </c:pt>
                <c:pt idx="453">
                  <c:v>0</c:v>
                </c:pt>
                <c:pt idx="454">
                  <c:v>1.9047599999999998</c:v>
                </c:pt>
                <c:pt idx="455">
                  <c:v>0</c:v>
                </c:pt>
                <c:pt idx="456">
                  <c:v>1.9047599999999998</c:v>
                </c:pt>
                <c:pt idx="457">
                  <c:v>0</c:v>
                </c:pt>
                <c:pt idx="458">
                  <c:v>1.9047599999999998</c:v>
                </c:pt>
                <c:pt idx="459">
                  <c:v>0</c:v>
                </c:pt>
                <c:pt idx="460">
                  <c:v>0</c:v>
                </c:pt>
                <c:pt idx="461">
                  <c:v>1.9047599999999998</c:v>
                </c:pt>
                <c:pt idx="462">
                  <c:v>0</c:v>
                </c:pt>
                <c:pt idx="463">
                  <c:v>1.9047599999999998</c:v>
                </c:pt>
                <c:pt idx="464">
                  <c:v>0</c:v>
                </c:pt>
                <c:pt idx="465">
                  <c:v>1.9047599999999998</c:v>
                </c:pt>
                <c:pt idx="466">
                  <c:v>0</c:v>
                </c:pt>
                <c:pt idx="467">
                  <c:v>1.9047599999999998</c:v>
                </c:pt>
                <c:pt idx="468">
                  <c:v>0</c:v>
                </c:pt>
                <c:pt idx="469">
                  <c:v>0</c:v>
                </c:pt>
                <c:pt idx="470">
                  <c:v>1.9047599999999998</c:v>
                </c:pt>
                <c:pt idx="471">
                  <c:v>0</c:v>
                </c:pt>
                <c:pt idx="472">
                  <c:v>1.9047599999999998</c:v>
                </c:pt>
                <c:pt idx="473">
                  <c:v>0</c:v>
                </c:pt>
                <c:pt idx="474">
                  <c:v>1.9047599999999998</c:v>
                </c:pt>
                <c:pt idx="475">
                  <c:v>0</c:v>
                </c:pt>
                <c:pt idx="476">
                  <c:v>1.9047599999999998</c:v>
                </c:pt>
                <c:pt idx="477">
                  <c:v>0</c:v>
                </c:pt>
                <c:pt idx="478">
                  <c:v>0</c:v>
                </c:pt>
                <c:pt idx="479">
                  <c:v>1.9047599999999998</c:v>
                </c:pt>
                <c:pt idx="480">
                  <c:v>0</c:v>
                </c:pt>
                <c:pt idx="481">
                  <c:v>1.9047599999999998</c:v>
                </c:pt>
                <c:pt idx="482">
                  <c:v>0</c:v>
                </c:pt>
                <c:pt idx="483">
                  <c:v>1.9047599999999998</c:v>
                </c:pt>
                <c:pt idx="484">
                  <c:v>0</c:v>
                </c:pt>
                <c:pt idx="485">
                  <c:v>1.9047599999999998</c:v>
                </c:pt>
                <c:pt idx="486">
                  <c:v>0</c:v>
                </c:pt>
                <c:pt idx="487">
                  <c:v>1.9047599999999998</c:v>
                </c:pt>
                <c:pt idx="488">
                  <c:v>0</c:v>
                </c:pt>
                <c:pt idx="489">
                  <c:v>0</c:v>
                </c:pt>
                <c:pt idx="490">
                  <c:v>1.9047599999999998</c:v>
                </c:pt>
                <c:pt idx="491">
                  <c:v>0</c:v>
                </c:pt>
                <c:pt idx="492">
                  <c:v>1.9047599999999998</c:v>
                </c:pt>
                <c:pt idx="493">
                  <c:v>0</c:v>
                </c:pt>
                <c:pt idx="494">
                  <c:v>1.9047599999999998</c:v>
                </c:pt>
                <c:pt idx="495">
                  <c:v>0</c:v>
                </c:pt>
                <c:pt idx="496">
                  <c:v>1.9047599999999998</c:v>
                </c:pt>
                <c:pt idx="497">
                  <c:v>0</c:v>
                </c:pt>
                <c:pt idx="498">
                  <c:v>0</c:v>
                </c:pt>
                <c:pt idx="499">
                  <c:v>1.9047599999999998</c:v>
                </c:pt>
                <c:pt idx="500">
                  <c:v>0</c:v>
                </c:pt>
                <c:pt idx="501">
                  <c:v>1.9047599999999998</c:v>
                </c:pt>
                <c:pt idx="502">
                  <c:v>0</c:v>
                </c:pt>
                <c:pt idx="503">
                  <c:v>1.9047599999999998</c:v>
                </c:pt>
                <c:pt idx="504">
                  <c:v>0</c:v>
                </c:pt>
                <c:pt idx="505">
                  <c:v>1.9047599999999998</c:v>
                </c:pt>
                <c:pt idx="506">
                  <c:v>0</c:v>
                </c:pt>
                <c:pt idx="507">
                  <c:v>1.9047599999999998</c:v>
                </c:pt>
                <c:pt idx="508">
                  <c:v>0</c:v>
                </c:pt>
                <c:pt idx="509">
                  <c:v>0</c:v>
                </c:pt>
                <c:pt idx="510">
                  <c:v>1.9047599999999998</c:v>
                </c:pt>
                <c:pt idx="511">
                  <c:v>0</c:v>
                </c:pt>
                <c:pt idx="512">
                  <c:v>1.9047599999999998</c:v>
                </c:pt>
                <c:pt idx="513">
                  <c:v>0</c:v>
                </c:pt>
                <c:pt idx="514">
                  <c:v>1.9047599999999998</c:v>
                </c:pt>
                <c:pt idx="515">
                  <c:v>0</c:v>
                </c:pt>
                <c:pt idx="516">
                  <c:v>1.9047599999999998</c:v>
                </c:pt>
                <c:pt idx="517">
                  <c:v>0</c:v>
                </c:pt>
                <c:pt idx="518">
                  <c:v>1.9047599999999998</c:v>
                </c:pt>
                <c:pt idx="519">
                  <c:v>0</c:v>
                </c:pt>
                <c:pt idx="520">
                  <c:v>0</c:v>
                </c:pt>
                <c:pt idx="521">
                  <c:v>1.9047599999999998</c:v>
                </c:pt>
                <c:pt idx="522">
                  <c:v>0</c:v>
                </c:pt>
                <c:pt idx="523">
                  <c:v>1.9047599999999998</c:v>
                </c:pt>
                <c:pt idx="524">
                  <c:v>0</c:v>
                </c:pt>
                <c:pt idx="525">
                  <c:v>1.9047599999999998</c:v>
                </c:pt>
                <c:pt idx="526">
                  <c:v>0</c:v>
                </c:pt>
                <c:pt idx="527">
                  <c:v>1.9047599999999998</c:v>
                </c:pt>
                <c:pt idx="528">
                  <c:v>0</c:v>
                </c:pt>
                <c:pt idx="529">
                  <c:v>0</c:v>
                </c:pt>
                <c:pt idx="530">
                  <c:v>1.9047599999999998</c:v>
                </c:pt>
                <c:pt idx="531">
                  <c:v>0</c:v>
                </c:pt>
                <c:pt idx="532">
                  <c:v>1.9047599999999998</c:v>
                </c:pt>
                <c:pt idx="533">
                  <c:v>0</c:v>
                </c:pt>
                <c:pt idx="534">
                  <c:v>1.9047599999999998</c:v>
                </c:pt>
                <c:pt idx="535">
                  <c:v>0</c:v>
                </c:pt>
                <c:pt idx="536">
                  <c:v>1.9047599999999998</c:v>
                </c:pt>
                <c:pt idx="537">
                  <c:v>0</c:v>
                </c:pt>
                <c:pt idx="538">
                  <c:v>0.31746000000000174</c:v>
                </c:pt>
                <c:pt idx="539">
                  <c:v>1.9047599999999998</c:v>
                </c:pt>
                <c:pt idx="540">
                  <c:v>0</c:v>
                </c:pt>
                <c:pt idx="541">
                  <c:v>1.9047599999999998</c:v>
                </c:pt>
                <c:pt idx="542">
                  <c:v>0</c:v>
                </c:pt>
                <c:pt idx="543">
                  <c:v>1.9047599999999998</c:v>
                </c:pt>
                <c:pt idx="544">
                  <c:v>0</c:v>
                </c:pt>
                <c:pt idx="545">
                  <c:v>1.9047599999999998</c:v>
                </c:pt>
                <c:pt idx="546">
                  <c:v>0</c:v>
                </c:pt>
                <c:pt idx="547">
                  <c:v>0</c:v>
                </c:pt>
                <c:pt idx="548">
                  <c:v>2.2222200000000001</c:v>
                </c:pt>
                <c:pt idx="549">
                  <c:v>46.984099999999998</c:v>
                </c:pt>
                <c:pt idx="550">
                  <c:v>0</c:v>
                </c:pt>
                <c:pt idx="551">
                  <c:v>0</c:v>
                </c:pt>
                <c:pt idx="552">
                  <c:v>1.9047599999999998</c:v>
                </c:pt>
                <c:pt idx="553">
                  <c:v>0</c:v>
                </c:pt>
                <c:pt idx="554">
                  <c:v>1.9047599999999998</c:v>
                </c:pt>
                <c:pt idx="555">
                  <c:v>0</c:v>
                </c:pt>
                <c:pt idx="556">
                  <c:v>1.9047599999999998</c:v>
                </c:pt>
                <c:pt idx="557">
                  <c:v>0</c:v>
                </c:pt>
                <c:pt idx="558">
                  <c:v>1.9047599999999998</c:v>
                </c:pt>
                <c:pt idx="559">
                  <c:v>0</c:v>
                </c:pt>
                <c:pt idx="560">
                  <c:v>0</c:v>
                </c:pt>
                <c:pt idx="561">
                  <c:v>1.9047599999999998</c:v>
                </c:pt>
                <c:pt idx="562">
                  <c:v>0</c:v>
                </c:pt>
                <c:pt idx="563">
                  <c:v>1.9047599999999998</c:v>
                </c:pt>
                <c:pt idx="564">
                  <c:v>0</c:v>
                </c:pt>
                <c:pt idx="565">
                  <c:v>1.9047599999999998</c:v>
                </c:pt>
                <c:pt idx="566">
                  <c:v>0</c:v>
                </c:pt>
                <c:pt idx="567">
                  <c:v>1.9047599999999998</c:v>
                </c:pt>
                <c:pt idx="568">
                  <c:v>0</c:v>
                </c:pt>
                <c:pt idx="569">
                  <c:v>1.9047599999999998</c:v>
                </c:pt>
                <c:pt idx="570">
                  <c:v>0</c:v>
                </c:pt>
                <c:pt idx="571">
                  <c:v>0</c:v>
                </c:pt>
                <c:pt idx="572">
                  <c:v>1.9047599999999998</c:v>
                </c:pt>
                <c:pt idx="573">
                  <c:v>0</c:v>
                </c:pt>
                <c:pt idx="574">
                  <c:v>1.9047599999999998</c:v>
                </c:pt>
                <c:pt idx="575">
                  <c:v>0</c:v>
                </c:pt>
                <c:pt idx="576">
                  <c:v>2.2222200000000001</c:v>
                </c:pt>
                <c:pt idx="577">
                  <c:v>0</c:v>
                </c:pt>
                <c:pt idx="578">
                  <c:v>1.9047599999999998</c:v>
                </c:pt>
                <c:pt idx="579">
                  <c:v>0</c:v>
                </c:pt>
                <c:pt idx="580">
                  <c:v>0</c:v>
                </c:pt>
                <c:pt idx="581">
                  <c:v>2.2222200000000001</c:v>
                </c:pt>
                <c:pt idx="582">
                  <c:v>0</c:v>
                </c:pt>
                <c:pt idx="583">
                  <c:v>1.9047599999999998</c:v>
                </c:pt>
                <c:pt idx="584">
                  <c:v>0</c:v>
                </c:pt>
                <c:pt idx="585">
                  <c:v>1.9047599999999998</c:v>
                </c:pt>
                <c:pt idx="586">
                  <c:v>0</c:v>
                </c:pt>
                <c:pt idx="587">
                  <c:v>1.9047599999999998</c:v>
                </c:pt>
                <c:pt idx="588">
                  <c:v>0</c:v>
                </c:pt>
                <c:pt idx="589">
                  <c:v>0</c:v>
                </c:pt>
                <c:pt idx="590">
                  <c:v>1.9047599999999998</c:v>
                </c:pt>
                <c:pt idx="591">
                  <c:v>0</c:v>
                </c:pt>
                <c:pt idx="592">
                  <c:v>1.9047599999999998</c:v>
                </c:pt>
                <c:pt idx="593">
                  <c:v>0</c:v>
                </c:pt>
                <c:pt idx="594">
                  <c:v>1.9047599999999998</c:v>
                </c:pt>
                <c:pt idx="595">
                  <c:v>0</c:v>
                </c:pt>
                <c:pt idx="596">
                  <c:v>1.9047599999999998</c:v>
                </c:pt>
                <c:pt idx="597">
                  <c:v>0</c:v>
                </c:pt>
                <c:pt idx="598">
                  <c:v>0</c:v>
                </c:pt>
                <c:pt idx="599">
                  <c:v>1.9047599999999998</c:v>
                </c:pt>
                <c:pt idx="600">
                  <c:v>0</c:v>
                </c:pt>
                <c:pt idx="601">
                  <c:v>1.9047599999999998</c:v>
                </c:pt>
                <c:pt idx="602">
                  <c:v>0</c:v>
                </c:pt>
                <c:pt idx="603">
                  <c:v>1.9047599999999998</c:v>
                </c:pt>
                <c:pt idx="604">
                  <c:v>0</c:v>
                </c:pt>
                <c:pt idx="605">
                  <c:v>1.9047599999999998</c:v>
                </c:pt>
                <c:pt idx="606">
                  <c:v>0</c:v>
                </c:pt>
                <c:pt idx="607">
                  <c:v>1.9047599999999998</c:v>
                </c:pt>
                <c:pt idx="608">
                  <c:v>0</c:v>
                </c:pt>
                <c:pt idx="609">
                  <c:v>0</c:v>
                </c:pt>
                <c:pt idx="610">
                  <c:v>1.9047599999999998</c:v>
                </c:pt>
                <c:pt idx="611">
                  <c:v>0</c:v>
                </c:pt>
                <c:pt idx="612">
                  <c:v>1.9047599999999998</c:v>
                </c:pt>
                <c:pt idx="613">
                  <c:v>0</c:v>
                </c:pt>
                <c:pt idx="614">
                  <c:v>1.9047599999999998</c:v>
                </c:pt>
                <c:pt idx="615">
                  <c:v>0</c:v>
                </c:pt>
                <c:pt idx="616">
                  <c:v>1.9047599999999998</c:v>
                </c:pt>
                <c:pt idx="617">
                  <c:v>0</c:v>
                </c:pt>
                <c:pt idx="618">
                  <c:v>0</c:v>
                </c:pt>
                <c:pt idx="619">
                  <c:v>1.9047599999999998</c:v>
                </c:pt>
                <c:pt idx="620">
                  <c:v>0</c:v>
                </c:pt>
                <c:pt idx="621">
                  <c:v>1.9047599999999998</c:v>
                </c:pt>
                <c:pt idx="622">
                  <c:v>0</c:v>
                </c:pt>
                <c:pt idx="623">
                  <c:v>1.9047599999999998</c:v>
                </c:pt>
                <c:pt idx="624">
                  <c:v>0</c:v>
                </c:pt>
                <c:pt idx="625">
                  <c:v>1.9047599999999998</c:v>
                </c:pt>
                <c:pt idx="626">
                  <c:v>0</c:v>
                </c:pt>
                <c:pt idx="627">
                  <c:v>1.9047599999999998</c:v>
                </c:pt>
                <c:pt idx="628">
                  <c:v>0</c:v>
                </c:pt>
                <c:pt idx="629">
                  <c:v>0</c:v>
                </c:pt>
                <c:pt idx="630">
                  <c:v>1.9047599999999998</c:v>
                </c:pt>
                <c:pt idx="631">
                  <c:v>0</c:v>
                </c:pt>
                <c:pt idx="632">
                  <c:v>1.9047599999999998</c:v>
                </c:pt>
                <c:pt idx="633">
                  <c:v>0</c:v>
                </c:pt>
                <c:pt idx="634">
                  <c:v>1.9047599999999998</c:v>
                </c:pt>
                <c:pt idx="635">
                  <c:v>0</c:v>
                </c:pt>
                <c:pt idx="636">
                  <c:v>0</c:v>
                </c:pt>
                <c:pt idx="637">
                  <c:v>1.9047599999999998</c:v>
                </c:pt>
                <c:pt idx="638">
                  <c:v>0</c:v>
                </c:pt>
                <c:pt idx="639">
                  <c:v>1.9047599999999998</c:v>
                </c:pt>
                <c:pt idx="640">
                  <c:v>8.88889</c:v>
                </c:pt>
                <c:pt idx="641">
                  <c:v>18.7302</c:v>
                </c:pt>
                <c:pt idx="642">
                  <c:v>49.206300000000013</c:v>
                </c:pt>
                <c:pt idx="643">
                  <c:v>71.111099999999993</c:v>
                </c:pt>
                <c:pt idx="644">
                  <c:v>70.793700000000001</c:v>
                </c:pt>
                <c:pt idx="645">
                  <c:v>71.428600000000003</c:v>
                </c:pt>
                <c:pt idx="646">
                  <c:v>71.428600000000003</c:v>
                </c:pt>
                <c:pt idx="647">
                  <c:v>70.793700000000001</c:v>
                </c:pt>
                <c:pt idx="648">
                  <c:v>70.158699999999982</c:v>
                </c:pt>
                <c:pt idx="649">
                  <c:v>49.841299999999997</c:v>
                </c:pt>
                <c:pt idx="650">
                  <c:v>3.4920599999999813</c:v>
                </c:pt>
                <c:pt idx="651">
                  <c:v>0</c:v>
                </c:pt>
                <c:pt idx="652">
                  <c:v>1.9047599999999998</c:v>
                </c:pt>
                <c:pt idx="653">
                  <c:v>0</c:v>
                </c:pt>
                <c:pt idx="654">
                  <c:v>1.9047599999999998</c:v>
                </c:pt>
                <c:pt idx="655">
                  <c:v>0</c:v>
                </c:pt>
                <c:pt idx="656">
                  <c:v>1.9047599999999998</c:v>
                </c:pt>
                <c:pt idx="657">
                  <c:v>0</c:v>
                </c:pt>
                <c:pt idx="658">
                  <c:v>1.9047599999999998</c:v>
                </c:pt>
                <c:pt idx="659">
                  <c:v>0</c:v>
                </c:pt>
                <c:pt idx="660">
                  <c:v>1.9047599999999998</c:v>
                </c:pt>
                <c:pt idx="661">
                  <c:v>0</c:v>
                </c:pt>
                <c:pt idx="662">
                  <c:v>1.9047599999999998</c:v>
                </c:pt>
                <c:pt idx="663">
                  <c:v>0</c:v>
                </c:pt>
                <c:pt idx="664">
                  <c:v>0</c:v>
                </c:pt>
                <c:pt idx="665">
                  <c:v>1.9047599999999998</c:v>
                </c:pt>
                <c:pt idx="666">
                  <c:v>0</c:v>
                </c:pt>
                <c:pt idx="667">
                  <c:v>1.9047599999999998</c:v>
                </c:pt>
                <c:pt idx="668">
                  <c:v>0</c:v>
                </c:pt>
                <c:pt idx="669">
                  <c:v>1.9047599999999998</c:v>
                </c:pt>
                <c:pt idx="670">
                  <c:v>0</c:v>
                </c:pt>
                <c:pt idx="671">
                  <c:v>1.9047599999999998</c:v>
                </c:pt>
                <c:pt idx="672">
                  <c:v>0</c:v>
                </c:pt>
                <c:pt idx="673">
                  <c:v>0</c:v>
                </c:pt>
                <c:pt idx="674">
                  <c:v>1.9047599999999998</c:v>
                </c:pt>
                <c:pt idx="675">
                  <c:v>0</c:v>
                </c:pt>
                <c:pt idx="676">
                  <c:v>1.9047599999999998</c:v>
                </c:pt>
                <c:pt idx="677">
                  <c:v>0</c:v>
                </c:pt>
                <c:pt idx="678">
                  <c:v>1.9047599999999998</c:v>
                </c:pt>
                <c:pt idx="679">
                  <c:v>0</c:v>
                </c:pt>
                <c:pt idx="680">
                  <c:v>1.9047599999999998</c:v>
                </c:pt>
                <c:pt idx="681">
                  <c:v>0</c:v>
                </c:pt>
                <c:pt idx="682">
                  <c:v>1.9047599999999998</c:v>
                </c:pt>
                <c:pt idx="683">
                  <c:v>0</c:v>
                </c:pt>
                <c:pt idx="684">
                  <c:v>0</c:v>
                </c:pt>
                <c:pt idx="685">
                  <c:v>1.9047599999999998</c:v>
                </c:pt>
                <c:pt idx="686">
                  <c:v>0</c:v>
                </c:pt>
                <c:pt idx="687">
                  <c:v>1.9047599999999998</c:v>
                </c:pt>
                <c:pt idx="688">
                  <c:v>0</c:v>
                </c:pt>
                <c:pt idx="689">
                  <c:v>1.9047599999999998</c:v>
                </c:pt>
                <c:pt idx="690">
                  <c:v>0</c:v>
                </c:pt>
                <c:pt idx="691">
                  <c:v>1.9047599999999998</c:v>
                </c:pt>
                <c:pt idx="692">
                  <c:v>0</c:v>
                </c:pt>
                <c:pt idx="693">
                  <c:v>0</c:v>
                </c:pt>
                <c:pt idx="694">
                  <c:v>1.9047599999999998</c:v>
                </c:pt>
                <c:pt idx="695">
                  <c:v>0</c:v>
                </c:pt>
                <c:pt idx="696">
                  <c:v>1.9047599999999998</c:v>
                </c:pt>
                <c:pt idx="697">
                  <c:v>0</c:v>
                </c:pt>
                <c:pt idx="698">
                  <c:v>1.9047599999999998</c:v>
                </c:pt>
                <c:pt idx="699">
                  <c:v>0</c:v>
                </c:pt>
                <c:pt idx="700">
                  <c:v>1.9047599999999998</c:v>
                </c:pt>
                <c:pt idx="701">
                  <c:v>0</c:v>
                </c:pt>
                <c:pt idx="702">
                  <c:v>0</c:v>
                </c:pt>
                <c:pt idx="703">
                  <c:v>1.9047599999999998</c:v>
                </c:pt>
                <c:pt idx="704">
                  <c:v>0</c:v>
                </c:pt>
                <c:pt idx="705">
                  <c:v>1.9047599999999998</c:v>
                </c:pt>
                <c:pt idx="706">
                  <c:v>0</c:v>
                </c:pt>
                <c:pt idx="707">
                  <c:v>1.9047599999999998</c:v>
                </c:pt>
                <c:pt idx="708">
                  <c:v>0</c:v>
                </c:pt>
                <c:pt idx="709">
                  <c:v>1.9047599999999998</c:v>
                </c:pt>
                <c:pt idx="710">
                  <c:v>0</c:v>
                </c:pt>
                <c:pt idx="711">
                  <c:v>1.9047599999999998</c:v>
                </c:pt>
                <c:pt idx="712">
                  <c:v>0</c:v>
                </c:pt>
                <c:pt idx="713">
                  <c:v>0</c:v>
                </c:pt>
                <c:pt idx="714">
                  <c:v>1.9047599999999998</c:v>
                </c:pt>
                <c:pt idx="715">
                  <c:v>0</c:v>
                </c:pt>
                <c:pt idx="716">
                  <c:v>1.9047599999999998</c:v>
                </c:pt>
                <c:pt idx="717">
                  <c:v>0</c:v>
                </c:pt>
                <c:pt idx="718">
                  <c:v>1.9047599999999998</c:v>
                </c:pt>
                <c:pt idx="719">
                  <c:v>0</c:v>
                </c:pt>
                <c:pt idx="720">
                  <c:v>1.9047599999999998</c:v>
                </c:pt>
                <c:pt idx="721">
                  <c:v>0</c:v>
                </c:pt>
                <c:pt idx="722">
                  <c:v>0</c:v>
                </c:pt>
                <c:pt idx="723">
                  <c:v>1.9047599999999998</c:v>
                </c:pt>
                <c:pt idx="724">
                  <c:v>0</c:v>
                </c:pt>
                <c:pt idx="725">
                  <c:v>1.9047599999999998</c:v>
                </c:pt>
                <c:pt idx="726">
                  <c:v>0</c:v>
                </c:pt>
                <c:pt idx="727">
                  <c:v>1.9047599999999998</c:v>
                </c:pt>
                <c:pt idx="728">
                  <c:v>0</c:v>
                </c:pt>
                <c:pt idx="729">
                  <c:v>1.9047599999999998</c:v>
                </c:pt>
                <c:pt idx="730">
                  <c:v>0</c:v>
                </c:pt>
                <c:pt idx="731">
                  <c:v>0</c:v>
                </c:pt>
                <c:pt idx="732">
                  <c:v>1.9047599999999998</c:v>
                </c:pt>
                <c:pt idx="733">
                  <c:v>0</c:v>
                </c:pt>
                <c:pt idx="734">
                  <c:v>2.2222200000000001</c:v>
                </c:pt>
                <c:pt idx="735">
                  <c:v>0</c:v>
                </c:pt>
                <c:pt idx="736">
                  <c:v>2.2222200000000001</c:v>
                </c:pt>
                <c:pt idx="737">
                  <c:v>0</c:v>
                </c:pt>
                <c:pt idx="738">
                  <c:v>1.9047599999999998</c:v>
                </c:pt>
                <c:pt idx="739">
                  <c:v>0</c:v>
                </c:pt>
                <c:pt idx="740">
                  <c:v>1.9047599999999998</c:v>
                </c:pt>
                <c:pt idx="741">
                  <c:v>0</c:v>
                </c:pt>
                <c:pt idx="742">
                  <c:v>0</c:v>
                </c:pt>
                <c:pt idx="743">
                  <c:v>1.9047599999999998</c:v>
                </c:pt>
                <c:pt idx="744">
                  <c:v>0</c:v>
                </c:pt>
                <c:pt idx="745">
                  <c:v>1.9047599999999998</c:v>
                </c:pt>
                <c:pt idx="746">
                  <c:v>0</c:v>
                </c:pt>
                <c:pt idx="747">
                  <c:v>1.9047599999999998</c:v>
                </c:pt>
                <c:pt idx="748">
                  <c:v>0</c:v>
                </c:pt>
                <c:pt idx="749">
                  <c:v>1.9047599999999998</c:v>
                </c:pt>
                <c:pt idx="750">
                  <c:v>0</c:v>
                </c:pt>
                <c:pt idx="751">
                  <c:v>0</c:v>
                </c:pt>
                <c:pt idx="752">
                  <c:v>1.9047599999999998</c:v>
                </c:pt>
                <c:pt idx="753">
                  <c:v>0</c:v>
                </c:pt>
                <c:pt idx="754">
                  <c:v>1.9047599999999998</c:v>
                </c:pt>
                <c:pt idx="755">
                  <c:v>0</c:v>
                </c:pt>
                <c:pt idx="756">
                  <c:v>1.9047599999999998</c:v>
                </c:pt>
                <c:pt idx="757">
                  <c:v>0</c:v>
                </c:pt>
                <c:pt idx="758">
                  <c:v>1.9047599999999998</c:v>
                </c:pt>
                <c:pt idx="759">
                  <c:v>0</c:v>
                </c:pt>
                <c:pt idx="760">
                  <c:v>0</c:v>
                </c:pt>
                <c:pt idx="761">
                  <c:v>1.9047599999999998</c:v>
                </c:pt>
                <c:pt idx="762">
                  <c:v>0</c:v>
                </c:pt>
                <c:pt idx="763">
                  <c:v>1.9047599999999998</c:v>
                </c:pt>
                <c:pt idx="764">
                  <c:v>0</c:v>
                </c:pt>
                <c:pt idx="765">
                  <c:v>1.9047599999999998</c:v>
                </c:pt>
                <c:pt idx="766">
                  <c:v>0</c:v>
                </c:pt>
                <c:pt idx="767">
                  <c:v>1.9047599999999998</c:v>
                </c:pt>
                <c:pt idx="768">
                  <c:v>0</c:v>
                </c:pt>
                <c:pt idx="769">
                  <c:v>1.9047599999999998</c:v>
                </c:pt>
                <c:pt idx="770">
                  <c:v>0</c:v>
                </c:pt>
                <c:pt idx="771">
                  <c:v>0</c:v>
                </c:pt>
                <c:pt idx="772">
                  <c:v>1.9047599999999998</c:v>
                </c:pt>
                <c:pt idx="773">
                  <c:v>0</c:v>
                </c:pt>
                <c:pt idx="774">
                  <c:v>1.9047599999999998</c:v>
                </c:pt>
                <c:pt idx="775">
                  <c:v>0</c:v>
                </c:pt>
                <c:pt idx="776">
                  <c:v>1.9047599999999998</c:v>
                </c:pt>
                <c:pt idx="777">
                  <c:v>0</c:v>
                </c:pt>
                <c:pt idx="778">
                  <c:v>1.9047599999999998</c:v>
                </c:pt>
                <c:pt idx="779">
                  <c:v>0</c:v>
                </c:pt>
                <c:pt idx="780">
                  <c:v>0</c:v>
                </c:pt>
                <c:pt idx="781">
                  <c:v>1.9047599999999998</c:v>
                </c:pt>
                <c:pt idx="782">
                  <c:v>0</c:v>
                </c:pt>
                <c:pt idx="783">
                  <c:v>1.9047599999999998</c:v>
                </c:pt>
                <c:pt idx="784">
                  <c:v>0</c:v>
                </c:pt>
                <c:pt idx="785">
                  <c:v>1.9047599999999998</c:v>
                </c:pt>
                <c:pt idx="786">
                  <c:v>0</c:v>
                </c:pt>
                <c:pt idx="787">
                  <c:v>1.9047599999999998</c:v>
                </c:pt>
                <c:pt idx="788">
                  <c:v>0</c:v>
                </c:pt>
                <c:pt idx="789">
                  <c:v>0</c:v>
                </c:pt>
                <c:pt idx="790">
                  <c:v>1.9047599999999998</c:v>
                </c:pt>
                <c:pt idx="791">
                  <c:v>0</c:v>
                </c:pt>
                <c:pt idx="792">
                  <c:v>1.9047599999999998</c:v>
                </c:pt>
                <c:pt idx="793">
                  <c:v>0</c:v>
                </c:pt>
                <c:pt idx="794">
                  <c:v>1.9047599999999998</c:v>
                </c:pt>
                <c:pt idx="795">
                  <c:v>0</c:v>
                </c:pt>
                <c:pt idx="796">
                  <c:v>1.9047599999999998</c:v>
                </c:pt>
                <c:pt idx="797">
                  <c:v>0</c:v>
                </c:pt>
                <c:pt idx="798">
                  <c:v>1.9047599999999998</c:v>
                </c:pt>
                <c:pt idx="799">
                  <c:v>0</c:v>
                </c:pt>
                <c:pt idx="800">
                  <c:v>0</c:v>
                </c:pt>
                <c:pt idx="801">
                  <c:v>1.9047599999999998</c:v>
                </c:pt>
                <c:pt idx="802">
                  <c:v>0</c:v>
                </c:pt>
                <c:pt idx="803">
                  <c:v>1.9047599999999998</c:v>
                </c:pt>
                <c:pt idx="804">
                  <c:v>0</c:v>
                </c:pt>
                <c:pt idx="805">
                  <c:v>2.2222200000000001</c:v>
                </c:pt>
                <c:pt idx="806">
                  <c:v>0</c:v>
                </c:pt>
                <c:pt idx="807">
                  <c:v>2.2222200000000001</c:v>
                </c:pt>
                <c:pt idx="808">
                  <c:v>0</c:v>
                </c:pt>
                <c:pt idx="809">
                  <c:v>1.9047599999999998</c:v>
                </c:pt>
                <c:pt idx="810">
                  <c:v>0</c:v>
                </c:pt>
                <c:pt idx="811">
                  <c:v>0</c:v>
                </c:pt>
                <c:pt idx="812">
                  <c:v>2.2222200000000001</c:v>
                </c:pt>
                <c:pt idx="813">
                  <c:v>0</c:v>
                </c:pt>
                <c:pt idx="814">
                  <c:v>1.9047599999999998</c:v>
                </c:pt>
                <c:pt idx="815">
                  <c:v>0</c:v>
                </c:pt>
                <c:pt idx="816">
                  <c:v>2.2222200000000001</c:v>
                </c:pt>
                <c:pt idx="817">
                  <c:v>0</c:v>
                </c:pt>
                <c:pt idx="818">
                  <c:v>1.9047599999999998</c:v>
                </c:pt>
                <c:pt idx="819">
                  <c:v>0</c:v>
                </c:pt>
                <c:pt idx="820">
                  <c:v>0</c:v>
                </c:pt>
                <c:pt idx="821">
                  <c:v>1.9047599999999998</c:v>
                </c:pt>
                <c:pt idx="822">
                  <c:v>0</c:v>
                </c:pt>
                <c:pt idx="823">
                  <c:v>1.9047599999999998</c:v>
                </c:pt>
                <c:pt idx="824">
                  <c:v>0</c:v>
                </c:pt>
                <c:pt idx="825">
                  <c:v>1.9047599999999998</c:v>
                </c:pt>
                <c:pt idx="826">
                  <c:v>0</c:v>
                </c:pt>
                <c:pt idx="827">
                  <c:v>2.2222200000000001</c:v>
                </c:pt>
                <c:pt idx="828">
                  <c:v>0</c:v>
                </c:pt>
                <c:pt idx="829">
                  <c:v>1.9047599999999998</c:v>
                </c:pt>
                <c:pt idx="830">
                  <c:v>0</c:v>
                </c:pt>
                <c:pt idx="831">
                  <c:v>0</c:v>
                </c:pt>
                <c:pt idx="832">
                  <c:v>1.9047599999999998</c:v>
                </c:pt>
                <c:pt idx="833">
                  <c:v>0</c:v>
                </c:pt>
                <c:pt idx="834">
                  <c:v>1.9047599999999998</c:v>
                </c:pt>
                <c:pt idx="835">
                  <c:v>0</c:v>
                </c:pt>
                <c:pt idx="836">
                  <c:v>4.4444400000000002</c:v>
                </c:pt>
                <c:pt idx="837">
                  <c:v>0</c:v>
                </c:pt>
                <c:pt idx="838">
                  <c:v>0</c:v>
                </c:pt>
                <c:pt idx="839">
                  <c:v>2.5396799999999891</c:v>
                </c:pt>
                <c:pt idx="840">
                  <c:v>0</c:v>
                </c:pt>
                <c:pt idx="841">
                  <c:v>2.2222200000000001</c:v>
                </c:pt>
                <c:pt idx="842">
                  <c:v>0</c:v>
                </c:pt>
                <c:pt idx="843">
                  <c:v>1.9047599999999998</c:v>
                </c:pt>
                <c:pt idx="844">
                  <c:v>0</c:v>
                </c:pt>
                <c:pt idx="845">
                  <c:v>1.9047599999999998</c:v>
                </c:pt>
                <c:pt idx="846">
                  <c:v>5.7142900000000001</c:v>
                </c:pt>
                <c:pt idx="847">
                  <c:v>45.714300000000001</c:v>
                </c:pt>
                <c:pt idx="848">
                  <c:v>0</c:v>
                </c:pt>
                <c:pt idx="849">
                  <c:v>1.9047599999999998</c:v>
                </c:pt>
                <c:pt idx="850">
                  <c:v>0</c:v>
                </c:pt>
                <c:pt idx="851">
                  <c:v>0</c:v>
                </c:pt>
                <c:pt idx="852">
                  <c:v>1.9047599999999998</c:v>
                </c:pt>
                <c:pt idx="853">
                  <c:v>0</c:v>
                </c:pt>
                <c:pt idx="854">
                  <c:v>1.9047599999999998</c:v>
                </c:pt>
                <c:pt idx="855">
                  <c:v>0</c:v>
                </c:pt>
                <c:pt idx="856">
                  <c:v>1.9047599999999998</c:v>
                </c:pt>
                <c:pt idx="857">
                  <c:v>0</c:v>
                </c:pt>
                <c:pt idx="858">
                  <c:v>1.9047599999999998</c:v>
                </c:pt>
                <c:pt idx="859">
                  <c:v>0</c:v>
                </c:pt>
                <c:pt idx="860">
                  <c:v>1.9047599999999998</c:v>
                </c:pt>
                <c:pt idx="861">
                  <c:v>0</c:v>
                </c:pt>
                <c:pt idx="862">
                  <c:v>0</c:v>
                </c:pt>
                <c:pt idx="863">
                  <c:v>1.9047599999999998</c:v>
                </c:pt>
                <c:pt idx="864">
                  <c:v>0</c:v>
                </c:pt>
                <c:pt idx="865">
                  <c:v>1.9047599999999998</c:v>
                </c:pt>
                <c:pt idx="866">
                  <c:v>0</c:v>
                </c:pt>
                <c:pt idx="867">
                  <c:v>1.9047599999999998</c:v>
                </c:pt>
                <c:pt idx="868">
                  <c:v>0</c:v>
                </c:pt>
                <c:pt idx="869">
                  <c:v>1.9047599999999998</c:v>
                </c:pt>
                <c:pt idx="870">
                  <c:v>0</c:v>
                </c:pt>
                <c:pt idx="871">
                  <c:v>0</c:v>
                </c:pt>
                <c:pt idx="872">
                  <c:v>1.9047599999999998</c:v>
                </c:pt>
                <c:pt idx="873">
                  <c:v>0</c:v>
                </c:pt>
                <c:pt idx="874">
                  <c:v>1.9047599999999998</c:v>
                </c:pt>
                <c:pt idx="875">
                  <c:v>0</c:v>
                </c:pt>
                <c:pt idx="876">
                  <c:v>1.9047599999999998</c:v>
                </c:pt>
                <c:pt idx="877">
                  <c:v>0</c:v>
                </c:pt>
                <c:pt idx="878">
                  <c:v>2.5396799999999891</c:v>
                </c:pt>
                <c:pt idx="879">
                  <c:v>6.0317500000000024</c:v>
                </c:pt>
                <c:pt idx="880">
                  <c:v>1.9047599999999998</c:v>
                </c:pt>
                <c:pt idx="881">
                  <c:v>0</c:v>
                </c:pt>
                <c:pt idx="882">
                  <c:v>1.9047599999999998</c:v>
                </c:pt>
                <c:pt idx="883">
                  <c:v>0</c:v>
                </c:pt>
                <c:pt idx="884">
                  <c:v>1.9047599999999998</c:v>
                </c:pt>
                <c:pt idx="885">
                  <c:v>0</c:v>
                </c:pt>
                <c:pt idx="886">
                  <c:v>0</c:v>
                </c:pt>
                <c:pt idx="887">
                  <c:v>1.9047599999999998</c:v>
                </c:pt>
                <c:pt idx="888">
                  <c:v>0</c:v>
                </c:pt>
                <c:pt idx="889">
                  <c:v>1.9047599999999998</c:v>
                </c:pt>
                <c:pt idx="890">
                  <c:v>0</c:v>
                </c:pt>
                <c:pt idx="891">
                  <c:v>1.9047599999999998</c:v>
                </c:pt>
                <c:pt idx="892">
                  <c:v>0</c:v>
                </c:pt>
                <c:pt idx="893">
                  <c:v>1.9047599999999998</c:v>
                </c:pt>
                <c:pt idx="894">
                  <c:v>0</c:v>
                </c:pt>
                <c:pt idx="895">
                  <c:v>1.9047599999999998</c:v>
                </c:pt>
                <c:pt idx="896">
                  <c:v>0</c:v>
                </c:pt>
                <c:pt idx="897">
                  <c:v>0</c:v>
                </c:pt>
                <c:pt idx="898">
                  <c:v>1.9047599999999998</c:v>
                </c:pt>
                <c:pt idx="899">
                  <c:v>0</c:v>
                </c:pt>
                <c:pt idx="900">
                  <c:v>1.9047599999999998</c:v>
                </c:pt>
                <c:pt idx="901">
                  <c:v>0</c:v>
                </c:pt>
                <c:pt idx="902">
                  <c:v>1.9047599999999998</c:v>
                </c:pt>
                <c:pt idx="903">
                  <c:v>0</c:v>
                </c:pt>
                <c:pt idx="904">
                  <c:v>1.9047599999999998</c:v>
                </c:pt>
                <c:pt idx="905">
                  <c:v>0</c:v>
                </c:pt>
                <c:pt idx="906">
                  <c:v>0</c:v>
                </c:pt>
                <c:pt idx="907">
                  <c:v>1.9047599999999998</c:v>
                </c:pt>
                <c:pt idx="908">
                  <c:v>0</c:v>
                </c:pt>
                <c:pt idx="909">
                  <c:v>2.2222200000000001</c:v>
                </c:pt>
                <c:pt idx="910">
                  <c:v>0</c:v>
                </c:pt>
                <c:pt idx="911">
                  <c:v>2.2222200000000001</c:v>
                </c:pt>
                <c:pt idx="912">
                  <c:v>0</c:v>
                </c:pt>
                <c:pt idx="913">
                  <c:v>1.9047599999999998</c:v>
                </c:pt>
                <c:pt idx="914">
                  <c:v>0</c:v>
                </c:pt>
                <c:pt idx="915">
                  <c:v>2.2222200000000001</c:v>
                </c:pt>
                <c:pt idx="916">
                  <c:v>0</c:v>
                </c:pt>
                <c:pt idx="917">
                  <c:v>0</c:v>
                </c:pt>
                <c:pt idx="918">
                  <c:v>1.9047599999999998</c:v>
                </c:pt>
                <c:pt idx="919">
                  <c:v>0</c:v>
                </c:pt>
                <c:pt idx="920">
                  <c:v>1.9047599999999998</c:v>
                </c:pt>
                <c:pt idx="921">
                  <c:v>0</c:v>
                </c:pt>
                <c:pt idx="922">
                  <c:v>1.9047599999999998</c:v>
                </c:pt>
                <c:pt idx="923">
                  <c:v>0</c:v>
                </c:pt>
                <c:pt idx="924">
                  <c:v>1.9047599999999998</c:v>
                </c:pt>
                <c:pt idx="925">
                  <c:v>0</c:v>
                </c:pt>
                <c:pt idx="926">
                  <c:v>0</c:v>
                </c:pt>
                <c:pt idx="927">
                  <c:v>1.9047599999999998</c:v>
                </c:pt>
                <c:pt idx="928">
                  <c:v>0</c:v>
                </c:pt>
                <c:pt idx="929">
                  <c:v>1.9047599999999998</c:v>
                </c:pt>
                <c:pt idx="930">
                  <c:v>0</c:v>
                </c:pt>
                <c:pt idx="931">
                  <c:v>1.9047599999999998</c:v>
                </c:pt>
                <c:pt idx="932">
                  <c:v>0</c:v>
                </c:pt>
                <c:pt idx="933">
                  <c:v>1.9047599999999998</c:v>
                </c:pt>
                <c:pt idx="934">
                  <c:v>0</c:v>
                </c:pt>
                <c:pt idx="935">
                  <c:v>0</c:v>
                </c:pt>
                <c:pt idx="936">
                  <c:v>1.9047599999999998</c:v>
                </c:pt>
                <c:pt idx="937">
                  <c:v>0</c:v>
                </c:pt>
                <c:pt idx="938">
                  <c:v>1.9047599999999998</c:v>
                </c:pt>
                <c:pt idx="939">
                  <c:v>0</c:v>
                </c:pt>
                <c:pt idx="940">
                  <c:v>1.9047599999999998</c:v>
                </c:pt>
                <c:pt idx="941">
                  <c:v>0</c:v>
                </c:pt>
                <c:pt idx="942">
                  <c:v>1.9047599999999998</c:v>
                </c:pt>
                <c:pt idx="943">
                  <c:v>0</c:v>
                </c:pt>
                <c:pt idx="944">
                  <c:v>2.2222200000000001</c:v>
                </c:pt>
                <c:pt idx="945">
                  <c:v>0</c:v>
                </c:pt>
                <c:pt idx="946">
                  <c:v>0</c:v>
                </c:pt>
                <c:pt idx="947">
                  <c:v>1.9047599999999998</c:v>
                </c:pt>
                <c:pt idx="948">
                  <c:v>0</c:v>
                </c:pt>
                <c:pt idx="949">
                  <c:v>2.2222200000000001</c:v>
                </c:pt>
                <c:pt idx="950">
                  <c:v>0</c:v>
                </c:pt>
                <c:pt idx="951">
                  <c:v>1.9047599999999998</c:v>
                </c:pt>
                <c:pt idx="952">
                  <c:v>0</c:v>
                </c:pt>
                <c:pt idx="953">
                  <c:v>1.9047599999999998</c:v>
                </c:pt>
                <c:pt idx="954">
                  <c:v>0</c:v>
                </c:pt>
                <c:pt idx="955">
                  <c:v>1.9047599999999998</c:v>
                </c:pt>
                <c:pt idx="956">
                  <c:v>0</c:v>
                </c:pt>
                <c:pt idx="957">
                  <c:v>0</c:v>
                </c:pt>
                <c:pt idx="958">
                  <c:v>1.9047599999999998</c:v>
                </c:pt>
                <c:pt idx="959">
                  <c:v>0</c:v>
                </c:pt>
                <c:pt idx="960">
                  <c:v>1.9047599999999998</c:v>
                </c:pt>
                <c:pt idx="961">
                  <c:v>0</c:v>
                </c:pt>
                <c:pt idx="962">
                  <c:v>1.9047599999999998</c:v>
                </c:pt>
                <c:pt idx="963">
                  <c:v>0</c:v>
                </c:pt>
                <c:pt idx="964">
                  <c:v>1.9047599999999998</c:v>
                </c:pt>
                <c:pt idx="965">
                  <c:v>0</c:v>
                </c:pt>
                <c:pt idx="966">
                  <c:v>0</c:v>
                </c:pt>
                <c:pt idx="967">
                  <c:v>1.9047599999999998</c:v>
                </c:pt>
                <c:pt idx="968">
                  <c:v>0</c:v>
                </c:pt>
                <c:pt idx="969">
                  <c:v>1.9047599999999998</c:v>
                </c:pt>
                <c:pt idx="970">
                  <c:v>0</c:v>
                </c:pt>
                <c:pt idx="971">
                  <c:v>1.9047599999999998</c:v>
                </c:pt>
                <c:pt idx="972">
                  <c:v>0</c:v>
                </c:pt>
                <c:pt idx="973">
                  <c:v>1.9047599999999998</c:v>
                </c:pt>
                <c:pt idx="974">
                  <c:v>0</c:v>
                </c:pt>
                <c:pt idx="975">
                  <c:v>1.9047599999999998</c:v>
                </c:pt>
                <c:pt idx="976">
                  <c:v>0</c:v>
                </c:pt>
                <c:pt idx="977">
                  <c:v>0</c:v>
                </c:pt>
                <c:pt idx="978">
                  <c:v>1.9047599999999998</c:v>
                </c:pt>
                <c:pt idx="979">
                  <c:v>0</c:v>
                </c:pt>
                <c:pt idx="980">
                  <c:v>1.9047599999999998</c:v>
                </c:pt>
                <c:pt idx="981">
                  <c:v>0</c:v>
                </c:pt>
                <c:pt idx="982">
                  <c:v>2.5396799999999891</c:v>
                </c:pt>
                <c:pt idx="983">
                  <c:v>0</c:v>
                </c:pt>
                <c:pt idx="984">
                  <c:v>1.9047599999999998</c:v>
                </c:pt>
                <c:pt idx="985">
                  <c:v>0</c:v>
                </c:pt>
                <c:pt idx="986">
                  <c:v>0</c:v>
                </c:pt>
                <c:pt idx="987">
                  <c:v>1.9047599999999998</c:v>
                </c:pt>
                <c:pt idx="988">
                  <c:v>0</c:v>
                </c:pt>
                <c:pt idx="989">
                  <c:v>1.9047599999999998</c:v>
                </c:pt>
                <c:pt idx="990">
                  <c:v>0</c:v>
                </c:pt>
                <c:pt idx="991">
                  <c:v>1.9047599999999998</c:v>
                </c:pt>
                <c:pt idx="992">
                  <c:v>0</c:v>
                </c:pt>
                <c:pt idx="993">
                  <c:v>1.9047599999999998</c:v>
                </c:pt>
                <c:pt idx="994">
                  <c:v>0</c:v>
                </c:pt>
                <c:pt idx="995">
                  <c:v>0</c:v>
                </c:pt>
                <c:pt idx="996">
                  <c:v>1.9047599999999998</c:v>
                </c:pt>
                <c:pt idx="997">
                  <c:v>0</c:v>
                </c:pt>
                <c:pt idx="998">
                  <c:v>1.9047599999999998</c:v>
                </c:pt>
                <c:pt idx="999">
                  <c:v>0</c:v>
                </c:pt>
                <c:pt idx="1000">
                  <c:v>1.9047599999999998</c:v>
                </c:pt>
                <c:pt idx="1001">
                  <c:v>0</c:v>
                </c:pt>
                <c:pt idx="1002">
                  <c:v>1.9047599999999998</c:v>
                </c:pt>
                <c:pt idx="1003">
                  <c:v>0</c:v>
                </c:pt>
                <c:pt idx="1004">
                  <c:v>1.9047599999999998</c:v>
                </c:pt>
                <c:pt idx="1005">
                  <c:v>0</c:v>
                </c:pt>
                <c:pt idx="1006">
                  <c:v>0</c:v>
                </c:pt>
                <c:pt idx="1007">
                  <c:v>1.9047599999999998</c:v>
                </c:pt>
                <c:pt idx="1008">
                  <c:v>0</c:v>
                </c:pt>
                <c:pt idx="1009">
                  <c:v>1.9047599999999998</c:v>
                </c:pt>
                <c:pt idx="1010">
                  <c:v>0</c:v>
                </c:pt>
                <c:pt idx="1011">
                  <c:v>1.9047599999999998</c:v>
                </c:pt>
                <c:pt idx="1012">
                  <c:v>0</c:v>
                </c:pt>
                <c:pt idx="1013">
                  <c:v>1.9047599999999998</c:v>
                </c:pt>
                <c:pt idx="1014">
                  <c:v>0</c:v>
                </c:pt>
                <c:pt idx="1015">
                  <c:v>0</c:v>
                </c:pt>
                <c:pt idx="1016">
                  <c:v>1.9047599999999998</c:v>
                </c:pt>
                <c:pt idx="1017">
                  <c:v>0</c:v>
                </c:pt>
                <c:pt idx="1018">
                  <c:v>1.9047599999999998</c:v>
                </c:pt>
                <c:pt idx="1019">
                  <c:v>0</c:v>
                </c:pt>
                <c:pt idx="1020">
                  <c:v>1.9047599999999998</c:v>
                </c:pt>
                <c:pt idx="1021">
                  <c:v>0</c:v>
                </c:pt>
                <c:pt idx="1022">
                  <c:v>1.9047599999999998</c:v>
                </c:pt>
                <c:pt idx="1023">
                  <c:v>0</c:v>
                </c:pt>
                <c:pt idx="1024">
                  <c:v>0</c:v>
                </c:pt>
                <c:pt idx="1025">
                  <c:v>1.9047599999999998</c:v>
                </c:pt>
                <c:pt idx="1026">
                  <c:v>0</c:v>
                </c:pt>
                <c:pt idx="1027">
                  <c:v>1.9047599999999998</c:v>
                </c:pt>
                <c:pt idx="1028">
                  <c:v>0</c:v>
                </c:pt>
                <c:pt idx="1029">
                  <c:v>1.9047599999999998</c:v>
                </c:pt>
                <c:pt idx="1030">
                  <c:v>0</c:v>
                </c:pt>
                <c:pt idx="1031">
                  <c:v>1.9047599999999998</c:v>
                </c:pt>
                <c:pt idx="1032">
                  <c:v>0</c:v>
                </c:pt>
                <c:pt idx="1033">
                  <c:v>1.9047599999999998</c:v>
                </c:pt>
                <c:pt idx="1034">
                  <c:v>0</c:v>
                </c:pt>
                <c:pt idx="1035">
                  <c:v>0</c:v>
                </c:pt>
                <c:pt idx="1036">
                  <c:v>1.9047599999999998</c:v>
                </c:pt>
                <c:pt idx="1037">
                  <c:v>0</c:v>
                </c:pt>
                <c:pt idx="1038">
                  <c:v>1.9047599999999998</c:v>
                </c:pt>
                <c:pt idx="1039">
                  <c:v>0</c:v>
                </c:pt>
                <c:pt idx="1040">
                  <c:v>1.9047599999999998</c:v>
                </c:pt>
                <c:pt idx="1041">
                  <c:v>0</c:v>
                </c:pt>
                <c:pt idx="1042">
                  <c:v>1.2698399999999934</c:v>
                </c:pt>
                <c:pt idx="1043">
                  <c:v>0.63492100000000395</c:v>
                </c:pt>
                <c:pt idx="1044">
                  <c:v>0</c:v>
                </c:pt>
                <c:pt idx="1045">
                  <c:v>1.9047599999999998</c:v>
                </c:pt>
                <c:pt idx="1046">
                  <c:v>0</c:v>
                </c:pt>
                <c:pt idx="1047">
                  <c:v>1.9047599999999998</c:v>
                </c:pt>
                <c:pt idx="1048">
                  <c:v>0</c:v>
                </c:pt>
                <c:pt idx="1049">
                  <c:v>1.9047599999999998</c:v>
                </c:pt>
                <c:pt idx="1050">
                  <c:v>0</c:v>
                </c:pt>
                <c:pt idx="1051">
                  <c:v>1.9047599999999998</c:v>
                </c:pt>
                <c:pt idx="1052">
                  <c:v>0</c:v>
                </c:pt>
                <c:pt idx="1053">
                  <c:v>0</c:v>
                </c:pt>
                <c:pt idx="1054">
                  <c:v>1.9047599999999998</c:v>
                </c:pt>
                <c:pt idx="1055">
                  <c:v>0</c:v>
                </c:pt>
                <c:pt idx="1056">
                  <c:v>1.9047599999999998</c:v>
                </c:pt>
                <c:pt idx="1057">
                  <c:v>0</c:v>
                </c:pt>
                <c:pt idx="1058">
                  <c:v>1.9047599999999998</c:v>
                </c:pt>
                <c:pt idx="1059">
                  <c:v>0</c:v>
                </c:pt>
                <c:pt idx="1060">
                  <c:v>1.9047599999999998</c:v>
                </c:pt>
                <c:pt idx="1061">
                  <c:v>0</c:v>
                </c:pt>
                <c:pt idx="1062">
                  <c:v>1.9047599999999998</c:v>
                </c:pt>
                <c:pt idx="1063">
                  <c:v>0</c:v>
                </c:pt>
                <c:pt idx="1064">
                  <c:v>0</c:v>
                </c:pt>
                <c:pt idx="1065">
                  <c:v>1.9047599999999998</c:v>
                </c:pt>
                <c:pt idx="1066">
                  <c:v>0</c:v>
                </c:pt>
                <c:pt idx="1067">
                  <c:v>1.9047599999999998</c:v>
                </c:pt>
                <c:pt idx="1068">
                  <c:v>0</c:v>
                </c:pt>
                <c:pt idx="1069">
                  <c:v>1.9047599999999998</c:v>
                </c:pt>
                <c:pt idx="1070">
                  <c:v>0</c:v>
                </c:pt>
                <c:pt idx="1071">
                  <c:v>1.5872999999999946</c:v>
                </c:pt>
                <c:pt idx="1072">
                  <c:v>0.31746000000000174</c:v>
                </c:pt>
                <c:pt idx="1073">
                  <c:v>0</c:v>
                </c:pt>
                <c:pt idx="1074">
                  <c:v>1.9047599999999998</c:v>
                </c:pt>
                <c:pt idx="1075">
                  <c:v>0</c:v>
                </c:pt>
                <c:pt idx="1076">
                  <c:v>1.9047599999999998</c:v>
                </c:pt>
                <c:pt idx="1077">
                  <c:v>0</c:v>
                </c:pt>
                <c:pt idx="1078">
                  <c:v>1.9047599999999998</c:v>
                </c:pt>
                <c:pt idx="1079">
                  <c:v>0</c:v>
                </c:pt>
                <c:pt idx="1080">
                  <c:v>1.9047599999999998</c:v>
                </c:pt>
                <c:pt idx="1081">
                  <c:v>0</c:v>
                </c:pt>
                <c:pt idx="1082">
                  <c:v>1.9047599999999998</c:v>
                </c:pt>
                <c:pt idx="1083">
                  <c:v>0</c:v>
                </c:pt>
                <c:pt idx="1084">
                  <c:v>0</c:v>
                </c:pt>
                <c:pt idx="1085">
                  <c:v>1.9047599999999998</c:v>
                </c:pt>
                <c:pt idx="1086">
                  <c:v>0</c:v>
                </c:pt>
                <c:pt idx="1087">
                  <c:v>1.9047599999999998</c:v>
                </c:pt>
                <c:pt idx="1088">
                  <c:v>0</c:v>
                </c:pt>
                <c:pt idx="1089">
                  <c:v>1.9047599999999998</c:v>
                </c:pt>
                <c:pt idx="1090">
                  <c:v>0</c:v>
                </c:pt>
                <c:pt idx="1091">
                  <c:v>1.9047599999999998</c:v>
                </c:pt>
                <c:pt idx="1092">
                  <c:v>0</c:v>
                </c:pt>
                <c:pt idx="1093">
                  <c:v>1.9047599999999998</c:v>
                </c:pt>
                <c:pt idx="1094">
                  <c:v>0</c:v>
                </c:pt>
                <c:pt idx="1095">
                  <c:v>0</c:v>
                </c:pt>
                <c:pt idx="1096">
                  <c:v>1.9047599999999998</c:v>
                </c:pt>
                <c:pt idx="1097">
                  <c:v>0</c:v>
                </c:pt>
                <c:pt idx="1098">
                  <c:v>1.9047599999999998</c:v>
                </c:pt>
                <c:pt idx="1099">
                  <c:v>0</c:v>
                </c:pt>
                <c:pt idx="1100">
                  <c:v>1.9047599999999998</c:v>
                </c:pt>
                <c:pt idx="1101">
                  <c:v>0</c:v>
                </c:pt>
                <c:pt idx="1102">
                  <c:v>1.9047599999999998</c:v>
                </c:pt>
                <c:pt idx="1103">
                  <c:v>0</c:v>
                </c:pt>
                <c:pt idx="1104">
                  <c:v>0</c:v>
                </c:pt>
                <c:pt idx="1105">
                  <c:v>1.9047599999999998</c:v>
                </c:pt>
                <c:pt idx="1106">
                  <c:v>0</c:v>
                </c:pt>
                <c:pt idx="1107">
                  <c:v>1.9047599999999998</c:v>
                </c:pt>
                <c:pt idx="1108">
                  <c:v>0</c:v>
                </c:pt>
                <c:pt idx="1109">
                  <c:v>1.9047599999999998</c:v>
                </c:pt>
                <c:pt idx="1110">
                  <c:v>0</c:v>
                </c:pt>
                <c:pt idx="1111">
                  <c:v>1.9047599999999998</c:v>
                </c:pt>
                <c:pt idx="1112">
                  <c:v>0</c:v>
                </c:pt>
                <c:pt idx="1113">
                  <c:v>1.9047599999999998</c:v>
                </c:pt>
                <c:pt idx="1114">
                  <c:v>0</c:v>
                </c:pt>
                <c:pt idx="1115">
                  <c:v>0</c:v>
                </c:pt>
                <c:pt idx="1116">
                  <c:v>0.31746000000000174</c:v>
                </c:pt>
                <c:pt idx="1117">
                  <c:v>11.428600000000001</c:v>
                </c:pt>
                <c:pt idx="1118">
                  <c:v>36.507899999999999</c:v>
                </c:pt>
                <c:pt idx="1119">
                  <c:v>11.746</c:v>
                </c:pt>
                <c:pt idx="1120">
                  <c:v>28.254000000000001</c:v>
                </c:pt>
                <c:pt idx="1121">
                  <c:v>12.698399999999999</c:v>
                </c:pt>
                <c:pt idx="1122">
                  <c:v>1.9047599999999998</c:v>
                </c:pt>
                <c:pt idx="1123">
                  <c:v>3.4920599999999813</c:v>
                </c:pt>
                <c:pt idx="1124">
                  <c:v>11.746</c:v>
                </c:pt>
                <c:pt idx="1125">
                  <c:v>16.1905</c:v>
                </c:pt>
                <c:pt idx="1126">
                  <c:v>0.95238100000000003</c:v>
                </c:pt>
                <c:pt idx="1127">
                  <c:v>15.238099999999999</c:v>
                </c:pt>
                <c:pt idx="1128">
                  <c:v>3.4920599999999813</c:v>
                </c:pt>
                <c:pt idx="1129">
                  <c:v>3.80952</c:v>
                </c:pt>
                <c:pt idx="1130">
                  <c:v>9.2063500000000005</c:v>
                </c:pt>
                <c:pt idx="1131">
                  <c:v>6.9841299999999995</c:v>
                </c:pt>
                <c:pt idx="1132">
                  <c:v>1.5872999999999946</c:v>
                </c:pt>
                <c:pt idx="1133">
                  <c:v>5.3968299999999996</c:v>
                </c:pt>
                <c:pt idx="1134">
                  <c:v>4.1269799999999845</c:v>
                </c:pt>
                <c:pt idx="1135">
                  <c:v>4.1269799999999845</c:v>
                </c:pt>
                <c:pt idx="1136">
                  <c:v>1.2698399999999934</c:v>
                </c:pt>
                <c:pt idx="1137">
                  <c:v>0</c:v>
                </c:pt>
                <c:pt idx="1138">
                  <c:v>0.63492100000000395</c:v>
                </c:pt>
                <c:pt idx="1139">
                  <c:v>2.8571399999999998</c:v>
                </c:pt>
                <c:pt idx="1140">
                  <c:v>0.31746000000000174</c:v>
                </c:pt>
                <c:pt idx="1141">
                  <c:v>0.31746000000000174</c:v>
                </c:pt>
                <c:pt idx="1142">
                  <c:v>0</c:v>
                </c:pt>
                <c:pt idx="1143">
                  <c:v>0</c:v>
                </c:pt>
                <c:pt idx="1144">
                  <c:v>4.7618999999999998</c:v>
                </c:pt>
                <c:pt idx="1145">
                  <c:v>2.5396799999999891</c:v>
                </c:pt>
                <c:pt idx="1146">
                  <c:v>15.238099999999999</c:v>
                </c:pt>
                <c:pt idx="1147">
                  <c:v>13.6508</c:v>
                </c:pt>
                <c:pt idx="1148">
                  <c:v>9.2063500000000005</c:v>
                </c:pt>
                <c:pt idx="1149">
                  <c:v>4.4444400000000002</c:v>
                </c:pt>
                <c:pt idx="1150">
                  <c:v>2.2222200000000001</c:v>
                </c:pt>
                <c:pt idx="1151">
                  <c:v>11.1111</c:v>
                </c:pt>
                <c:pt idx="1152">
                  <c:v>2.8571399999999998</c:v>
                </c:pt>
                <c:pt idx="1153">
                  <c:v>1.2698399999999934</c:v>
                </c:pt>
                <c:pt idx="1154">
                  <c:v>9.8412699999999997</c:v>
                </c:pt>
                <c:pt idx="1155">
                  <c:v>5.3968299999999996</c:v>
                </c:pt>
                <c:pt idx="1156">
                  <c:v>5.0793700000000124</c:v>
                </c:pt>
                <c:pt idx="1157">
                  <c:v>1.9047599999999998</c:v>
                </c:pt>
                <c:pt idx="1158">
                  <c:v>0.95238100000000003</c:v>
                </c:pt>
                <c:pt idx="1159">
                  <c:v>1.2698399999999934</c:v>
                </c:pt>
                <c:pt idx="1160">
                  <c:v>32.698400000000063</c:v>
                </c:pt>
                <c:pt idx="1161">
                  <c:v>69.206300000000013</c:v>
                </c:pt>
                <c:pt idx="1162">
                  <c:v>3.1745999999999999</c:v>
                </c:pt>
                <c:pt idx="1163">
                  <c:v>11.1111</c:v>
                </c:pt>
                <c:pt idx="1164">
                  <c:v>6.0317500000000024</c:v>
                </c:pt>
                <c:pt idx="1165">
                  <c:v>1.5872999999999946</c:v>
                </c:pt>
                <c:pt idx="1166">
                  <c:v>4.1269799999999845</c:v>
                </c:pt>
                <c:pt idx="1167">
                  <c:v>2.5396799999999891</c:v>
                </c:pt>
                <c:pt idx="1168">
                  <c:v>9.523810000000001</c:v>
                </c:pt>
                <c:pt idx="1169">
                  <c:v>4.4444400000000002</c:v>
                </c:pt>
                <c:pt idx="1170">
                  <c:v>3.1745999999999999</c:v>
                </c:pt>
                <c:pt idx="1171">
                  <c:v>4.1269799999999845</c:v>
                </c:pt>
                <c:pt idx="1172">
                  <c:v>9.2063500000000005</c:v>
                </c:pt>
                <c:pt idx="1173">
                  <c:v>2.5396799999999891</c:v>
                </c:pt>
                <c:pt idx="1174">
                  <c:v>2.8571399999999998</c:v>
                </c:pt>
                <c:pt idx="1175">
                  <c:v>1.2698399999999934</c:v>
                </c:pt>
                <c:pt idx="1176">
                  <c:v>6.9841299999999995</c:v>
                </c:pt>
                <c:pt idx="1177">
                  <c:v>2.8571399999999998</c:v>
                </c:pt>
                <c:pt idx="1178">
                  <c:v>27.619000000000035</c:v>
                </c:pt>
                <c:pt idx="1179">
                  <c:v>54.9206</c:v>
                </c:pt>
                <c:pt idx="1180">
                  <c:v>0</c:v>
                </c:pt>
                <c:pt idx="1181">
                  <c:v>10.4762</c:v>
                </c:pt>
                <c:pt idx="1182">
                  <c:v>9.2063500000000005</c:v>
                </c:pt>
                <c:pt idx="1183">
                  <c:v>15.238099999999999</c:v>
                </c:pt>
                <c:pt idx="1184">
                  <c:v>23.174600000000005</c:v>
                </c:pt>
                <c:pt idx="1185">
                  <c:v>37.777800000000006</c:v>
                </c:pt>
                <c:pt idx="1186">
                  <c:v>2.5396799999999891</c:v>
                </c:pt>
                <c:pt idx="1187">
                  <c:v>10.1587</c:v>
                </c:pt>
                <c:pt idx="1188">
                  <c:v>6.3492100000000002</c:v>
                </c:pt>
                <c:pt idx="1189">
                  <c:v>8.5714300000000048</c:v>
                </c:pt>
                <c:pt idx="1190">
                  <c:v>7.6190499999999997</c:v>
                </c:pt>
                <c:pt idx="1191">
                  <c:v>4.7618999999999998</c:v>
                </c:pt>
                <c:pt idx="1192">
                  <c:v>7.30159</c:v>
                </c:pt>
                <c:pt idx="1193">
                  <c:v>6.9841299999999995</c:v>
                </c:pt>
                <c:pt idx="1194">
                  <c:v>5.7142900000000001</c:v>
                </c:pt>
                <c:pt idx="1195">
                  <c:v>3.1745999999999999</c:v>
                </c:pt>
                <c:pt idx="1196">
                  <c:v>8.2539700000000007</c:v>
                </c:pt>
                <c:pt idx="1197">
                  <c:v>6.3492100000000002</c:v>
                </c:pt>
                <c:pt idx="1198">
                  <c:v>9.523810000000001</c:v>
                </c:pt>
                <c:pt idx="1199">
                  <c:v>8.2539700000000007</c:v>
                </c:pt>
                <c:pt idx="1200">
                  <c:v>8.2539700000000007</c:v>
                </c:pt>
                <c:pt idx="1201">
                  <c:v>4.4444400000000002</c:v>
                </c:pt>
                <c:pt idx="1202">
                  <c:v>12.381</c:v>
                </c:pt>
                <c:pt idx="1203">
                  <c:v>7.9365100000000002</c:v>
                </c:pt>
                <c:pt idx="1204">
                  <c:v>7.9365100000000002</c:v>
                </c:pt>
                <c:pt idx="1205">
                  <c:v>11.746</c:v>
                </c:pt>
                <c:pt idx="1206">
                  <c:v>13.333300000000001</c:v>
                </c:pt>
                <c:pt idx="1207">
                  <c:v>9.8412699999999997</c:v>
                </c:pt>
                <c:pt idx="1208">
                  <c:v>5.7142900000000001</c:v>
                </c:pt>
                <c:pt idx="1209">
                  <c:v>9.523810000000001</c:v>
                </c:pt>
                <c:pt idx="1210">
                  <c:v>8.88889</c:v>
                </c:pt>
                <c:pt idx="1211">
                  <c:v>9.523810000000001</c:v>
                </c:pt>
                <c:pt idx="1212">
                  <c:v>13.968300000000001</c:v>
                </c:pt>
                <c:pt idx="1213">
                  <c:v>13.0159</c:v>
                </c:pt>
                <c:pt idx="1214">
                  <c:v>8.5714300000000048</c:v>
                </c:pt>
                <c:pt idx="1215">
                  <c:v>9.2063500000000005</c:v>
                </c:pt>
                <c:pt idx="1216">
                  <c:v>10.4762</c:v>
                </c:pt>
                <c:pt idx="1217">
                  <c:v>9.2063500000000005</c:v>
                </c:pt>
                <c:pt idx="1218">
                  <c:v>10.1587</c:v>
                </c:pt>
                <c:pt idx="1219">
                  <c:v>7.9365100000000002</c:v>
                </c:pt>
                <c:pt idx="1220">
                  <c:v>13.0159</c:v>
                </c:pt>
                <c:pt idx="1221">
                  <c:v>3.80952</c:v>
                </c:pt>
                <c:pt idx="1222">
                  <c:v>0</c:v>
                </c:pt>
                <c:pt idx="1223">
                  <c:v>1.5872999999999946</c:v>
                </c:pt>
                <c:pt idx="1224">
                  <c:v>9.523810000000001</c:v>
                </c:pt>
                <c:pt idx="1225">
                  <c:v>6.6666699999999999</c:v>
                </c:pt>
                <c:pt idx="1226">
                  <c:v>6.9841299999999995</c:v>
                </c:pt>
                <c:pt idx="1227">
                  <c:v>8.88889</c:v>
                </c:pt>
                <c:pt idx="1228">
                  <c:v>9.2063500000000005</c:v>
                </c:pt>
                <c:pt idx="1229">
                  <c:v>8.5714300000000048</c:v>
                </c:pt>
                <c:pt idx="1230">
                  <c:v>6.9841299999999995</c:v>
                </c:pt>
                <c:pt idx="1231">
                  <c:v>1.5872999999999946</c:v>
                </c:pt>
                <c:pt idx="1232">
                  <c:v>10.1587</c:v>
                </c:pt>
                <c:pt idx="1233">
                  <c:v>13.968300000000001</c:v>
                </c:pt>
                <c:pt idx="1234">
                  <c:v>17.777799999999989</c:v>
                </c:pt>
                <c:pt idx="1235">
                  <c:v>4.1269799999999845</c:v>
                </c:pt>
                <c:pt idx="1236">
                  <c:v>7.6190499999999997</c:v>
                </c:pt>
                <c:pt idx="1237">
                  <c:v>9.2063500000000005</c:v>
                </c:pt>
                <c:pt idx="1238">
                  <c:v>6.6666699999999999</c:v>
                </c:pt>
                <c:pt idx="1239">
                  <c:v>5.0793700000000124</c:v>
                </c:pt>
                <c:pt idx="1240">
                  <c:v>6.0317500000000024</c:v>
                </c:pt>
                <c:pt idx="1241">
                  <c:v>7.6190499999999997</c:v>
                </c:pt>
                <c:pt idx="1242">
                  <c:v>5.3968299999999996</c:v>
                </c:pt>
                <c:pt idx="1243">
                  <c:v>0.31746000000000174</c:v>
                </c:pt>
                <c:pt idx="1244">
                  <c:v>0</c:v>
                </c:pt>
                <c:pt idx="1245">
                  <c:v>3.1745999999999999</c:v>
                </c:pt>
                <c:pt idx="1246">
                  <c:v>0.95238100000000003</c:v>
                </c:pt>
                <c:pt idx="1247">
                  <c:v>1.5872999999999946</c:v>
                </c:pt>
                <c:pt idx="1248">
                  <c:v>0.31746000000000174</c:v>
                </c:pt>
                <c:pt idx="1249">
                  <c:v>5.7142900000000001</c:v>
                </c:pt>
                <c:pt idx="1250">
                  <c:v>4.1269799999999845</c:v>
                </c:pt>
                <c:pt idx="1251">
                  <c:v>19.682499999999877</c:v>
                </c:pt>
                <c:pt idx="1252">
                  <c:v>25.0794</c:v>
                </c:pt>
                <c:pt idx="1253">
                  <c:v>50.793700000000186</c:v>
                </c:pt>
                <c:pt idx="1254">
                  <c:v>24.444400000000002</c:v>
                </c:pt>
                <c:pt idx="1255">
                  <c:v>20.634899999999998</c:v>
                </c:pt>
                <c:pt idx="1256">
                  <c:v>12.063500000000024</c:v>
                </c:pt>
                <c:pt idx="1257">
                  <c:v>24.444400000000002</c:v>
                </c:pt>
                <c:pt idx="1258">
                  <c:v>22.5397</c:v>
                </c:pt>
                <c:pt idx="1259">
                  <c:v>12.698399999999999</c:v>
                </c:pt>
                <c:pt idx="1260">
                  <c:v>6.9841299999999995</c:v>
                </c:pt>
                <c:pt idx="1261">
                  <c:v>10.4762</c:v>
                </c:pt>
                <c:pt idx="1262">
                  <c:v>2.2222200000000001</c:v>
                </c:pt>
                <c:pt idx="1263">
                  <c:v>5.3968299999999996</c:v>
                </c:pt>
                <c:pt idx="1264">
                  <c:v>3.1745999999999999</c:v>
                </c:pt>
                <c:pt idx="1265">
                  <c:v>1.9047599999999998</c:v>
                </c:pt>
                <c:pt idx="1266">
                  <c:v>6.9841299999999995</c:v>
                </c:pt>
                <c:pt idx="1267">
                  <c:v>9.8412699999999997</c:v>
                </c:pt>
                <c:pt idx="1268">
                  <c:v>7.6190499999999997</c:v>
                </c:pt>
                <c:pt idx="1269">
                  <c:v>2.8571399999999998</c:v>
                </c:pt>
                <c:pt idx="1270">
                  <c:v>2.5396799999999891</c:v>
                </c:pt>
                <c:pt idx="1271">
                  <c:v>9.8412699999999997</c:v>
                </c:pt>
                <c:pt idx="1272">
                  <c:v>4.4444400000000002</c:v>
                </c:pt>
                <c:pt idx="1273">
                  <c:v>4.1269799999999845</c:v>
                </c:pt>
                <c:pt idx="1274">
                  <c:v>0</c:v>
                </c:pt>
                <c:pt idx="1275">
                  <c:v>1.9047599999999998</c:v>
                </c:pt>
                <c:pt idx="1276">
                  <c:v>0.63492100000000395</c:v>
                </c:pt>
                <c:pt idx="1277">
                  <c:v>0.31746000000000174</c:v>
                </c:pt>
                <c:pt idx="1278">
                  <c:v>0.63492100000000395</c:v>
                </c:pt>
                <c:pt idx="1279">
                  <c:v>1.2698399999999934</c:v>
                </c:pt>
                <c:pt idx="1280">
                  <c:v>0</c:v>
                </c:pt>
                <c:pt idx="1281">
                  <c:v>2.2222200000000001</c:v>
                </c:pt>
                <c:pt idx="1282">
                  <c:v>1.2698399999999934</c:v>
                </c:pt>
                <c:pt idx="1283">
                  <c:v>0.63492100000000395</c:v>
                </c:pt>
                <c:pt idx="1284">
                  <c:v>0.31746000000000174</c:v>
                </c:pt>
                <c:pt idx="1285">
                  <c:v>1.2698399999999934</c:v>
                </c:pt>
                <c:pt idx="1286">
                  <c:v>0.31746000000000174</c:v>
                </c:pt>
                <c:pt idx="1287">
                  <c:v>0.95238100000000003</c:v>
                </c:pt>
                <c:pt idx="1288">
                  <c:v>0.31746000000000174</c:v>
                </c:pt>
                <c:pt idx="1289">
                  <c:v>0.63492100000000395</c:v>
                </c:pt>
                <c:pt idx="1290">
                  <c:v>0</c:v>
                </c:pt>
                <c:pt idx="1291">
                  <c:v>2.5396799999999891</c:v>
                </c:pt>
                <c:pt idx="1292">
                  <c:v>0.31746000000000174</c:v>
                </c:pt>
                <c:pt idx="1293">
                  <c:v>0</c:v>
                </c:pt>
                <c:pt idx="1294">
                  <c:v>0</c:v>
                </c:pt>
                <c:pt idx="1295">
                  <c:v>2.8571399999999998</c:v>
                </c:pt>
                <c:pt idx="1296">
                  <c:v>3.80952</c:v>
                </c:pt>
                <c:pt idx="1297">
                  <c:v>1.9047599999999998</c:v>
                </c:pt>
                <c:pt idx="1298">
                  <c:v>0</c:v>
                </c:pt>
                <c:pt idx="1299">
                  <c:v>0</c:v>
                </c:pt>
                <c:pt idx="1300">
                  <c:v>5.7142900000000001</c:v>
                </c:pt>
                <c:pt idx="1301">
                  <c:v>5.7142900000000001</c:v>
                </c:pt>
                <c:pt idx="1302">
                  <c:v>2.2222200000000001</c:v>
                </c:pt>
                <c:pt idx="1303">
                  <c:v>31.42859999999984</c:v>
                </c:pt>
                <c:pt idx="1304">
                  <c:v>26.031700000000001</c:v>
                </c:pt>
                <c:pt idx="1305">
                  <c:v>7.9365100000000002</c:v>
                </c:pt>
                <c:pt idx="1306">
                  <c:v>3.1745999999999999</c:v>
                </c:pt>
                <c:pt idx="1307">
                  <c:v>2.8571399999999998</c:v>
                </c:pt>
                <c:pt idx="1308">
                  <c:v>2.5396799999999891</c:v>
                </c:pt>
                <c:pt idx="1309">
                  <c:v>2.2222200000000001</c:v>
                </c:pt>
                <c:pt idx="1310">
                  <c:v>1.5872999999999946</c:v>
                </c:pt>
                <c:pt idx="1311">
                  <c:v>1.2698399999999934</c:v>
                </c:pt>
                <c:pt idx="1312">
                  <c:v>1.2698399999999934</c:v>
                </c:pt>
                <c:pt idx="1313">
                  <c:v>1.5872999999999946</c:v>
                </c:pt>
                <c:pt idx="1314">
                  <c:v>1.2698399999999934</c:v>
                </c:pt>
                <c:pt idx="1315">
                  <c:v>1.9047599999999998</c:v>
                </c:pt>
                <c:pt idx="1316">
                  <c:v>1.5872999999999946</c:v>
                </c:pt>
                <c:pt idx="1317">
                  <c:v>1.9047599999999998</c:v>
                </c:pt>
                <c:pt idx="1318">
                  <c:v>1.2698399999999934</c:v>
                </c:pt>
                <c:pt idx="1319">
                  <c:v>2.8571399999999998</c:v>
                </c:pt>
                <c:pt idx="1320">
                  <c:v>1.2698399999999934</c:v>
                </c:pt>
                <c:pt idx="1321">
                  <c:v>1.2698399999999934</c:v>
                </c:pt>
                <c:pt idx="1322">
                  <c:v>1.2698399999999934</c:v>
                </c:pt>
                <c:pt idx="1323">
                  <c:v>1.2698399999999934</c:v>
                </c:pt>
                <c:pt idx="1324">
                  <c:v>1.5872999999999946</c:v>
                </c:pt>
                <c:pt idx="1325">
                  <c:v>6.0317500000000024</c:v>
                </c:pt>
                <c:pt idx="1326">
                  <c:v>15.238099999999999</c:v>
                </c:pt>
                <c:pt idx="1327">
                  <c:v>6.6666699999999999</c:v>
                </c:pt>
                <c:pt idx="1328">
                  <c:v>11.1111</c:v>
                </c:pt>
                <c:pt idx="1329">
                  <c:v>15.873000000000006</c:v>
                </c:pt>
                <c:pt idx="1330">
                  <c:v>14.9206</c:v>
                </c:pt>
                <c:pt idx="1331">
                  <c:v>12.381</c:v>
                </c:pt>
                <c:pt idx="1332">
                  <c:v>12.063500000000024</c:v>
                </c:pt>
                <c:pt idx="1333">
                  <c:v>14.9206</c:v>
                </c:pt>
                <c:pt idx="1334">
                  <c:v>16.1905</c:v>
                </c:pt>
                <c:pt idx="1335">
                  <c:v>18.095199999999895</c:v>
                </c:pt>
                <c:pt idx="1336">
                  <c:v>15.873000000000006</c:v>
                </c:pt>
                <c:pt idx="1337">
                  <c:v>3.80952</c:v>
                </c:pt>
                <c:pt idx="1338">
                  <c:v>7.6190499999999997</c:v>
                </c:pt>
                <c:pt idx="1339">
                  <c:v>4.7618999999999998</c:v>
                </c:pt>
                <c:pt idx="1340">
                  <c:v>4.4444400000000002</c:v>
                </c:pt>
                <c:pt idx="1341">
                  <c:v>3.1745999999999999</c:v>
                </c:pt>
                <c:pt idx="1342">
                  <c:v>7.9365100000000002</c:v>
                </c:pt>
                <c:pt idx="1343">
                  <c:v>2.2222200000000001</c:v>
                </c:pt>
                <c:pt idx="1344">
                  <c:v>2.2222200000000001</c:v>
                </c:pt>
                <c:pt idx="1345">
                  <c:v>2.5396799999999891</c:v>
                </c:pt>
                <c:pt idx="1346">
                  <c:v>13.333300000000001</c:v>
                </c:pt>
                <c:pt idx="1347">
                  <c:v>3.4920599999999813</c:v>
                </c:pt>
                <c:pt idx="1348">
                  <c:v>3.1745999999999999</c:v>
                </c:pt>
                <c:pt idx="1349">
                  <c:v>20.634899999999998</c:v>
                </c:pt>
                <c:pt idx="1350">
                  <c:v>11.746</c:v>
                </c:pt>
                <c:pt idx="1351">
                  <c:v>3.1745999999999999</c:v>
                </c:pt>
                <c:pt idx="1352">
                  <c:v>0.95238100000000003</c:v>
                </c:pt>
                <c:pt idx="1353">
                  <c:v>4.7618999999999998</c:v>
                </c:pt>
                <c:pt idx="1354">
                  <c:v>24.444400000000002</c:v>
                </c:pt>
                <c:pt idx="1355">
                  <c:v>34.603200000000001</c:v>
                </c:pt>
                <c:pt idx="1356">
                  <c:v>21.587299999999907</c:v>
                </c:pt>
                <c:pt idx="1357">
                  <c:v>14.9206</c:v>
                </c:pt>
                <c:pt idx="1358">
                  <c:v>50.158700000000003</c:v>
                </c:pt>
                <c:pt idx="1359">
                  <c:v>6.9841299999999995</c:v>
                </c:pt>
                <c:pt idx="1360">
                  <c:v>21.2698</c:v>
                </c:pt>
                <c:pt idx="1361">
                  <c:v>9.523810000000001</c:v>
                </c:pt>
                <c:pt idx="1362">
                  <c:v>6.6666699999999999</c:v>
                </c:pt>
                <c:pt idx="1363">
                  <c:v>14.9206</c:v>
                </c:pt>
                <c:pt idx="1364">
                  <c:v>6.0317500000000024</c:v>
                </c:pt>
                <c:pt idx="1365">
                  <c:v>0</c:v>
                </c:pt>
                <c:pt idx="1366">
                  <c:v>0.63492100000000395</c:v>
                </c:pt>
                <c:pt idx="1367">
                  <c:v>1.9047599999999998</c:v>
                </c:pt>
                <c:pt idx="1368">
                  <c:v>1.9047599999999998</c:v>
                </c:pt>
                <c:pt idx="1369">
                  <c:v>1.2698399999999934</c:v>
                </c:pt>
                <c:pt idx="1370">
                  <c:v>2.5396799999999891</c:v>
                </c:pt>
                <c:pt idx="1371">
                  <c:v>33.333300000000001</c:v>
                </c:pt>
                <c:pt idx="1372">
                  <c:v>0.95238100000000003</c:v>
                </c:pt>
                <c:pt idx="1373">
                  <c:v>4.4444400000000002</c:v>
                </c:pt>
                <c:pt idx="1374">
                  <c:v>1.5872999999999946</c:v>
                </c:pt>
                <c:pt idx="1375">
                  <c:v>8.88889</c:v>
                </c:pt>
                <c:pt idx="1376">
                  <c:v>66.984100000000026</c:v>
                </c:pt>
                <c:pt idx="1377">
                  <c:v>2.2222200000000001</c:v>
                </c:pt>
                <c:pt idx="1378">
                  <c:v>0.31746000000000174</c:v>
                </c:pt>
                <c:pt idx="1379">
                  <c:v>0.95238100000000003</c:v>
                </c:pt>
                <c:pt idx="1380">
                  <c:v>0</c:v>
                </c:pt>
                <c:pt idx="1381">
                  <c:v>0.63492100000000395</c:v>
                </c:pt>
                <c:pt idx="1382">
                  <c:v>5.0793700000000124</c:v>
                </c:pt>
                <c:pt idx="1383">
                  <c:v>101.27</c:v>
                </c:pt>
                <c:pt idx="1384">
                  <c:v>0.95238100000000003</c:v>
                </c:pt>
                <c:pt idx="1385">
                  <c:v>1.5872999999999946</c:v>
                </c:pt>
                <c:pt idx="1386">
                  <c:v>33.968300000000013</c:v>
                </c:pt>
                <c:pt idx="1387">
                  <c:v>72.381</c:v>
                </c:pt>
                <c:pt idx="1388">
                  <c:v>1.9047599999999998</c:v>
                </c:pt>
                <c:pt idx="1389">
                  <c:v>2.5396799999999891</c:v>
                </c:pt>
                <c:pt idx="1390">
                  <c:v>2.8571399999999998</c:v>
                </c:pt>
                <c:pt idx="1391">
                  <c:v>71.745999999999995</c:v>
                </c:pt>
                <c:pt idx="1392">
                  <c:v>41.269800000000011</c:v>
                </c:pt>
                <c:pt idx="1393">
                  <c:v>1.9047599999999998</c:v>
                </c:pt>
                <c:pt idx="1394">
                  <c:v>0</c:v>
                </c:pt>
                <c:pt idx="1395">
                  <c:v>1.5872999999999946</c:v>
                </c:pt>
                <c:pt idx="1396">
                  <c:v>1.9047599999999998</c:v>
                </c:pt>
                <c:pt idx="1397">
                  <c:v>0</c:v>
                </c:pt>
                <c:pt idx="1398">
                  <c:v>0</c:v>
                </c:pt>
                <c:pt idx="1399">
                  <c:v>2.2222200000000001</c:v>
                </c:pt>
                <c:pt idx="1400">
                  <c:v>1.5872999999999946</c:v>
                </c:pt>
                <c:pt idx="1401">
                  <c:v>2.2222200000000001</c:v>
                </c:pt>
                <c:pt idx="1402">
                  <c:v>0.95238100000000003</c:v>
                </c:pt>
                <c:pt idx="1403">
                  <c:v>1.9047599999999998</c:v>
                </c:pt>
                <c:pt idx="1404">
                  <c:v>3.1745999999999999</c:v>
                </c:pt>
                <c:pt idx="1405">
                  <c:v>1.5872999999999946</c:v>
                </c:pt>
                <c:pt idx="1406">
                  <c:v>0</c:v>
                </c:pt>
                <c:pt idx="1407">
                  <c:v>2.8571399999999998</c:v>
                </c:pt>
                <c:pt idx="1408">
                  <c:v>0.95238100000000003</c:v>
                </c:pt>
                <c:pt idx="1409">
                  <c:v>0.63492100000000395</c:v>
                </c:pt>
                <c:pt idx="1410">
                  <c:v>0</c:v>
                </c:pt>
                <c:pt idx="1411">
                  <c:v>27.619000000000035</c:v>
                </c:pt>
                <c:pt idx="1412">
                  <c:v>83.8095</c:v>
                </c:pt>
                <c:pt idx="1413">
                  <c:v>0.63492100000000395</c:v>
                </c:pt>
                <c:pt idx="1414">
                  <c:v>4.7618999999999998</c:v>
                </c:pt>
                <c:pt idx="1415">
                  <c:v>0</c:v>
                </c:pt>
                <c:pt idx="1416">
                  <c:v>0</c:v>
                </c:pt>
                <c:pt idx="1417">
                  <c:v>1.2698399999999934</c:v>
                </c:pt>
                <c:pt idx="1418">
                  <c:v>6.9841299999999995</c:v>
                </c:pt>
                <c:pt idx="1419">
                  <c:v>0.63492100000000395</c:v>
                </c:pt>
                <c:pt idx="1420">
                  <c:v>1.2698399999999934</c:v>
                </c:pt>
                <c:pt idx="1421">
                  <c:v>4.4444400000000002</c:v>
                </c:pt>
                <c:pt idx="1422">
                  <c:v>68.571399999999983</c:v>
                </c:pt>
                <c:pt idx="1423">
                  <c:v>47.936500000000002</c:v>
                </c:pt>
                <c:pt idx="1424">
                  <c:v>0.31746000000000174</c:v>
                </c:pt>
                <c:pt idx="1425">
                  <c:v>6.9841299999999995</c:v>
                </c:pt>
                <c:pt idx="1426">
                  <c:v>0.63492100000000395</c:v>
                </c:pt>
                <c:pt idx="1427">
                  <c:v>1.5872999999999946</c:v>
                </c:pt>
                <c:pt idx="1428">
                  <c:v>1.5872999999999946</c:v>
                </c:pt>
                <c:pt idx="1429">
                  <c:v>0</c:v>
                </c:pt>
                <c:pt idx="1430">
                  <c:v>9.2063500000000005</c:v>
                </c:pt>
                <c:pt idx="1431">
                  <c:v>2.8571399999999998</c:v>
                </c:pt>
                <c:pt idx="1432">
                  <c:v>4.7618999999999998</c:v>
                </c:pt>
                <c:pt idx="1433">
                  <c:v>2.2222200000000001</c:v>
                </c:pt>
                <c:pt idx="1434">
                  <c:v>0.31746000000000174</c:v>
                </c:pt>
                <c:pt idx="1435">
                  <c:v>1.9047599999999998</c:v>
                </c:pt>
                <c:pt idx="1436">
                  <c:v>35.238100000000223</c:v>
                </c:pt>
                <c:pt idx="1437">
                  <c:v>67.301599999999993</c:v>
                </c:pt>
                <c:pt idx="1438">
                  <c:v>0.31746000000000174</c:v>
                </c:pt>
                <c:pt idx="1439">
                  <c:v>1.5872999999999946</c:v>
                </c:pt>
                <c:pt idx="1440">
                  <c:v>1.5872999999999946</c:v>
                </c:pt>
                <c:pt idx="1441">
                  <c:v>4.7618999999999998</c:v>
                </c:pt>
                <c:pt idx="1442">
                  <c:v>1.9047599999999998</c:v>
                </c:pt>
                <c:pt idx="1443">
                  <c:v>0</c:v>
                </c:pt>
                <c:pt idx="1444">
                  <c:v>0</c:v>
                </c:pt>
                <c:pt idx="1445">
                  <c:v>41.904800000000002</c:v>
                </c:pt>
                <c:pt idx="1446">
                  <c:v>66.984100000000026</c:v>
                </c:pt>
                <c:pt idx="1447">
                  <c:v>0.31746000000000174</c:v>
                </c:pt>
                <c:pt idx="1448">
                  <c:v>1.2698399999999934</c:v>
                </c:pt>
                <c:pt idx="1449">
                  <c:v>1.2698399999999934</c:v>
                </c:pt>
                <c:pt idx="1450">
                  <c:v>3.1745999999999999</c:v>
                </c:pt>
                <c:pt idx="1451">
                  <c:v>2.2222200000000001</c:v>
                </c:pt>
                <c:pt idx="1452">
                  <c:v>0.63492100000000395</c:v>
                </c:pt>
                <c:pt idx="1453">
                  <c:v>2.5396799999999891</c:v>
                </c:pt>
                <c:pt idx="1454">
                  <c:v>63.492100000000171</c:v>
                </c:pt>
                <c:pt idx="1455">
                  <c:v>47.301599999999993</c:v>
                </c:pt>
                <c:pt idx="1456">
                  <c:v>0</c:v>
                </c:pt>
                <c:pt idx="1457">
                  <c:v>2.2222200000000001</c:v>
                </c:pt>
                <c:pt idx="1458">
                  <c:v>1.2698399999999934</c:v>
                </c:pt>
                <c:pt idx="1459">
                  <c:v>62.222200000000171</c:v>
                </c:pt>
                <c:pt idx="1460">
                  <c:v>51.746000000000002</c:v>
                </c:pt>
                <c:pt idx="1461">
                  <c:v>0</c:v>
                </c:pt>
                <c:pt idx="1462">
                  <c:v>2.2222200000000001</c:v>
                </c:pt>
                <c:pt idx="1463">
                  <c:v>30.476199999999899</c:v>
                </c:pt>
                <c:pt idx="1464">
                  <c:v>84.126999999999981</c:v>
                </c:pt>
                <c:pt idx="1465">
                  <c:v>1.5872999999999946</c:v>
                </c:pt>
                <c:pt idx="1466">
                  <c:v>6.0317500000000024</c:v>
                </c:pt>
                <c:pt idx="1467">
                  <c:v>2.2222200000000001</c:v>
                </c:pt>
                <c:pt idx="1468">
                  <c:v>79.682499999999948</c:v>
                </c:pt>
                <c:pt idx="1469">
                  <c:v>53.968300000000013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2.5396799999999891</c:v>
                </c:pt>
                <c:pt idx="1475">
                  <c:v>3.1745999999999999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3.80952</c:v>
                </c:pt>
                <c:pt idx="1497">
                  <c:v>3.4920599999999813</c:v>
                </c:pt>
                <c:pt idx="1498">
                  <c:v>67.936499999999995</c:v>
                </c:pt>
                <c:pt idx="1499">
                  <c:v>58.730200000000011</c:v>
                </c:pt>
                <c:pt idx="1500">
                  <c:v>0.63492100000000395</c:v>
                </c:pt>
                <c:pt idx="1501">
                  <c:v>0</c:v>
                </c:pt>
                <c:pt idx="1502">
                  <c:v>2.5396799999999891</c:v>
                </c:pt>
                <c:pt idx="1503">
                  <c:v>0.95238100000000003</c:v>
                </c:pt>
                <c:pt idx="1504">
                  <c:v>23.174600000000005</c:v>
                </c:pt>
                <c:pt idx="1505">
                  <c:v>111.111</c:v>
                </c:pt>
                <c:pt idx="1506">
                  <c:v>1.5872999999999946</c:v>
                </c:pt>
                <c:pt idx="1507">
                  <c:v>1.9047599999999998</c:v>
                </c:pt>
                <c:pt idx="1508">
                  <c:v>3.4920599999999813</c:v>
                </c:pt>
                <c:pt idx="1509">
                  <c:v>47.619</c:v>
                </c:pt>
                <c:pt idx="1510">
                  <c:v>69.52379999999998</c:v>
                </c:pt>
                <c:pt idx="1511">
                  <c:v>0</c:v>
                </c:pt>
                <c:pt idx="1512">
                  <c:v>0</c:v>
                </c:pt>
                <c:pt idx="1513">
                  <c:v>6.0317500000000024</c:v>
                </c:pt>
                <c:pt idx="1514">
                  <c:v>103.492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0.63492100000000395</c:v>
                </c:pt>
                <c:pt idx="1519">
                  <c:v>7.30159</c:v>
                </c:pt>
                <c:pt idx="1520">
                  <c:v>6.6666699999999999</c:v>
                </c:pt>
                <c:pt idx="1521">
                  <c:v>3.4920599999999813</c:v>
                </c:pt>
                <c:pt idx="1522">
                  <c:v>2.5396799999999891</c:v>
                </c:pt>
                <c:pt idx="1523">
                  <c:v>5.7142900000000001</c:v>
                </c:pt>
                <c:pt idx="1524">
                  <c:v>0.95238100000000003</c:v>
                </c:pt>
                <c:pt idx="1525">
                  <c:v>0</c:v>
                </c:pt>
                <c:pt idx="1526">
                  <c:v>0</c:v>
                </c:pt>
                <c:pt idx="1527">
                  <c:v>0.63492100000000395</c:v>
                </c:pt>
                <c:pt idx="1528">
                  <c:v>2.2222200000000001</c:v>
                </c:pt>
                <c:pt idx="1529">
                  <c:v>0.63492100000000395</c:v>
                </c:pt>
                <c:pt idx="1530">
                  <c:v>0</c:v>
                </c:pt>
                <c:pt idx="1531">
                  <c:v>22.5397</c:v>
                </c:pt>
                <c:pt idx="1532">
                  <c:v>5.7142900000000001</c:v>
                </c:pt>
                <c:pt idx="1533">
                  <c:v>0.31746000000000174</c:v>
                </c:pt>
                <c:pt idx="1534">
                  <c:v>1.9047599999999998</c:v>
                </c:pt>
                <c:pt idx="1535">
                  <c:v>15.238099999999999</c:v>
                </c:pt>
                <c:pt idx="1536">
                  <c:v>64.761899999999997</c:v>
                </c:pt>
                <c:pt idx="1537">
                  <c:v>10.1587</c:v>
                </c:pt>
                <c:pt idx="1538">
                  <c:v>1.5872999999999946</c:v>
                </c:pt>
                <c:pt idx="1539">
                  <c:v>78.412700000000001</c:v>
                </c:pt>
                <c:pt idx="1540">
                  <c:v>57.777800000000006</c:v>
                </c:pt>
                <c:pt idx="1541">
                  <c:v>18.7302</c:v>
                </c:pt>
                <c:pt idx="1542">
                  <c:v>4.4444400000000002</c:v>
                </c:pt>
                <c:pt idx="1543">
                  <c:v>56.190500000000171</c:v>
                </c:pt>
                <c:pt idx="1544">
                  <c:v>12.063500000000024</c:v>
                </c:pt>
                <c:pt idx="1545">
                  <c:v>12.381</c:v>
                </c:pt>
                <c:pt idx="1546">
                  <c:v>13.968300000000001</c:v>
                </c:pt>
                <c:pt idx="1547">
                  <c:v>9.8412699999999997</c:v>
                </c:pt>
                <c:pt idx="1548">
                  <c:v>13.0159</c:v>
                </c:pt>
                <c:pt idx="1549">
                  <c:v>21.904800000000005</c:v>
                </c:pt>
                <c:pt idx="1550">
                  <c:v>6.6666699999999999</c:v>
                </c:pt>
                <c:pt idx="1551">
                  <c:v>7.9365100000000002</c:v>
                </c:pt>
                <c:pt idx="1552">
                  <c:v>10.4762</c:v>
                </c:pt>
                <c:pt idx="1553">
                  <c:v>14.603200000000001</c:v>
                </c:pt>
                <c:pt idx="1554">
                  <c:v>13.968300000000001</c:v>
                </c:pt>
                <c:pt idx="1555">
                  <c:v>11.1111</c:v>
                </c:pt>
                <c:pt idx="1556">
                  <c:v>7.6190499999999997</c:v>
                </c:pt>
                <c:pt idx="1557">
                  <c:v>6.9841299999999995</c:v>
                </c:pt>
                <c:pt idx="1558">
                  <c:v>11.1111</c:v>
                </c:pt>
                <c:pt idx="1559">
                  <c:v>12.063500000000024</c:v>
                </c:pt>
                <c:pt idx="1560">
                  <c:v>10.793700000000001</c:v>
                </c:pt>
                <c:pt idx="1561">
                  <c:v>6.9841299999999995</c:v>
                </c:pt>
                <c:pt idx="1562">
                  <c:v>2.5396799999999891</c:v>
                </c:pt>
                <c:pt idx="1563">
                  <c:v>4.7618999999999998</c:v>
                </c:pt>
                <c:pt idx="1564">
                  <c:v>6.6666699999999999</c:v>
                </c:pt>
                <c:pt idx="1565">
                  <c:v>4.4444400000000002</c:v>
                </c:pt>
                <c:pt idx="1566">
                  <c:v>7.9365100000000002</c:v>
                </c:pt>
                <c:pt idx="1567">
                  <c:v>4.7618999999999998</c:v>
                </c:pt>
                <c:pt idx="1568">
                  <c:v>3.4920599999999813</c:v>
                </c:pt>
                <c:pt idx="1569">
                  <c:v>6.0317500000000024</c:v>
                </c:pt>
                <c:pt idx="1570">
                  <c:v>8.2539700000000007</c:v>
                </c:pt>
                <c:pt idx="1571">
                  <c:v>6.9841299999999995</c:v>
                </c:pt>
                <c:pt idx="1572">
                  <c:v>4.7618999999999998</c:v>
                </c:pt>
                <c:pt idx="1573">
                  <c:v>7.9365100000000002</c:v>
                </c:pt>
                <c:pt idx="1574">
                  <c:v>5.7142900000000001</c:v>
                </c:pt>
                <c:pt idx="1575">
                  <c:v>32.063500000000012</c:v>
                </c:pt>
                <c:pt idx="1576">
                  <c:v>7.6190499999999997</c:v>
                </c:pt>
                <c:pt idx="1577">
                  <c:v>5.0793700000000124</c:v>
                </c:pt>
                <c:pt idx="1578">
                  <c:v>40.634900000000002</c:v>
                </c:pt>
                <c:pt idx="1579">
                  <c:v>7.30159</c:v>
                </c:pt>
                <c:pt idx="1580">
                  <c:v>21.904800000000005</c:v>
                </c:pt>
                <c:pt idx="1581">
                  <c:v>32.063500000000012</c:v>
                </c:pt>
                <c:pt idx="1582">
                  <c:v>40.952400000000004</c:v>
                </c:pt>
                <c:pt idx="1583">
                  <c:v>11.428600000000001</c:v>
                </c:pt>
                <c:pt idx="1584">
                  <c:v>17.460299999999869</c:v>
                </c:pt>
                <c:pt idx="1585">
                  <c:v>20</c:v>
                </c:pt>
              </c:numCache>
            </c:numRef>
          </c:val>
        </c:ser>
        <c:gapWidth val="0"/>
        <c:overlap val="100"/>
        <c:axId val="70191744"/>
        <c:axId val="70209920"/>
      </c:barChart>
      <c:catAx>
        <c:axId val="70191744"/>
        <c:scaling>
          <c:orientation val="minMax"/>
        </c:scaling>
        <c:delete val="1"/>
        <c:axPos val="b"/>
        <c:tickLblPos val="none"/>
        <c:crossAx val="70209920"/>
        <c:crosses val="autoZero"/>
        <c:auto val="1"/>
        <c:lblAlgn val="ctr"/>
        <c:lblOffset val="100"/>
        <c:tickMarkSkip val="1000"/>
      </c:catAx>
      <c:valAx>
        <c:axId val="70209920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altLang="ja-JP" sz="1600" b="0" dirty="0"/>
                  <a:t>Miss per Kilo Instructions (MPKI)</a:t>
                </a:r>
                <a:endParaRPr lang="ja-JP" altLang="en-US" sz="1600" b="0" dirty="0"/>
              </a:p>
            </c:rich>
          </c:tx>
          <c:layout>
            <c:manualLayout>
              <c:xMode val="edge"/>
              <c:yMode val="edge"/>
              <c:x val="0"/>
              <c:y val="0.11056805878329147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0191744"/>
        <c:crosses val="autoZero"/>
        <c:crossBetween val="between"/>
      </c:valAx>
      <c:spPr>
        <a:noFill/>
      </c:spPr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0.1520846316098422"/>
          <c:y val="3.6311926086622821E-2"/>
          <c:w val="0.38349486218375062"/>
          <c:h val="0.82864991738475358"/>
        </c:manualLayout>
      </c:layout>
      <c:barChart>
        <c:barDir val="col"/>
        <c:grouping val="stacked"/>
        <c:ser>
          <c:idx val="2"/>
          <c:order val="0"/>
          <c:tx>
            <c:strRef>
              <c:f>Sheet1!$O$77</c:f>
              <c:strCache>
                <c:ptCount val="1"/>
                <c:pt idx="0">
                  <c:v>Close Page Policy</c:v>
                </c:pt>
              </c:strCache>
            </c:strRef>
          </c:tx>
          <c:cat>
            <c:strRef>
              <c:f>Sheet1!$L$78</c:f>
              <c:strCache>
                <c:ptCount val="1"/>
                <c:pt idx="0">
                  <c:v>Performance improvement</c:v>
                </c:pt>
              </c:strCache>
            </c:strRef>
          </c:cat>
          <c:val>
            <c:numRef>
              <c:f>Sheet1!$O$78</c:f>
              <c:numCache>
                <c:formatCode>0%</c:formatCode>
                <c:ptCount val="1"/>
                <c:pt idx="0">
                  <c:v>4.2000000000000023E-2</c:v>
                </c:pt>
              </c:numCache>
            </c:numRef>
          </c:val>
        </c:ser>
        <c:ser>
          <c:idx val="1"/>
          <c:order val="1"/>
          <c:tx>
            <c:strRef>
              <c:f>Sheet1!$N$77</c:f>
              <c:strCache>
                <c:ptCount val="1"/>
                <c:pt idx="0">
                  <c:v>Baseline Optimization</c:v>
                </c:pt>
              </c:strCache>
            </c:strRef>
          </c:tx>
          <c:cat>
            <c:strRef>
              <c:f>Sheet1!$L$78</c:f>
              <c:strCache>
                <c:ptCount val="1"/>
                <c:pt idx="0">
                  <c:v>Performance improvement</c:v>
                </c:pt>
              </c:strCache>
            </c:strRef>
          </c:cat>
          <c:val>
            <c:numRef>
              <c:f>Sheet1!$N$78</c:f>
              <c:numCache>
                <c:formatCode>0%</c:formatCode>
                <c:ptCount val="1"/>
                <c:pt idx="0">
                  <c:v>4.900000000000003E-2</c:v>
                </c:pt>
              </c:numCache>
            </c:numRef>
          </c:val>
        </c:ser>
        <c:ser>
          <c:idx val="0"/>
          <c:order val="2"/>
          <c:tx>
            <c:strRef>
              <c:f>Sheet1!$M$77</c:f>
              <c:strCache>
                <c:ptCount val="1"/>
                <c:pt idx="0">
                  <c:v>Final Submission</c:v>
                </c:pt>
              </c:strCache>
            </c:strRef>
          </c:tx>
          <c:cat>
            <c:strRef>
              <c:f>Sheet1!$L$78</c:f>
              <c:strCache>
                <c:ptCount val="1"/>
                <c:pt idx="0">
                  <c:v>Performance improvement</c:v>
                </c:pt>
              </c:strCache>
            </c:strRef>
          </c:cat>
          <c:val>
            <c:numRef>
              <c:f>Sheet1!$M$78</c:f>
              <c:numCache>
                <c:formatCode>0%</c:formatCode>
                <c:ptCount val="1"/>
                <c:pt idx="0">
                  <c:v>2.1000000000000012E-2</c:v>
                </c:pt>
              </c:numCache>
            </c:numRef>
          </c:val>
        </c:ser>
        <c:overlap val="100"/>
        <c:axId val="71339392"/>
        <c:axId val="71349376"/>
      </c:barChart>
      <c:catAx>
        <c:axId val="71339392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aseline="0"/>
            </a:pPr>
            <a:endParaRPr lang="ja-JP"/>
          </a:p>
        </c:txPr>
        <c:crossAx val="71349376"/>
        <c:crosses val="autoZero"/>
        <c:auto val="1"/>
        <c:lblAlgn val="ctr"/>
        <c:lblOffset val="100"/>
      </c:catAx>
      <c:valAx>
        <c:axId val="71349376"/>
        <c:scaling>
          <c:orientation val="minMax"/>
          <c:max val="0.11200000000000002"/>
          <c:min val="0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500" baseline="0"/>
            </a:pPr>
            <a:endParaRPr lang="ja-JP"/>
          </a:p>
        </c:txPr>
        <c:crossAx val="71339392"/>
        <c:crosses val="autoZero"/>
        <c:crossBetween val="between"/>
      </c:valAx>
    </c:plotArea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8.56294040021717E-2"/>
          <c:y val="4.7414340855917121E-2"/>
          <c:w val="0.87894029588325462"/>
          <c:h val="0.87998500784690692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Sheet3!$B$24:$B$32</c:f>
              <c:numCache>
                <c:formatCode>General</c:formatCode>
                <c:ptCount val="9"/>
                <c:pt idx="0">
                  <c:v>19.059999999999999</c:v>
                </c:pt>
                <c:pt idx="1">
                  <c:v>19.79</c:v>
                </c:pt>
                <c:pt idx="2">
                  <c:v>19.110000000000014</c:v>
                </c:pt>
                <c:pt idx="3">
                  <c:v>20.079999999999988</c:v>
                </c:pt>
                <c:pt idx="4">
                  <c:v>19.170000000000005</c:v>
                </c:pt>
                <c:pt idx="5">
                  <c:v>19.71</c:v>
                </c:pt>
                <c:pt idx="6">
                  <c:v>20.25</c:v>
                </c:pt>
                <c:pt idx="7">
                  <c:v>20.58</c:v>
                </c:pt>
                <c:pt idx="8">
                  <c:v>21.7</c:v>
                </c:pt>
              </c:numCache>
            </c:numRef>
          </c:xVal>
          <c:yVal>
            <c:numRef>
              <c:f>Sheet3!$C$24:$C$32</c:f>
              <c:numCache>
                <c:formatCode>General</c:formatCode>
                <c:ptCount val="9"/>
                <c:pt idx="0">
                  <c:v>2941</c:v>
                </c:pt>
                <c:pt idx="1">
                  <c:v>2975</c:v>
                </c:pt>
                <c:pt idx="2">
                  <c:v>2981</c:v>
                </c:pt>
                <c:pt idx="3">
                  <c:v>2987</c:v>
                </c:pt>
                <c:pt idx="4">
                  <c:v>2990</c:v>
                </c:pt>
                <c:pt idx="5">
                  <c:v>3012</c:v>
                </c:pt>
                <c:pt idx="6">
                  <c:v>3054</c:v>
                </c:pt>
                <c:pt idx="7">
                  <c:v>3065</c:v>
                </c:pt>
                <c:pt idx="8">
                  <c:v>3173</c:v>
                </c:pt>
              </c:numCache>
            </c:numRef>
          </c:yVal>
        </c:ser>
        <c:axId val="71414144"/>
        <c:axId val="71415680"/>
      </c:scatterChart>
      <c:valAx>
        <c:axId val="71414144"/>
        <c:scaling>
          <c:orientation val="maxMin"/>
          <c:max val="21.7"/>
          <c:min val="19.059999999999999"/>
        </c:scaling>
        <c:axPos val="t"/>
        <c:numFmt formatCode="General" sourceLinked="1"/>
        <c:majorTickMark val="in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415680"/>
        <c:crosses val="autoZero"/>
        <c:crossBetween val="midCat"/>
        <c:majorUnit val="0.5"/>
      </c:valAx>
      <c:valAx>
        <c:axId val="71415680"/>
        <c:scaling>
          <c:orientation val="maxMin"/>
          <c:max val="3173"/>
          <c:min val="2941"/>
        </c:scaling>
        <c:axPos val="r"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414144"/>
        <c:crosses val="autoZero"/>
        <c:crossBetween val="midCat"/>
      </c:valAx>
    </c:plotArea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8.56294040021717E-2"/>
          <c:y val="4.7414340855917121E-2"/>
          <c:w val="0.87894029588325462"/>
          <c:h val="0.87998500784690692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Sheet3!$B$24:$B$32</c:f>
              <c:numCache>
                <c:formatCode>General</c:formatCode>
                <c:ptCount val="9"/>
                <c:pt idx="0">
                  <c:v>19.059999999999999</c:v>
                </c:pt>
                <c:pt idx="1">
                  <c:v>19.79</c:v>
                </c:pt>
                <c:pt idx="2">
                  <c:v>19.110000000000014</c:v>
                </c:pt>
                <c:pt idx="3">
                  <c:v>20.079999999999988</c:v>
                </c:pt>
                <c:pt idx="4">
                  <c:v>19.170000000000005</c:v>
                </c:pt>
                <c:pt idx="5">
                  <c:v>19.71</c:v>
                </c:pt>
                <c:pt idx="6">
                  <c:v>20.25</c:v>
                </c:pt>
                <c:pt idx="7">
                  <c:v>20.58</c:v>
                </c:pt>
                <c:pt idx="8">
                  <c:v>21.7</c:v>
                </c:pt>
              </c:numCache>
            </c:numRef>
          </c:xVal>
          <c:yVal>
            <c:numRef>
              <c:f>Sheet3!$C$24:$C$32</c:f>
              <c:numCache>
                <c:formatCode>General</c:formatCode>
                <c:ptCount val="9"/>
                <c:pt idx="0">
                  <c:v>2941</c:v>
                </c:pt>
                <c:pt idx="1">
                  <c:v>2975</c:v>
                </c:pt>
                <c:pt idx="2">
                  <c:v>2981</c:v>
                </c:pt>
                <c:pt idx="3">
                  <c:v>2987</c:v>
                </c:pt>
                <c:pt idx="4">
                  <c:v>2990</c:v>
                </c:pt>
                <c:pt idx="5">
                  <c:v>3012</c:v>
                </c:pt>
                <c:pt idx="6">
                  <c:v>3054</c:v>
                </c:pt>
                <c:pt idx="7">
                  <c:v>3065</c:v>
                </c:pt>
                <c:pt idx="8">
                  <c:v>3173</c:v>
                </c:pt>
              </c:numCache>
            </c:numRef>
          </c:yVal>
        </c:ser>
        <c:axId val="71435392"/>
        <c:axId val="71436928"/>
      </c:scatterChart>
      <c:valAx>
        <c:axId val="71435392"/>
        <c:scaling>
          <c:orientation val="maxMin"/>
          <c:max val="21.7"/>
          <c:min val="19.059999999999999"/>
        </c:scaling>
        <c:axPos val="t"/>
        <c:numFmt formatCode="General" sourceLinked="1"/>
        <c:majorTickMark val="in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436928"/>
        <c:crosses val="autoZero"/>
        <c:crossBetween val="midCat"/>
        <c:majorUnit val="0.5"/>
      </c:valAx>
      <c:valAx>
        <c:axId val="71436928"/>
        <c:scaling>
          <c:orientation val="maxMin"/>
          <c:max val="3173"/>
          <c:min val="2941"/>
        </c:scaling>
        <c:axPos val="r"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435392"/>
        <c:crosses val="autoZero"/>
        <c:crossBetween val="midCat"/>
      </c:val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8.56294040021717E-2"/>
          <c:y val="4.7414340855917121E-2"/>
          <c:w val="0.87894029588325462"/>
          <c:h val="0.87998500784690692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Sheet3!$B$24:$B$32</c:f>
              <c:numCache>
                <c:formatCode>General</c:formatCode>
                <c:ptCount val="9"/>
                <c:pt idx="0">
                  <c:v>19.059999999999999</c:v>
                </c:pt>
                <c:pt idx="1">
                  <c:v>19.79</c:v>
                </c:pt>
                <c:pt idx="2">
                  <c:v>19.110000000000014</c:v>
                </c:pt>
                <c:pt idx="3">
                  <c:v>20.079999999999988</c:v>
                </c:pt>
                <c:pt idx="4">
                  <c:v>19.170000000000005</c:v>
                </c:pt>
                <c:pt idx="5">
                  <c:v>19.71</c:v>
                </c:pt>
                <c:pt idx="6">
                  <c:v>20.25</c:v>
                </c:pt>
                <c:pt idx="7">
                  <c:v>20.58</c:v>
                </c:pt>
                <c:pt idx="8">
                  <c:v>21.7</c:v>
                </c:pt>
              </c:numCache>
            </c:numRef>
          </c:xVal>
          <c:yVal>
            <c:numRef>
              <c:f>Sheet3!$C$24:$C$32</c:f>
              <c:numCache>
                <c:formatCode>General</c:formatCode>
                <c:ptCount val="9"/>
                <c:pt idx="0">
                  <c:v>2941</c:v>
                </c:pt>
                <c:pt idx="1">
                  <c:v>2975</c:v>
                </c:pt>
                <c:pt idx="2">
                  <c:v>2981</c:v>
                </c:pt>
                <c:pt idx="3">
                  <c:v>2987</c:v>
                </c:pt>
                <c:pt idx="4">
                  <c:v>2990</c:v>
                </c:pt>
                <c:pt idx="5">
                  <c:v>3012</c:v>
                </c:pt>
                <c:pt idx="6">
                  <c:v>3054</c:v>
                </c:pt>
                <c:pt idx="7">
                  <c:v>3065</c:v>
                </c:pt>
                <c:pt idx="8">
                  <c:v>3173</c:v>
                </c:pt>
              </c:numCache>
            </c:numRef>
          </c:yVal>
        </c:ser>
        <c:axId val="70940928"/>
        <c:axId val="70942720"/>
      </c:scatterChart>
      <c:valAx>
        <c:axId val="70940928"/>
        <c:scaling>
          <c:orientation val="maxMin"/>
          <c:max val="21.7"/>
          <c:min val="19.059999999999999"/>
        </c:scaling>
        <c:axPos val="t"/>
        <c:numFmt formatCode="General" sourceLinked="1"/>
        <c:majorTickMark val="in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0942720"/>
        <c:crosses val="autoZero"/>
        <c:crossBetween val="midCat"/>
        <c:majorUnit val="0.5"/>
      </c:valAx>
      <c:valAx>
        <c:axId val="70942720"/>
        <c:scaling>
          <c:orientation val="maxMin"/>
          <c:max val="3173"/>
          <c:min val="2941"/>
        </c:scaling>
        <c:axPos val="r"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0940928"/>
        <c:crosses val="autoZero"/>
        <c:crossBetween val="midCat"/>
      </c:valAx>
    </c:plotArea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Sheet3!$O$24:$O$29</c:f>
              <c:numCache>
                <c:formatCode>General</c:formatCode>
                <c:ptCount val="6"/>
                <c:pt idx="0">
                  <c:v>19.059999999999999</c:v>
                </c:pt>
                <c:pt idx="1">
                  <c:v>19.79</c:v>
                </c:pt>
                <c:pt idx="2">
                  <c:v>19.110000000000014</c:v>
                </c:pt>
                <c:pt idx="3">
                  <c:v>19.170000000000005</c:v>
                </c:pt>
                <c:pt idx="4">
                  <c:v>19.71</c:v>
                </c:pt>
                <c:pt idx="5">
                  <c:v>18.75</c:v>
                </c:pt>
              </c:numCache>
            </c:numRef>
          </c:xVal>
          <c:yVal>
            <c:numRef>
              <c:f>Sheet3!$P$24:$P$29</c:f>
              <c:numCache>
                <c:formatCode>General</c:formatCode>
                <c:ptCount val="6"/>
                <c:pt idx="0">
                  <c:v>2941</c:v>
                </c:pt>
                <c:pt idx="1">
                  <c:v>2975</c:v>
                </c:pt>
                <c:pt idx="2">
                  <c:v>2981</c:v>
                </c:pt>
                <c:pt idx="3">
                  <c:v>2990</c:v>
                </c:pt>
                <c:pt idx="4">
                  <c:v>3012</c:v>
                </c:pt>
                <c:pt idx="5">
                  <c:v>2953</c:v>
                </c:pt>
              </c:numCache>
            </c:numRef>
          </c:yVal>
        </c:ser>
        <c:axId val="71691648"/>
        <c:axId val="71832704"/>
      </c:scatterChart>
      <c:valAx>
        <c:axId val="71691648"/>
        <c:scaling>
          <c:orientation val="maxMin"/>
          <c:max val="19.79"/>
          <c:min val="18.75"/>
        </c:scaling>
        <c:axPos val="t"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832704"/>
        <c:crosses val="autoZero"/>
        <c:crossBetween val="midCat"/>
      </c:valAx>
      <c:valAx>
        <c:axId val="71832704"/>
        <c:scaling>
          <c:orientation val="maxMin"/>
          <c:max val="3012"/>
          <c:min val="2940"/>
        </c:scaling>
        <c:axPos val="r"/>
        <c:majorGridlines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691648"/>
        <c:crosses val="autoZero"/>
        <c:crossBetween val="midCat"/>
      </c:valAx>
    </c:plotArea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Sheet3!$O$24:$O$29</c:f>
              <c:numCache>
                <c:formatCode>General</c:formatCode>
                <c:ptCount val="6"/>
                <c:pt idx="0">
                  <c:v>19.059999999999999</c:v>
                </c:pt>
                <c:pt idx="1">
                  <c:v>19.79</c:v>
                </c:pt>
                <c:pt idx="2">
                  <c:v>19.110000000000014</c:v>
                </c:pt>
                <c:pt idx="3">
                  <c:v>19.170000000000005</c:v>
                </c:pt>
                <c:pt idx="4">
                  <c:v>19.71</c:v>
                </c:pt>
                <c:pt idx="5">
                  <c:v>18.75</c:v>
                </c:pt>
              </c:numCache>
            </c:numRef>
          </c:xVal>
          <c:yVal>
            <c:numRef>
              <c:f>Sheet3!$P$24:$P$29</c:f>
              <c:numCache>
                <c:formatCode>General</c:formatCode>
                <c:ptCount val="6"/>
                <c:pt idx="0">
                  <c:v>2941</c:v>
                </c:pt>
                <c:pt idx="1">
                  <c:v>2975</c:v>
                </c:pt>
                <c:pt idx="2">
                  <c:v>2981</c:v>
                </c:pt>
                <c:pt idx="3">
                  <c:v>2990</c:v>
                </c:pt>
                <c:pt idx="4">
                  <c:v>3012</c:v>
                </c:pt>
                <c:pt idx="5">
                  <c:v>2953</c:v>
                </c:pt>
              </c:numCache>
            </c:numRef>
          </c:yVal>
        </c:ser>
        <c:axId val="71838720"/>
        <c:axId val="71623424"/>
      </c:scatterChart>
      <c:valAx>
        <c:axId val="71838720"/>
        <c:scaling>
          <c:orientation val="maxMin"/>
          <c:max val="19.79"/>
          <c:min val="18.75"/>
        </c:scaling>
        <c:axPos val="t"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623424"/>
        <c:crosses val="autoZero"/>
        <c:crossBetween val="midCat"/>
      </c:valAx>
      <c:valAx>
        <c:axId val="71623424"/>
        <c:scaling>
          <c:orientation val="maxMin"/>
          <c:max val="3012"/>
          <c:min val="2940"/>
        </c:scaling>
        <c:axPos val="r"/>
        <c:majorGridlines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1838720"/>
        <c:crosses val="autoZero"/>
        <c:crossBetween val="midCat"/>
      </c:valAx>
    </c:plotArea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Sheet3!$O$24:$O$29</c:f>
              <c:numCache>
                <c:formatCode>General</c:formatCode>
                <c:ptCount val="6"/>
                <c:pt idx="0">
                  <c:v>19.059999999999999</c:v>
                </c:pt>
                <c:pt idx="1">
                  <c:v>19.79</c:v>
                </c:pt>
                <c:pt idx="2">
                  <c:v>19.110000000000014</c:v>
                </c:pt>
                <c:pt idx="3">
                  <c:v>19.170000000000005</c:v>
                </c:pt>
                <c:pt idx="4">
                  <c:v>19.71</c:v>
                </c:pt>
                <c:pt idx="5">
                  <c:v>18.75</c:v>
                </c:pt>
              </c:numCache>
            </c:numRef>
          </c:xVal>
          <c:yVal>
            <c:numRef>
              <c:f>Sheet3!$P$24:$P$29</c:f>
              <c:numCache>
                <c:formatCode>General</c:formatCode>
                <c:ptCount val="6"/>
                <c:pt idx="0">
                  <c:v>2941</c:v>
                </c:pt>
                <c:pt idx="1">
                  <c:v>2975</c:v>
                </c:pt>
                <c:pt idx="2">
                  <c:v>2981</c:v>
                </c:pt>
                <c:pt idx="3">
                  <c:v>2990</c:v>
                </c:pt>
                <c:pt idx="4">
                  <c:v>3012</c:v>
                </c:pt>
                <c:pt idx="5">
                  <c:v>2953</c:v>
                </c:pt>
              </c:numCache>
            </c:numRef>
          </c:yVal>
        </c:ser>
        <c:axId val="72089600"/>
        <c:axId val="72091136"/>
      </c:scatterChart>
      <c:valAx>
        <c:axId val="72089600"/>
        <c:scaling>
          <c:orientation val="maxMin"/>
          <c:max val="19.79"/>
          <c:min val="18.75"/>
        </c:scaling>
        <c:axPos val="t"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2091136"/>
        <c:crosses val="autoZero"/>
        <c:crossBetween val="midCat"/>
      </c:valAx>
      <c:valAx>
        <c:axId val="72091136"/>
        <c:scaling>
          <c:orientation val="maxMin"/>
          <c:max val="3012"/>
          <c:min val="2940"/>
        </c:scaling>
        <c:axPos val="r"/>
        <c:majorGridlines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2089600"/>
        <c:crosses val="autoZero"/>
        <c:crossBetween val="midCat"/>
      </c:valAx>
    </c:plotArea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Sheet3!$O$24:$O$29</c:f>
              <c:numCache>
                <c:formatCode>General</c:formatCode>
                <c:ptCount val="6"/>
                <c:pt idx="0">
                  <c:v>19.059999999999999</c:v>
                </c:pt>
                <c:pt idx="1">
                  <c:v>19.79</c:v>
                </c:pt>
                <c:pt idx="2">
                  <c:v>19.110000000000014</c:v>
                </c:pt>
                <c:pt idx="3">
                  <c:v>19.170000000000005</c:v>
                </c:pt>
                <c:pt idx="4">
                  <c:v>19.71</c:v>
                </c:pt>
                <c:pt idx="5">
                  <c:v>18.75</c:v>
                </c:pt>
              </c:numCache>
            </c:numRef>
          </c:xVal>
          <c:yVal>
            <c:numRef>
              <c:f>Sheet3!$P$24:$P$29</c:f>
              <c:numCache>
                <c:formatCode>General</c:formatCode>
                <c:ptCount val="6"/>
                <c:pt idx="0">
                  <c:v>2941</c:v>
                </c:pt>
                <c:pt idx="1">
                  <c:v>2975</c:v>
                </c:pt>
                <c:pt idx="2">
                  <c:v>2981</c:v>
                </c:pt>
                <c:pt idx="3">
                  <c:v>2990</c:v>
                </c:pt>
                <c:pt idx="4">
                  <c:v>3012</c:v>
                </c:pt>
                <c:pt idx="5">
                  <c:v>2953</c:v>
                </c:pt>
              </c:numCache>
            </c:numRef>
          </c:yVal>
        </c:ser>
        <c:axId val="72164096"/>
        <c:axId val="72165632"/>
      </c:scatterChart>
      <c:valAx>
        <c:axId val="72164096"/>
        <c:scaling>
          <c:orientation val="maxMin"/>
          <c:max val="19.79"/>
          <c:min val="18.75"/>
        </c:scaling>
        <c:axPos val="t"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2165632"/>
        <c:crosses val="autoZero"/>
        <c:crossBetween val="midCat"/>
      </c:valAx>
      <c:valAx>
        <c:axId val="72165632"/>
        <c:scaling>
          <c:orientation val="maxMin"/>
          <c:max val="3012"/>
          <c:min val="2940"/>
        </c:scaling>
        <c:axPos val="r"/>
        <c:majorGridlines/>
        <c:numFmt formatCode="General" sourceLinked="1"/>
        <c:tickLblPos val="high"/>
        <c:spPr>
          <a:ln>
            <a:noFill/>
          </a:ln>
        </c:spPr>
        <c:txPr>
          <a:bodyPr/>
          <a:lstStyle/>
          <a:p>
            <a:pPr>
              <a:defRPr sz="1500"/>
            </a:pPr>
            <a:endParaRPr lang="ja-JP"/>
          </a:p>
        </c:txPr>
        <c:crossAx val="72164096"/>
        <c:crosses val="autoZero"/>
        <c:crossBetween val="midCat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8.3873076182435224E-2"/>
          <c:y val="5.1400554097404488E-2"/>
          <c:w val="0.86409902290805896"/>
          <c:h val="0.87250783228903073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0000FF">
                <a:alpha val="50000"/>
              </a:srgbClr>
            </a:solidFill>
          </c:spPr>
          <c:val>
            <c:numRef>
              <c:f>Sheet2!$F$3:$F$1588</c:f>
              <c:numCache>
                <c:formatCode>General</c:formatCode>
                <c:ptCount val="158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  <c:pt idx="601">
                  <c:v>100</c:v>
                </c:pt>
                <c:pt idx="602">
                  <c:v>100</c:v>
                </c:pt>
                <c:pt idx="603">
                  <c:v>100</c:v>
                </c:pt>
                <c:pt idx="604">
                  <c:v>100</c:v>
                </c:pt>
                <c:pt idx="605">
                  <c:v>100</c:v>
                </c:pt>
                <c:pt idx="606">
                  <c:v>100</c:v>
                </c:pt>
                <c:pt idx="607">
                  <c:v>100</c:v>
                </c:pt>
                <c:pt idx="608">
                  <c:v>100</c:v>
                </c:pt>
                <c:pt idx="609">
                  <c:v>100</c:v>
                </c:pt>
                <c:pt idx="610">
                  <c:v>100</c:v>
                </c:pt>
                <c:pt idx="611">
                  <c:v>100</c:v>
                </c:pt>
                <c:pt idx="612">
                  <c:v>100</c:v>
                </c:pt>
                <c:pt idx="613">
                  <c:v>100</c:v>
                </c:pt>
                <c:pt idx="614">
                  <c:v>100</c:v>
                </c:pt>
                <c:pt idx="615">
                  <c:v>100</c:v>
                </c:pt>
                <c:pt idx="616">
                  <c:v>100</c:v>
                </c:pt>
                <c:pt idx="617">
                  <c:v>100</c:v>
                </c:pt>
                <c:pt idx="618">
                  <c:v>100</c:v>
                </c:pt>
                <c:pt idx="619">
                  <c:v>100</c:v>
                </c:pt>
                <c:pt idx="620">
                  <c:v>100</c:v>
                </c:pt>
                <c:pt idx="621">
                  <c:v>100</c:v>
                </c:pt>
                <c:pt idx="622">
                  <c:v>100</c:v>
                </c:pt>
                <c:pt idx="623">
                  <c:v>100</c:v>
                </c:pt>
                <c:pt idx="624">
                  <c:v>100</c:v>
                </c:pt>
                <c:pt idx="625">
                  <c:v>100</c:v>
                </c:pt>
                <c:pt idx="626">
                  <c:v>100</c:v>
                </c:pt>
                <c:pt idx="627">
                  <c:v>100</c:v>
                </c:pt>
                <c:pt idx="628">
                  <c:v>100</c:v>
                </c:pt>
                <c:pt idx="629">
                  <c:v>100</c:v>
                </c:pt>
                <c:pt idx="630">
                  <c:v>100</c:v>
                </c:pt>
                <c:pt idx="631">
                  <c:v>100</c:v>
                </c:pt>
                <c:pt idx="632">
                  <c:v>100</c:v>
                </c:pt>
                <c:pt idx="633">
                  <c:v>100</c:v>
                </c:pt>
                <c:pt idx="634">
                  <c:v>100</c:v>
                </c:pt>
                <c:pt idx="635">
                  <c:v>100</c:v>
                </c:pt>
                <c:pt idx="636">
                  <c:v>100</c:v>
                </c:pt>
                <c:pt idx="637">
                  <c:v>100</c:v>
                </c:pt>
                <c:pt idx="638">
                  <c:v>100</c:v>
                </c:pt>
                <c:pt idx="639">
                  <c:v>100</c:v>
                </c:pt>
                <c:pt idx="640">
                  <c:v>100</c:v>
                </c:pt>
                <c:pt idx="641">
                  <c:v>100</c:v>
                </c:pt>
                <c:pt idx="642">
                  <c:v>100</c:v>
                </c:pt>
                <c:pt idx="643">
                  <c:v>100</c:v>
                </c:pt>
                <c:pt idx="644">
                  <c:v>100</c:v>
                </c:pt>
                <c:pt idx="645">
                  <c:v>100</c:v>
                </c:pt>
                <c:pt idx="646">
                  <c:v>100</c:v>
                </c:pt>
                <c:pt idx="647">
                  <c:v>100</c:v>
                </c:pt>
                <c:pt idx="648">
                  <c:v>100</c:v>
                </c:pt>
                <c:pt idx="649">
                  <c:v>100</c:v>
                </c:pt>
                <c:pt idx="650">
                  <c:v>100</c:v>
                </c:pt>
                <c:pt idx="651">
                  <c:v>100</c:v>
                </c:pt>
                <c:pt idx="652">
                  <c:v>100</c:v>
                </c:pt>
                <c:pt idx="653">
                  <c:v>100</c:v>
                </c:pt>
                <c:pt idx="654">
                  <c:v>100</c:v>
                </c:pt>
                <c:pt idx="655">
                  <c:v>100</c:v>
                </c:pt>
                <c:pt idx="656">
                  <c:v>100</c:v>
                </c:pt>
                <c:pt idx="657">
                  <c:v>100</c:v>
                </c:pt>
                <c:pt idx="658">
                  <c:v>100</c:v>
                </c:pt>
                <c:pt idx="659">
                  <c:v>100</c:v>
                </c:pt>
                <c:pt idx="660">
                  <c:v>100</c:v>
                </c:pt>
                <c:pt idx="661">
                  <c:v>100</c:v>
                </c:pt>
                <c:pt idx="662">
                  <c:v>100</c:v>
                </c:pt>
                <c:pt idx="663">
                  <c:v>100</c:v>
                </c:pt>
                <c:pt idx="664">
                  <c:v>100</c:v>
                </c:pt>
                <c:pt idx="665">
                  <c:v>100</c:v>
                </c:pt>
                <c:pt idx="666">
                  <c:v>100</c:v>
                </c:pt>
                <c:pt idx="667">
                  <c:v>100</c:v>
                </c:pt>
                <c:pt idx="668">
                  <c:v>100</c:v>
                </c:pt>
                <c:pt idx="669">
                  <c:v>100</c:v>
                </c:pt>
                <c:pt idx="670">
                  <c:v>100</c:v>
                </c:pt>
                <c:pt idx="671">
                  <c:v>100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</c:v>
                </c:pt>
                <c:pt idx="695">
                  <c:v>0</c:v>
                </c:pt>
                <c:pt idx="696">
                  <c:v>0</c:v>
                </c:pt>
                <c:pt idx="697">
                  <c:v>0</c:v>
                </c:pt>
                <c:pt idx="698">
                  <c:v>0</c:v>
                </c:pt>
                <c:pt idx="699">
                  <c:v>0</c:v>
                </c:pt>
                <c:pt idx="700">
                  <c:v>0</c:v>
                </c:pt>
                <c:pt idx="701">
                  <c:v>0</c:v>
                </c:pt>
                <c:pt idx="702">
                  <c:v>0</c:v>
                </c:pt>
                <c:pt idx="703">
                  <c:v>0</c:v>
                </c:pt>
                <c:pt idx="704">
                  <c:v>0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</c:v>
                </c:pt>
                <c:pt idx="716">
                  <c:v>0</c:v>
                </c:pt>
                <c:pt idx="717">
                  <c:v>0</c:v>
                </c:pt>
                <c:pt idx="718">
                  <c:v>0</c:v>
                </c:pt>
                <c:pt idx="719">
                  <c:v>0</c:v>
                </c:pt>
                <c:pt idx="720">
                  <c:v>0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</c:v>
                </c:pt>
                <c:pt idx="726">
                  <c:v>0</c:v>
                </c:pt>
                <c:pt idx="727">
                  <c:v>0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100</c:v>
                </c:pt>
                <c:pt idx="800">
                  <c:v>100</c:v>
                </c:pt>
                <c:pt idx="801">
                  <c:v>100</c:v>
                </c:pt>
                <c:pt idx="802">
                  <c:v>100</c:v>
                </c:pt>
                <c:pt idx="803">
                  <c:v>100</c:v>
                </c:pt>
                <c:pt idx="804">
                  <c:v>100</c:v>
                </c:pt>
                <c:pt idx="805">
                  <c:v>100</c:v>
                </c:pt>
                <c:pt idx="806">
                  <c:v>100</c:v>
                </c:pt>
                <c:pt idx="807">
                  <c:v>100</c:v>
                </c:pt>
                <c:pt idx="808">
                  <c:v>100</c:v>
                </c:pt>
                <c:pt idx="809">
                  <c:v>100</c:v>
                </c:pt>
                <c:pt idx="810">
                  <c:v>100</c:v>
                </c:pt>
                <c:pt idx="811">
                  <c:v>100</c:v>
                </c:pt>
                <c:pt idx="812">
                  <c:v>100</c:v>
                </c:pt>
                <c:pt idx="813">
                  <c:v>100</c:v>
                </c:pt>
                <c:pt idx="814">
                  <c:v>100</c:v>
                </c:pt>
                <c:pt idx="815">
                  <c:v>100</c:v>
                </c:pt>
                <c:pt idx="816">
                  <c:v>100</c:v>
                </c:pt>
                <c:pt idx="817">
                  <c:v>100</c:v>
                </c:pt>
                <c:pt idx="818">
                  <c:v>100</c:v>
                </c:pt>
                <c:pt idx="819">
                  <c:v>100</c:v>
                </c:pt>
                <c:pt idx="820">
                  <c:v>100</c:v>
                </c:pt>
                <c:pt idx="821">
                  <c:v>100</c:v>
                </c:pt>
                <c:pt idx="822">
                  <c:v>100</c:v>
                </c:pt>
                <c:pt idx="823">
                  <c:v>100</c:v>
                </c:pt>
                <c:pt idx="824">
                  <c:v>100</c:v>
                </c:pt>
                <c:pt idx="825">
                  <c:v>100</c:v>
                </c:pt>
                <c:pt idx="826">
                  <c:v>100</c:v>
                </c:pt>
                <c:pt idx="827">
                  <c:v>100</c:v>
                </c:pt>
                <c:pt idx="828">
                  <c:v>100</c:v>
                </c:pt>
                <c:pt idx="829">
                  <c:v>100</c:v>
                </c:pt>
                <c:pt idx="830">
                  <c:v>100</c:v>
                </c:pt>
                <c:pt idx="831">
                  <c:v>100</c:v>
                </c:pt>
                <c:pt idx="832">
                  <c:v>100</c:v>
                </c:pt>
                <c:pt idx="833">
                  <c:v>100</c:v>
                </c:pt>
                <c:pt idx="834">
                  <c:v>100</c:v>
                </c:pt>
                <c:pt idx="835">
                  <c:v>100</c:v>
                </c:pt>
                <c:pt idx="836">
                  <c:v>100</c:v>
                </c:pt>
                <c:pt idx="837">
                  <c:v>100</c:v>
                </c:pt>
                <c:pt idx="838">
                  <c:v>100</c:v>
                </c:pt>
                <c:pt idx="839">
                  <c:v>100</c:v>
                </c:pt>
                <c:pt idx="840">
                  <c:v>100</c:v>
                </c:pt>
                <c:pt idx="841">
                  <c:v>100</c:v>
                </c:pt>
                <c:pt idx="842">
                  <c:v>100</c:v>
                </c:pt>
                <c:pt idx="843">
                  <c:v>100</c:v>
                </c:pt>
                <c:pt idx="844">
                  <c:v>100</c:v>
                </c:pt>
                <c:pt idx="845">
                  <c:v>100</c:v>
                </c:pt>
                <c:pt idx="846">
                  <c:v>100</c:v>
                </c:pt>
                <c:pt idx="847">
                  <c:v>100</c:v>
                </c:pt>
                <c:pt idx="848">
                  <c:v>100</c:v>
                </c:pt>
                <c:pt idx="849">
                  <c:v>100</c:v>
                </c:pt>
                <c:pt idx="850">
                  <c:v>100</c:v>
                </c:pt>
                <c:pt idx="851">
                  <c:v>100</c:v>
                </c:pt>
                <c:pt idx="852">
                  <c:v>100</c:v>
                </c:pt>
                <c:pt idx="853">
                  <c:v>100</c:v>
                </c:pt>
                <c:pt idx="854">
                  <c:v>100</c:v>
                </c:pt>
                <c:pt idx="855">
                  <c:v>100</c:v>
                </c:pt>
                <c:pt idx="856">
                  <c:v>100</c:v>
                </c:pt>
                <c:pt idx="857">
                  <c:v>100</c:v>
                </c:pt>
                <c:pt idx="858">
                  <c:v>100</c:v>
                </c:pt>
                <c:pt idx="859">
                  <c:v>100</c:v>
                </c:pt>
                <c:pt idx="860">
                  <c:v>100</c:v>
                </c:pt>
                <c:pt idx="861">
                  <c:v>100</c:v>
                </c:pt>
                <c:pt idx="862">
                  <c:v>100</c:v>
                </c:pt>
                <c:pt idx="863">
                  <c:v>100</c:v>
                </c:pt>
                <c:pt idx="864">
                  <c:v>100</c:v>
                </c:pt>
                <c:pt idx="865">
                  <c:v>100</c:v>
                </c:pt>
                <c:pt idx="866">
                  <c:v>100</c:v>
                </c:pt>
                <c:pt idx="867">
                  <c:v>100</c:v>
                </c:pt>
                <c:pt idx="868">
                  <c:v>100</c:v>
                </c:pt>
                <c:pt idx="869">
                  <c:v>100</c:v>
                </c:pt>
                <c:pt idx="870">
                  <c:v>100</c:v>
                </c:pt>
                <c:pt idx="871">
                  <c:v>100</c:v>
                </c:pt>
                <c:pt idx="872">
                  <c:v>100</c:v>
                </c:pt>
                <c:pt idx="873">
                  <c:v>100</c:v>
                </c:pt>
                <c:pt idx="874">
                  <c:v>100</c:v>
                </c:pt>
                <c:pt idx="875">
                  <c:v>100</c:v>
                </c:pt>
                <c:pt idx="876">
                  <c:v>100</c:v>
                </c:pt>
                <c:pt idx="877">
                  <c:v>100</c:v>
                </c:pt>
                <c:pt idx="878">
                  <c:v>100</c:v>
                </c:pt>
                <c:pt idx="879">
                  <c:v>100</c:v>
                </c:pt>
                <c:pt idx="880">
                  <c:v>100</c:v>
                </c:pt>
                <c:pt idx="881">
                  <c:v>100</c:v>
                </c:pt>
                <c:pt idx="882">
                  <c:v>100</c:v>
                </c:pt>
                <c:pt idx="883">
                  <c:v>100</c:v>
                </c:pt>
                <c:pt idx="884">
                  <c:v>100</c:v>
                </c:pt>
                <c:pt idx="885">
                  <c:v>100</c:v>
                </c:pt>
                <c:pt idx="886">
                  <c:v>100</c:v>
                </c:pt>
                <c:pt idx="887">
                  <c:v>100</c:v>
                </c:pt>
                <c:pt idx="888">
                  <c:v>100</c:v>
                </c:pt>
                <c:pt idx="889">
                  <c:v>100</c:v>
                </c:pt>
                <c:pt idx="890">
                  <c:v>100</c:v>
                </c:pt>
                <c:pt idx="891">
                  <c:v>100</c:v>
                </c:pt>
                <c:pt idx="892">
                  <c:v>100</c:v>
                </c:pt>
                <c:pt idx="893">
                  <c:v>100</c:v>
                </c:pt>
                <c:pt idx="894">
                  <c:v>100</c:v>
                </c:pt>
                <c:pt idx="895">
                  <c:v>100</c:v>
                </c:pt>
                <c:pt idx="896">
                  <c:v>100</c:v>
                </c:pt>
                <c:pt idx="897">
                  <c:v>100</c:v>
                </c:pt>
                <c:pt idx="898">
                  <c:v>100</c:v>
                </c:pt>
                <c:pt idx="899">
                  <c:v>100</c:v>
                </c:pt>
                <c:pt idx="900">
                  <c:v>100</c:v>
                </c:pt>
                <c:pt idx="901">
                  <c:v>100</c:v>
                </c:pt>
                <c:pt idx="902">
                  <c:v>100</c:v>
                </c:pt>
                <c:pt idx="903">
                  <c:v>100</c:v>
                </c:pt>
                <c:pt idx="904">
                  <c:v>100</c:v>
                </c:pt>
                <c:pt idx="905">
                  <c:v>100</c:v>
                </c:pt>
                <c:pt idx="906">
                  <c:v>100</c:v>
                </c:pt>
                <c:pt idx="907">
                  <c:v>100</c:v>
                </c:pt>
                <c:pt idx="908">
                  <c:v>100</c:v>
                </c:pt>
                <c:pt idx="909">
                  <c:v>100</c:v>
                </c:pt>
                <c:pt idx="910">
                  <c:v>100</c:v>
                </c:pt>
                <c:pt idx="911">
                  <c:v>100</c:v>
                </c:pt>
                <c:pt idx="912">
                  <c:v>100</c:v>
                </c:pt>
                <c:pt idx="913">
                  <c:v>100</c:v>
                </c:pt>
                <c:pt idx="914">
                  <c:v>100</c:v>
                </c:pt>
                <c:pt idx="915">
                  <c:v>100</c:v>
                </c:pt>
                <c:pt idx="916">
                  <c:v>100</c:v>
                </c:pt>
                <c:pt idx="917">
                  <c:v>100</c:v>
                </c:pt>
                <c:pt idx="918">
                  <c:v>100</c:v>
                </c:pt>
                <c:pt idx="919">
                  <c:v>100</c:v>
                </c:pt>
                <c:pt idx="920">
                  <c:v>100</c:v>
                </c:pt>
                <c:pt idx="921">
                  <c:v>100</c:v>
                </c:pt>
                <c:pt idx="922">
                  <c:v>100</c:v>
                </c:pt>
                <c:pt idx="923">
                  <c:v>100</c:v>
                </c:pt>
                <c:pt idx="924">
                  <c:v>100</c:v>
                </c:pt>
                <c:pt idx="925">
                  <c:v>100</c:v>
                </c:pt>
                <c:pt idx="926">
                  <c:v>100</c:v>
                </c:pt>
                <c:pt idx="927">
                  <c:v>100</c:v>
                </c:pt>
                <c:pt idx="928">
                  <c:v>100</c:v>
                </c:pt>
                <c:pt idx="929">
                  <c:v>100</c:v>
                </c:pt>
                <c:pt idx="930">
                  <c:v>100</c:v>
                </c:pt>
                <c:pt idx="931">
                  <c:v>100</c:v>
                </c:pt>
                <c:pt idx="932">
                  <c:v>100</c:v>
                </c:pt>
                <c:pt idx="933">
                  <c:v>100</c:v>
                </c:pt>
                <c:pt idx="934">
                  <c:v>100</c:v>
                </c:pt>
                <c:pt idx="935">
                  <c:v>100</c:v>
                </c:pt>
                <c:pt idx="936">
                  <c:v>100</c:v>
                </c:pt>
                <c:pt idx="937">
                  <c:v>100</c:v>
                </c:pt>
                <c:pt idx="938">
                  <c:v>100</c:v>
                </c:pt>
                <c:pt idx="939">
                  <c:v>100</c:v>
                </c:pt>
                <c:pt idx="940">
                  <c:v>100</c:v>
                </c:pt>
                <c:pt idx="941">
                  <c:v>100</c:v>
                </c:pt>
                <c:pt idx="942">
                  <c:v>100</c:v>
                </c:pt>
                <c:pt idx="943">
                  <c:v>100</c:v>
                </c:pt>
                <c:pt idx="944">
                  <c:v>100</c:v>
                </c:pt>
                <c:pt idx="945">
                  <c:v>100</c:v>
                </c:pt>
                <c:pt idx="946">
                  <c:v>100</c:v>
                </c:pt>
                <c:pt idx="947">
                  <c:v>100</c:v>
                </c:pt>
                <c:pt idx="948">
                  <c:v>100</c:v>
                </c:pt>
                <c:pt idx="949">
                  <c:v>100</c:v>
                </c:pt>
                <c:pt idx="950">
                  <c:v>100</c:v>
                </c:pt>
                <c:pt idx="951">
                  <c:v>100</c:v>
                </c:pt>
                <c:pt idx="952">
                  <c:v>100</c:v>
                </c:pt>
                <c:pt idx="953">
                  <c:v>100</c:v>
                </c:pt>
                <c:pt idx="954">
                  <c:v>100</c:v>
                </c:pt>
                <c:pt idx="955">
                  <c:v>100</c:v>
                </c:pt>
                <c:pt idx="956">
                  <c:v>100</c:v>
                </c:pt>
                <c:pt idx="957">
                  <c:v>100</c:v>
                </c:pt>
                <c:pt idx="958">
                  <c:v>100</c:v>
                </c:pt>
                <c:pt idx="959">
                  <c:v>100</c:v>
                </c:pt>
                <c:pt idx="960">
                  <c:v>100</c:v>
                </c:pt>
                <c:pt idx="961">
                  <c:v>100</c:v>
                </c:pt>
                <c:pt idx="962">
                  <c:v>100</c:v>
                </c:pt>
                <c:pt idx="963">
                  <c:v>100</c:v>
                </c:pt>
                <c:pt idx="964">
                  <c:v>100</c:v>
                </c:pt>
                <c:pt idx="965">
                  <c:v>100</c:v>
                </c:pt>
                <c:pt idx="966">
                  <c:v>100</c:v>
                </c:pt>
                <c:pt idx="967">
                  <c:v>100</c:v>
                </c:pt>
                <c:pt idx="968">
                  <c:v>100</c:v>
                </c:pt>
                <c:pt idx="969">
                  <c:v>100</c:v>
                </c:pt>
                <c:pt idx="970">
                  <c:v>100</c:v>
                </c:pt>
                <c:pt idx="971">
                  <c:v>100</c:v>
                </c:pt>
                <c:pt idx="972">
                  <c:v>100</c:v>
                </c:pt>
                <c:pt idx="973">
                  <c:v>100</c:v>
                </c:pt>
                <c:pt idx="974">
                  <c:v>100</c:v>
                </c:pt>
                <c:pt idx="975">
                  <c:v>100</c:v>
                </c:pt>
                <c:pt idx="976">
                  <c:v>100</c:v>
                </c:pt>
                <c:pt idx="977">
                  <c:v>100</c:v>
                </c:pt>
                <c:pt idx="978">
                  <c:v>100</c:v>
                </c:pt>
                <c:pt idx="979">
                  <c:v>100</c:v>
                </c:pt>
                <c:pt idx="980">
                  <c:v>100</c:v>
                </c:pt>
                <c:pt idx="981">
                  <c:v>100</c:v>
                </c:pt>
                <c:pt idx="982">
                  <c:v>100</c:v>
                </c:pt>
                <c:pt idx="983">
                  <c:v>100</c:v>
                </c:pt>
                <c:pt idx="984">
                  <c:v>100</c:v>
                </c:pt>
                <c:pt idx="985">
                  <c:v>100</c:v>
                </c:pt>
                <c:pt idx="986">
                  <c:v>100</c:v>
                </c:pt>
                <c:pt idx="987">
                  <c:v>100</c:v>
                </c:pt>
                <c:pt idx="988">
                  <c:v>100</c:v>
                </c:pt>
                <c:pt idx="989">
                  <c:v>100</c:v>
                </c:pt>
                <c:pt idx="990">
                  <c:v>100</c:v>
                </c:pt>
                <c:pt idx="991">
                  <c:v>100</c:v>
                </c:pt>
                <c:pt idx="992">
                  <c:v>100</c:v>
                </c:pt>
                <c:pt idx="993">
                  <c:v>100</c:v>
                </c:pt>
                <c:pt idx="994">
                  <c:v>100</c:v>
                </c:pt>
                <c:pt idx="995">
                  <c:v>100</c:v>
                </c:pt>
                <c:pt idx="996">
                  <c:v>100</c:v>
                </c:pt>
                <c:pt idx="997">
                  <c:v>100</c:v>
                </c:pt>
                <c:pt idx="998">
                  <c:v>100</c:v>
                </c:pt>
                <c:pt idx="999">
                  <c:v>100</c:v>
                </c:pt>
                <c:pt idx="1000">
                  <c:v>100</c:v>
                </c:pt>
                <c:pt idx="1001">
                  <c:v>100</c:v>
                </c:pt>
                <c:pt idx="1002">
                  <c:v>100</c:v>
                </c:pt>
                <c:pt idx="1003">
                  <c:v>100</c:v>
                </c:pt>
                <c:pt idx="1004">
                  <c:v>100</c:v>
                </c:pt>
                <c:pt idx="1005">
                  <c:v>100</c:v>
                </c:pt>
                <c:pt idx="1006">
                  <c:v>100</c:v>
                </c:pt>
                <c:pt idx="1007">
                  <c:v>100</c:v>
                </c:pt>
                <c:pt idx="1008">
                  <c:v>100</c:v>
                </c:pt>
                <c:pt idx="1009">
                  <c:v>100</c:v>
                </c:pt>
                <c:pt idx="1010">
                  <c:v>100</c:v>
                </c:pt>
                <c:pt idx="1011">
                  <c:v>100</c:v>
                </c:pt>
                <c:pt idx="1012">
                  <c:v>100</c:v>
                </c:pt>
                <c:pt idx="1013">
                  <c:v>100</c:v>
                </c:pt>
                <c:pt idx="1014">
                  <c:v>100</c:v>
                </c:pt>
                <c:pt idx="1015">
                  <c:v>100</c:v>
                </c:pt>
                <c:pt idx="1016">
                  <c:v>100</c:v>
                </c:pt>
                <c:pt idx="1017">
                  <c:v>100</c:v>
                </c:pt>
                <c:pt idx="1018">
                  <c:v>100</c:v>
                </c:pt>
                <c:pt idx="1019">
                  <c:v>100</c:v>
                </c:pt>
                <c:pt idx="1020">
                  <c:v>100</c:v>
                </c:pt>
                <c:pt idx="1021">
                  <c:v>100</c:v>
                </c:pt>
                <c:pt idx="1022">
                  <c:v>100</c:v>
                </c:pt>
                <c:pt idx="1023">
                  <c:v>100</c:v>
                </c:pt>
                <c:pt idx="1024">
                  <c:v>100</c:v>
                </c:pt>
                <c:pt idx="1025">
                  <c:v>100</c:v>
                </c:pt>
                <c:pt idx="1026">
                  <c:v>100</c:v>
                </c:pt>
                <c:pt idx="1027">
                  <c:v>100</c:v>
                </c:pt>
                <c:pt idx="1028">
                  <c:v>100</c:v>
                </c:pt>
                <c:pt idx="1029">
                  <c:v>100</c:v>
                </c:pt>
                <c:pt idx="1030">
                  <c:v>100</c:v>
                </c:pt>
                <c:pt idx="1031">
                  <c:v>100</c:v>
                </c:pt>
                <c:pt idx="1032">
                  <c:v>100</c:v>
                </c:pt>
                <c:pt idx="1033">
                  <c:v>100</c:v>
                </c:pt>
                <c:pt idx="1034">
                  <c:v>100</c:v>
                </c:pt>
                <c:pt idx="1035">
                  <c:v>100</c:v>
                </c:pt>
                <c:pt idx="1036">
                  <c:v>100</c:v>
                </c:pt>
                <c:pt idx="1037">
                  <c:v>100</c:v>
                </c:pt>
                <c:pt idx="1038">
                  <c:v>100</c:v>
                </c:pt>
                <c:pt idx="1039">
                  <c:v>100</c:v>
                </c:pt>
                <c:pt idx="1040">
                  <c:v>100</c:v>
                </c:pt>
                <c:pt idx="1041">
                  <c:v>100</c:v>
                </c:pt>
                <c:pt idx="1042">
                  <c:v>100</c:v>
                </c:pt>
                <c:pt idx="1043">
                  <c:v>100</c:v>
                </c:pt>
                <c:pt idx="1044">
                  <c:v>100</c:v>
                </c:pt>
                <c:pt idx="1045">
                  <c:v>100</c:v>
                </c:pt>
                <c:pt idx="1046">
                  <c:v>100</c:v>
                </c:pt>
                <c:pt idx="1047">
                  <c:v>100</c:v>
                </c:pt>
                <c:pt idx="1048">
                  <c:v>100</c:v>
                </c:pt>
                <c:pt idx="1049">
                  <c:v>100</c:v>
                </c:pt>
                <c:pt idx="1050">
                  <c:v>100</c:v>
                </c:pt>
                <c:pt idx="1051">
                  <c:v>100</c:v>
                </c:pt>
                <c:pt idx="1052">
                  <c:v>100</c:v>
                </c:pt>
                <c:pt idx="1053">
                  <c:v>100</c:v>
                </c:pt>
                <c:pt idx="1054">
                  <c:v>100</c:v>
                </c:pt>
                <c:pt idx="1055">
                  <c:v>100</c:v>
                </c:pt>
                <c:pt idx="1056">
                  <c:v>100</c:v>
                </c:pt>
                <c:pt idx="1057">
                  <c:v>100</c:v>
                </c:pt>
                <c:pt idx="1058">
                  <c:v>100</c:v>
                </c:pt>
                <c:pt idx="1059">
                  <c:v>100</c:v>
                </c:pt>
                <c:pt idx="1060">
                  <c:v>100</c:v>
                </c:pt>
                <c:pt idx="1061">
                  <c:v>100</c:v>
                </c:pt>
                <c:pt idx="1062">
                  <c:v>100</c:v>
                </c:pt>
                <c:pt idx="1063">
                  <c:v>100</c:v>
                </c:pt>
                <c:pt idx="1064">
                  <c:v>100</c:v>
                </c:pt>
                <c:pt idx="1065">
                  <c:v>100</c:v>
                </c:pt>
                <c:pt idx="1066">
                  <c:v>100</c:v>
                </c:pt>
                <c:pt idx="1067">
                  <c:v>100</c:v>
                </c:pt>
                <c:pt idx="1068">
                  <c:v>100</c:v>
                </c:pt>
                <c:pt idx="1069">
                  <c:v>100</c:v>
                </c:pt>
                <c:pt idx="1070">
                  <c:v>100</c:v>
                </c:pt>
                <c:pt idx="1071">
                  <c:v>100</c:v>
                </c:pt>
                <c:pt idx="1072">
                  <c:v>100</c:v>
                </c:pt>
                <c:pt idx="1073">
                  <c:v>100</c:v>
                </c:pt>
                <c:pt idx="1074">
                  <c:v>100</c:v>
                </c:pt>
                <c:pt idx="1075">
                  <c:v>100</c:v>
                </c:pt>
                <c:pt idx="1076">
                  <c:v>100</c:v>
                </c:pt>
                <c:pt idx="1077">
                  <c:v>100</c:v>
                </c:pt>
                <c:pt idx="1078">
                  <c:v>100</c:v>
                </c:pt>
                <c:pt idx="1079">
                  <c:v>100</c:v>
                </c:pt>
                <c:pt idx="1080">
                  <c:v>100</c:v>
                </c:pt>
                <c:pt idx="1081">
                  <c:v>100</c:v>
                </c:pt>
                <c:pt idx="1082">
                  <c:v>100</c:v>
                </c:pt>
                <c:pt idx="1083">
                  <c:v>100</c:v>
                </c:pt>
                <c:pt idx="1084">
                  <c:v>100</c:v>
                </c:pt>
                <c:pt idx="1085">
                  <c:v>100</c:v>
                </c:pt>
                <c:pt idx="1086">
                  <c:v>100</c:v>
                </c:pt>
                <c:pt idx="1087">
                  <c:v>100</c:v>
                </c:pt>
                <c:pt idx="1088">
                  <c:v>100</c:v>
                </c:pt>
                <c:pt idx="1089">
                  <c:v>100</c:v>
                </c:pt>
                <c:pt idx="1090">
                  <c:v>100</c:v>
                </c:pt>
                <c:pt idx="1091">
                  <c:v>100</c:v>
                </c:pt>
                <c:pt idx="1092">
                  <c:v>100</c:v>
                </c:pt>
                <c:pt idx="1093">
                  <c:v>100</c:v>
                </c:pt>
                <c:pt idx="1094">
                  <c:v>100</c:v>
                </c:pt>
                <c:pt idx="1095">
                  <c:v>100</c:v>
                </c:pt>
                <c:pt idx="1096">
                  <c:v>100</c:v>
                </c:pt>
                <c:pt idx="1097">
                  <c:v>100</c:v>
                </c:pt>
                <c:pt idx="1098">
                  <c:v>100</c:v>
                </c:pt>
                <c:pt idx="1099">
                  <c:v>100</c:v>
                </c:pt>
                <c:pt idx="1100">
                  <c:v>100</c:v>
                </c:pt>
                <c:pt idx="1101">
                  <c:v>100</c:v>
                </c:pt>
                <c:pt idx="1102">
                  <c:v>100</c:v>
                </c:pt>
                <c:pt idx="1103">
                  <c:v>100</c:v>
                </c:pt>
                <c:pt idx="1104">
                  <c:v>100</c:v>
                </c:pt>
                <c:pt idx="1105">
                  <c:v>100</c:v>
                </c:pt>
                <c:pt idx="1106">
                  <c:v>100</c:v>
                </c:pt>
                <c:pt idx="1107">
                  <c:v>100</c:v>
                </c:pt>
                <c:pt idx="1108">
                  <c:v>100</c:v>
                </c:pt>
                <c:pt idx="1109">
                  <c:v>100</c:v>
                </c:pt>
                <c:pt idx="1110">
                  <c:v>100</c:v>
                </c:pt>
                <c:pt idx="1111">
                  <c:v>100</c:v>
                </c:pt>
                <c:pt idx="1112">
                  <c:v>100</c:v>
                </c:pt>
                <c:pt idx="1113">
                  <c:v>100</c:v>
                </c:pt>
                <c:pt idx="1114">
                  <c:v>100</c:v>
                </c:pt>
                <c:pt idx="1115">
                  <c:v>100</c:v>
                </c:pt>
                <c:pt idx="1116">
                  <c:v>100</c:v>
                </c:pt>
                <c:pt idx="1117">
                  <c:v>100</c:v>
                </c:pt>
                <c:pt idx="1118">
                  <c:v>100</c:v>
                </c:pt>
                <c:pt idx="1119">
                  <c:v>100</c:v>
                </c:pt>
                <c:pt idx="1120">
                  <c:v>100</c:v>
                </c:pt>
                <c:pt idx="1121">
                  <c:v>100</c:v>
                </c:pt>
                <c:pt idx="1122">
                  <c:v>100</c:v>
                </c:pt>
                <c:pt idx="1123">
                  <c:v>100</c:v>
                </c:pt>
                <c:pt idx="1124">
                  <c:v>100</c:v>
                </c:pt>
                <c:pt idx="1125">
                  <c:v>100</c:v>
                </c:pt>
                <c:pt idx="1126">
                  <c:v>100</c:v>
                </c:pt>
                <c:pt idx="1127">
                  <c:v>100</c:v>
                </c:pt>
                <c:pt idx="1128">
                  <c:v>100</c:v>
                </c:pt>
                <c:pt idx="1129">
                  <c:v>100</c:v>
                </c:pt>
                <c:pt idx="1130">
                  <c:v>100</c:v>
                </c:pt>
                <c:pt idx="1131">
                  <c:v>100</c:v>
                </c:pt>
                <c:pt idx="1132">
                  <c:v>100</c:v>
                </c:pt>
                <c:pt idx="1133">
                  <c:v>100</c:v>
                </c:pt>
                <c:pt idx="1134">
                  <c:v>100</c:v>
                </c:pt>
                <c:pt idx="1135">
                  <c:v>100</c:v>
                </c:pt>
                <c:pt idx="1136">
                  <c:v>100</c:v>
                </c:pt>
                <c:pt idx="1137">
                  <c:v>100</c:v>
                </c:pt>
                <c:pt idx="1138">
                  <c:v>100</c:v>
                </c:pt>
                <c:pt idx="1139">
                  <c:v>100</c:v>
                </c:pt>
                <c:pt idx="1140">
                  <c:v>100</c:v>
                </c:pt>
                <c:pt idx="1141">
                  <c:v>100</c:v>
                </c:pt>
                <c:pt idx="1142">
                  <c:v>100</c:v>
                </c:pt>
                <c:pt idx="1143">
                  <c:v>100</c:v>
                </c:pt>
                <c:pt idx="1144">
                  <c:v>100</c:v>
                </c:pt>
                <c:pt idx="1145">
                  <c:v>100</c:v>
                </c:pt>
                <c:pt idx="1146">
                  <c:v>100</c:v>
                </c:pt>
                <c:pt idx="1147">
                  <c:v>100</c:v>
                </c:pt>
                <c:pt idx="1148">
                  <c:v>100</c:v>
                </c:pt>
                <c:pt idx="1149">
                  <c:v>100</c:v>
                </c:pt>
                <c:pt idx="1150">
                  <c:v>100</c:v>
                </c:pt>
                <c:pt idx="1151">
                  <c:v>100</c:v>
                </c:pt>
                <c:pt idx="1152">
                  <c:v>100</c:v>
                </c:pt>
                <c:pt idx="1153">
                  <c:v>100</c:v>
                </c:pt>
                <c:pt idx="1154">
                  <c:v>100</c:v>
                </c:pt>
                <c:pt idx="1155">
                  <c:v>100</c:v>
                </c:pt>
                <c:pt idx="1156">
                  <c:v>100</c:v>
                </c:pt>
                <c:pt idx="1157">
                  <c:v>100</c:v>
                </c:pt>
                <c:pt idx="1158">
                  <c:v>100</c:v>
                </c:pt>
                <c:pt idx="1159">
                  <c:v>100</c:v>
                </c:pt>
                <c:pt idx="1160">
                  <c:v>100</c:v>
                </c:pt>
                <c:pt idx="1161">
                  <c:v>100</c:v>
                </c:pt>
                <c:pt idx="1162">
                  <c:v>100</c:v>
                </c:pt>
                <c:pt idx="1163">
                  <c:v>100</c:v>
                </c:pt>
                <c:pt idx="1164">
                  <c:v>100</c:v>
                </c:pt>
                <c:pt idx="1165">
                  <c:v>100</c:v>
                </c:pt>
                <c:pt idx="1166">
                  <c:v>100</c:v>
                </c:pt>
                <c:pt idx="1167">
                  <c:v>100</c:v>
                </c:pt>
                <c:pt idx="1168">
                  <c:v>100</c:v>
                </c:pt>
                <c:pt idx="1169">
                  <c:v>100</c:v>
                </c:pt>
                <c:pt idx="1170">
                  <c:v>100</c:v>
                </c:pt>
                <c:pt idx="1171">
                  <c:v>100</c:v>
                </c:pt>
                <c:pt idx="1172">
                  <c:v>100</c:v>
                </c:pt>
                <c:pt idx="1173">
                  <c:v>100</c:v>
                </c:pt>
                <c:pt idx="1174">
                  <c:v>100</c:v>
                </c:pt>
                <c:pt idx="1175">
                  <c:v>100</c:v>
                </c:pt>
                <c:pt idx="1176">
                  <c:v>100</c:v>
                </c:pt>
                <c:pt idx="1177">
                  <c:v>100</c:v>
                </c:pt>
                <c:pt idx="1178">
                  <c:v>100</c:v>
                </c:pt>
                <c:pt idx="1179">
                  <c:v>100</c:v>
                </c:pt>
                <c:pt idx="1180">
                  <c:v>0</c:v>
                </c:pt>
                <c:pt idx="1181">
                  <c:v>0</c:v>
                </c:pt>
                <c:pt idx="1182">
                  <c:v>0</c:v>
                </c:pt>
                <c:pt idx="1183">
                  <c:v>0</c:v>
                </c:pt>
                <c:pt idx="1184">
                  <c:v>0</c:v>
                </c:pt>
                <c:pt idx="1185">
                  <c:v>0</c:v>
                </c:pt>
                <c:pt idx="1186">
                  <c:v>0</c:v>
                </c:pt>
                <c:pt idx="1187">
                  <c:v>0</c:v>
                </c:pt>
                <c:pt idx="1188">
                  <c:v>0</c:v>
                </c:pt>
                <c:pt idx="1189">
                  <c:v>0</c:v>
                </c:pt>
                <c:pt idx="1190">
                  <c:v>0</c:v>
                </c:pt>
                <c:pt idx="1191">
                  <c:v>0</c:v>
                </c:pt>
                <c:pt idx="1192">
                  <c:v>0</c:v>
                </c:pt>
                <c:pt idx="1193">
                  <c:v>0</c:v>
                </c:pt>
                <c:pt idx="1194">
                  <c:v>0</c:v>
                </c:pt>
                <c:pt idx="1195">
                  <c:v>0</c:v>
                </c:pt>
                <c:pt idx="1196">
                  <c:v>0</c:v>
                </c:pt>
                <c:pt idx="1197">
                  <c:v>0</c:v>
                </c:pt>
                <c:pt idx="1198">
                  <c:v>0</c:v>
                </c:pt>
                <c:pt idx="1199">
                  <c:v>0</c:v>
                </c:pt>
                <c:pt idx="1200">
                  <c:v>0</c:v>
                </c:pt>
                <c:pt idx="1201">
                  <c:v>0</c:v>
                </c:pt>
                <c:pt idx="1202">
                  <c:v>0</c:v>
                </c:pt>
                <c:pt idx="1203">
                  <c:v>0</c:v>
                </c:pt>
                <c:pt idx="1204">
                  <c:v>0</c:v>
                </c:pt>
                <c:pt idx="1205">
                  <c:v>0</c:v>
                </c:pt>
                <c:pt idx="1206">
                  <c:v>0</c:v>
                </c:pt>
                <c:pt idx="1207">
                  <c:v>0</c:v>
                </c:pt>
                <c:pt idx="1208">
                  <c:v>0</c:v>
                </c:pt>
                <c:pt idx="1209">
                  <c:v>0</c:v>
                </c:pt>
                <c:pt idx="1210">
                  <c:v>0</c:v>
                </c:pt>
                <c:pt idx="1211">
                  <c:v>0</c:v>
                </c:pt>
                <c:pt idx="1212">
                  <c:v>0</c:v>
                </c:pt>
                <c:pt idx="1213">
                  <c:v>0</c:v>
                </c:pt>
                <c:pt idx="1214">
                  <c:v>0</c:v>
                </c:pt>
                <c:pt idx="1215">
                  <c:v>0</c:v>
                </c:pt>
                <c:pt idx="1216">
                  <c:v>0</c:v>
                </c:pt>
                <c:pt idx="1217">
                  <c:v>0</c:v>
                </c:pt>
                <c:pt idx="1218">
                  <c:v>0</c:v>
                </c:pt>
                <c:pt idx="1219">
                  <c:v>0</c:v>
                </c:pt>
                <c:pt idx="1220">
                  <c:v>0</c:v>
                </c:pt>
                <c:pt idx="1221">
                  <c:v>0</c:v>
                </c:pt>
                <c:pt idx="1222">
                  <c:v>0</c:v>
                </c:pt>
                <c:pt idx="1223">
                  <c:v>0</c:v>
                </c:pt>
                <c:pt idx="1224">
                  <c:v>0</c:v>
                </c:pt>
                <c:pt idx="1225">
                  <c:v>0</c:v>
                </c:pt>
                <c:pt idx="1226">
                  <c:v>0</c:v>
                </c:pt>
                <c:pt idx="1227">
                  <c:v>0</c:v>
                </c:pt>
                <c:pt idx="1228">
                  <c:v>0</c:v>
                </c:pt>
                <c:pt idx="1229">
                  <c:v>0</c:v>
                </c:pt>
                <c:pt idx="1230">
                  <c:v>0</c:v>
                </c:pt>
                <c:pt idx="1231">
                  <c:v>0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0</c:v>
                </c:pt>
                <c:pt idx="1246">
                  <c:v>0</c:v>
                </c:pt>
                <c:pt idx="1247">
                  <c:v>0</c:v>
                </c:pt>
                <c:pt idx="1248">
                  <c:v>0</c:v>
                </c:pt>
                <c:pt idx="1249">
                  <c:v>0</c:v>
                </c:pt>
                <c:pt idx="1250">
                  <c:v>0</c:v>
                </c:pt>
                <c:pt idx="1251">
                  <c:v>0</c:v>
                </c:pt>
                <c:pt idx="1252">
                  <c:v>0</c:v>
                </c:pt>
                <c:pt idx="1253">
                  <c:v>0</c:v>
                </c:pt>
                <c:pt idx="1254">
                  <c:v>0</c:v>
                </c:pt>
                <c:pt idx="1255">
                  <c:v>0</c:v>
                </c:pt>
                <c:pt idx="1256">
                  <c:v>0</c:v>
                </c:pt>
                <c:pt idx="1257">
                  <c:v>0</c:v>
                </c:pt>
                <c:pt idx="1258">
                  <c:v>0</c:v>
                </c:pt>
                <c:pt idx="1259">
                  <c:v>0</c:v>
                </c:pt>
                <c:pt idx="1260">
                  <c:v>0</c:v>
                </c:pt>
                <c:pt idx="1261">
                  <c:v>0</c:v>
                </c:pt>
                <c:pt idx="1262">
                  <c:v>0</c:v>
                </c:pt>
                <c:pt idx="1263">
                  <c:v>0</c:v>
                </c:pt>
                <c:pt idx="1264">
                  <c:v>0</c:v>
                </c:pt>
                <c:pt idx="1265">
                  <c:v>0</c:v>
                </c:pt>
                <c:pt idx="1266">
                  <c:v>0</c:v>
                </c:pt>
                <c:pt idx="1267">
                  <c:v>0</c:v>
                </c:pt>
                <c:pt idx="1268">
                  <c:v>0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0</c:v>
                </c:pt>
                <c:pt idx="1273">
                  <c:v>0</c:v>
                </c:pt>
                <c:pt idx="1274">
                  <c:v>0</c:v>
                </c:pt>
                <c:pt idx="1275">
                  <c:v>0</c:v>
                </c:pt>
                <c:pt idx="1276">
                  <c:v>0</c:v>
                </c:pt>
                <c:pt idx="1277">
                  <c:v>0</c:v>
                </c:pt>
                <c:pt idx="1278">
                  <c:v>0</c:v>
                </c:pt>
                <c:pt idx="1279">
                  <c:v>0</c:v>
                </c:pt>
                <c:pt idx="1280">
                  <c:v>0</c:v>
                </c:pt>
                <c:pt idx="1281">
                  <c:v>0</c:v>
                </c:pt>
                <c:pt idx="1282">
                  <c:v>0</c:v>
                </c:pt>
                <c:pt idx="1283">
                  <c:v>0</c:v>
                </c:pt>
                <c:pt idx="1284">
                  <c:v>0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0</c:v>
                </c:pt>
                <c:pt idx="1293">
                  <c:v>0</c:v>
                </c:pt>
                <c:pt idx="1294">
                  <c:v>0</c:v>
                </c:pt>
                <c:pt idx="1295">
                  <c:v>0</c:v>
                </c:pt>
                <c:pt idx="1296">
                  <c:v>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0</c:v>
                </c:pt>
                <c:pt idx="1309">
                  <c:v>0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0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100</c:v>
                </c:pt>
                <c:pt idx="1332">
                  <c:v>100</c:v>
                </c:pt>
                <c:pt idx="1333">
                  <c:v>100</c:v>
                </c:pt>
                <c:pt idx="1334">
                  <c:v>100</c:v>
                </c:pt>
                <c:pt idx="1335">
                  <c:v>100</c:v>
                </c:pt>
                <c:pt idx="1336">
                  <c:v>100</c:v>
                </c:pt>
                <c:pt idx="1337">
                  <c:v>100</c:v>
                </c:pt>
                <c:pt idx="1338">
                  <c:v>100</c:v>
                </c:pt>
                <c:pt idx="1339">
                  <c:v>100</c:v>
                </c:pt>
                <c:pt idx="1340">
                  <c:v>100</c:v>
                </c:pt>
                <c:pt idx="1341">
                  <c:v>100</c:v>
                </c:pt>
                <c:pt idx="1342">
                  <c:v>100</c:v>
                </c:pt>
                <c:pt idx="1343">
                  <c:v>100</c:v>
                </c:pt>
                <c:pt idx="1344">
                  <c:v>100</c:v>
                </c:pt>
                <c:pt idx="1345">
                  <c:v>100</c:v>
                </c:pt>
                <c:pt idx="1346">
                  <c:v>100</c:v>
                </c:pt>
                <c:pt idx="1347">
                  <c:v>100</c:v>
                </c:pt>
                <c:pt idx="1348">
                  <c:v>100</c:v>
                </c:pt>
                <c:pt idx="1349">
                  <c:v>100</c:v>
                </c:pt>
                <c:pt idx="1350">
                  <c:v>100</c:v>
                </c:pt>
                <c:pt idx="1351">
                  <c:v>100</c:v>
                </c:pt>
                <c:pt idx="1352">
                  <c:v>100</c:v>
                </c:pt>
                <c:pt idx="1353">
                  <c:v>100</c:v>
                </c:pt>
                <c:pt idx="1354">
                  <c:v>100</c:v>
                </c:pt>
                <c:pt idx="1355">
                  <c:v>100</c:v>
                </c:pt>
                <c:pt idx="1356">
                  <c:v>100</c:v>
                </c:pt>
                <c:pt idx="1357">
                  <c:v>100</c:v>
                </c:pt>
                <c:pt idx="1358">
                  <c:v>100</c:v>
                </c:pt>
                <c:pt idx="1359">
                  <c:v>100</c:v>
                </c:pt>
                <c:pt idx="1360">
                  <c:v>100</c:v>
                </c:pt>
                <c:pt idx="1361">
                  <c:v>100</c:v>
                </c:pt>
                <c:pt idx="1362">
                  <c:v>100</c:v>
                </c:pt>
                <c:pt idx="1363">
                  <c:v>100</c:v>
                </c:pt>
                <c:pt idx="1364">
                  <c:v>100</c:v>
                </c:pt>
                <c:pt idx="1365">
                  <c:v>100</c:v>
                </c:pt>
                <c:pt idx="1366">
                  <c:v>100</c:v>
                </c:pt>
                <c:pt idx="1367">
                  <c:v>100</c:v>
                </c:pt>
                <c:pt idx="1368">
                  <c:v>0</c:v>
                </c:pt>
                <c:pt idx="1369">
                  <c:v>0</c:v>
                </c:pt>
                <c:pt idx="1370">
                  <c:v>0</c:v>
                </c:pt>
                <c:pt idx="1371">
                  <c:v>0</c:v>
                </c:pt>
                <c:pt idx="1372">
                  <c:v>0</c:v>
                </c:pt>
                <c:pt idx="1373">
                  <c:v>0</c:v>
                </c:pt>
                <c:pt idx="1374">
                  <c:v>0</c:v>
                </c:pt>
                <c:pt idx="1375">
                  <c:v>0</c:v>
                </c:pt>
                <c:pt idx="1376">
                  <c:v>0</c:v>
                </c:pt>
                <c:pt idx="1377">
                  <c:v>0</c:v>
                </c:pt>
                <c:pt idx="1378">
                  <c:v>0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0</c:v>
                </c:pt>
                <c:pt idx="1383">
                  <c:v>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0</c:v>
                </c:pt>
                <c:pt idx="1389">
                  <c:v>0</c:v>
                </c:pt>
                <c:pt idx="1390">
                  <c:v>0</c:v>
                </c:pt>
                <c:pt idx="1391">
                  <c:v>0</c:v>
                </c:pt>
                <c:pt idx="1392">
                  <c:v>0</c:v>
                </c:pt>
                <c:pt idx="1393">
                  <c:v>0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0</c:v>
                </c:pt>
                <c:pt idx="1401">
                  <c:v>0</c:v>
                </c:pt>
                <c:pt idx="1402">
                  <c:v>0</c:v>
                </c:pt>
                <c:pt idx="1403">
                  <c:v>0</c:v>
                </c:pt>
                <c:pt idx="1404">
                  <c:v>0</c:v>
                </c:pt>
                <c:pt idx="1405">
                  <c:v>0</c:v>
                </c:pt>
                <c:pt idx="1406">
                  <c:v>0</c:v>
                </c:pt>
                <c:pt idx="1407">
                  <c:v>0</c:v>
                </c:pt>
                <c:pt idx="1408">
                  <c:v>0</c:v>
                </c:pt>
                <c:pt idx="1409">
                  <c:v>0</c:v>
                </c:pt>
                <c:pt idx="1410">
                  <c:v>0</c:v>
                </c:pt>
                <c:pt idx="1411">
                  <c:v>0</c:v>
                </c:pt>
                <c:pt idx="1412">
                  <c:v>0</c:v>
                </c:pt>
                <c:pt idx="1413">
                  <c:v>0</c:v>
                </c:pt>
                <c:pt idx="1414">
                  <c:v>0</c:v>
                </c:pt>
                <c:pt idx="1415">
                  <c:v>0</c:v>
                </c:pt>
                <c:pt idx="1416">
                  <c:v>0</c:v>
                </c:pt>
                <c:pt idx="1417">
                  <c:v>0</c:v>
                </c:pt>
                <c:pt idx="1418">
                  <c:v>0</c:v>
                </c:pt>
                <c:pt idx="1419">
                  <c:v>0</c:v>
                </c:pt>
                <c:pt idx="1420">
                  <c:v>0</c:v>
                </c:pt>
                <c:pt idx="1421">
                  <c:v>0</c:v>
                </c:pt>
                <c:pt idx="1422">
                  <c:v>0</c:v>
                </c:pt>
                <c:pt idx="1423">
                  <c:v>0</c:v>
                </c:pt>
                <c:pt idx="1424">
                  <c:v>0</c:v>
                </c:pt>
                <c:pt idx="1425">
                  <c:v>0</c:v>
                </c:pt>
                <c:pt idx="1426">
                  <c:v>0</c:v>
                </c:pt>
                <c:pt idx="1427">
                  <c:v>0</c:v>
                </c:pt>
                <c:pt idx="1428">
                  <c:v>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0</c:v>
                </c:pt>
                <c:pt idx="1460">
                  <c:v>0</c:v>
                </c:pt>
                <c:pt idx="1461">
                  <c:v>0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0</c:v>
                </c:pt>
                <c:pt idx="1467">
                  <c:v>0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0</c:v>
                </c:pt>
                <c:pt idx="1475">
                  <c:v>0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0</c:v>
                </c:pt>
                <c:pt idx="1497">
                  <c:v>0</c:v>
                </c:pt>
                <c:pt idx="1498">
                  <c:v>0</c:v>
                </c:pt>
                <c:pt idx="1499">
                  <c:v>0</c:v>
                </c:pt>
                <c:pt idx="1500">
                  <c:v>0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0</c:v>
                </c:pt>
                <c:pt idx="1512">
                  <c:v>0</c:v>
                </c:pt>
                <c:pt idx="1513">
                  <c:v>0</c:v>
                </c:pt>
                <c:pt idx="1514">
                  <c:v>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0</c:v>
                </c:pt>
                <c:pt idx="1520">
                  <c:v>0</c:v>
                </c:pt>
                <c:pt idx="1521">
                  <c:v>0</c:v>
                </c:pt>
                <c:pt idx="1522">
                  <c:v>0</c:v>
                </c:pt>
                <c:pt idx="1523">
                  <c:v>0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0</c:v>
                </c:pt>
                <c:pt idx="1529">
                  <c:v>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0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0</c:v>
                </c:pt>
                <c:pt idx="1552">
                  <c:v>0</c:v>
                </c:pt>
                <c:pt idx="1553">
                  <c:v>0</c:v>
                </c:pt>
                <c:pt idx="1554">
                  <c:v>0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0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0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0</c:v>
                </c:pt>
                <c:pt idx="1575">
                  <c:v>0</c:v>
                </c:pt>
                <c:pt idx="1576">
                  <c:v>0</c:v>
                </c:pt>
                <c:pt idx="1577">
                  <c:v>0</c:v>
                </c:pt>
                <c:pt idx="1578">
                  <c:v>0</c:v>
                </c:pt>
                <c:pt idx="1579">
                  <c:v>0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0</c:v>
                </c:pt>
                <c:pt idx="1585">
                  <c:v>0</c:v>
                </c:pt>
              </c:numCache>
            </c:numRef>
          </c:val>
        </c:ser>
        <c:ser>
          <c:idx val="1"/>
          <c:order val="1"/>
          <c:spPr>
            <a:solidFill>
              <a:schemeClr val="tx1"/>
            </a:solidFill>
          </c:spPr>
          <c:val>
            <c:numRef>
              <c:f>Sheet2!$G$3:$G$1588</c:f>
              <c:numCache>
                <c:formatCode>General</c:formatCode>
                <c:ptCount val="1586"/>
                <c:pt idx="0">
                  <c:v>1.90476</c:v>
                </c:pt>
                <c:pt idx="1">
                  <c:v>0.31746000000000157</c:v>
                </c:pt>
                <c:pt idx="2">
                  <c:v>0</c:v>
                </c:pt>
                <c:pt idx="3">
                  <c:v>2.2222200000000001</c:v>
                </c:pt>
                <c:pt idx="4">
                  <c:v>0</c:v>
                </c:pt>
                <c:pt idx="5">
                  <c:v>2.2222200000000001</c:v>
                </c:pt>
                <c:pt idx="6">
                  <c:v>0</c:v>
                </c:pt>
                <c:pt idx="7">
                  <c:v>2.2222200000000001</c:v>
                </c:pt>
                <c:pt idx="8">
                  <c:v>0</c:v>
                </c:pt>
                <c:pt idx="9">
                  <c:v>1.90476</c:v>
                </c:pt>
                <c:pt idx="10">
                  <c:v>0.31746000000000157</c:v>
                </c:pt>
                <c:pt idx="11">
                  <c:v>1.90476</c:v>
                </c:pt>
                <c:pt idx="12">
                  <c:v>0.31746000000000157</c:v>
                </c:pt>
                <c:pt idx="13">
                  <c:v>0</c:v>
                </c:pt>
                <c:pt idx="14">
                  <c:v>2.2222200000000001</c:v>
                </c:pt>
                <c:pt idx="15">
                  <c:v>0</c:v>
                </c:pt>
                <c:pt idx="16">
                  <c:v>2.2222200000000001</c:v>
                </c:pt>
                <c:pt idx="17">
                  <c:v>0</c:v>
                </c:pt>
                <c:pt idx="18">
                  <c:v>1.90476</c:v>
                </c:pt>
                <c:pt idx="19">
                  <c:v>0.31746000000000157</c:v>
                </c:pt>
                <c:pt idx="20">
                  <c:v>1.90476</c:v>
                </c:pt>
                <c:pt idx="21">
                  <c:v>0.31746000000000157</c:v>
                </c:pt>
                <c:pt idx="22">
                  <c:v>0</c:v>
                </c:pt>
                <c:pt idx="23">
                  <c:v>2.2222200000000001</c:v>
                </c:pt>
                <c:pt idx="24">
                  <c:v>0</c:v>
                </c:pt>
                <c:pt idx="25">
                  <c:v>2.2222200000000001</c:v>
                </c:pt>
                <c:pt idx="26">
                  <c:v>0</c:v>
                </c:pt>
                <c:pt idx="27">
                  <c:v>2.2222200000000001</c:v>
                </c:pt>
                <c:pt idx="28">
                  <c:v>0</c:v>
                </c:pt>
                <c:pt idx="29">
                  <c:v>1.90476</c:v>
                </c:pt>
                <c:pt idx="30">
                  <c:v>0.31746000000000157</c:v>
                </c:pt>
                <c:pt idx="31">
                  <c:v>0</c:v>
                </c:pt>
                <c:pt idx="32">
                  <c:v>2.2222200000000001</c:v>
                </c:pt>
                <c:pt idx="33">
                  <c:v>0</c:v>
                </c:pt>
                <c:pt idx="34">
                  <c:v>2.2222200000000001</c:v>
                </c:pt>
                <c:pt idx="35">
                  <c:v>0</c:v>
                </c:pt>
                <c:pt idx="36">
                  <c:v>2.2222200000000001</c:v>
                </c:pt>
                <c:pt idx="37">
                  <c:v>0</c:v>
                </c:pt>
                <c:pt idx="38">
                  <c:v>1.90476</c:v>
                </c:pt>
                <c:pt idx="39">
                  <c:v>0.31746000000000157</c:v>
                </c:pt>
                <c:pt idx="40">
                  <c:v>1.90476</c:v>
                </c:pt>
                <c:pt idx="41">
                  <c:v>0.31746000000000157</c:v>
                </c:pt>
                <c:pt idx="42">
                  <c:v>0</c:v>
                </c:pt>
                <c:pt idx="43">
                  <c:v>2.2222200000000001</c:v>
                </c:pt>
                <c:pt idx="44">
                  <c:v>0</c:v>
                </c:pt>
                <c:pt idx="45">
                  <c:v>2.2222200000000001</c:v>
                </c:pt>
                <c:pt idx="46">
                  <c:v>0</c:v>
                </c:pt>
                <c:pt idx="47">
                  <c:v>1.90476</c:v>
                </c:pt>
                <c:pt idx="48">
                  <c:v>0.31746000000000157</c:v>
                </c:pt>
                <c:pt idx="49">
                  <c:v>0</c:v>
                </c:pt>
                <c:pt idx="50">
                  <c:v>2.2222200000000001</c:v>
                </c:pt>
                <c:pt idx="51">
                  <c:v>0</c:v>
                </c:pt>
                <c:pt idx="52">
                  <c:v>2.2222200000000001</c:v>
                </c:pt>
                <c:pt idx="53">
                  <c:v>0</c:v>
                </c:pt>
                <c:pt idx="54">
                  <c:v>2.2222200000000001</c:v>
                </c:pt>
                <c:pt idx="55">
                  <c:v>0</c:v>
                </c:pt>
                <c:pt idx="56">
                  <c:v>1.90476</c:v>
                </c:pt>
                <c:pt idx="57">
                  <c:v>0.31746000000000157</c:v>
                </c:pt>
                <c:pt idx="58">
                  <c:v>1.90476</c:v>
                </c:pt>
                <c:pt idx="59">
                  <c:v>0.31746000000000157</c:v>
                </c:pt>
                <c:pt idx="60">
                  <c:v>1.90476</c:v>
                </c:pt>
                <c:pt idx="61">
                  <c:v>0.31746000000000157</c:v>
                </c:pt>
                <c:pt idx="62">
                  <c:v>0</c:v>
                </c:pt>
                <c:pt idx="63">
                  <c:v>2.2222200000000001</c:v>
                </c:pt>
                <c:pt idx="64">
                  <c:v>0</c:v>
                </c:pt>
                <c:pt idx="65">
                  <c:v>2.2222200000000001</c:v>
                </c:pt>
                <c:pt idx="66">
                  <c:v>0</c:v>
                </c:pt>
                <c:pt idx="67">
                  <c:v>1.90476</c:v>
                </c:pt>
                <c:pt idx="68">
                  <c:v>0.31746000000000157</c:v>
                </c:pt>
                <c:pt idx="69">
                  <c:v>1.90476</c:v>
                </c:pt>
                <c:pt idx="70">
                  <c:v>0.31746000000000157</c:v>
                </c:pt>
                <c:pt idx="71">
                  <c:v>0</c:v>
                </c:pt>
                <c:pt idx="72">
                  <c:v>2.2222200000000001</c:v>
                </c:pt>
                <c:pt idx="73">
                  <c:v>0</c:v>
                </c:pt>
                <c:pt idx="74">
                  <c:v>2.2222200000000001</c:v>
                </c:pt>
                <c:pt idx="75">
                  <c:v>0</c:v>
                </c:pt>
                <c:pt idx="76">
                  <c:v>1.90476</c:v>
                </c:pt>
                <c:pt idx="77">
                  <c:v>0.31746000000000157</c:v>
                </c:pt>
                <c:pt idx="78">
                  <c:v>1.90476</c:v>
                </c:pt>
                <c:pt idx="79">
                  <c:v>0.31746000000000157</c:v>
                </c:pt>
                <c:pt idx="80">
                  <c:v>0</c:v>
                </c:pt>
                <c:pt idx="81">
                  <c:v>2.2222200000000001</c:v>
                </c:pt>
                <c:pt idx="82">
                  <c:v>0</c:v>
                </c:pt>
                <c:pt idx="83">
                  <c:v>2.2222200000000001</c:v>
                </c:pt>
                <c:pt idx="84">
                  <c:v>0</c:v>
                </c:pt>
                <c:pt idx="85">
                  <c:v>2.2222200000000001</c:v>
                </c:pt>
                <c:pt idx="86">
                  <c:v>0</c:v>
                </c:pt>
                <c:pt idx="87">
                  <c:v>2.2222200000000001</c:v>
                </c:pt>
                <c:pt idx="88">
                  <c:v>0</c:v>
                </c:pt>
                <c:pt idx="89">
                  <c:v>1.90476</c:v>
                </c:pt>
                <c:pt idx="90">
                  <c:v>0.31746000000000157</c:v>
                </c:pt>
                <c:pt idx="91">
                  <c:v>0.63492100000000373</c:v>
                </c:pt>
                <c:pt idx="92">
                  <c:v>2.2222200000000001</c:v>
                </c:pt>
                <c:pt idx="93">
                  <c:v>0</c:v>
                </c:pt>
                <c:pt idx="94">
                  <c:v>2.2222200000000001</c:v>
                </c:pt>
                <c:pt idx="95">
                  <c:v>0</c:v>
                </c:pt>
                <c:pt idx="96">
                  <c:v>2.2222200000000001</c:v>
                </c:pt>
                <c:pt idx="97">
                  <c:v>0</c:v>
                </c:pt>
                <c:pt idx="98">
                  <c:v>1.90476</c:v>
                </c:pt>
                <c:pt idx="99">
                  <c:v>0.31746000000000157</c:v>
                </c:pt>
                <c:pt idx="100">
                  <c:v>1.90476</c:v>
                </c:pt>
                <c:pt idx="101">
                  <c:v>0.31746000000000157</c:v>
                </c:pt>
                <c:pt idx="102">
                  <c:v>0</c:v>
                </c:pt>
                <c:pt idx="103">
                  <c:v>2.2222200000000001</c:v>
                </c:pt>
                <c:pt idx="104">
                  <c:v>0</c:v>
                </c:pt>
                <c:pt idx="105">
                  <c:v>2.2222200000000001</c:v>
                </c:pt>
                <c:pt idx="106">
                  <c:v>0</c:v>
                </c:pt>
                <c:pt idx="107">
                  <c:v>2.2222200000000001</c:v>
                </c:pt>
                <c:pt idx="108">
                  <c:v>0</c:v>
                </c:pt>
                <c:pt idx="109">
                  <c:v>1.90476</c:v>
                </c:pt>
                <c:pt idx="110">
                  <c:v>0.31746000000000157</c:v>
                </c:pt>
                <c:pt idx="111">
                  <c:v>0</c:v>
                </c:pt>
                <c:pt idx="112">
                  <c:v>2.2222200000000001</c:v>
                </c:pt>
                <c:pt idx="113">
                  <c:v>0</c:v>
                </c:pt>
                <c:pt idx="114">
                  <c:v>2.2222200000000001</c:v>
                </c:pt>
                <c:pt idx="115">
                  <c:v>0</c:v>
                </c:pt>
                <c:pt idx="116">
                  <c:v>2.2222200000000001</c:v>
                </c:pt>
                <c:pt idx="117">
                  <c:v>0</c:v>
                </c:pt>
                <c:pt idx="118">
                  <c:v>1.90476</c:v>
                </c:pt>
                <c:pt idx="119">
                  <c:v>0.31746000000000157</c:v>
                </c:pt>
                <c:pt idx="120">
                  <c:v>1.90476</c:v>
                </c:pt>
                <c:pt idx="121">
                  <c:v>0.31746000000000157</c:v>
                </c:pt>
                <c:pt idx="122">
                  <c:v>0</c:v>
                </c:pt>
                <c:pt idx="123">
                  <c:v>2.2222200000000001</c:v>
                </c:pt>
                <c:pt idx="124">
                  <c:v>0</c:v>
                </c:pt>
                <c:pt idx="125">
                  <c:v>2.2222200000000001</c:v>
                </c:pt>
                <c:pt idx="126">
                  <c:v>0</c:v>
                </c:pt>
                <c:pt idx="127">
                  <c:v>1.90476</c:v>
                </c:pt>
                <c:pt idx="128">
                  <c:v>0.31746000000000157</c:v>
                </c:pt>
                <c:pt idx="129">
                  <c:v>1.90476</c:v>
                </c:pt>
                <c:pt idx="130">
                  <c:v>0.31746000000000157</c:v>
                </c:pt>
                <c:pt idx="131">
                  <c:v>0</c:v>
                </c:pt>
                <c:pt idx="132">
                  <c:v>2.2222200000000001</c:v>
                </c:pt>
                <c:pt idx="133">
                  <c:v>0</c:v>
                </c:pt>
                <c:pt idx="134">
                  <c:v>2.2222200000000001</c:v>
                </c:pt>
                <c:pt idx="135">
                  <c:v>0</c:v>
                </c:pt>
                <c:pt idx="136">
                  <c:v>2.2222200000000001</c:v>
                </c:pt>
                <c:pt idx="137">
                  <c:v>0</c:v>
                </c:pt>
                <c:pt idx="138">
                  <c:v>1.90476</c:v>
                </c:pt>
                <c:pt idx="139">
                  <c:v>0.31746000000000157</c:v>
                </c:pt>
                <c:pt idx="140">
                  <c:v>0</c:v>
                </c:pt>
                <c:pt idx="141">
                  <c:v>2.2222200000000001</c:v>
                </c:pt>
                <c:pt idx="142">
                  <c:v>0</c:v>
                </c:pt>
                <c:pt idx="143">
                  <c:v>2.2222200000000001</c:v>
                </c:pt>
                <c:pt idx="144">
                  <c:v>0</c:v>
                </c:pt>
                <c:pt idx="145">
                  <c:v>2.2222200000000001</c:v>
                </c:pt>
                <c:pt idx="146">
                  <c:v>0</c:v>
                </c:pt>
                <c:pt idx="147">
                  <c:v>1.90476</c:v>
                </c:pt>
                <c:pt idx="148">
                  <c:v>0.31746000000000157</c:v>
                </c:pt>
                <c:pt idx="149">
                  <c:v>1.90476</c:v>
                </c:pt>
                <c:pt idx="150">
                  <c:v>0.31746000000000157</c:v>
                </c:pt>
                <c:pt idx="151">
                  <c:v>0</c:v>
                </c:pt>
                <c:pt idx="152">
                  <c:v>2.2222200000000001</c:v>
                </c:pt>
                <c:pt idx="153">
                  <c:v>0</c:v>
                </c:pt>
                <c:pt idx="154">
                  <c:v>2.2222200000000001</c:v>
                </c:pt>
                <c:pt idx="155">
                  <c:v>0</c:v>
                </c:pt>
                <c:pt idx="156">
                  <c:v>1.90476</c:v>
                </c:pt>
                <c:pt idx="157">
                  <c:v>0.31746000000000157</c:v>
                </c:pt>
                <c:pt idx="158">
                  <c:v>1.90476</c:v>
                </c:pt>
                <c:pt idx="159">
                  <c:v>0.31746000000000157</c:v>
                </c:pt>
                <c:pt idx="160">
                  <c:v>0</c:v>
                </c:pt>
                <c:pt idx="161">
                  <c:v>2.2222200000000001</c:v>
                </c:pt>
                <c:pt idx="162">
                  <c:v>0</c:v>
                </c:pt>
                <c:pt idx="163">
                  <c:v>17.460299999999876</c:v>
                </c:pt>
                <c:pt idx="164">
                  <c:v>112.69799999999999</c:v>
                </c:pt>
                <c:pt idx="165">
                  <c:v>2.5396799999999904</c:v>
                </c:pt>
                <c:pt idx="166">
                  <c:v>0</c:v>
                </c:pt>
                <c:pt idx="167">
                  <c:v>2.2222200000000001</c:v>
                </c:pt>
                <c:pt idx="168">
                  <c:v>0</c:v>
                </c:pt>
                <c:pt idx="169">
                  <c:v>2.2222200000000001</c:v>
                </c:pt>
                <c:pt idx="170">
                  <c:v>0</c:v>
                </c:pt>
                <c:pt idx="171">
                  <c:v>2.2222200000000001</c:v>
                </c:pt>
                <c:pt idx="172">
                  <c:v>0</c:v>
                </c:pt>
                <c:pt idx="173">
                  <c:v>1.90476</c:v>
                </c:pt>
                <c:pt idx="174">
                  <c:v>0.31746000000000157</c:v>
                </c:pt>
                <c:pt idx="175">
                  <c:v>1.90476</c:v>
                </c:pt>
                <c:pt idx="176">
                  <c:v>0.31746000000000157</c:v>
                </c:pt>
                <c:pt idx="177">
                  <c:v>0</c:v>
                </c:pt>
                <c:pt idx="178">
                  <c:v>2.2222200000000001</c:v>
                </c:pt>
                <c:pt idx="179">
                  <c:v>0</c:v>
                </c:pt>
                <c:pt idx="180">
                  <c:v>2.2222200000000001</c:v>
                </c:pt>
                <c:pt idx="181">
                  <c:v>0</c:v>
                </c:pt>
                <c:pt idx="182">
                  <c:v>1.90476</c:v>
                </c:pt>
                <c:pt idx="183">
                  <c:v>0.31746000000000157</c:v>
                </c:pt>
                <c:pt idx="184">
                  <c:v>0</c:v>
                </c:pt>
                <c:pt idx="185">
                  <c:v>2.2222200000000001</c:v>
                </c:pt>
                <c:pt idx="186">
                  <c:v>0</c:v>
                </c:pt>
                <c:pt idx="187">
                  <c:v>2.2222200000000001</c:v>
                </c:pt>
                <c:pt idx="188">
                  <c:v>0</c:v>
                </c:pt>
                <c:pt idx="189">
                  <c:v>2.2222200000000001</c:v>
                </c:pt>
                <c:pt idx="190">
                  <c:v>0</c:v>
                </c:pt>
                <c:pt idx="191">
                  <c:v>1.90476</c:v>
                </c:pt>
                <c:pt idx="192">
                  <c:v>0.31746000000000157</c:v>
                </c:pt>
                <c:pt idx="193">
                  <c:v>1.90476</c:v>
                </c:pt>
                <c:pt idx="194">
                  <c:v>0.31746000000000157</c:v>
                </c:pt>
                <c:pt idx="195">
                  <c:v>0</c:v>
                </c:pt>
                <c:pt idx="196">
                  <c:v>2.2222200000000001</c:v>
                </c:pt>
                <c:pt idx="197">
                  <c:v>0</c:v>
                </c:pt>
                <c:pt idx="198">
                  <c:v>2.2222200000000001</c:v>
                </c:pt>
                <c:pt idx="199">
                  <c:v>0</c:v>
                </c:pt>
                <c:pt idx="200">
                  <c:v>2.2222200000000001</c:v>
                </c:pt>
                <c:pt idx="201">
                  <c:v>0</c:v>
                </c:pt>
                <c:pt idx="202">
                  <c:v>1.90476</c:v>
                </c:pt>
                <c:pt idx="203">
                  <c:v>0.31746000000000157</c:v>
                </c:pt>
                <c:pt idx="204">
                  <c:v>1.90476</c:v>
                </c:pt>
                <c:pt idx="205">
                  <c:v>0.31746000000000157</c:v>
                </c:pt>
                <c:pt idx="206">
                  <c:v>0</c:v>
                </c:pt>
                <c:pt idx="207">
                  <c:v>2.2222200000000001</c:v>
                </c:pt>
                <c:pt idx="208">
                  <c:v>0</c:v>
                </c:pt>
                <c:pt idx="209">
                  <c:v>2.2222200000000001</c:v>
                </c:pt>
                <c:pt idx="210">
                  <c:v>0</c:v>
                </c:pt>
                <c:pt idx="211">
                  <c:v>1.90476</c:v>
                </c:pt>
                <c:pt idx="212">
                  <c:v>0.31746000000000157</c:v>
                </c:pt>
                <c:pt idx="213">
                  <c:v>1.90476</c:v>
                </c:pt>
                <c:pt idx="214">
                  <c:v>0.31746000000000157</c:v>
                </c:pt>
                <c:pt idx="215">
                  <c:v>0</c:v>
                </c:pt>
                <c:pt idx="216">
                  <c:v>2.2222200000000001</c:v>
                </c:pt>
                <c:pt idx="217">
                  <c:v>0</c:v>
                </c:pt>
                <c:pt idx="218">
                  <c:v>2.2222200000000001</c:v>
                </c:pt>
                <c:pt idx="219">
                  <c:v>0</c:v>
                </c:pt>
                <c:pt idx="220">
                  <c:v>1.90476</c:v>
                </c:pt>
                <c:pt idx="221">
                  <c:v>0.31746000000000157</c:v>
                </c:pt>
                <c:pt idx="222">
                  <c:v>1.90476</c:v>
                </c:pt>
                <c:pt idx="223">
                  <c:v>0.31746000000000157</c:v>
                </c:pt>
                <c:pt idx="224">
                  <c:v>1.90476</c:v>
                </c:pt>
                <c:pt idx="225">
                  <c:v>0.31746000000000157</c:v>
                </c:pt>
                <c:pt idx="226">
                  <c:v>0</c:v>
                </c:pt>
                <c:pt idx="227">
                  <c:v>2.2222200000000001</c:v>
                </c:pt>
                <c:pt idx="228">
                  <c:v>0</c:v>
                </c:pt>
                <c:pt idx="229">
                  <c:v>2.2222200000000001</c:v>
                </c:pt>
                <c:pt idx="230">
                  <c:v>0</c:v>
                </c:pt>
                <c:pt idx="231">
                  <c:v>2.2222200000000001</c:v>
                </c:pt>
                <c:pt idx="232">
                  <c:v>0</c:v>
                </c:pt>
                <c:pt idx="233">
                  <c:v>1.90476</c:v>
                </c:pt>
                <c:pt idx="234">
                  <c:v>0.31746000000000157</c:v>
                </c:pt>
                <c:pt idx="235">
                  <c:v>1.90476</c:v>
                </c:pt>
                <c:pt idx="236">
                  <c:v>0.31746000000000157</c:v>
                </c:pt>
                <c:pt idx="237">
                  <c:v>0</c:v>
                </c:pt>
                <c:pt idx="238">
                  <c:v>2.2222200000000001</c:v>
                </c:pt>
                <c:pt idx="239">
                  <c:v>0</c:v>
                </c:pt>
                <c:pt idx="240">
                  <c:v>2.5396799999999904</c:v>
                </c:pt>
                <c:pt idx="241">
                  <c:v>0</c:v>
                </c:pt>
                <c:pt idx="242">
                  <c:v>1.90476</c:v>
                </c:pt>
                <c:pt idx="243">
                  <c:v>0.31746000000000157</c:v>
                </c:pt>
                <c:pt idx="244">
                  <c:v>1.90476</c:v>
                </c:pt>
                <c:pt idx="245">
                  <c:v>0.31746000000000157</c:v>
                </c:pt>
                <c:pt idx="246">
                  <c:v>0</c:v>
                </c:pt>
                <c:pt idx="247">
                  <c:v>2.2222200000000001</c:v>
                </c:pt>
                <c:pt idx="248">
                  <c:v>0</c:v>
                </c:pt>
                <c:pt idx="249">
                  <c:v>5.7142900000000001</c:v>
                </c:pt>
                <c:pt idx="250">
                  <c:v>0</c:v>
                </c:pt>
                <c:pt idx="251">
                  <c:v>1.90476</c:v>
                </c:pt>
                <c:pt idx="252">
                  <c:v>0.31746000000000157</c:v>
                </c:pt>
                <c:pt idx="253">
                  <c:v>1.90476</c:v>
                </c:pt>
                <c:pt idx="254">
                  <c:v>0.31746000000000157</c:v>
                </c:pt>
                <c:pt idx="255">
                  <c:v>0</c:v>
                </c:pt>
                <c:pt idx="256">
                  <c:v>2.2222200000000001</c:v>
                </c:pt>
                <c:pt idx="257">
                  <c:v>0</c:v>
                </c:pt>
                <c:pt idx="258">
                  <c:v>16.507899999999999</c:v>
                </c:pt>
                <c:pt idx="259">
                  <c:v>77.777799999999999</c:v>
                </c:pt>
                <c:pt idx="260">
                  <c:v>6.0317500000000024</c:v>
                </c:pt>
                <c:pt idx="261">
                  <c:v>0</c:v>
                </c:pt>
                <c:pt idx="262">
                  <c:v>1.90476</c:v>
                </c:pt>
                <c:pt idx="263">
                  <c:v>0</c:v>
                </c:pt>
                <c:pt idx="264">
                  <c:v>1.90476</c:v>
                </c:pt>
                <c:pt idx="265">
                  <c:v>0</c:v>
                </c:pt>
                <c:pt idx="266">
                  <c:v>0</c:v>
                </c:pt>
                <c:pt idx="267">
                  <c:v>1.90476</c:v>
                </c:pt>
                <c:pt idx="268">
                  <c:v>0</c:v>
                </c:pt>
                <c:pt idx="269">
                  <c:v>1.90476</c:v>
                </c:pt>
                <c:pt idx="270">
                  <c:v>0</c:v>
                </c:pt>
                <c:pt idx="271">
                  <c:v>1.90476</c:v>
                </c:pt>
                <c:pt idx="272">
                  <c:v>0</c:v>
                </c:pt>
                <c:pt idx="273">
                  <c:v>1.90476</c:v>
                </c:pt>
                <c:pt idx="274">
                  <c:v>0</c:v>
                </c:pt>
                <c:pt idx="275">
                  <c:v>1.90476</c:v>
                </c:pt>
                <c:pt idx="276">
                  <c:v>0</c:v>
                </c:pt>
                <c:pt idx="277">
                  <c:v>0</c:v>
                </c:pt>
                <c:pt idx="278">
                  <c:v>1.90476</c:v>
                </c:pt>
                <c:pt idx="279">
                  <c:v>0</c:v>
                </c:pt>
                <c:pt idx="280">
                  <c:v>1.90476</c:v>
                </c:pt>
                <c:pt idx="281">
                  <c:v>0</c:v>
                </c:pt>
                <c:pt idx="282">
                  <c:v>1.90476</c:v>
                </c:pt>
                <c:pt idx="283">
                  <c:v>0</c:v>
                </c:pt>
                <c:pt idx="284">
                  <c:v>1.90476</c:v>
                </c:pt>
                <c:pt idx="285">
                  <c:v>0</c:v>
                </c:pt>
                <c:pt idx="286">
                  <c:v>1.90476</c:v>
                </c:pt>
                <c:pt idx="287">
                  <c:v>0</c:v>
                </c:pt>
                <c:pt idx="288">
                  <c:v>0</c:v>
                </c:pt>
                <c:pt idx="289">
                  <c:v>1.90476</c:v>
                </c:pt>
                <c:pt idx="290">
                  <c:v>0</c:v>
                </c:pt>
                <c:pt idx="291">
                  <c:v>1.90476</c:v>
                </c:pt>
                <c:pt idx="292">
                  <c:v>0</c:v>
                </c:pt>
                <c:pt idx="293">
                  <c:v>1.90476</c:v>
                </c:pt>
                <c:pt idx="294">
                  <c:v>0</c:v>
                </c:pt>
                <c:pt idx="295">
                  <c:v>1.90476</c:v>
                </c:pt>
                <c:pt idx="296">
                  <c:v>0</c:v>
                </c:pt>
                <c:pt idx="297">
                  <c:v>0</c:v>
                </c:pt>
                <c:pt idx="298">
                  <c:v>1.90476</c:v>
                </c:pt>
                <c:pt idx="299">
                  <c:v>0</c:v>
                </c:pt>
                <c:pt idx="300">
                  <c:v>1.90476</c:v>
                </c:pt>
                <c:pt idx="301">
                  <c:v>0</c:v>
                </c:pt>
                <c:pt idx="302">
                  <c:v>1.90476</c:v>
                </c:pt>
                <c:pt idx="303">
                  <c:v>0</c:v>
                </c:pt>
                <c:pt idx="304">
                  <c:v>1.90476</c:v>
                </c:pt>
                <c:pt idx="305">
                  <c:v>0</c:v>
                </c:pt>
                <c:pt idx="306">
                  <c:v>0</c:v>
                </c:pt>
                <c:pt idx="307">
                  <c:v>1.90476</c:v>
                </c:pt>
                <c:pt idx="308">
                  <c:v>0</c:v>
                </c:pt>
                <c:pt idx="309">
                  <c:v>1.90476</c:v>
                </c:pt>
                <c:pt idx="310">
                  <c:v>0</c:v>
                </c:pt>
                <c:pt idx="311">
                  <c:v>1.90476</c:v>
                </c:pt>
                <c:pt idx="312">
                  <c:v>0</c:v>
                </c:pt>
                <c:pt idx="313">
                  <c:v>1.90476</c:v>
                </c:pt>
                <c:pt idx="314">
                  <c:v>0</c:v>
                </c:pt>
                <c:pt idx="315">
                  <c:v>0</c:v>
                </c:pt>
                <c:pt idx="316">
                  <c:v>1.90476</c:v>
                </c:pt>
                <c:pt idx="317">
                  <c:v>0</c:v>
                </c:pt>
                <c:pt idx="318">
                  <c:v>1.90476</c:v>
                </c:pt>
                <c:pt idx="319">
                  <c:v>0</c:v>
                </c:pt>
                <c:pt idx="320">
                  <c:v>1.90476</c:v>
                </c:pt>
                <c:pt idx="321">
                  <c:v>0</c:v>
                </c:pt>
                <c:pt idx="322">
                  <c:v>1.90476</c:v>
                </c:pt>
                <c:pt idx="323">
                  <c:v>0</c:v>
                </c:pt>
                <c:pt idx="324">
                  <c:v>1.90476</c:v>
                </c:pt>
                <c:pt idx="325">
                  <c:v>0</c:v>
                </c:pt>
                <c:pt idx="326">
                  <c:v>0</c:v>
                </c:pt>
                <c:pt idx="327">
                  <c:v>1.90476</c:v>
                </c:pt>
                <c:pt idx="328">
                  <c:v>0</c:v>
                </c:pt>
                <c:pt idx="329">
                  <c:v>1.90476</c:v>
                </c:pt>
                <c:pt idx="330">
                  <c:v>0</c:v>
                </c:pt>
                <c:pt idx="331">
                  <c:v>1.90476</c:v>
                </c:pt>
                <c:pt idx="332">
                  <c:v>0</c:v>
                </c:pt>
                <c:pt idx="333">
                  <c:v>1.90476</c:v>
                </c:pt>
                <c:pt idx="334">
                  <c:v>0</c:v>
                </c:pt>
                <c:pt idx="335">
                  <c:v>0</c:v>
                </c:pt>
                <c:pt idx="336">
                  <c:v>1.90476</c:v>
                </c:pt>
                <c:pt idx="337">
                  <c:v>0</c:v>
                </c:pt>
                <c:pt idx="338">
                  <c:v>1.90476</c:v>
                </c:pt>
                <c:pt idx="339">
                  <c:v>0</c:v>
                </c:pt>
                <c:pt idx="340">
                  <c:v>1.90476</c:v>
                </c:pt>
                <c:pt idx="341">
                  <c:v>0</c:v>
                </c:pt>
                <c:pt idx="342">
                  <c:v>1.90476</c:v>
                </c:pt>
                <c:pt idx="343">
                  <c:v>0</c:v>
                </c:pt>
                <c:pt idx="344">
                  <c:v>1.90476</c:v>
                </c:pt>
                <c:pt idx="345">
                  <c:v>0</c:v>
                </c:pt>
                <c:pt idx="346">
                  <c:v>0</c:v>
                </c:pt>
                <c:pt idx="347">
                  <c:v>1.90476</c:v>
                </c:pt>
                <c:pt idx="348">
                  <c:v>0</c:v>
                </c:pt>
                <c:pt idx="349">
                  <c:v>1.90476</c:v>
                </c:pt>
                <c:pt idx="350">
                  <c:v>0</c:v>
                </c:pt>
                <c:pt idx="351">
                  <c:v>1.90476</c:v>
                </c:pt>
                <c:pt idx="352">
                  <c:v>0</c:v>
                </c:pt>
                <c:pt idx="353">
                  <c:v>0</c:v>
                </c:pt>
                <c:pt idx="354">
                  <c:v>1.90476</c:v>
                </c:pt>
                <c:pt idx="355">
                  <c:v>0</c:v>
                </c:pt>
                <c:pt idx="356">
                  <c:v>1.90476</c:v>
                </c:pt>
                <c:pt idx="357">
                  <c:v>0</c:v>
                </c:pt>
                <c:pt idx="358">
                  <c:v>1.90476</c:v>
                </c:pt>
                <c:pt idx="359">
                  <c:v>0</c:v>
                </c:pt>
                <c:pt idx="360">
                  <c:v>1.90476</c:v>
                </c:pt>
                <c:pt idx="361">
                  <c:v>0</c:v>
                </c:pt>
                <c:pt idx="362">
                  <c:v>1.90476</c:v>
                </c:pt>
                <c:pt idx="363">
                  <c:v>0</c:v>
                </c:pt>
                <c:pt idx="364">
                  <c:v>0</c:v>
                </c:pt>
                <c:pt idx="365">
                  <c:v>1.90476</c:v>
                </c:pt>
                <c:pt idx="366">
                  <c:v>0</c:v>
                </c:pt>
                <c:pt idx="367">
                  <c:v>1.90476</c:v>
                </c:pt>
                <c:pt idx="368">
                  <c:v>0</c:v>
                </c:pt>
                <c:pt idx="369">
                  <c:v>1.90476</c:v>
                </c:pt>
                <c:pt idx="370">
                  <c:v>0</c:v>
                </c:pt>
                <c:pt idx="371">
                  <c:v>1.90476</c:v>
                </c:pt>
                <c:pt idx="372">
                  <c:v>0</c:v>
                </c:pt>
                <c:pt idx="373">
                  <c:v>1.90476</c:v>
                </c:pt>
                <c:pt idx="374">
                  <c:v>0</c:v>
                </c:pt>
                <c:pt idx="375">
                  <c:v>0</c:v>
                </c:pt>
                <c:pt idx="376">
                  <c:v>1.90476</c:v>
                </c:pt>
                <c:pt idx="377">
                  <c:v>0</c:v>
                </c:pt>
                <c:pt idx="378">
                  <c:v>1.90476</c:v>
                </c:pt>
                <c:pt idx="379">
                  <c:v>0</c:v>
                </c:pt>
                <c:pt idx="380">
                  <c:v>1.90476</c:v>
                </c:pt>
                <c:pt idx="381">
                  <c:v>0</c:v>
                </c:pt>
                <c:pt idx="382">
                  <c:v>1.90476</c:v>
                </c:pt>
                <c:pt idx="383">
                  <c:v>0</c:v>
                </c:pt>
                <c:pt idx="384">
                  <c:v>1.90476</c:v>
                </c:pt>
                <c:pt idx="385">
                  <c:v>0</c:v>
                </c:pt>
                <c:pt idx="386">
                  <c:v>0</c:v>
                </c:pt>
                <c:pt idx="387">
                  <c:v>1.90476</c:v>
                </c:pt>
                <c:pt idx="388">
                  <c:v>0</c:v>
                </c:pt>
                <c:pt idx="389">
                  <c:v>1.90476</c:v>
                </c:pt>
                <c:pt idx="390">
                  <c:v>0</c:v>
                </c:pt>
                <c:pt idx="391">
                  <c:v>1.90476</c:v>
                </c:pt>
                <c:pt idx="392">
                  <c:v>0</c:v>
                </c:pt>
                <c:pt idx="393">
                  <c:v>1.90476</c:v>
                </c:pt>
                <c:pt idx="394">
                  <c:v>0</c:v>
                </c:pt>
                <c:pt idx="395">
                  <c:v>0</c:v>
                </c:pt>
                <c:pt idx="396">
                  <c:v>1.90476</c:v>
                </c:pt>
                <c:pt idx="397">
                  <c:v>0</c:v>
                </c:pt>
                <c:pt idx="398">
                  <c:v>1.90476</c:v>
                </c:pt>
                <c:pt idx="399">
                  <c:v>0</c:v>
                </c:pt>
                <c:pt idx="400">
                  <c:v>1.90476</c:v>
                </c:pt>
                <c:pt idx="401">
                  <c:v>0.63492100000000373</c:v>
                </c:pt>
                <c:pt idx="402">
                  <c:v>13.333300000000001</c:v>
                </c:pt>
                <c:pt idx="403">
                  <c:v>10.793700000000001</c:v>
                </c:pt>
                <c:pt idx="404">
                  <c:v>1.587299999999995</c:v>
                </c:pt>
                <c:pt idx="405">
                  <c:v>1.90476</c:v>
                </c:pt>
                <c:pt idx="406">
                  <c:v>0</c:v>
                </c:pt>
                <c:pt idx="407">
                  <c:v>1.90476</c:v>
                </c:pt>
                <c:pt idx="408">
                  <c:v>0</c:v>
                </c:pt>
                <c:pt idx="409">
                  <c:v>1.90476</c:v>
                </c:pt>
                <c:pt idx="410">
                  <c:v>0</c:v>
                </c:pt>
                <c:pt idx="411">
                  <c:v>0</c:v>
                </c:pt>
                <c:pt idx="412">
                  <c:v>1.90476</c:v>
                </c:pt>
                <c:pt idx="413">
                  <c:v>0</c:v>
                </c:pt>
                <c:pt idx="414">
                  <c:v>1.90476</c:v>
                </c:pt>
                <c:pt idx="415">
                  <c:v>0</c:v>
                </c:pt>
                <c:pt idx="416">
                  <c:v>1.90476</c:v>
                </c:pt>
                <c:pt idx="417">
                  <c:v>0</c:v>
                </c:pt>
                <c:pt idx="418">
                  <c:v>1.90476</c:v>
                </c:pt>
                <c:pt idx="419">
                  <c:v>0</c:v>
                </c:pt>
                <c:pt idx="420">
                  <c:v>1.90476</c:v>
                </c:pt>
                <c:pt idx="421">
                  <c:v>0</c:v>
                </c:pt>
                <c:pt idx="422">
                  <c:v>0</c:v>
                </c:pt>
                <c:pt idx="423">
                  <c:v>1.90476</c:v>
                </c:pt>
                <c:pt idx="424">
                  <c:v>0</c:v>
                </c:pt>
                <c:pt idx="425">
                  <c:v>1.90476</c:v>
                </c:pt>
                <c:pt idx="426">
                  <c:v>0</c:v>
                </c:pt>
                <c:pt idx="427">
                  <c:v>1.90476</c:v>
                </c:pt>
                <c:pt idx="428">
                  <c:v>0</c:v>
                </c:pt>
                <c:pt idx="429">
                  <c:v>1.90476</c:v>
                </c:pt>
                <c:pt idx="430">
                  <c:v>0</c:v>
                </c:pt>
                <c:pt idx="431">
                  <c:v>0</c:v>
                </c:pt>
                <c:pt idx="432">
                  <c:v>1.90476</c:v>
                </c:pt>
                <c:pt idx="433">
                  <c:v>0</c:v>
                </c:pt>
                <c:pt idx="434">
                  <c:v>1.90476</c:v>
                </c:pt>
                <c:pt idx="435">
                  <c:v>0</c:v>
                </c:pt>
                <c:pt idx="436">
                  <c:v>1.90476</c:v>
                </c:pt>
                <c:pt idx="437">
                  <c:v>0</c:v>
                </c:pt>
                <c:pt idx="438">
                  <c:v>1.90476</c:v>
                </c:pt>
                <c:pt idx="439">
                  <c:v>0</c:v>
                </c:pt>
                <c:pt idx="440">
                  <c:v>0</c:v>
                </c:pt>
                <c:pt idx="441">
                  <c:v>2.2222200000000001</c:v>
                </c:pt>
                <c:pt idx="442">
                  <c:v>0</c:v>
                </c:pt>
                <c:pt idx="443">
                  <c:v>1.90476</c:v>
                </c:pt>
                <c:pt idx="444">
                  <c:v>0</c:v>
                </c:pt>
                <c:pt idx="445">
                  <c:v>1.90476</c:v>
                </c:pt>
                <c:pt idx="446">
                  <c:v>0</c:v>
                </c:pt>
                <c:pt idx="447">
                  <c:v>1.90476</c:v>
                </c:pt>
                <c:pt idx="448">
                  <c:v>0</c:v>
                </c:pt>
                <c:pt idx="449">
                  <c:v>0</c:v>
                </c:pt>
                <c:pt idx="450">
                  <c:v>1.90476</c:v>
                </c:pt>
                <c:pt idx="451">
                  <c:v>0</c:v>
                </c:pt>
                <c:pt idx="452">
                  <c:v>1.90476</c:v>
                </c:pt>
                <c:pt idx="453">
                  <c:v>0</c:v>
                </c:pt>
                <c:pt idx="454">
                  <c:v>1.90476</c:v>
                </c:pt>
                <c:pt idx="455">
                  <c:v>0</c:v>
                </c:pt>
                <c:pt idx="456">
                  <c:v>1.90476</c:v>
                </c:pt>
                <c:pt idx="457">
                  <c:v>0</c:v>
                </c:pt>
                <c:pt idx="458">
                  <c:v>1.90476</c:v>
                </c:pt>
                <c:pt idx="459">
                  <c:v>0</c:v>
                </c:pt>
                <c:pt idx="460">
                  <c:v>0</c:v>
                </c:pt>
                <c:pt idx="461">
                  <c:v>1.90476</c:v>
                </c:pt>
                <c:pt idx="462">
                  <c:v>0</c:v>
                </c:pt>
                <c:pt idx="463">
                  <c:v>1.90476</c:v>
                </c:pt>
                <c:pt idx="464">
                  <c:v>0</c:v>
                </c:pt>
                <c:pt idx="465">
                  <c:v>1.90476</c:v>
                </c:pt>
                <c:pt idx="466">
                  <c:v>0</c:v>
                </c:pt>
                <c:pt idx="467">
                  <c:v>1.90476</c:v>
                </c:pt>
                <c:pt idx="468">
                  <c:v>0</c:v>
                </c:pt>
                <c:pt idx="469">
                  <c:v>0</c:v>
                </c:pt>
                <c:pt idx="470">
                  <c:v>1.90476</c:v>
                </c:pt>
                <c:pt idx="471">
                  <c:v>0</c:v>
                </c:pt>
                <c:pt idx="472">
                  <c:v>1.90476</c:v>
                </c:pt>
                <c:pt idx="473">
                  <c:v>0</c:v>
                </c:pt>
                <c:pt idx="474">
                  <c:v>1.90476</c:v>
                </c:pt>
                <c:pt idx="475">
                  <c:v>0</c:v>
                </c:pt>
                <c:pt idx="476">
                  <c:v>1.90476</c:v>
                </c:pt>
                <c:pt idx="477">
                  <c:v>0</c:v>
                </c:pt>
                <c:pt idx="478">
                  <c:v>0</c:v>
                </c:pt>
                <c:pt idx="479">
                  <c:v>1.90476</c:v>
                </c:pt>
                <c:pt idx="480">
                  <c:v>0</c:v>
                </c:pt>
                <c:pt idx="481">
                  <c:v>1.90476</c:v>
                </c:pt>
                <c:pt idx="482">
                  <c:v>0</c:v>
                </c:pt>
                <c:pt idx="483">
                  <c:v>1.90476</c:v>
                </c:pt>
                <c:pt idx="484">
                  <c:v>0</c:v>
                </c:pt>
                <c:pt idx="485">
                  <c:v>1.90476</c:v>
                </c:pt>
                <c:pt idx="486">
                  <c:v>0</c:v>
                </c:pt>
                <c:pt idx="487">
                  <c:v>1.90476</c:v>
                </c:pt>
                <c:pt idx="488">
                  <c:v>0</c:v>
                </c:pt>
                <c:pt idx="489">
                  <c:v>0</c:v>
                </c:pt>
                <c:pt idx="490">
                  <c:v>1.90476</c:v>
                </c:pt>
                <c:pt idx="491">
                  <c:v>0</c:v>
                </c:pt>
                <c:pt idx="492">
                  <c:v>1.90476</c:v>
                </c:pt>
                <c:pt idx="493">
                  <c:v>0</c:v>
                </c:pt>
                <c:pt idx="494">
                  <c:v>1.90476</c:v>
                </c:pt>
                <c:pt idx="495">
                  <c:v>0</c:v>
                </c:pt>
                <c:pt idx="496">
                  <c:v>1.90476</c:v>
                </c:pt>
                <c:pt idx="497">
                  <c:v>0</c:v>
                </c:pt>
                <c:pt idx="498">
                  <c:v>0</c:v>
                </c:pt>
                <c:pt idx="499">
                  <c:v>1.90476</c:v>
                </c:pt>
                <c:pt idx="500">
                  <c:v>0</c:v>
                </c:pt>
                <c:pt idx="501">
                  <c:v>1.90476</c:v>
                </c:pt>
                <c:pt idx="502">
                  <c:v>0</c:v>
                </c:pt>
                <c:pt idx="503">
                  <c:v>1.90476</c:v>
                </c:pt>
                <c:pt idx="504">
                  <c:v>0</c:v>
                </c:pt>
                <c:pt idx="505">
                  <c:v>1.90476</c:v>
                </c:pt>
                <c:pt idx="506">
                  <c:v>0</c:v>
                </c:pt>
                <c:pt idx="507">
                  <c:v>1.90476</c:v>
                </c:pt>
                <c:pt idx="508">
                  <c:v>0</c:v>
                </c:pt>
                <c:pt idx="509">
                  <c:v>0</c:v>
                </c:pt>
                <c:pt idx="510">
                  <c:v>1.90476</c:v>
                </c:pt>
                <c:pt idx="511">
                  <c:v>0</c:v>
                </c:pt>
                <c:pt idx="512">
                  <c:v>1.90476</c:v>
                </c:pt>
                <c:pt idx="513">
                  <c:v>0</c:v>
                </c:pt>
                <c:pt idx="514">
                  <c:v>1.90476</c:v>
                </c:pt>
                <c:pt idx="515">
                  <c:v>0</c:v>
                </c:pt>
                <c:pt idx="516">
                  <c:v>1.90476</c:v>
                </c:pt>
                <c:pt idx="517">
                  <c:v>0</c:v>
                </c:pt>
                <c:pt idx="518">
                  <c:v>1.90476</c:v>
                </c:pt>
                <c:pt idx="519">
                  <c:v>0</c:v>
                </c:pt>
                <c:pt idx="520">
                  <c:v>0</c:v>
                </c:pt>
                <c:pt idx="521">
                  <c:v>1.90476</c:v>
                </c:pt>
                <c:pt idx="522">
                  <c:v>0</c:v>
                </c:pt>
                <c:pt idx="523">
                  <c:v>1.90476</c:v>
                </c:pt>
                <c:pt idx="524">
                  <c:v>0</c:v>
                </c:pt>
                <c:pt idx="525">
                  <c:v>1.90476</c:v>
                </c:pt>
                <c:pt idx="526">
                  <c:v>0</c:v>
                </c:pt>
                <c:pt idx="527">
                  <c:v>1.90476</c:v>
                </c:pt>
                <c:pt idx="528">
                  <c:v>0</c:v>
                </c:pt>
                <c:pt idx="529">
                  <c:v>0</c:v>
                </c:pt>
                <c:pt idx="530">
                  <c:v>1.90476</c:v>
                </c:pt>
                <c:pt idx="531">
                  <c:v>0</c:v>
                </c:pt>
                <c:pt idx="532">
                  <c:v>1.90476</c:v>
                </c:pt>
                <c:pt idx="533">
                  <c:v>0</c:v>
                </c:pt>
                <c:pt idx="534">
                  <c:v>1.90476</c:v>
                </c:pt>
                <c:pt idx="535">
                  <c:v>0</c:v>
                </c:pt>
                <c:pt idx="536">
                  <c:v>1.90476</c:v>
                </c:pt>
                <c:pt idx="537">
                  <c:v>0</c:v>
                </c:pt>
                <c:pt idx="538">
                  <c:v>0.31746000000000157</c:v>
                </c:pt>
                <c:pt idx="539">
                  <c:v>1.90476</c:v>
                </c:pt>
                <c:pt idx="540">
                  <c:v>0</c:v>
                </c:pt>
                <c:pt idx="541">
                  <c:v>1.90476</c:v>
                </c:pt>
                <c:pt idx="542">
                  <c:v>0</c:v>
                </c:pt>
                <c:pt idx="543">
                  <c:v>1.90476</c:v>
                </c:pt>
                <c:pt idx="544">
                  <c:v>0</c:v>
                </c:pt>
                <c:pt idx="545">
                  <c:v>1.90476</c:v>
                </c:pt>
                <c:pt idx="546">
                  <c:v>0</c:v>
                </c:pt>
                <c:pt idx="547">
                  <c:v>0</c:v>
                </c:pt>
                <c:pt idx="548">
                  <c:v>2.2222200000000001</c:v>
                </c:pt>
                <c:pt idx="549">
                  <c:v>46.984099999999998</c:v>
                </c:pt>
                <c:pt idx="550">
                  <c:v>0</c:v>
                </c:pt>
                <c:pt idx="551">
                  <c:v>0</c:v>
                </c:pt>
                <c:pt idx="552">
                  <c:v>1.90476</c:v>
                </c:pt>
                <c:pt idx="553">
                  <c:v>0</c:v>
                </c:pt>
                <c:pt idx="554">
                  <c:v>1.90476</c:v>
                </c:pt>
                <c:pt idx="555">
                  <c:v>0</c:v>
                </c:pt>
                <c:pt idx="556">
                  <c:v>1.90476</c:v>
                </c:pt>
                <c:pt idx="557">
                  <c:v>0</c:v>
                </c:pt>
                <c:pt idx="558">
                  <c:v>1.90476</c:v>
                </c:pt>
                <c:pt idx="559">
                  <c:v>0</c:v>
                </c:pt>
                <c:pt idx="560">
                  <c:v>0</c:v>
                </c:pt>
                <c:pt idx="561">
                  <c:v>1.90476</c:v>
                </c:pt>
                <c:pt idx="562">
                  <c:v>0</c:v>
                </c:pt>
                <c:pt idx="563">
                  <c:v>1.90476</c:v>
                </c:pt>
                <c:pt idx="564">
                  <c:v>0</c:v>
                </c:pt>
                <c:pt idx="565">
                  <c:v>1.90476</c:v>
                </c:pt>
                <c:pt idx="566">
                  <c:v>0</c:v>
                </c:pt>
                <c:pt idx="567">
                  <c:v>1.90476</c:v>
                </c:pt>
                <c:pt idx="568">
                  <c:v>0</c:v>
                </c:pt>
                <c:pt idx="569">
                  <c:v>1.90476</c:v>
                </c:pt>
                <c:pt idx="570">
                  <c:v>0</c:v>
                </c:pt>
                <c:pt idx="571">
                  <c:v>0</c:v>
                </c:pt>
                <c:pt idx="572">
                  <c:v>1.90476</c:v>
                </c:pt>
                <c:pt idx="573">
                  <c:v>0</c:v>
                </c:pt>
                <c:pt idx="574">
                  <c:v>1.90476</c:v>
                </c:pt>
                <c:pt idx="575">
                  <c:v>0</c:v>
                </c:pt>
                <c:pt idx="576">
                  <c:v>2.2222200000000001</c:v>
                </c:pt>
                <c:pt idx="577">
                  <c:v>0</c:v>
                </c:pt>
                <c:pt idx="578">
                  <c:v>1.90476</c:v>
                </c:pt>
                <c:pt idx="579">
                  <c:v>0</c:v>
                </c:pt>
                <c:pt idx="580">
                  <c:v>0</c:v>
                </c:pt>
                <c:pt idx="581">
                  <c:v>2.2222200000000001</c:v>
                </c:pt>
                <c:pt idx="582">
                  <c:v>0</c:v>
                </c:pt>
                <c:pt idx="583">
                  <c:v>1.90476</c:v>
                </c:pt>
                <c:pt idx="584">
                  <c:v>0</c:v>
                </c:pt>
                <c:pt idx="585">
                  <c:v>1.90476</c:v>
                </c:pt>
                <c:pt idx="586">
                  <c:v>0</c:v>
                </c:pt>
                <c:pt idx="587">
                  <c:v>1.90476</c:v>
                </c:pt>
                <c:pt idx="588">
                  <c:v>0</c:v>
                </c:pt>
                <c:pt idx="589">
                  <c:v>0</c:v>
                </c:pt>
                <c:pt idx="590">
                  <c:v>1.90476</c:v>
                </c:pt>
                <c:pt idx="591">
                  <c:v>0</c:v>
                </c:pt>
                <c:pt idx="592">
                  <c:v>1.90476</c:v>
                </c:pt>
                <c:pt idx="593">
                  <c:v>0</c:v>
                </c:pt>
                <c:pt idx="594">
                  <c:v>1.90476</c:v>
                </c:pt>
                <c:pt idx="595">
                  <c:v>0</c:v>
                </c:pt>
                <c:pt idx="596">
                  <c:v>1.90476</c:v>
                </c:pt>
                <c:pt idx="597">
                  <c:v>0</c:v>
                </c:pt>
                <c:pt idx="598">
                  <c:v>0</c:v>
                </c:pt>
                <c:pt idx="599">
                  <c:v>1.90476</c:v>
                </c:pt>
                <c:pt idx="600">
                  <c:v>0</c:v>
                </c:pt>
                <c:pt idx="601">
                  <c:v>1.90476</c:v>
                </c:pt>
                <c:pt idx="602">
                  <c:v>0</c:v>
                </c:pt>
                <c:pt idx="603">
                  <c:v>1.90476</c:v>
                </c:pt>
                <c:pt idx="604">
                  <c:v>0</c:v>
                </c:pt>
                <c:pt idx="605">
                  <c:v>1.90476</c:v>
                </c:pt>
                <c:pt idx="606">
                  <c:v>0</c:v>
                </c:pt>
                <c:pt idx="607">
                  <c:v>1.90476</c:v>
                </c:pt>
                <c:pt idx="608">
                  <c:v>0</c:v>
                </c:pt>
                <c:pt idx="609">
                  <c:v>0</c:v>
                </c:pt>
                <c:pt idx="610">
                  <c:v>1.90476</c:v>
                </c:pt>
                <c:pt idx="611">
                  <c:v>0</c:v>
                </c:pt>
                <c:pt idx="612">
                  <c:v>1.90476</c:v>
                </c:pt>
                <c:pt idx="613">
                  <c:v>0</c:v>
                </c:pt>
                <c:pt idx="614">
                  <c:v>1.90476</c:v>
                </c:pt>
                <c:pt idx="615">
                  <c:v>0</c:v>
                </c:pt>
                <c:pt idx="616">
                  <c:v>1.90476</c:v>
                </c:pt>
                <c:pt idx="617">
                  <c:v>0</c:v>
                </c:pt>
                <c:pt idx="618">
                  <c:v>0</c:v>
                </c:pt>
                <c:pt idx="619">
                  <c:v>1.90476</c:v>
                </c:pt>
                <c:pt idx="620">
                  <c:v>0</c:v>
                </c:pt>
                <c:pt idx="621">
                  <c:v>1.90476</c:v>
                </c:pt>
                <c:pt idx="622">
                  <c:v>0</c:v>
                </c:pt>
                <c:pt idx="623">
                  <c:v>1.90476</c:v>
                </c:pt>
                <c:pt idx="624">
                  <c:v>0</c:v>
                </c:pt>
                <c:pt idx="625">
                  <c:v>1.90476</c:v>
                </c:pt>
                <c:pt idx="626">
                  <c:v>0</c:v>
                </c:pt>
                <c:pt idx="627">
                  <c:v>1.90476</c:v>
                </c:pt>
                <c:pt idx="628">
                  <c:v>0</c:v>
                </c:pt>
                <c:pt idx="629">
                  <c:v>0</c:v>
                </c:pt>
                <c:pt idx="630">
                  <c:v>1.90476</c:v>
                </c:pt>
                <c:pt idx="631">
                  <c:v>0</c:v>
                </c:pt>
                <c:pt idx="632">
                  <c:v>1.90476</c:v>
                </c:pt>
                <c:pt idx="633">
                  <c:v>0</c:v>
                </c:pt>
                <c:pt idx="634">
                  <c:v>1.90476</c:v>
                </c:pt>
                <c:pt idx="635">
                  <c:v>0</c:v>
                </c:pt>
                <c:pt idx="636">
                  <c:v>0</c:v>
                </c:pt>
                <c:pt idx="637">
                  <c:v>1.90476</c:v>
                </c:pt>
                <c:pt idx="638">
                  <c:v>0</c:v>
                </c:pt>
                <c:pt idx="639">
                  <c:v>1.90476</c:v>
                </c:pt>
                <c:pt idx="640">
                  <c:v>8.88889</c:v>
                </c:pt>
                <c:pt idx="641">
                  <c:v>18.7302</c:v>
                </c:pt>
                <c:pt idx="642">
                  <c:v>49.206300000000013</c:v>
                </c:pt>
                <c:pt idx="643">
                  <c:v>71.111099999999993</c:v>
                </c:pt>
                <c:pt idx="644">
                  <c:v>70.793700000000001</c:v>
                </c:pt>
                <c:pt idx="645">
                  <c:v>71.428600000000003</c:v>
                </c:pt>
                <c:pt idx="646">
                  <c:v>71.428600000000003</c:v>
                </c:pt>
                <c:pt idx="647">
                  <c:v>70.793700000000001</c:v>
                </c:pt>
                <c:pt idx="648">
                  <c:v>70.158699999999982</c:v>
                </c:pt>
                <c:pt idx="649">
                  <c:v>49.841299999999997</c:v>
                </c:pt>
                <c:pt idx="650">
                  <c:v>3.4920599999999831</c:v>
                </c:pt>
                <c:pt idx="651">
                  <c:v>0</c:v>
                </c:pt>
                <c:pt idx="652">
                  <c:v>1.90476</c:v>
                </c:pt>
                <c:pt idx="653">
                  <c:v>0</c:v>
                </c:pt>
                <c:pt idx="654">
                  <c:v>1.90476</c:v>
                </c:pt>
                <c:pt idx="655">
                  <c:v>0</c:v>
                </c:pt>
                <c:pt idx="656">
                  <c:v>1.90476</c:v>
                </c:pt>
                <c:pt idx="657">
                  <c:v>0</c:v>
                </c:pt>
                <c:pt idx="658">
                  <c:v>1.90476</c:v>
                </c:pt>
                <c:pt idx="659">
                  <c:v>0</c:v>
                </c:pt>
                <c:pt idx="660">
                  <c:v>1.90476</c:v>
                </c:pt>
                <c:pt idx="661">
                  <c:v>0</c:v>
                </c:pt>
                <c:pt idx="662">
                  <c:v>1.90476</c:v>
                </c:pt>
                <c:pt idx="663">
                  <c:v>0</c:v>
                </c:pt>
                <c:pt idx="664">
                  <c:v>0</c:v>
                </c:pt>
                <c:pt idx="665">
                  <c:v>1.90476</c:v>
                </c:pt>
                <c:pt idx="666">
                  <c:v>0</c:v>
                </c:pt>
                <c:pt idx="667">
                  <c:v>1.90476</c:v>
                </c:pt>
                <c:pt idx="668">
                  <c:v>0</c:v>
                </c:pt>
                <c:pt idx="669">
                  <c:v>1.90476</c:v>
                </c:pt>
                <c:pt idx="670">
                  <c:v>0</c:v>
                </c:pt>
                <c:pt idx="671">
                  <c:v>1.90476</c:v>
                </c:pt>
                <c:pt idx="672">
                  <c:v>0</c:v>
                </c:pt>
                <c:pt idx="673">
                  <c:v>0</c:v>
                </c:pt>
                <c:pt idx="674">
                  <c:v>1.90476</c:v>
                </c:pt>
                <c:pt idx="675">
                  <c:v>0</c:v>
                </c:pt>
                <c:pt idx="676">
                  <c:v>1.90476</c:v>
                </c:pt>
                <c:pt idx="677">
                  <c:v>0</c:v>
                </c:pt>
                <c:pt idx="678">
                  <c:v>1.90476</c:v>
                </c:pt>
                <c:pt idx="679">
                  <c:v>0</c:v>
                </c:pt>
                <c:pt idx="680">
                  <c:v>1.90476</c:v>
                </c:pt>
                <c:pt idx="681">
                  <c:v>0</c:v>
                </c:pt>
                <c:pt idx="682">
                  <c:v>1.90476</c:v>
                </c:pt>
                <c:pt idx="683">
                  <c:v>0</c:v>
                </c:pt>
                <c:pt idx="684">
                  <c:v>0</c:v>
                </c:pt>
                <c:pt idx="685">
                  <c:v>1.90476</c:v>
                </c:pt>
                <c:pt idx="686">
                  <c:v>0</c:v>
                </c:pt>
                <c:pt idx="687">
                  <c:v>1.90476</c:v>
                </c:pt>
                <c:pt idx="688">
                  <c:v>0</c:v>
                </c:pt>
                <c:pt idx="689">
                  <c:v>1.90476</c:v>
                </c:pt>
                <c:pt idx="690">
                  <c:v>0</c:v>
                </c:pt>
                <c:pt idx="691">
                  <c:v>1.90476</c:v>
                </c:pt>
                <c:pt idx="692">
                  <c:v>0</c:v>
                </c:pt>
                <c:pt idx="693">
                  <c:v>0</c:v>
                </c:pt>
                <c:pt idx="694">
                  <c:v>1.90476</c:v>
                </c:pt>
                <c:pt idx="695">
                  <c:v>0</c:v>
                </c:pt>
                <c:pt idx="696">
                  <c:v>1.90476</c:v>
                </c:pt>
                <c:pt idx="697">
                  <c:v>0</c:v>
                </c:pt>
                <c:pt idx="698">
                  <c:v>1.90476</c:v>
                </c:pt>
                <c:pt idx="699">
                  <c:v>0</c:v>
                </c:pt>
                <c:pt idx="700">
                  <c:v>1.90476</c:v>
                </c:pt>
                <c:pt idx="701">
                  <c:v>0</c:v>
                </c:pt>
                <c:pt idx="702">
                  <c:v>0</c:v>
                </c:pt>
                <c:pt idx="703">
                  <c:v>1.90476</c:v>
                </c:pt>
                <c:pt idx="704">
                  <c:v>0</c:v>
                </c:pt>
                <c:pt idx="705">
                  <c:v>1.90476</c:v>
                </c:pt>
                <c:pt idx="706">
                  <c:v>0</c:v>
                </c:pt>
                <c:pt idx="707">
                  <c:v>1.90476</c:v>
                </c:pt>
                <c:pt idx="708">
                  <c:v>0</c:v>
                </c:pt>
                <c:pt idx="709">
                  <c:v>1.90476</c:v>
                </c:pt>
                <c:pt idx="710">
                  <c:v>0</c:v>
                </c:pt>
                <c:pt idx="711">
                  <c:v>1.90476</c:v>
                </c:pt>
                <c:pt idx="712">
                  <c:v>0</c:v>
                </c:pt>
                <c:pt idx="713">
                  <c:v>0</c:v>
                </c:pt>
                <c:pt idx="714">
                  <c:v>1.90476</c:v>
                </c:pt>
                <c:pt idx="715">
                  <c:v>0</c:v>
                </c:pt>
                <c:pt idx="716">
                  <c:v>1.90476</c:v>
                </c:pt>
                <c:pt idx="717">
                  <c:v>0</c:v>
                </c:pt>
                <c:pt idx="718">
                  <c:v>1.90476</c:v>
                </c:pt>
                <c:pt idx="719">
                  <c:v>0</c:v>
                </c:pt>
                <c:pt idx="720">
                  <c:v>1.90476</c:v>
                </c:pt>
                <c:pt idx="721">
                  <c:v>0</c:v>
                </c:pt>
                <c:pt idx="722">
                  <c:v>0</c:v>
                </c:pt>
                <c:pt idx="723">
                  <c:v>1.90476</c:v>
                </c:pt>
                <c:pt idx="724">
                  <c:v>0</c:v>
                </c:pt>
                <c:pt idx="725">
                  <c:v>1.90476</c:v>
                </c:pt>
                <c:pt idx="726">
                  <c:v>0</c:v>
                </c:pt>
                <c:pt idx="727">
                  <c:v>1.90476</c:v>
                </c:pt>
                <c:pt idx="728">
                  <c:v>0</c:v>
                </c:pt>
                <c:pt idx="729">
                  <c:v>1.90476</c:v>
                </c:pt>
                <c:pt idx="730">
                  <c:v>0</c:v>
                </c:pt>
                <c:pt idx="731">
                  <c:v>0</c:v>
                </c:pt>
                <c:pt idx="732">
                  <c:v>1.90476</c:v>
                </c:pt>
                <c:pt idx="733">
                  <c:v>0</c:v>
                </c:pt>
                <c:pt idx="734">
                  <c:v>2.2222200000000001</c:v>
                </c:pt>
                <c:pt idx="735">
                  <c:v>0</c:v>
                </c:pt>
                <c:pt idx="736">
                  <c:v>2.2222200000000001</c:v>
                </c:pt>
                <c:pt idx="737">
                  <c:v>0</c:v>
                </c:pt>
                <c:pt idx="738">
                  <c:v>1.90476</c:v>
                </c:pt>
                <c:pt idx="739">
                  <c:v>0</c:v>
                </c:pt>
                <c:pt idx="740">
                  <c:v>1.90476</c:v>
                </c:pt>
                <c:pt idx="741">
                  <c:v>0</c:v>
                </c:pt>
                <c:pt idx="742">
                  <c:v>0</c:v>
                </c:pt>
                <c:pt idx="743">
                  <c:v>1.90476</c:v>
                </c:pt>
                <c:pt idx="744">
                  <c:v>0</c:v>
                </c:pt>
                <c:pt idx="745">
                  <c:v>1.90476</c:v>
                </c:pt>
                <c:pt idx="746">
                  <c:v>0</c:v>
                </c:pt>
                <c:pt idx="747">
                  <c:v>1.90476</c:v>
                </c:pt>
                <c:pt idx="748">
                  <c:v>0</c:v>
                </c:pt>
                <c:pt idx="749">
                  <c:v>1.90476</c:v>
                </c:pt>
                <c:pt idx="750">
                  <c:v>0</c:v>
                </c:pt>
                <c:pt idx="751">
                  <c:v>0</c:v>
                </c:pt>
                <c:pt idx="752">
                  <c:v>1.90476</c:v>
                </c:pt>
                <c:pt idx="753">
                  <c:v>0</c:v>
                </c:pt>
                <c:pt idx="754">
                  <c:v>1.90476</c:v>
                </c:pt>
                <c:pt idx="755">
                  <c:v>0</c:v>
                </c:pt>
                <c:pt idx="756">
                  <c:v>1.90476</c:v>
                </c:pt>
                <c:pt idx="757">
                  <c:v>0</c:v>
                </c:pt>
                <c:pt idx="758">
                  <c:v>1.90476</c:v>
                </c:pt>
                <c:pt idx="759">
                  <c:v>0</c:v>
                </c:pt>
                <c:pt idx="760">
                  <c:v>0</c:v>
                </c:pt>
                <c:pt idx="761">
                  <c:v>1.90476</c:v>
                </c:pt>
                <c:pt idx="762">
                  <c:v>0</c:v>
                </c:pt>
                <c:pt idx="763">
                  <c:v>1.90476</c:v>
                </c:pt>
                <c:pt idx="764">
                  <c:v>0</c:v>
                </c:pt>
                <c:pt idx="765">
                  <c:v>1.90476</c:v>
                </c:pt>
                <c:pt idx="766">
                  <c:v>0</c:v>
                </c:pt>
                <c:pt idx="767">
                  <c:v>1.90476</c:v>
                </c:pt>
                <c:pt idx="768">
                  <c:v>0</c:v>
                </c:pt>
                <c:pt idx="769">
                  <c:v>1.90476</c:v>
                </c:pt>
                <c:pt idx="770">
                  <c:v>0</c:v>
                </c:pt>
                <c:pt idx="771">
                  <c:v>0</c:v>
                </c:pt>
                <c:pt idx="772">
                  <c:v>1.90476</c:v>
                </c:pt>
                <c:pt idx="773">
                  <c:v>0</c:v>
                </c:pt>
                <c:pt idx="774">
                  <c:v>1.90476</c:v>
                </c:pt>
                <c:pt idx="775">
                  <c:v>0</c:v>
                </c:pt>
                <c:pt idx="776">
                  <c:v>1.90476</c:v>
                </c:pt>
                <c:pt idx="777">
                  <c:v>0</c:v>
                </c:pt>
                <c:pt idx="778">
                  <c:v>1.90476</c:v>
                </c:pt>
                <c:pt idx="779">
                  <c:v>0</c:v>
                </c:pt>
                <c:pt idx="780">
                  <c:v>0</c:v>
                </c:pt>
                <c:pt idx="781">
                  <c:v>1.90476</c:v>
                </c:pt>
                <c:pt idx="782">
                  <c:v>0</c:v>
                </c:pt>
                <c:pt idx="783">
                  <c:v>1.90476</c:v>
                </c:pt>
                <c:pt idx="784">
                  <c:v>0</c:v>
                </c:pt>
                <c:pt idx="785">
                  <c:v>1.90476</c:v>
                </c:pt>
                <c:pt idx="786">
                  <c:v>0</c:v>
                </c:pt>
                <c:pt idx="787">
                  <c:v>1.90476</c:v>
                </c:pt>
                <c:pt idx="788">
                  <c:v>0</c:v>
                </c:pt>
                <c:pt idx="789">
                  <c:v>0</c:v>
                </c:pt>
                <c:pt idx="790">
                  <c:v>1.90476</c:v>
                </c:pt>
                <c:pt idx="791">
                  <c:v>0</c:v>
                </c:pt>
                <c:pt idx="792">
                  <c:v>1.90476</c:v>
                </c:pt>
                <c:pt idx="793">
                  <c:v>0</c:v>
                </c:pt>
                <c:pt idx="794">
                  <c:v>1.90476</c:v>
                </c:pt>
                <c:pt idx="795">
                  <c:v>0</c:v>
                </c:pt>
                <c:pt idx="796">
                  <c:v>1.90476</c:v>
                </c:pt>
                <c:pt idx="797">
                  <c:v>0</c:v>
                </c:pt>
                <c:pt idx="798">
                  <c:v>1.90476</c:v>
                </c:pt>
                <c:pt idx="799">
                  <c:v>0</c:v>
                </c:pt>
                <c:pt idx="800">
                  <c:v>0</c:v>
                </c:pt>
                <c:pt idx="801">
                  <c:v>1.90476</c:v>
                </c:pt>
                <c:pt idx="802">
                  <c:v>0</c:v>
                </c:pt>
                <c:pt idx="803">
                  <c:v>1.90476</c:v>
                </c:pt>
                <c:pt idx="804">
                  <c:v>0</c:v>
                </c:pt>
                <c:pt idx="805">
                  <c:v>2.2222200000000001</c:v>
                </c:pt>
                <c:pt idx="806">
                  <c:v>0</c:v>
                </c:pt>
                <c:pt idx="807">
                  <c:v>2.2222200000000001</c:v>
                </c:pt>
                <c:pt idx="808">
                  <c:v>0</c:v>
                </c:pt>
                <c:pt idx="809">
                  <c:v>1.90476</c:v>
                </c:pt>
                <c:pt idx="810">
                  <c:v>0</c:v>
                </c:pt>
                <c:pt idx="811">
                  <c:v>0</c:v>
                </c:pt>
                <c:pt idx="812">
                  <c:v>2.2222200000000001</c:v>
                </c:pt>
                <c:pt idx="813">
                  <c:v>0</c:v>
                </c:pt>
                <c:pt idx="814">
                  <c:v>1.90476</c:v>
                </c:pt>
                <c:pt idx="815">
                  <c:v>0</c:v>
                </c:pt>
                <c:pt idx="816">
                  <c:v>2.2222200000000001</c:v>
                </c:pt>
                <c:pt idx="817">
                  <c:v>0</c:v>
                </c:pt>
                <c:pt idx="818">
                  <c:v>1.90476</c:v>
                </c:pt>
                <c:pt idx="819">
                  <c:v>0</c:v>
                </c:pt>
                <c:pt idx="820">
                  <c:v>0</c:v>
                </c:pt>
                <c:pt idx="821">
                  <c:v>1.90476</c:v>
                </c:pt>
                <c:pt idx="822">
                  <c:v>0</c:v>
                </c:pt>
                <c:pt idx="823">
                  <c:v>1.90476</c:v>
                </c:pt>
                <c:pt idx="824">
                  <c:v>0</c:v>
                </c:pt>
                <c:pt idx="825">
                  <c:v>1.90476</c:v>
                </c:pt>
                <c:pt idx="826">
                  <c:v>0</c:v>
                </c:pt>
                <c:pt idx="827">
                  <c:v>2.2222200000000001</c:v>
                </c:pt>
                <c:pt idx="828">
                  <c:v>0</c:v>
                </c:pt>
                <c:pt idx="829">
                  <c:v>1.90476</c:v>
                </c:pt>
                <c:pt idx="830">
                  <c:v>0</c:v>
                </c:pt>
                <c:pt idx="831">
                  <c:v>0</c:v>
                </c:pt>
                <c:pt idx="832">
                  <c:v>1.90476</c:v>
                </c:pt>
                <c:pt idx="833">
                  <c:v>0</c:v>
                </c:pt>
                <c:pt idx="834">
                  <c:v>1.90476</c:v>
                </c:pt>
                <c:pt idx="835">
                  <c:v>0</c:v>
                </c:pt>
                <c:pt idx="836">
                  <c:v>4.4444400000000002</c:v>
                </c:pt>
                <c:pt idx="837">
                  <c:v>0</c:v>
                </c:pt>
                <c:pt idx="838">
                  <c:v>0</c:v>
                </c:pt>
                <c:pt idx="839">
                  <c:v>2.5396799999999904</c:v>
                </c:pt>
                <c:pt idx="840">
                  <c:v>0</c:v>
                </c:pt>
                <c:pt idx="841">
                  <c:v>2.2222200000000001</c:v>
                </c:pt>
                <c:pt idx="842">
                  <c:v>0</c:v>
                </c:pt>
                <c:pt idx="843">
                  <c:v>1.90476</c:v>
                </c:pt>
                <c:pt idx="844">
                  <c:v>0</c:v>
                </c:pt>
                <c:pt idx="845">
                  <c:v>1.90476</c:v>
                </c:pt>
                <c:pt idx="846">
                  <c:v>5.7142900000000001</c:v>
                </c:pt>
                <c:pt idx="847">
                  <c:v>45.714300000000001</c:v>
                </c:pt>
                <c:pt idx="848">
                  <c:v>0</c:v>
                </c:pt>
                <c:pt idx="849">
                  <c:v>1.90476</c:v>
                </c:pt>
                <c:pt idx="850">
                  <c:v>0</c:v>
                </c:pt>
                <c:pt idx="851">
                  <c:v>0</c:v>
                </c:pt>
                <c:pt idx="852">
                  <c:v>1.90476</c:v>
                </c:pt>
                <c:pt idx="853">
                  <c:v>0</c:v>
                </c:pt>
                <c:pt idx="854">
                  <c:v>1.90476</c:v>
                </c:pt>
                <c:pt idx="855">
                  <c:v>0</c:v>
                </c:pt>
                <c:pt idx="856">
                  <c:v>1.90476</c:v>
                </c:pt>
                <c:pt idx="857">
                  <c:v>0</c:v>
                </c:pt>
                <c:pt idx="858">
                  <c:v>1.90476</c:v>
                </c:pt>
                <c:pt idx="859">
                  <c:v>0</c:v>
                </c:pt>
                <c:pt idx="860">
                  <c:v>1.90476</c:v>
                </c:pt>
                <c:pt idx="861">
                  <c:v>0</c:v>
                </c:pt>
                <c:pt idx="862">
                  <c:v>0</c:v>
                </c:pt>
                <c:pt idx="863">
                  <c:v>1.90476</c:v>
                </c:pt>
                <c:pt idx="864">
                  <c:v>0</c:v>
                </c:pt>
                <c:pt idx="865">
                  <c:v>1.90476</c:v>
                </c:pt>
                <c:pt idx="866">
                  <c:v>0</c:v>
                </c:pt>
                <c:pt idx="867">
                  <c:v>1.90476</c:v>
                </c:pt>
                <c:pt idx="868">
                  <c:v>0</c:v>
                </c:pt>
                <c:pt idx="869">
                  <c:v>1.90476</c:v>
                </c:pt>
                <c:pt idx="870">
                  <c:v>0</c:v>
                </c:pt>
                <c:pt idx="871">
                  <c:v>0</c:v>
                </c:pt>
                <c:pt idx="872">
                  <c:v>1.90476</c:v>
                </c:pt>
                <c:pt idx="873">
                  <c:v>0</c:v>
                </c:pt>
                <c:pt idx="874">
                  <c:v>1.90476</c:v>
                </c:pt>
                <c:pt idx="875">
                  <c:v>0</c:v>
                </c:pt>
                <c:pt idx="876">
                  <c:v>1.90476</c:v>
                </c:pt>
                <c:pt idx="877">
                  <c:v>0</c:v>
                </c:pt>
                <c:pt idx="878">
                  <c:v>2.5396799999999904</c:v>
                </c:pt>
                <c:pt idx="879">
                  <c:v>6.0317500000000024</c:v>
                </c:pt>
                <c:pt idx="880">
                  <c:v>1.90476</c:v>
                </c:pt>
                <c:pt idx="881">
                  <c:v>0</c:v>
                </c:pt>
                <c:pt idx="882">
                  <c:v>1.90476</c:v>
                </c:pt>
                <c:pt idx="883">
                  <c:v>0</c:v>
                </c:pt>
                <c:pt idx="884">
                  <c:v>1.90476</c:v>
                </c:pt>
                <c:pt idx="885">
                  <c:v>0</c:v>
                </c:pt>
                <c:pt idx="886">
                  <c:v>0</c:v>
                </c:pt>
                <c:pt idx="887">
                  <c:v>1.90476</c:v>
                </c:pt>
                <c:pt idx="888">
                  <c:v>0</c:v>
                </c:pt>
                <c:pt idx="889">
                  <c:v>1.90476</c:v>
                </c:pt>
                <c:pt idx="890">
                  <c:v>0</c:v>
                </c:pt>
                <c:pt idx="891">
                  <c:v>1.90476</c:v>
                </c:pt>
                <c:pt idx="892">
                  <c:v>0</c:v>
                </c:pt>
                <c:pt idx="893">
                  <c:v>1.90476</c:v>
                </c:pt>
                <c:pt idx="894">
                  <c:v>0</c:v>
                </c:pt>
                <c:pt idx="895">
                  <c:v>1.90476</c:v>
                </c:pt>
                <c:pt idx="896">
                  <c:v>0</c:v>
                </c:pt>
                <c:pt idx="897">
                  <c:v>0</c:v>
                </c:pt>
                <c:pt idx="898">
                  <c:v>1.90476</c:v>
                </c:pt>
                <c:pt idx="899">
                  <c:v>0</c:v>
                </c:pt>
                <c:pt idx="900">
                  <c:v>1.90476</c:v>
                </c:pt>
                <c:pt idx="901">
                  <c:v>0</c:v>
                </c:pt>
                <c:pt idx="902">
                  <c:v>1.90476</c:v>
                </c:pt>
                <c:pt idx="903">
                  <c:v>0</c:v>
                </c:pt>
                <c:pt idx="904">
                  <c:v>1.90476</c:v>
                </c:pt>
                <c:pt idx="905">
                  <c:v>0</c:v>
                </c:pt>
                <c:pt idx="906">
                  <c:v>0</c:v>
                </c:pt>
                <c:pt idx="907">
                  <c:v>1.90476</c:v>
                </c:pt>
                <c:pt idx="908">
                  <c:v>0</c:v>
                </c:pt>
                <c:pt idx="909">
                  <c:v>2.2222200000000001</c:v>
                </c:pt>
                <c:pt idx="910">
                  <c:v>0</c:v>
                </c:pt>
                <c:pt idx="911">
                  <c:v>2.2222200000000001</c:v>
                </c:pt>
                <c:pt idx="912">
                  <c:v>0</c:v>
                </c:pt>
                <c:pt idx="913">
                  <c:v>1.90476</c:v>
                </c:pt>
                <c:pt idx="914">
                  <c:v>0</c:v>
                </c:pt>
                <c:pt idx="915">
                  <c:v>2.2222200000000001</c:v>
                </c:pt>
                <c:pt idx="916">
                  <c:v>0</c:v>
                </c:pt>
                <c:pt idx="917">
                  <c:v>0</c:v>
                </c:pt>
                <c:pt idx="918">
                  <c:v>1.90476</c:v>
                </c:pt>
                <c:pt idx="919">
                  <c:v>0</c:v>
                </c:pt>
                <c:pt idx="920">
                  <c:v>1.90476</c:v>
                </c:pt>
                <c:pt idx="921">
                  <c:v>0</c:v>
                </c:pt>
                <c:pt idx="922">
                  <c:v>1.90476</c:v>
                </c:pt>
                <c:pt idx="923">
                  <c:v>0</c:v>
                </c:pt>
                <c:pt idx="924">
                  <c:v>1.90476</c:v>
                </c:pt>
                <c:pt idx="925">
                  <c:v>0</c:v>
                </c:pt>
                <c:pt idx="926">
                  <c:v>0</c:v>
                </c:pt>
                <c:pt idx="927">
                  <c:v>1.90476</c:v>
                </c:pt>
                <c:pt idx="928">
                  <c:v>0</c:v>
                </c:pt>
                <c:pt idx="929">
                  <c:v>1.90476</c:v>
                </c:pt>
                <c:pt idx="930">
                  <c:v>0</c:v>
                </c:pt>
                <c:pt idx="931">
                  <c:v>1.90476</c:v>
                </c:pt>
                <c:pt idx="932">
                  <c:v>0</c:v>
                </c:pt>
                <c:pt idx="933">
                  <c:v>1.90476</c:v>
                </c:pt>
                <c:pt idx="934">
                  <c:v>0</c:v>
                </c:pt>
                <c:pt idx="935">
                  <c:v>0</c:v>
                </c:pt>
                <c:pt idx="936">
                  <c:v>1.90476</c:v>
                </c:pt>
                <c:pt idx="937">
                  <c:v>0</c:v>
                </c:pt>
                <c:pt idx="938">
                  <c:v>1.90476</c:v>
                </c:pt>
                <c:pt idx="939">
                  <c:v>0</c:v>
                </c:pt>
                <c:pt idx="940">
                  <c:v>1.90476</c:v>
                </c:pt>
                <c:pt idx="941">
                  <c:v>0</c:v>
                </c:pt>
                <c:pt idx="942">
                  <c:v>1.90476</c:v>
                </c:pt>
                <c:pt idx="943">
                  <c:v>0</c:v>
                </c:pt>
                <c:pt idx="944">
                  <c:v>2.2222200000000001</c:v>
                </c:pt>
                <c:pt idx="945">
                  <c:v>0</c:v>
                </c:pt>
                <c:pt idx="946">
                  <c:v>0</c:v>
                </c:pt>
                <c:pt idx="947">
                  <c:v>1.90476</c:v>
                </c:pt>
                <c:pt idx="948">
                  <c:v>0</c:v>
                </c:pt>
                <c:pt idx="949">
                  <c:v>2.2222200000000001</c:v>
                </c:pt>
                <c:pt idx="950">
                  <c:v>0</c:v>
                </c:pt>
                <c:pt idx="951">
                  <c:v>1.90476</c:v>
                </c:pt>
                <c:pt idx="952">
                  <c:v>0</c:v>
                </c:pt>
                <c:pt idx="953">
                  <c:v>1.90476</c:v>
                </c:pt>
                <c:pt idx="954">
                  <c:v>0</c:v>
                </c:pt>
                <c:pt idx="955">
                  <c:v>1.90476</c:v>
                </c:pt>
                <c:pt idx="956">
                  <c:v>0</c:v>
                </c:pt>
                <c:pt idx="957">
                  <c:v>0</c:v>
                </c:pt>
                <c:pt idx="958">
                  <c:v>1.90476</c:v>
                </c:pt>
                <c:pt idx="959">
                  <c:v>0</c:v>
                </c:pt>
                <c:pt idx="960">
                  <c:v>1.90476</c:v>
                </c:pt>
                <c:pt idx="961">
                  <c:v>0</c:v>
                </c:pt>
                <c:pt idx="962">
                  <c:v>1.90476</c:v>
                </c:pt>
                <c:pt idx="963">
                  <c:v>0</c:v>
                </c:pt>
                <c:pt idx="964">
                  <c:v>1.90476</c:v>
                </c:pt>
                <c:pt idx="965">
                  <c:v>0</c:v>
                </c:pt>
                <c:pt idx="966">
                  <c:v>0</c:v>
                </c:pt>
                <c:pt idx="967">
                  <c:v>1.90476</c:v>
                </c:pt>
                <c:pt idx="968">
                  <c:v>0</c:v>
                </c:pt>
                <c:pt idx="969">
                  <c:v>1.90476</c:v>
                </c:pt>
                <c:pt idx="970">
                  <c:v>0</c:v>
                </c:pt>
                <c:pt idx="971">
                  <c:v>1.90476</c:v>
                </c:pt>
                <c:pt idx="972">
                  <c:v>0</c:v>
                </c:pt>
                <c:pt idx="973">
                  <c:v>1.90476</c:v>
                </c:pt>
                <c:pt idx="974">
                  <c:v>0</c:v>
                </c:pt>
                <c:pt idx="975">
                  <c:v>1.90476</c:v>
                </c:pt>
                <c:pt idx="976">
                  <c:v>0</c:v>
                </c:pt>
                <c:pt idx="977">
                  <c:v>0</c:v>
                </c:pt>
                <c:pt idx="978">
                  <c:v>1.90476</c:v>
                </c:pt>
                <c:pt idx="979">
                  <c:v>0</c:v>
                </c:pt>
                <c:pt idx="980">
                  <c:v>1.90476</c:v>
                </c:pt>
                <c:pt idx="981">
                  <c:v>0</c:v>
                </c:pt>
                <c:pt idx="982">
                  <c:v>2.5396799999999904</c:v>
                </c:pt>
                <c:pt idx="983">
                  <c:v>0</c:v>
                </c:pt>
                <c:pt idx="984">
                  <c:v>1.90476</c:v>
                </c:pt>
                <c:pt idx="985">
                  <c:v>0</c:v>
                </c:pt>
                <c:pt idx="986">
                  <c:v>0</c:v>
                </c:pt>
                <c:pt idx="987">
                  <c:v>1.90476</c:v>
                </c:pt>
                <c:pt idx="988">
                  <c:v>0</c:v>
                </c:pt>
                <c:pt idx="989">
                  <c:v>1.90476</c:v>
                </c:pt>
                <c:pt idx="990">
                  <c:v>0</c:v>
                </c:pt>
                <c:pt idx="991">
                  <c:v>1.90476</c:v>
                </c:pt>
                <c:pt idx="992">
                  <c:v>0</c:v>
                </c:pt>
                <c:pt idx="993">
                  <c:v>1.90476</c:v>
                </c:pt>
                <c:pt idx="994">
                  <c:v>0</c:v>
                </c:pt>
                <c:pt idx="995">
                  <c:v>0</c:v>
                </c:pt>
                <c:pt idx="996">
                  <c:v>1.90476</c:v>
                </c:pt>
                <c:pt idx="997">
                  <c:v>0</c:v>
                </c:pt>
                <c:pt idx="998">
                  <c:v>1.90476</c:v>
                </c:pt>
                <c:pt idx="999">
                  <c:v>0</c:v>
                </c:pt>
                <c:pt idx="1000">
                  <c:v>1.90476</c:v>
                </c:pt>
                <c:pt idx="1001">
                  <c:v>0</c:v>
                </c:pt>
                <c:pt idx="1002">
                  <c:v>1.90476</c:v>
                </c:pt>
                <c:pt idx="1003">
                  <c:v>0</c:v>
                </c:pt>
                <c:pt idx="1004">
                  <c:v>1.90476</c:v>
                </c:pt>
                <c:pt idx="1005">
                  <c:v>0</c:v>
                </c:pt>
                <c:pt idx="1006">
                  <c:v>0</c:v>
                </c:pt>
                <c:pt idx="1007">
                  <c:v>1.90476</c:v>
                </c:pt>
                <c:pt idx="1008">
                  <c:v>0</c:v>
                </c:pt>
                <c:pt idx="1009">
                  <c:v>1.90476</c:v>
                </c:pt>
                <c:pt idx="1010">
                  <c:v>0</c:v>
                </c:pt>
                <c:pt idx="1011">
                  <c:v>1.90476</c:v>
                </c:pt>
                <c:pt idx="1012">
                  <c:v>0</c:v>
                </c:pt>
                <c:pt idx="1013">
                  <c:v>1.90476</c:v>
                </c:pt>
                <c:pt idx="1014">
                  <c:v>0</c:v>
                </c:pt>
                <c:pt idx="1015">
                  <c:v>0</c:v>
                </c:pt>
                <c:pt idx="1016">
                  <c:v>1.90476</c:v>
                </c:pt>
                <c:pt idx="1017">
                  <c:v>0</c:v>
                </c:pt>
                <c:pt idx="1018">
                  <c:v>1.90476</c:v>
                </c:pt>
                <c:pt idx="1019">
                  <c:v>0</c:v>
                </c:pt>
                <c:pt idx="1020">
                  <c:v>1.90476</c:v>
                </c:pt>
                <c:pt idx="1021">
                  <c:v>0</c:v>
                </c:pt>
                <c:pt idx="1022">
                  <c:v>1.90476</c:v>
                </c:pt>
                <c:pt idx="1023">
                  <c:v>0</c:v>
                </c:pt>
                <c:pt idx="1024">
                  <c:v>0</c:v>
                </c:pt>
                <c:pt idx="1025">
                  <c:v>1.90476</c:v>
                </c:pt>
                <c:pt idx="1026">
                  <c:v>0</c:v>
                </c:pt>
                <c:pt idx="1027">
                  <c:v>1.90476</c:v>
                </c:pt>
                <c:pt idx="1028">
                  <c:v>0</c:v>
                </c:pt>
                <c:pt idx="1029">
                  <c:v>1.90476</c:v>
                </c:pt>
                <c:pt idx="1030">
                  <c:v>0</c:v>
                </c:pt>
                <c:pt idx="1031">
                  <c:v>1.90476</c:v>
                </c:pt>
                <c:pt idx="1032">
                  <c:v>0</c:v>
                </c:pt>
                <c:pt idx="1033">
                  <c:v>1.90476</c:v>
                </c:pt>
                <c:pt idx="1034">
                  <c:v>0</c:v>
                </c:pt>
                <c:pt idx="1035">
                  <c:v>0</c:v>
                </c:pt>
                <c:pt idx="1036">
                  <c:v>1.90476</c:v>
                </c:pt>
                <c:pt idx="1037">
                  <c:v>0</c:v>
                </c:pt>
                <c:pt idx="1038">
                  <c:v>1.90476</c:v>
                </c:pt>
                <c:pt idx="1039">
                  <c:v>0</c:v>
                </c:pt>
                <c:pt idx="1040">
                  <c:v>1.90476</c:v>
                </c:pt>
                <c:pt idx="1041">
                  <c:v>0</c:v>
                </c:pt>
                <c:pt idx="1042">
                  <c:v>1.2698399999999941</c:v>
                </c:pt>
                <c:pt idx="1043">
                  <c:v>0.63492100000000373</c:v>
                </c:pt>
                <c:pt idx="1044">
                  <c:v>0</c:v>
                </c:pt>
                <c:pt idx="1045">
                  <c:v>1.90476</c:v>
                </c:pt>
                <c:pt idx="1046">
                  <c:v>0</c:v>
                </c:pt>
                <c:pt idx="1047">
                  <c:v>1.90476</c:v>
                </c:pt>
                <c:pt idx="1048">
                  <c:v>0</c:v>
                </c:pt>
                <c:pt idx="1049">
                  <c:v>1.90476</c:v>
                </c:pt>
                <c:pt idx="1050">
                  <c:v>0</c:v>
                </c:pt>
                <c:pt idx="1051">
                  <c:v>1.90476</c:v>
                </c:pt>
                <c:pt idx="1052">
                  <c:v>0</c:v>
                </c:pt>
                <c:pt idx="1053">
                  <c:v>0</c:v>
                </c:pt>
                <c:pt idx="1054">
                  <c:v>1.90476</c:v>
                </c:pt>
                <c:pt idx="1055">
                  <c:v>0</c:v>
                </c:pt>
                <c:pt idx="1056">
                  <c:v>1.90476</c:v>
                </c:pt>
                <c:pt idx="1057">
                  <c:v>0</c:v>
                </c:pt>
                <c:pt idx="1058">
                  <c:v>1.90476</c:v>
                </c:pt>
                <c:pt idx="1059">
                  <c:v>0</c:v>
                </c:pt>
                <c:pt idx="1060">
                  <c:v>1.90476</c:v>
                </c:pt>
                <c:pt idx="1061">
                  <c:v>0</c:v>
                </c:pt>
                <c:pt idx="1062">
                  <c:v>1.90476</c:v>
                </c:pt>
                <c:pt idx="1063">
                  <c:v>0</c:v>
                </c:pt>
                <c:pt idx="1064">
                  <c:v>0</c:v>
                </c:pt>
                <c:pt idx="1065">
                  <c:v>1.90476</c:v>
                </c:pt>
                <c:pt idx="1066">
                  <c:v>0</c:v>
                </c:pt>
                <c:pt idx="1067">
                  <c:v>1.90476</c:v>
                </c:pt>
                <c:pt idx="1068">
                  <c:v>0</c:v>
                </c:pt>
                <c:pt idx="1069">
                  <c:v>1.90476</c:v>
                </c:pt>
                <c:pt idx="1070">
                  <c:v>0</c:v>
                </c:pt>
                <c:pt idx="1071">
                  <c:v>1.587299999999995</c:v>
                </c:pt>
                <c:pt idx="1072">
                  <c:v>0.31746000000000157</c:v>
                </c:pt>
                <c:pt idx="1073">
                  <c:v>0</c:v>
                </c:pt>
                <c:pt idx="1074">
                  <c:v>1.90476</c:v>
                </c:pt>
                <c:pt idx="1075">
                  <c:v>0</c:v>
                </c:pt>
                <c:pt idx="1076">
                  <c:v>1.90476</c:v>
                </c:pt>
                <c:pt idx="1077">
                  <c:v>0</c:v>
                </c:pt>
                <c:pt idx="1078">
                  <c:v>1.90476</c:v>
                </c:pt>
                <c:pt idx="1079">
                  <c:v>0</c:v>
                </c:pt>
                <c:pt idx="1080">
                  <c:v>1.90476</c:v>
                </c:pt>
                <c:pt idx="1081">
                  <c:v>0</c:v>
                </c:pt>
                <c:pt idx="1082">
                  <c:v>1.90476</c:v>
                </c:pt>
                <c:pt idx="1083">
                  <c:v>0</c:v>
                </c:pt>
                <c:pt idx="1084">
                  <c:v>0</c:v>
                </c:pt>
                <c:pt idx="1085">
                  <c:v>1.90476</c:v>
                </c:pt>
                <c:pt idx="1086">
                  <c:v>0</c:v>
                </c:pt>
                <c:pt idx="1087">
                  <c:v>1.90476</c:v>
                </c:pt>
                <c:pt idx="1088">
                  <c:v>0</c:v>
                </c:pt>
                <c:pt idx="1089">
                  <c:v>1.90476</c:v>
                </c:pt>
                <c:pt idx="1090">
                  <c:v>0</c:v>
                </c:pt>
                <c:pt idx="1091">
                  <c:v>1.90476</c:v>
                </c:pt>
                <c:pt idx="1092">
                  <c:v>0</c:v>
                </c:pt>
                <c:pt idx="1093">
                  <c:v>1.90476</c:v>
                </c:pt>
                <c:pt idx="1094">
                  <c:v>0</c:v>
                </c:pt>
                <c:pt idx="1095">
                  <c:v>0</c:v>
                </c:pt>
                <c:pt idx="1096">
                  <c:v>1.90476</c:v>
                </c:pt>
                <c:pt idx="1097">
                  <c:v>0</c:v>
                </c:pt>
                <c:pt idx="1098">
                  <c:v>1.90476</c:v>
                </c:pt>
                <c:pt idx="1099">
                  <c:v>0</c:v>
                </c:pt>
                <c:pt idx="1100">
                  <c:v>1.90476</c:v>
                </c:pt>
                <c:pt idx="1101">
                  <c:v>0</c:v>
                </c:pt>
                <c:pt idx="1102">
                  <c:v>1.90476</c:v>
                </c:pt>
                <c:pt idx="1103">
                  <c:v>0</c:v>
                </c:pt>
                <c:pt idx="1104">
                  <c:v>0</c:v>
                </c:pt>
                <c:pt idx="1105">
                  <c:v>1.90476</c:v>
                </c:pt>
                <c:pt idx="1106">
                  <c:v>0</c:v>
                </c:pt>
                <c:pt idx="1107">
                  <c:v>1.90476</c:v>
                </c:pt>
                <c:pt idx="1108">
                  <c:v>0</c:v>
                </c:pt>
                <c:pt idx="1109">
                  <c:v>1.90476</c:v>
                </c:pt>
                <c:pt idx="1110">
                  <c:v>0</c:v>
                </c:pt>
                <c:pt idx="1111">
                  <c:v>1.90476</c:v>
                </c:pt>
                <c:pt idx="1112">
                  <c:v>0</c:v>
                </c:pt>
                <c:pt idx="1113">
                  <c:v>1.90476</c:v>
                </c:pt>
                <c:pt idx="1114">
                  <c:v>0</c:v>
                </c:pt>
                <c:pt idx="1115">
                  <c:v>0</c:v>
                </c:pt>
                <c:pt idx="1116">
                  <c:v>0.31746000000000157</c:v>
                </c:pt>
                <c:pt idx="1117">
                  <c:v>11.428600000000001</c:v>
                </c:pt>
                <c:pt idx="1118">
                  <c:v>36.507899999999999</c:v>
                </c:pt>
                <c:pt idx="1119">
                  <c:v>11.746</c:v>
                </c:pt>
                <c:pt idx="1120">
                  <c:v>28.254000000000001</c:v>
                </c:pt>
                <c:pt idx="1121">
                  <c:v>12.698399999999999</c:v>
                </c:pt>
                <c:pt idx="1122">
                  <c:v>1.90476</c:v>
                </c:pt>
                <c:pt idx="1123">
                  <c:v>3.4920599999999831</c:v>
                </c:pt>
                <c:pt idx="1124">
                  <c:v>11.746</c:v>
                </c:pt>
                <c:pt idx="1125">
                  <c:v>16.1905</c:v>
                </c:pt>
                <c:pt idx="1126">
                  <c:v>0.95238100000000003</c:v>
                </c:pt>
                <c:pt idx="1127">
                  <c:v>15.238099999999999</c:v>
                </c:pt>
                <c:pt idx="1128">
                  <c:v>3.4920599999999831</c:v>
                </c:pt>
                <c:pt idx="1129">
                  <c:v>3.80952</c:v>
                </c:pt>
                <c:pt idx="1130">
                  <c:v>9.2063500000000005</c:v>
                </c:pt>
                <c:pt idx="1131">
                  <c:v>6.9841299999999995</c:v>
                </c:pt>
                <c:pt idx="1132">
                  <c:v>1.587299999999995</c:v>
                </c:pt>
                <c:pt idx="1133">
                  <c:v>5.3968299999999996</c:v>
                </c:pt>
                <c:pt idx="1134">
                  <c:v>4.1269799999999845</c:v>
                </c:pt>
                <c:pt idx="1135">
                  <c:v>4.1269799999999845</c:v>
                </c:pt>
                <c:pt idx="1136">
                  <c:v>1.2698399999999941</c:v>
                </c:pt>
                <c:pt idx="1137">
                  <c:v>0</c:v>
                </c:pt>
                <c:pt idx="1138">
                  <c:v>0.63492100000000373</c:v>
                </c:pt>
                <c:pt idx="1139">
                  <c:v>2.8571399999999998</c:v>
                </c:pt>
                <c:pt idx="1140">
                  <c:v>0.31746000000000157</c:v>
                </c:pt>
                <c:pt idx="1141">
                  <c:v>0.31746000000000157</c:v>
                </c:pt>
                <c:pt idx="1142">
                  <c:v>0</c:v>
                </c:pt>
                <c:pt idx="1143">
                  <c:v>0</c:v>
                </c:pt>
                <c:pt idx="1144">
                  <c:v>4.7618999999999998</c:v>
                </c:pt>
                <c:pt idx="1145">
                  <c:v>2.5396799999999904</c:v>
                </c:pt>
                <c:pt idx="1146">
                  <c:v>15.238099999999999</c:v>
                </c:pt>
                <c:pt idx="1147">
                  <c:v>13.6508</c:v>
                </c:pt>
                <c:pt idx="1148">
                  <c:v>9.2063500000000005</c:v>
                </c:pt>
                <c:pt idx="1149">
                  <c:v>4.4444400000000002</c:v>
                </c:pt>
                <c:pt idx="1150">
                  <c:v>2.2222200000000001</c:v>
                </c:pt>
                <c:pt idx="1151">
                  <c:v>11.1111</c:v>
                </c:pt>
                <c:pt idx="1152">
                  <c:v>2.8571399999999998</c:v>
                </c:pt>
                <c:pt idx="1153">
                  <c:v>1.2698399999999941</c:v>
                </c:pt>
                <c:pt idx="1154">
                  <c:v>9.8412699999999997</c:v>
                </c:pt>
                <c:pt idx="1155">
                  <c:v>5.3968299999999996</c:v>
                </c:pt>
                <c:pt idx="1156">
                  <c:v>5.0793700000000124</c:v>
                </c:pt>
                <c:pt idx="1157">
                  <c:v>1.90476</c:v>
                </c:pt>
                <c:pt idx="1158">
                  <c:v>0.95238100000000003</c:v>
                </c:pt>
                <c:pt idx="1159">
                  <c:v>1.2698399999999941</c:v>
                </c:pt>
                <c:pt idx="1160">
                  <c:v>32.698400000000063</c:v>
                </c:pt>
                <c:pt idx="1161">
                  <c:v>69.206300000000013</c:v>
                </c:pt>
                <c:pt idx="1162">
                  <c:v>3.1745999999999999</c:v>
                </c:pt>
                <c:pt idx="1163">
                  <c:v>11.1111</c:v>
                </c:pt>
                <c:pt idx="1164">
                  <c:v>6.0317500000000024</c:v>
                </c:pt>
                <c:pt idx="1165">
                  <c:v>1.587299999999995</c:v>
                </c:pt>
                <c:pt idx="1166">
                  <c:v>4.1269799999999845</c:v>
                </c:pt>
                <c:pt idx="1167">
                  <c:v>2.5396799999999904</c:v>
                </c:pt>
                <c:pt idx="1168">
                  <c:v>9.523810000000001</c:v>
                </c:pt>
                <c:pt idx="1169">
                  <c:v>4.4444400000000002</c:v>
                </c:pt>
                <c:pt idx="1170">
                  <c:v>3.1745999999999999</c:v>
                </c:pt>
                <c:pt idx="1171">
                  <c:v>4.1269799999999845</c:v>
                </c:pt>
                <c:pt idx="1172">
                  <c:v>9.2063500000000005</c:v>
                </c:pt>
                <c:pt idx="1173">
                  <c:v>2.5396799999999904</c:v>
                </c:pt>
                <c:pt idx="1174">
                  <c:v>2.8571399999999998</c:v>
                </c:pt>
                <c:pt idx="1175">
                  <c:v>1.2698399999999941</c:v>
                </c:pt>
                <c:pt idx="1176">
                  <c:v>6.9841299999999995</c:v>
                </c:pt>
                <c:pt idx="1177">
                  <c:v>2.8571399999999998</c:v>
                </c:pt>
                <c:pt idx="1178">
                  <c:v>27.619000000000035</c:v>
                </c:pt>
                <c:pt idx="1179">
                  <c:v>54.9206</c:v>
                </c:pt>
                <c:pt idx="1180">
                  <c:v>0</c:v>
                </c:pt>
                <c:pt idx="1181">
                  <c:v>10.4762</c:v>
                </c:pt>
                <c:pt idx="1182">
                  <c:v>9.2063500000000005</c:v>
                </c:pt>
                <c:pt idx="1183">
                  <c:v>15.238099999999999</c:v>
                </c:pt>
                <c:pt idx="1184">
                  <c:v>23.174600000000005</c:v>
                </c:pt>
                <c:pt idx="1185">
                  <c:v>37.777800000000006</c:v>
                </c:pt>
                <c:pt idx="1186">
                  <c:v>2.5396799999999904</c:v>
                </c:pt>
                <c:pt idx="1187">
                  <c:v>10.1587</c:v>
                </c:pt>
                <c:pt idx="1188">
                  <c:v>6.3492100000000002</c:v>
                </c:pt>
                <c:pt idx="1189">
                  <c:v>8.5714300000000048</c:v>
                </c:pt>
                <c:pt idx="1190">
                  <c:v>7.6190499999999997</c:v>
                </c:pt>
                <c:pt idx="1191">
                  <c:v>4.7618999999999998</c:v>
                </c:pt>
                <c:pt idx="1192">
                  <c:v>7.30159</c:v>
                </c:pt>
                <c:pt idx="1193">
                  <c:v>6.9841299999999995</c:v>
                </c:pt>
                <c:pt idx="1194">
                  <c:v>5.7142900000000001</c:v>
                </c:pt>
                <c:pt idx="1195">
                  <c:v>3.1745999999999999</c:v>
                </c:pt>
                <c:pt idx="1196">
                  <c:v>8.2539699999999989</c:v>
                </c:pt>
                <c:pt idx="1197">
                  <c:v>6.3492100000000002</c:v>
                </c:pt>
                <c:pt idx="1198">
                  <c:v>9.523810000000001</c:v>
                </c:pt>
                <c:pt idx="1199">
                  <c:v>8.2539699999999989</c:v>
                </c:pt>
                <c:pt idx="1200">
                  <c:v>8.2539699999999989</c:v>
                </c:pt>
                <c:pt idx="1201">
                  <c:v>4.4444400000000002</c:v>
                </c:pt>
                <c:pt idx="1202">
                  <c:v>12.381</c:v>
                </c:pt>
                <c:pt idx="1203">
                  <c:v>7.9365100000000002</c:v>
                </c:pt>
                <c:pt idx="1204">
                  <c:v>7.9365100000000002</c:v>
                </c:pt>
                <c:pt idx="1205">
                  <c:v>11.746</c:v>
                </c:pt>
                <c:pt idx="1206">
                  <c:v>13.333300000000001</c:v>
                </c:pt>
                <c:pt idx="1207">
                  <c:v>9.8412699999999997</c:v>
                </c:pt>
                <c:pt idx="1208">
                  <c:v>5.7142900000000001</c:v>
                </c:pt>
                <c:pt idx="1209">
                  <c:v>9.523810000000001</c:v>
                </c:pt>
                <c:pt idx="1210">
                  <c:v>8.88889</c:v>
                </c:pt>
                <c:pt idx="1211">
                  <c:v>9.523810000000001</c:v>
                </c:pt>
                <c:pt idx="1212">
                  <c:v>13.968300000000001</c:v>
                </c:pt>
                <c:pt idx="1213">
                  <c:v>13.0159</c:v>
                </c:pt>
                <c:pt idx="1214">
                  <c:v>8.5714300000000048</c:v>
                </c:pt>
                <c:pt idx="1215">
                  <c:v>9.2063500000000005</c:v>
                </c:pt>
                <c:pt idx="1216">
                  <c:v>10.4762</c:v>
                </c:pt>
                <c:pt idx="1217">
                  <c:v>9.2063500000000005</c:v>
                </c:pt>
                <c:pt idx="1218">
                  <c:v>10.1587</c:v>
                </c:pt>
                <c:pt idx="1219">
                  <c:v>7.9365100000000002</c:v>
                </c:pt>
                <c:pt idx="1220">
                  <c:v>13.0159</c:v>
                </c:pt>
                <c:pt idx="1221">
                  <c:v>3.80952</c:v>
                </c:pt>
                <c:pt idx="1222">
                  <c:v>0</c:v>
                </c:pt>
                <c:pt idx="1223">
                  <c:v>1.587299999999995</c:v>
                </c:pt>
                <c:pt idx="1224">
                  <c:v>9.523810000000001</c:v>
                </c:pt>
                <c:pt idx="1225">
                  <c:v>6.6666699999999999</c:v>
                </c:pt>
                <c:pt idx="1226">
                  <c:v>6.9841299999999995</c:v>
                </c:pt>
                <c:pt idx="1227">
                  <c:v>8.88889</c:v>
                </c:pt>
                <c:pt idx="1228">
                  <c:v>9.2063500000000005</c:v>
                </c:pt>
                <c:pt idx="1229">
                  <c:v>8.5714300000000048</c:v>
                </c:pt>
                <c:pt idx="1230">
                  <c:v>6.9841299999999995</c:v>
                </c:pt>
                <c:pt idx="1231">
                  <c:v>1.587299999999995</c:v>
                </c:pt>
                <c:pt idx="1232">
                  <c:v>10.1587</c:v>
                </c:pt>
                <c:pt idx="1233">
                  <c:v>13.968300000000001</c:v>
                </c:pt>
                <c:pt idx="1234">
                  <c:v>17.777799999999989</c:v>
                </c:pt>
                <c:pt idx="1235">
                  <c:v>4.1269799999999845</c:v>
                </c:pt>
                <c:pt idx="1236">
                  <c:v>7.6190499999999997</c:v>
                </c:pt>
                <c:pt idx="1237">
                  <c:v>9.2063500000000005</c:v>
                </c:pt>
                <c:pt idx="1238">
                  <c:v>6.6666699999999999</c:v>
                </c:pt>
                <c:pt idx="1239">
                  <c:v>5.0793700000000124</c:v>
                </c:pt>
                <c:pt idx="1240">
                  <c:v>6.0317500000000024</c:v>
                </c:pt>
                <c:pt idx="1241">
                  <c:v>7.6190499999999997</c:v>
                </c:pt>
                <c:pt idx="1242">
                  <c:v>5.3968299999999996</c:v>
                </c:pt>
                <c:pt idx="1243">
                  <c:v>0.31746000000000157</c:v>
                </c:pt>
                <c:pt idx="1244">
                  <c:v>0</c:v>
                </c:pt>
                <c:pt idx="1245">
                  <c:v>3.1745999999999999</c:v>
                </c:pt>
                <c:pt idx="1246">
                  <c:v>0.95238100000000003</c:v>
                </c:pt>
                <c:pt idx="1247">
                  <c:v>1.587299999999995</c:v>
                </c:pt>
                <c:pt idx="1248">
                  <c:v>0.31746000000000157</c:v>
                </c:pt>
                <c:pt idx="1249">
                  <c:v>5.7142900000000001</c:v>
                </c:pt>
                <c:pt idx="1250">
                  <c:v>4.1269799999999845</c:v>
                </c:pt>
                <c:pt idx="1251">
                  <c:v>19.682499999999884</c:v>
                </c:pt>
                <c:pt idx="1252">
                  <c:v>25.0794</c:v>
                </c:pt>
                <c:pt idx="1253">
                  <c:v>50.793700000000172</c:v>
                </c:pt>
                <c:pt idx="1254">
                  <c:v>24.444400000000002</c:v>
                </c:pt>
                <c:pt idx="1255">
                  <c:v>20.634899999999998</c:v>
                </c:pt>
                <c:pt idx="1256">
                  <c:v>12.063500000000024</c:v>
                </c:pt>
                <c:pt idx="1257">
                  <c:v>24.444400000000002</c:v>
                </c:pt>
                <c:pt idx="1258">
                  <c:v>22.5397</c:v>
                </c:pt>
                <c:pt idx="1259">
                  <c:v>12.698399999999999</c:v>
                </c:pt>
                <c:pt idx="1260">
                  <c:v>6.9841299999999995</c:v>
                </c:pt>
                <c:pt idx="1261">
                  <c:v>10.4762</c:v>
                </c:pt>
                <c:pt idx="1262">
                  <c:v>2.2222200000000001</c:v>
                </c:pt>
                <c:pt idx="1263">
                  <c:v>5.3968299999999996</c:v>
                </c:pt>
                <c:pt idx="1264">
                  <c:v>3.1745999999999999</c:v>
                </c:pt>
                <c:pt idx="1265">
                  <c:v>1.90476</c:v>
                </c:pt>
                <c:pt idx="1266">
                  <c:v>6.9841299999999995</c:v>
                </c:pt>
                <c:pt idx="1267">
                  <c:v>9.8412699999999997</c:v>
                </c:pt>
                <c:pt idx="1268">
                  <c:v>7.6190499999999997</c:v>
                </c:pt>
                <c:pt idx="1269">
                  <c:v>2.8571399999999998</c:v>
                </c:pt>
                <c:pt idx="1270">
                  <c:v>2.5396799999999904</c:v>
                </c:pt>
                <c:pt idx="1271">
                  <c:v>9.8412699999999997</c:v>
                </c:pt>
                <c:pt idx="1272">
                  <c:v>4.4444400000000002</c:v>
                </c:pt>
                <c:pt idx="1273">
                  <c:v>4.1269799999999845</c:v>
                </c:pt>
                <c:pt idx="1274">
                  <c:v>0</c:v>
                </c:pt>
                <c:pt idx="1275">
                  <c:v>1.90476</c:v>
                </c:pt>
                <c:pt idx="1276">
                  <c:v>0.63492100000000373</c:v>
                </c:pt>
                <c:pt idx="1277">
                  <c:v>0.31746000000000157</c:v>
                </c:pt>
                <c:pt idx="1278">
                  <c:v>0.63492100000000373</c:v>
                </c:pt>
                <c:pt idx="1279">
                  <c:v>1.2698399999999941</c:v>
                </c:pt>
                <c:pt idx="1280">
                  <c:v>0</c:v>
                </c:pt>
                <c:pt idx="1281">
                  <c:v>2.2222200000000001</c:v>
                </c:pt>
                <c:pt idx="1282">
                  <c:v>1.2698399999999941</c:v>
                </c:pt>
                <c:pt idx="1283">
                  <c:v>0.63492100000000373</c:v>
                </c:pt>
                <c:pt idx="1284">
                  <c:v>0.31746000000000157</c:v>
                </c:pt>
                <c:pt idx="1285">
                  <c:v>1.2698399999999941</c:v>
                </c:pt>
                <c:pt idx="1286">
                  <c:v>0.31746000000000157</c:v>
                </c:pt>
                <c:pt idx="1287">
                  <c:v>0.95238100000000003</c:v>
                </c:pt>
                <c:pt idx="1288">
                  <c:v>0.31746000000000157</c:v>
                </c:pt>
                <c:pt idx="1289">
                  <c:v>0.63492100000000373</c:v>
                </c:pt>
                <c:pt idx="1290">
                  <c:v>0</c:v>
                </c:pt>
                <c:pt idx="1291">
                  <c:v>2.5396799999999904</c:v>
                </c:pt>
                <c:pt idx="1292">
                  <c:v>0.31746000000000157</c:v>
                </c:pt>
                <c:pt idx="1293">
                  <c:v>0</c:v>
                </c:pt>
                <c:pt idx="1294">
                  <c:v>0</c:v>
                </c:pt>
                <c:pt idx="1295">
                  <c:v>2.8571399999999998</c:v>
                </c:pt>
                <c:pt idx="1296">
                  <c:v>3.80952</c:v>
                </c:pt>
                <c:pt idx="1297">
                  <c:v>1.90476</c:v>
                </c:pt>
                <c:pt idx="1298">
                  <c:v>0</c:v>
                </c:pt>
                <c:pt idx="1299">
                  <c:v>0</c:v>
                </c:pt>
                <c:pt idx="1300">
                  <c:v>5.7142900000000001</c:v>
                </c:pt>
                <c:pt idx="1301">
                  <c:v>5.7142900000000001</c:v>
                </c:pt>
                <c:pt idx="1302">
                  <c:v>2.2222200000000001</c:v>
                </c:pt>
                <c:pt idx="1303">
                  <c:v>31.428599999999854</c:v>
                </c:pt>
                <c:pt idx="1304">
                  <c:v>26.031700000000001</c:v>
                </c:pt>
                <c:pt idx="1305">
                  <c:v>7.9365100000000002</c:v>
                </c:pt>
                <c:pt idx="1306">
                  <c:v>3.1745999999999999</c:v>
                </c:pt>
                <c:pt idx="1307">
                  <c:v>2.8571399999999998</c:v>
                </c:pt>
                <c:pt idx="1308">
                  <c:v>2.5396799999999904</c:v>
                </c:pt>
                <c:pt idx="1309">
                  <c:v>2.2222200000000001</c:v>
                </c:pt>
                <c:pt idx="1310">
                  <c:v>1.587299999999995</c:v>
                </c:pt>
                <c:pt idx="1311">
                  <c:v>1.2698399999999941</c:v>
                </c:pt>
                <c:pt idx="1312">
                  <c:v>1.2698399999999941</c:v>
                </c:pt>
                <c:pt idx="1313">
                  <c:v>1.587299999999995</c:v>
                </c:pt>
                <c:pt idx="1314">
                  <c:v>1.2698399999999941</c:v>
                </c:pt>
                <c:pt idx="1315">
                  <c:v>1.90476</c:v>
                </c:pt>
                <c:pt idx="1316">
                  <c:v>1.587299999999995</c:v>
                </c:pt>
                <c:pt idx="1317">
                  <c:v>1.90476</c:v>
                </c:pt>
                <c:pt idx="1318">
                  <c:v>1.2698399999999941</c:v>
                </c:pt>
                <c:pt idx="1319">
                  <c:v>2.8571399999999998</c:v>
                </c:pt>
                <c:pt idx="1320">
                  <c:v>1.2698399999999941</c:v>
                </c:pt>
                <c:pt idx="1321">
                  <c:v>1.2698399999999941</c:v>
                </c:pt>
                <c:pt idx="1322">
                  <c:v>1.2698399999999941</c:v>
                </c:pt>
                <c:pt idx="1323">
                  <c:v>1.2698399999999941</c:v>
                </c:pt>
                <c:pt idx="1324">
                  <c:v>1.587299999999995</c:v>
                </c:pt>
                <c:pt idx="1325">
                  <c:v>6.0317500000000024</c:v>
                </c:pt>
                <c:pt idx="1326">
                  <c:v>15.238099999999999</c:v>
                </c:pt>
                <c:pt idx="1327">
                  <c:v>6.6666699999999999</c:v>
                </c:pt>
                <c:pt idx="1328">
                  <c:v>11.1111</c:v>
                </c:pt>
                <c:pt idx="1329">
                  <c:v>15.873000000000006</c:v>
                </c:pt>
                <c:pt idx="1330">
                  <c:v>14.9206</c:v>
                </c:pt>
                <c:pt idx="1331">
                  <c:v>12.381</c:v>
                </c:pt>
                <c:pt idx="1332">
                  <c:v>12.063500000000024</c:v>
                </c:pt>
                <c:pt idx="1333">
                  <c:v>14.9206</c:v>
                </c:pt>
                <c:pt idx="1334">
                  <c:v>16.1905</c:v>
                </c:pt>
                <c:pt idx="1335">
                  <c:v>18.095199999999902</c:v>
                </c:pt>
                <c:pt idx="1336">
                  <c:v>15.873000000000006</c:v>
                </c:pt>
                <c:pt idx="1337">
                  <c:v>3.80952</c:v>
                </c:pt>
                <c:pt idx="1338">
                  <c:v>7.6190499999999997</c:v>
                </c:pt>
                <c:pt idx="1339">
                  <c:v>4.7618999999999998</c:v>
                </c:pt>
                <c:pt idx="1340">
                  <c:v>4.4444400000000002</c:v>
                </c:pt>
                <c:pt idx="1341">
                  <c:v>3.1745999999999999</c:v>
                </c:pt>
                <c:pt idx="1342">
                  <c:v>7.9365100000000002</c:v>
                </c:pt>
                <c:pt idx="1343">
                  <c:v>2.2222200000000001</c:v>
                </c:pt>
                <c:pt idx="1344">
                  <c:v>2.2222200000000001</c:v>
                </c:pt>
                <c:pt idx="1345">
                  <c:v>2.5396799999999904</c:v>
                </c:pt>
                <c:pt idx="1346">
                  <c:v>13.333300000000001</c:v>
                </c:pt>
                <c:pt idx="1347">
                  <c:v>3.4920599999999831</c:v>
                </c:pt>
                <c:pt idx="1348">
                  <c:v>3.1745999999999999</c:v>
                </c:pt>
                <c:pt idx="1349">
                  <c:v>20.634899999999998</c:v>
                </c:pt>
                <c:pt idx="1350">
                  <c:v>11.746</c:v>
                </c:pt>
                <c:pt idx="1351">
                  <c:v>3.1745999999999999</c:v>
                </c:pt>
                <c:pt idx="1352">
                  <c:v>0.95238100000000003</c:v>
                </c:pt>
                <c:pt idx="1353">
                  <c:v>4.7618999999999998</c:v>
                </c:pt>
                <c:pt idx="1354">
                  <c:v>24.444400000000002</c:v>
                </c:pt>
                <c:pt idx="1355">
                  <c:v>34.603200000000001</c:v>
                </c:pt>
                <c:pt idx="1356">
                  <c:v>21.587299999999914</c:v>
                </c:pt>
                <c:pt idx="1357">
                  <c:v>14.9206</c:v>
                </c:pt>
                <c:pt idx="1358">
                  <c:v>50.158700000000003</c:v>
                </c:pt>
                <c:pt idx="1359">
                  <c:v>6.9841299999999995</c:v>
                </c:pt>
                <c:pt idx="1360">
                  <c:v>21.2698</c:v>
                </c:pt>
                <c:pt idx="1361">
                  <c:v>9.523810000000001</c:v>
                </c:pt>
                <c:pt idx="1362">
                  <c:v>6.6666699999999999</c:v>
                </c:pt>
                <c:pt idx="1363">
                  <c:v>14.9206</c:v>
                </c:pt>
                <c:pt idx="1364">
                  <c:v>6.0317500000000024</c:v>
                </c:pt>
                <c:pt idx="1365">
                  <c:v>0</c:v>
                </c:pt>
                <c:pt idx="1366">
                  <c:v>0.63492100000000373</c:v>
                </c:pt>
                <c:pt idx="1367">
                  <c:v>1.90476</c:v>
                </c:pt>
                <c:pt idx="1368">
                  <c:v>1.90476</c:v>
                </c:pt>
                <c:pt idx="1369">
                  <c:v>1.2698399999999941</c:v>
                </c:pt>
                <c:pt idx="1370">
                  <c:v>2.5396799999999904</c:v>
                </c:pt>
                <c:pt idx="1371">
                  <c:v>33.333300000000001</c:v>
                </c:pt>
                <c:pt idx="1372">
                  <c:v>0.95238100000000003</c:v>
                </c:pt>
                <c:pt idx="1373">
                  <c:v>4.4444400000000002</c:v>
                </c:pt>
                <c:pt idx="1374">
                  <c:v>1.587299999999995</c:v>
                </c:pt>
                <c:pt idx="1375">
                  <c:v>8.88889</c:v>
                </c:pt>
                <c:pt idx="1376">
                  <c:v>66.984100000000026</c:v>
                </c:pt>
                <c:pt idx="1377">
                  <c:v>2.2222200000000001</c:v>
                </c:pt>
                <c:pt idx="1378">
                  <c:v>0.31746000000000157</c:v>
                </c:pt>
                <c:pt idx="1379">
                  <c:v>0.95238100000000003</c:v>
                </c:pt>
                <c:pt idx="1380">
                  <c:v>0</c:v>
                </c:pt>
                <c:pt idx="1381">
                  <c:v>0.63492100000000373</c:v>
                </c:pt>
                <c:pt idx="1382">
                  <c:v>5.0793700000000124</c:v>
                </c:pt>
                <c:pt idx="1383">
                  <c:v>101.27</c:v>
                </c:pt>
                <c:pt idx="1384">
                  <c:v>0.95238100000000003</c:v>
                </c:pt>
                <c:pt idx="1385">
                  <c:v>1.587299999999995</c:v>
                </c:pt>
                <c:pt idx="1386">
                  <c:v>33.968300000000013</c:v>
                </c:pt>
                <c:pt idx="1387">
                  <c:v>72.381</c:v>
                </c:pt>
                <c:pt idx="1388">
                  <c:v>1.90476</c:v>
                </c:pt>
                <c:pt idx="1389">
                  <c:v>2.5396799999999904</c:v>
                </c:pt>
                <c:pt idx="1390">
                  <c:v>2.8571399999999998</c:v>
                </c:pt>
                <c:pt idx="1391">
                  <c:v>71.745999999999995</c:v>
                </c:pt>
                <c:pt idx="1392">
                  <c:v>41.269800000000011</c:v>
                </c:pt>
                <c:pt idx="1393">
                  <c:v>1.90476</c:v>
                </c:pt>
                <c:pt idx="1394">
                  <c:v>0</c:v>
                </c:pt>
                <c:pt idx="1395">
                  <c:v>1.587299999999995</c:v>
                </c:pt>
                <c:pt idx="1396">
                  <c:v>1.90476</c:v>
                </c:pt>
                <c:pt idx="1397">
                  <c:v>0</c:v>
                </c:pt>
                <c:pt idx="1398">
                  <c:v>0</c:v>
                </c:pt>
                <c:pt idx="1399">
                  <c:v>2.2222200000000001</c:v>
                </c:pt>
                <c:pt idx="1400">
                  <c:v>1.587299999999995</c:v>
                </c:pt>
                <c:pt idx="1401">
                  <c:v>2.2222200000000001</c:v>
                </c:pt>
                <c:pt idx="1402">
                  <c:v>0.95238100000000003</c:v>
                </c:pt>
                <c:pt idx="1403">
                  <c:v>1.90476</c:v>
                </c:pt>
                <c:pt idx="1404">
                  <c:v>3.1745999999999999</c:v>
                </c:pt>
                <c:pt idx="1405">
                  <c:v>1.587299999999995</c:v>
                </c:pt>
                <c:pt idx="1406">
                  <c:v>0</c:v>
                </c:pt>
                <c:pt idx="1407">
                  <c:v>2.8571399999999998</c:v>
                </c:pt>
                <c:pt idx="1408">
                  <c:v>0.95238100000000003</c:v>
                </c:pt>
                <c:pt idx="1409">
                  <c:v>0.63492100000000373</c:v>
                </c:pt>
                <c:pt idx="1410">
                  <c:v>0</c:v>
                </c:pt>
                <c:pt idx="1411">
                  <c:v>27.619000000000035</c:v>
                </c:pt>
                <c:pt idx="1412">
                  <c:v>83.8095</c:v>
                </c:pt>
                <c:pt idx="1413">
                  <c:v>0.63492100000000373</c:v>
                </c:pt>
                <c:pt idx="1414">
                  <c:v>4.7618999999999998</c:v>
                </c:pt>
                <c:pt idx="1415">
                  <c:v>0</c:v>
                </c:pt>
                <c:pt idx="1416">
                  <c:v>0</c:v>
                </c:pt>
                <c:pt idx="1417">
                  <c:v>1.2698399999999941</c:v>
                </c:pt>
                <c:pt idx="1418">
                  <c:v>6.9841299999999995</c:v>
                </c:pt>
                <c:pt idx="1419">
                  <c:v>0.63492100000000373</c:v>
                </c:pt>
                <c:pt idx="1420">
                  <c:v>1.2698399999999941</c:v>
                </c:pt>
                <c:pt idx="1421">
                  <c:v>4.4444400000000002</c:v>
                </c:pt>
                <c:pt idx="1422">
                  <c:v>68.571399999999983</c:v>
                </c:pt>
                <c:pt idx="1423">
                  <c:v>47.936500000000002</c:v>
                </c:pt>
                <c:pt idx="1424">
                  <c:v>0.31746000000000157</c:v>
                </c:pt>
                <c:pt idx="1425">
                  <c:v>6.9841299999999995</c:v>
                </c:pt>
                <c:pt idx="1426">
                  <c:v>0.63492100000000373</c:v>
                </c:pt>
                <c:pt idx="1427">
                  <c:v>1.587299999999995</c:v>
                </c:pt>
                <c:pt idx="1428">
                  <c:v>1.587299999999995</c:v>
                </c:pt>
                <c:pt idx="1429">
                  <c:v>0</c:v>
                </c:pt>
                <c:pt idx="1430">
                  <c:v>9.2063500000000005</c:v>
                </c:pt>
                <c:pt idx="1431">
                  <c:v>2.8571399999999998</c:v>
                </c:pt>
                <c:pt idx="1432">
                  <c:v>4.7618999999999998</c:v>
                </c:pt>
                <c:pt idx="1433">
                  <c:v>2.2222200000000001</c:v>
                </c:pt>
                <c:pt idx="1434">
                  <c:v>0.31746000000000157</c:v>
                </c:pt>
                <c:pt idx="1435">
                  <c:v>1.90476</c:v>
                </c:pt>
                <c:pt idx="1436">
                  <c:v>35.238100000000209</c:v>
                </c:pt>
                <c:pt idx="1437">
                  <c:v>67.301599999999993</c:v>
                </c:pt>
                <c:pt idx="1438">
                  <c:v>0.31746000000000157</c:v>
                </c:pt>
                <c:pt idx="1439">
                  <c:v>1.587299999999995</c:v>
                </c:pt>
                <c:pt idx="1440">
                  <c:v>1.587299999999995</c:v>
                </c:pt>
                <c:pt idx="1441">
                  <c:v>4.7618999999999998</c:v>
                </c:pt>
                <c:pt idx="1442">
                  <c:v>1.90476</c:v>
                </c:pt>
                <c:pt idx="1443">
                  <c:v>0</c:v>
                </c:pt>
                <c:pt idx="1444">
                  <c:v>0</c:v>
                </c:pt>
                <c:pt idx="1445">
                  <c:v>41.904800000000002</c:v>
                </c:pt>
                <c:pt idx="1446">
                  <c:v>66.984100000000026</c:v>
                </c:pt>
                <c:pt idx="1447">
                  <c:v>0.31746000000000157</c:v>
                </c:pt>
                <c:pt idx="1448">
                  <c:v>1.2698399999999941</c:v>
                </c:pt>
                <c:pt idx="1449">
                  <c:v>1.2698399999999941</c:v>
                </c:pt>
                <c:pt idx="1450">
                  <c:v>3.1745999999999999</c:v>
                </c:pt>
                <c:pt idx="1451">
                  <c:v>2.2222200000000001</c:v>
                </c:pt>
                <c:pt idx="1452">
                  <c:v>0.63492100000000373</c:v>
                </c:pt>
                <c:pt idx="1453">
                  <c:v>2.5396799999999904</c:v>
                </c:pt>
                <c:pt idx="1454">
                  <c:v>63.492100000000157</c:v>
                </c:pt>
                <c:pt idx="1455">
                  <c:v>47.301599999999993</c:v>
                </c:pt>
                <c:pt idx="1456">
                  <c:v>0</c:v>
                </c:pt>
                <c:pt idx="1457">
                  <c:v>2.2222200000000001</c:v>
                </c:pt>
                <c:pt idx="1458">
                  <c:v>1.2698399999999941</c:v>
                </c:pt>
                <c:pt idx="1459">
                  <c:v>62.222200000000157</c:v>
                </c:pt>
                <c:pt idx="1460">
                  <c:v>51.746000000000002</c:v>
                </c:pt>
                <c:pt idx="1461">
                  <c:v>0</c:v>
                </c:pt>
                <c:pt idx="1462">
                  <c:v>2.2222200000000001</c:v>
                </c:pt>
                <c:pt idx="1463">
                  <c:v>30.476199999999906</c:v>
                </c:pt>
                <c:pt idx="1464">
                  <c:v>84.126999999999981</c:v>
                </c:pt>
                <c:pt idx="1465">
                  <c:v>1.587299999999995</c:v>
                </c:pt>
                <c:pt idx="1466">
                  <c:v>6.0317500000000024</c:v>
                </c:pt>
                <c:pt idx="1467">
                  <c:v>2.2222200000000001</c:v>
                </c:pt>
                <c:pt idx="1468">
                  <c:v>79.682499999999948</c:v>
                </c:pt>
                <c:pt idx="1469">
                  <c:v>53.968300000000013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2.5396799999999904</c:v>
                </c:pt>
                <c:pt idx="1475">
                  <c:v>3.1745999999999999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3.80952</c:v>
                </c:pt>
                <c:pt idx="1497">
                  <c:v>3.4920599999999831</c:v>
                </c:pt>
                <c:pt idx="1498">
                  <c:v>67.936499999999995</c:v>
                </c:pt>
                <c:pt idx="1499">
                  <c:v>58.730200000000011</c:v>
                </c:pt>
                <c:pt idx="1500">
                  <c:v>0.63492100000000373</c:v>
                </c:pt>
                <c:pt idx="1501">
                  <c:v>0</c:v>
                </c:pt>
                <c:pt idx="1502">
                  <c:v>2.5396799999999904</c:v>
                </c:pt>
                <c:pt idx="1503">
                  <c:v>0.95238100000000003</c:v>
                </c:pt>
                <c:pt idx="1504">
                  <c:v>23.174600000000005</c:v>
                </c:pt>
                <c:pt idx="1505">
                  <c:v>111.111</c:v>
                </c:pt>
                <c:pt idx="1506">
                  <c:v>1.587299999999995</c:v>
                </c:pt>
                <c:pt idx="1507">
                  <c:v>1.90476</c:v>
                </c:pt>
                <c:pt idx="1508">
                  <c:v>3.4920599999999831</c:v>
                </c:pt>
                <c:pt idx="1509">
                  <c:v>47.619</c:v>
                </c:pt>
                <c:pt idx="1510">
                  <c:v>69.52379999999998</c:v>
                </c:pt>
                <c:pt idx="1511">
                  <c:v>0</c:v>
                </c:pt>
                <c:pt idx="1512">
                  <c:v>0</c:v>
                </c:pt>
                <c:pt idx="1513">
                  <c:v>6.0317500000000024</c:v>
                </c:pt>
                <c:pt idx="1514">
                  <c:v>103.492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0.63492100000000373</c:v>
                </c:pt>
                <c:pt idx="1519">
                  <c:v>7.30159</c:v>
                </c:pt>
                <c:pt idx="1520">
                  <c:v>6.6666699999999999</c:v>
                </c:pt>
                <c:pt idx="1521">
                  <c:v>3.4920599999999831</c:v>
                </c:pt>
                <c:pt idx="1522">
                  <c:v>2.5396799999999904</c:v>
                </c:pt>
                <c:pt idx="1523">
                  <c:v>5.7142900000000001</c:v>
                </c:pt>
                <c:pt idx="1524">
                  <c:v>0.95238100000000003</c:v>
                </c:pt>
                <c:pt idx="1525">
                  <c:v>0</c:v>
                </c:pt>
                <c:pt idx="1526">
                  <c:v>0</c:v>
                </c:pt>
                <c:pt idx="1527">
                  <c:v>0.63492100000000373</c:v>
                </c:pt>
                <c:pt idx="1528">
                  <c:v>2.2222200000000001</c:v>
                </c:pt>
                <c:pt idx="1529">
                  <c:v>0.63492100000000373</c:v>
                </c:pt>
                <c:pt idx="1530">
                  <c:v>0</c:v>
                </c:pt>
                <c:pt idx="1531">
                  <c:v>22.5397</c:v>
                </c:pt>
                <c:pt idx="1532">
                  <c:v>5.7142900000000001</c:v>
                </c:pt>
                <c:pt idx="1533">
                  <c:v>0.31746000000000157</c:v>
                </c:pt>
                <c:pt idx="1534">
                  <c:v>1.90476</c:v>
                </c:pt>
                <c:pt idx="1535">
                  <c:v>15.238099999999999</c:v>
                </c:pt>
                <c:pt idx="1536">
                  <c:v>64.761899999999997</c:v>
                </c:pt>
                <c:pt idx="1537">
                  <c:v>10.1587</c:v>
                </c:pt>
                <c:pt idx="1538">
                  <c:v>1.587299999999995</c:v>
                </c:pt>
                <c:pt idx="1539">
                  <c:v>78.412700000000001</c:v>
                </c:pt>
                <c:pt idx="1540">
                  <c:v>57.777800000000006</c:v>
                </c:pt>
                <c:pt idx="1541">
                  <c:v>18.7302</c:v>
                </c:pt>
                <c:pt idx="1542">
                  <c:v>4.4444400000000002</c:v>
                </c:pt>
                <c:pt idx="1543">
                  <c:v>56.190500000000156</c:v>
                </c:pt>
                <c:pt idx="1544">
                  <c:v>12.063500000000024</c:v>
                </c:pt>
                <c:pt idx="1545">
                  <c:v>12.381</c:v>
                </c:pt>
                <c:pt idx="1546">
                  <c:v>13.968300000000001</c:v>
                </c:pt>
                <c:pt idx="1547">
                  <c:v>9.8412699999999997</c:v>
                </c:pt>
                <c:pt idx="1548">
                  <c:v>13.0159</c:v>
                </c:pt>
                <c:pt idx="1549">
                  <c:v>21.904800000000005</c:v>
                </c:pt>
                <c:pt idx="1550">
                  <c:v>6.6666699999999999</c:v>
                </c:pt>
                <c:pt idx="1551">
                  <c:v>7.9365100000000002</c:v>
                </c:pt>
                <c:pt idx="1552">
                  <c:v>10.4762</c:v>
                </c:pt>
                <c:pt idx="1553">
                  <c:v>14.603200000000001</c:v>
                </c:pt>
                <c:pt idx="1554">
                  <c:v>13.968300000000001</c:v>
                </c:pt>
                <c:pt idx="1555">
                  <c:v>11.1111</c:v>
                </c:pt>
                <c:pt idx="1556">
                  <c:v>7.6190499999999997</c:v>
                </c:pt>
                <c:pt idx="1557">
                  <c:v>6.9841299999999995</c:v>
                </c:pt>
                <c:pt idx="1558">
                  <c:v>11.1111</c:v>
                </c:pt>
                <c:pt idx="1559">
                  <c:v>12.063500000000024</c:v>
                </c:pt>
                <c:pt idx="1560">
                  <c:v>10.793700000000001</c:v>
                </c:pt>
                <c:pt idx="1561">
                  <c:v>6.9841299999999995</c:v>
                </c:pt>
                <c:pt idx="1562">
                  <c:v>2.5396799999999904</c:v>
                </c:pt>
                <c:pt idx="1563">
                  <c:v>4.7618999999999998</c:v>
                </c:pt>
                <c:pt idx="1564">
                  <c:v>6.6666699999999999</c:v>
                </c:pt>
                <c:pt idx="1565">
                  <c:v>4.4444400000000002</c:v>
                </c:pt>
                <c:pt idx="1566">
                  <c:v>7.9365100000000002</c:v>
                </c:pt>
                <c:pt idx="1567">
                  <c:v>4.7618999999999998</c:v>
                </c:pt>
                <c:pt idx="1568">
                  <c:v>3.4920599999999831</c:v>
                </c:pt>
                <c:pt idx="1569">
                  <c:v>6.0317500000000024</c:v>
                </c:pt>
                <c:pt idx="1570">
                  <c:v>8.2539699999999989</c:v>
                </c:pt>
                <c:pt idx="1571">
                  <c:v>6.9841299999999995</c:v>
                </c:pt>
                <c:pt idx="1572">
                  <c:v>4.7618999999999998</c:v>
                </c:pt>
                <c:pt idx="1573">
                  <c:v>7.9365100000000002</c:v>
                </c:pt>
                <c:pt idx="1574">
                  <c:v>5.7142900000000001</c:v>
                </c:pt>
                <c:pt idx="1575">
                  <c:v>32.063500000000012</c:v>
                </c:pt>
                <c:pt idx="1576">
                  <c:v>7.6190499999999997</c:v>
                </c:pt>
                <c:pt idx="1577">
                  <c:v>5.0793700000000124</c:v>
                </c:pt>
                <c:pt idx="1578">
                  <c:v>40.634900000000002</c:v>
                </c:pt>
                <c:pt idx="1579">
                  <c:v>7.30159</c:v>
                </c:pt>
                <c:pt idx="1580">
                  <c:v>21.904800000000005</c:v>
                </c:pt>
                <c:pt idx="1581">
                  <c:v>32.063500000000012</c:v>
                </c:pt>
                <c:pt idx="1582">
                  <c:v>40.952400000000004</c:v>
                </c:pt>
                <c:pt idx="1583">
                  <c:v>11.428600000000001</c:v>
                </c:pt>
                <c:pt idx="1584">
                  <c:v>17.460299999999876</c:v>
                </c:pt>
                <c:pt idx="1585">
                  <c:v>20</c:v>
                </c:pt>
              </c:numCache>
            </c:numRef>
          </c:val>
        </c:ser>
        <c:gapWidth val="0"/>
        <c:overlap val="100"/>
        <c:axId val="69751552"/>
        <c:axId val="69753088"/>
      </c:barChart>
      <c:catAx>
        <c:axId val="69751552"/>
        <c:scaling>
          <c:orientation val="minMax"/>
        </c:scaling>
        <c:delete val="1"/>
        <c:axPos val="b"/>
        <c:tickLblPos val="none"/>
        <c:crossAx val="69753088"/>
        <c:crosses val="autoZero"/>
        <c:auto val="1"/>
        <c:lblAlgn val="ctr"/>
        <c:lblOffset val="100"/>
        <c:tickMarkSkip val="1000"/>
      </c:catAx>
      <c:valAx>
        <c:axId val="69753088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altLang="ja-JP" sz="1600" b="0" dirty="0"/>
                  <a:t>Miss per Kilo Instructions (MPKI)</a:t>
                </a:r>
                <a:endParaRPr lang="ja-JP" altLang="en-US" sz="1600" b="0" dirty="0"/>
              </a:p>
            </c:rich>
          </c:tx>
          <c:layout>
            <c:manualLayout>
              <c:xMode val="edge"/>
              <c:yMode val="edge"/>
              <c:x val="0"/>
              <c:y val="0.1105680587832911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69751552"/>
        <c:crosses val="autoZero"/>
        <c:crossBetween val="between"/>
      </c:valAx>
      <c:spPr>
        <a:solidFill>
          <a:srgbClr val="FF0000">
            <a:alpha val="20000"/>
          </a:srgbClr>
        </a:solidFill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9.7432289792663232E-2"/>
          <c:y val="5.1400554097404488E-2"/>
          <c:w val="0.89117018567177897"/>
          <c:h val="0.85509348107590821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0000FF">
                <a:alpha val="50000"/>
              </a:srgbClr>
            </a:solidFill>
          </c:spPr>
          <c:val>
            <c:numRef>
              <c:f>Sheet2!$H$3:$H$1588</c:f>
              <c:numCache>
                <c:formatCode>General</c:formatCode>
                <c:ptCount val="158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100</c:v>
                </c:pt>
                <c:pt idx="264">
                  <c:v>100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100</c:v>
                </c:pt>
                <c:pt idx="554">
                  <c:v>100</c:v>
                </c:pt>
                <c:pt idx="555">
                  <c:v>0</c:v>
                </c:pt>
                <c:pt idx="556">
                  <c:v>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  <c:pt idx="601">
                  <c:v>100</c:v>
                </c:pt>
                <c:pt idx="602">
                  <c:v>100</c:v>
                </c:pt>
                <c:pt idx="603">
                  <c:v>100</c:v>
                </c:pt>
                <c:pt idx="604">
                  <c:v>100</c:v>
                </c:pt>
                <c:pt idx="605">
                  <c:v>100</c:v>
                </c:pt>
                <c:pt idx="606">
                  <c:v>100</c:v>
                </c:pt>
                <c:pt idx="607">
                  <c:v>100</c:v>
                </c:pt>
                <c:pt idx="608">
                  <c:v>100</c:v>
                </c:pt>
                <c:pt idx="609">
                  <c:v>100</c:v>
                </c:pt>
                <c:pt idx="610">
                  <c:v>100</c:v>
                </c:pt>
                <c:pt idx="611">
                  <c:v>100</c:v>
                </c:pt>
                <c:pt idx="612">
                  <c:v>100</c:v>
                </c:pt>
                <c:pt idx="613">
                  <c:v>100</c:v>
                </c:pt>
                <c:pt idx="614">
                  <c:v>100</c:v>
                </c:pt>
                <c:pt idx="615">
                  <c:v>100</c:v>
                </c:pt>
                <c:pt idx="616">
                  <c:v>100</c:v>
                </c:pt>
                <c:pt idx="617">
                  <c:v>100</c:v>
                </c:pt>
                <c:pt idx="618">
                  <c:v>100</c:v>
                </c:pt>
                <c:pt idx="619">
                  <c:v>100</c:v>
                </c:pt>
                <c:pt idx="620">
                  <c:v>100</c:v>
                </c:pt>
                <c:pt idx="621">
                  <c:v>100</c:v>
                </c:pt>
                <c:pt idx="622">
                  <c:v>100</c:v>
                </c:pt>
                <c:pt idx="623">
                  <c:v>100</c:v>
                </c:pt>
                <c:pt idx="624">
                  <c:v>100</c:v>
                </c:pt>
                <c:pt idx="625">
                  <c:v>100</c:v>
                </c:pt>
                <c:pt idx="626">
                  <c:v>100</c:v>
                </c:pt>
                <c:pt idx="627">
                  <c:v>100</c:v>
                </c:pt>
                <c:pt idx="628">
                  <c:v>100</c:v>
                </c:pt>
                <c:pt idx="629">
                  <c:v>100</c:v>
                </c:pt>
                <c:pt idx="630">
                  <c:v>100</c:v>
                </c:pt>
                <c:pt idx="631">
                  <c:v>100</c:v>
                </c:pt>
                <c:pt idx="632">
                  <c:v>100</c:v>
                </c:pt>
                <c:pt idx="633">
                  <c:v>100</c:v>
                </c:pt>
                <c:pt idx="634">
                  <c:v>100</c:v>
                </c:pt>
                <c:pt idx="635">
                  <c:v>100</c:v>
                </c:pt>
                <c:pt idx="636">
                  <c:v>100</c:v>
                </c:pt>
                <c:pt idx="637">
                  <c:v>100</c:v>
                </c:pt>
                <c:pt idx="638">
                  <c:v>100</c:v>
                </c:pt>
                <c:pt idx="639">
                  <c:v>100</c:v>
                </c:pt>
                <c:pt idx="640">
                  <c:v>100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</c:v>
                </c:pt>
                <c:pt idx="655">
                  <c:v>0</c:v>
                </c:pt>
                <c:pt idx="656">
                  <c:v>0</c:v>
                </c:pt>
                <c:pt idx="657">
                  <c:v>100</c:v>
                </c:pt>
                <c:pt idx="658">
                  <c:v>100</c:v>
                </c:pt>
                <c:pt idx="659">
                  <c:v>100</c:v>
                </c:pt>
                <c:pt idx="660">
                  <c:v>100</c:v>
                </c:pt>
                <c:pt idx="661">
                  <c:v>100</c:v>
                </c:pt>
                <c:pt idx="662">
                  <c:v>100</c:v>
                </c:pt>
                <c:pt idx="663">
                  <c:v>100</c:v>
                </c:pt>
                <c:pt idx="664">
                  <c:v>100</c:v>
                </c:pt>
                <c:pt idx="665">
                  <c:v>100</c:v>
                </c:pt>
                <c:pt idx="666">
                  <c:v>100</c:v>
                </c:pt>
                <c:pt idx="667">
                  <c:v>100</c:v>
                </c:pt>
                <c:pt idx="668">
                  <c:v>100</c:v>
                </c:pt>
                <c:pt idx="669">
                  <c:v>100</c:v>
                </c:pt>
                <c:pt idx="670">
                  <c:v>100</c:v>
                </c:pt>
                <c:pt idx="671">
                  <c:v>100</c:v>
                </c:pt>
                <c:pt idx="672">
                  <c:v>100</c:v>
                </c:pt>
                <c:pt idx="673">
                  <c:v>100</c:v>
                </c:pt>
                <c:pt idx="674">
                  <c:v>100</c:v>
                </c:pt>
                <c:pt idx="675">
                  <c:v>100</c:v>
                </c:pt>
                <c:pt idx="676">
                  <c:v>100</c:v>
                </c:pt>
                <c:pt idx="677">
                  <c:v>100</c:v>
                </c:pt>
                <c:pt idx="678">
                  <c:v>100</c:v>
                </c:pt>
                <c:pt idx="679">
                  <c:v>100</c:v>
                </c:pt>
                <c:pt idx="680">
                  <c:v>100</c:v>
                </c:pt>
                <c:pt idx="681">
                  <c:v>100</c:v>
                </c:pt>
                <c:pt idx="682">
                  <c:v>100</c:v>
                </c:pt>
                <c:pt idx="683">
                  <c:v>100</c:v>
                </c:pt>
                <c:pt idx="684">
                  <c:v>100</c:v>
                </c:pt>
                <c:pt idx="685">
                  <c:v>100</c:v>
                </c:pt>
                <c:pt idx="686">
                  <c:v>100</c:v>
                </c:pt>
                <c:pt idx="687">
                  <c:v>100</c:v>
                </c:pt>
                <c:pt idx="688">
                  <c:v>100</c:v>
                </c:pt>
                <c:pt idx="689">
                  <c:v>100</c:v>
                </c:pt>
                <c:pt idx="690">
                  <c:v>100</c:v>
                </c:pt>
                <c:pt idx="691">
                  <c:v>100</c:v>
                </c:pt>
                <c:pt idx="692">
                  <c:v>100</c:v>
                </c:pt>
                <c:pt idx="693">
                  <c:v>100</c:v>
                </c:pt>
                <c:pt idx="694">
                  <c:v>100</c:v>
                </c:pt>
                <c:pt idx="695">
                  <c:v>100</c:v>
                </c:pt>
                <c:pt idx="696">
                  <c:v>100</c:v>
                </c:pt>
                <c:pt idx="697">
                  <c:v>100</c:v>
                </c:pt>
                <c:pt idx="698">
                  <c:v>100</c:v>
                </c:pt>
                <c:pt idx="699">
                  <c:v>100</c:v>
                </c:pt>
                <c:pt idx="700">
                  <c:v>100</c:v>
                </c:pt>
                <c:pt idx="701">
                  <c:v>100</c:v>
                </c:pt>
                <c:pt idx="702">
                  <c:v>100</c:v>
                </c:pt>
                <c:pt idx="703">
                  <c:v>100</c:v>
                </c:pt>
                <c:pt idx="704">
                  <c:v>100</c:v>
                </c:pt>
                <c:pt idx="705">
                  <c:v>100</c:v>
                </c:pt>
                <c:pt idx="706">
                  <c:v>100</c:v>
                </c:pt>
                <c:pt idx="707">
                  <c:v>100</c:v>
                </c:pt>
                <c:pt idx="708">
                  <c:v>100</c:v>
                </c:pt>
                <c:pt idx="709">
                  <c:v>100</c:v>
                </c:pt>
                <c:pt idx="710">
                  <c:v>100</c:v>
                </c:pt>
                <c:pt idx="711">
                  <c:v>100</c:v>
                </c:pt>
                <c:pt idx="712">
                  <c:v>100</c:v>
                </c:pt>
                <c:pt idx="713">
                  <c:v>100</c:v>
                </c:pt>
                <c:pt idx="714">
                  <c:v>100</c:v>
                </c:pt>
                <c:pt idx="715">
                  <c:v>100</c:v>
                </c:pt>
                <c:pt idx="716">
                  <c:v>100</c:v>
                </c:pt>
                <c:pt idx="717">
                  <c:v>100</c:v>
                </c:pt>
                <c:pt idx="718">
                  <c:v>100</c:v>
                </c:pt>
                <c:pt idx="719">
                  <c:v>100</c:v>
                </c:pt>
                <c:pt idx="720">
                  <c:v>100</c:v>
                </c:pt>
                <c:pt idx="721">
                  <c:v>100</c:v>
                </c:pt>
                <c:pt idx="722">
                  <c:v>100</c:v>
                </c:pt>
                <c:pt idx="723">
                  <c:v>100</c:v>
                </c:pt>
                <c:pt idx="724">
                  <c:v>100</c:v>
                </c:pt>
                <c:pt idx="725">
                  <c:v>100</c:v>
                </c:pt>
                <c:pt idx="726">
                  <c:v>100</c:v>
                </c:pt>
                <c:pt idx="727">
                  <c:v>100</c:v>
                </c:pt>
                <c:pt idx="728">
                  <c:v>100</c:v>
                </c:pt>
                <c:pt idx="729">
                  <c:v>100</c:v>
                </c:pt>
                <c:pt idx="730">
                  <c:v>100</c:v>
                </c:pt>
                <c:pt idx="731">
                  <c:v>100</c:v>
                </c:pt>
                <c:pt idx="732">
                  <c:v>100</c:v>
                </c:pt>
                <c:pt idx="733">
                  <c:v>100</c:v>
                </c:pt>
                <c:pt idx="734">
                  <c:v>100</c:v>
                </c:pt>
                <c:pt idx="735">
                  <c:v>100</c:v>
                </c:pt>
                <c:pt idx="736">
                  <c:v>100</c:v>
                </c:pt>
                <c:pt idx="737">
                  <c:v>100</c:v>
                </c:pt>
                <c:pt idx="738">
                  <c:v>100</c:v>
                </c:pt>
                <c:pt idx="739">
                  <c:v>100</c:v>
                </c:pt>
                <c:pt idx="740">
                  <c:v>100</c:v>
                </c:pt>
                <c:pt idx="741">
                  <c:v>100</c:v>
                </c:pt>
                <c:pt idx="742">
                  <c:v>100</c:v>
                </c:pt>
                <c:pt idx="743">
                  <c:v>100</c:v>
                </c:pt>
                <c:pt idx="744">
                  <c:v>100</c:v>
                </c:pt>
                <c:pt idx="745">
                  <c:v>100</c:v>
                </c:pt>
                <c:pt idx="746">
                  <c:v>100</c:v>
                </c:pt>
                <c:pt idx="747">
                  <c:v>100</c:v>
                </c:pt>
                <c:pt idx="748">
                  <c:v>100</c:v>
                </c:pt>
                <c:pt idx="749">
                  <c:v>100</c:v>
                </c:pt>
                <c:pt idx="750">
                  <c:v>100</c:v>
                </c:pt>
                <c:pt idx="751">
                  <c:v>100</c:v>
                </c:pt>
                <c:pt idx="752">
                  <c:v>100</c:v>
                </c:pt>
                <c:pt idx="753">
                  <c:v>100</c:v>
                </c:pt>
                <c:pt idx="754">
                  <c:v>100</c:v>
                </c:pt>
                <c:pt idx="755">
                  <c:v>100</c:v>
                </c:pt>
                <c:pt idx="756">
                  <c:v>100</c:v>
                </c:pt>
                <c:pt idx="757">
                  <c:v>100</c:v>
                </c:pt>
                <c:pt idx="758">
                  <c:v>100</c:v>
                </c:pt>
                <c:pt idx="759">
                  <c:v>100</c:v>
                </c:pt>
                <c:pt idx="760">
                  <c:v>100</c:v>
                </c:pt>
                <c:pt idx="761">
                  <c:v>100</c:v>
                </c:pt>
                <c:pt idx="762">
                  <c:v>100</c:v>
                </c:pt>
                <c:pt idx="763">
                  <c:v>100</c:v>
                </c:pt>
                <c:pt idx="764">
                  <c:v>100</c:v>
                </c:pt>
                <c:pt idx="765">
                  <c:v>100</c:v>
                </c:pt>
                <c:pt idx="766">
                  <c:v>100</c:v>
                </c:pt>
                <c:pt idx="767">
                  <c:v>100</c:v>
                </c:pt>
                <c:pt idx="768">
                  <c:v>100</c:v>
                </c:pt>
                <c:pt idx="769">
                  <c:v>100</c:v>
                </c:pt>
                <c:pt idx="770">
                  <c:v>100</c:v>
                </c:pt>
                <c:pt idx="771">
                  <c:v>100</c:v>
                </c:pt>
                <c:pt idx="772">
                  <c:v>100</c:v>
                </c:pt>
                <c:pt idx="773">
                  <c:v>100</c:v>
                </c:pt>
                <c:pt idx="774">
                  <c:v>100</c:v>
                </c:pt>
                <c:pt idx="775">
                  <c:v>100</c:v>
                </c:pt>
                <c:pt idx="776">
                  <c:v>100</c:v>
                </c:pt>
                <c:pt idx="777">
                  <c:v>100</c:v>
                </c:pt>
                <c:pt idx="778">
                  <c:v>100</c:v>
                </c:pt>
                <c:pt idx="779">
                  <c:v>100</c:v>
                </c:pt>
                <c:pt idx="780">
                  <c:v>100</c:v>
                </c:pt>
                <c:pt idx="781">
                  <c:v>100</c:v>
                </c:pt>
                <c:pt idx="782">
                  <c:v>100</c:v>
                </c:pt>
                <c:pt idx="783">
                  <c:v>100</c:v>
                </c:pt>
                <c:pt idx="784">
                  <c:v>100</c:v>
                </c:pt>
                <c:pt idx="785">
                  <c:v>100</c:v>
                </c:pt>
                <c:pt idx="786">
                  <c:v>100</c:v>
                </c:pt>
                <c:pt idx="787">
                  <c:v>100</c:v>
                </c:pt>
                <c:pt idx="788">
                  <c:v>100</c:v>
                </c:pt>
                <c:pt idx="789">
                  <c:v>100</c:v>
                </c:pt>
                <c:pt idx="790">
                  <c:v>100</c:v>
                </c:pt>
                <c:pt idx="791">
                  <c:v>100</c:v>
                </c:pt>
                <c:pt idx="792">
                  <c:v>100</c:v>
                </c:pt>
                <c:pt idx="793">
                  <c:v>100</c:v>
                </c:pt>
                <c:pt idx="794">
                  <c:v>100</c:v>
                </c:pt>
                <c:pt idx="795">
                  <c:v>100</c:v>
                </c:pt>
                <c:pt idx="796">
                  <c:v>100</c:v>
                </c:pt>
                <c:pt idx="797">
                  <c:v>100</c:v>
                </c:pt>
                <c:pt idx="798">
                  <c:v>100</c:v>
                </c:pt>
                <c:pt idx="799">
                  <c:v>100</c:v>
                </c:pt>
                <c:pt idx="800">
                  <c:v>100</c:v>
                </c:pt>
                <c:pt idx="801">
                  <c:v>100</c:v>
                </c:pt>
                <c:pt idx="802">
                  <c:v>100</c:v>
                </c:pt>
                <c:pt idx="803">
                  <c:v>100</c:v>
                </c:pt>
                <c:pt idx="804">
                  <c:v>100</c:v>
                </c:pt>
                <c:pt idx="805">
                  <c:v>100</c:v>
                </c:pt>
                <c:pt idx="806">
                  <c:v>100</c:v>
                </c:pt>
                <c:pt idx="807">
                  <c:v>100</c:v>
                </c:pt>
                <c:pt idx="808">
                  <c:v>100</c:v>
                </c:pt>
                <c:pt idx="809">
                  <c:v>100</c:v>
                </c:pt>
                <c:pt idx="810">
                  <c:v>100</c:v>
                </c:pt>
                <c:pt idx="811">
                  <c:v>100</c:v>
                </c:pt>
                <c:pt idx="812">
                  <c:v>100</c:v>
                </c:pt>
                <c:pt idx="813">
                  <c:v>100</c:v>
                </c:pt>
                <c:pt idx="814">
                  <c:v>100</c:v>
                </c:pt>
                <c:pt idx="815">
                  <c:v>100</c:v>
                </c:pt>
                <c:pt idx="816">
                  <c:v>100</c:v>
                </c:pt>
                <c:pt idx="817">
                  <c:v>100</c:v>
                </c:pt>
                <c:pt idx="818">
                  <c:v>100</c:v>
                </c:pt>
                <c:pt idx="819">
                  <c:v>100</c:v>
                </c:pt>
                <c:pt idx="820">
                  <c:v>100</c:v>
                </c:pt>
                <c:pt idx="821">
                  <c:v>100</c:v>
                </c:pt>
                <c:pt idx="822">
                  <c:v>100</c:v>
                </c:pt>
                <c:pt idx="823">
                  <c:v>100</c:v>
                </c:pt>
                <c:pt idx="824">
                  <c:v>100</c:v>
                </c:pt>
                <c:pt idx="825">
                  <c:v>100</c:v>
                </c:pt>
                <c:pt idx="826">
                  <c:v>100</c:v>
                </c:pt>
                <c:pt idx="827">
                  <c:v>100</c:v>
                </c:pt>
                <c:pt idx="828">
                  <c:v>100</c:v>
                </c:pt>
                <c:pt idx="829">
                  <c:v>100</c:v>
                </c:pt>
                <c:pt idx="830">
                  <c:v>100</c:v>
                </c:pt>
                <c:pt idx="831">
                  <c:v>100</c:v>
                </c:pt>
                <c:pt idx="832">
                  <c:v>100</c:v>
                </c:pt>
                <c:pt idx="833">
                  <c:v>100</c:v>
                </c:pt>
                <c:pt idx="834">
                  <c:v>100</c:v>
                </c:pt>
                <c:pt idx="835">
                  <c:v>100</c:v>
                </c:pt>
                <c:pt idx="836">
                  <c:v>100</c:v>
                </c:pt>
                <c:pt idx="837">
                  <c:v>100</c:v>
                </c:pt>
                <c:pt idx="838">
                  <c:v>100</c:v>
                </c:pt>
                <c:pt idx="839">
                  <c:v>100</c:v>
                </c:pt>
                <c:pt idx="840">
                  <c:v>100</c:v>
                </c:pt>
                <c:pt idx="841">
                  <c:v>100</c:v>
                </c:pt>
                <c:pt idx="842">
                  <c:v>100</c:v>
                </c:pt>
                <c:pt idx="843">
                  <c:v>100</c:v>
                </c:pt>
                <c:pt idx="844">
                  <c:v>100</c:v>
                </c:pt>
                <c:pt idx="845">
                  <c:v>100</c:v>
                </c:pt>
                <c:pt idx="846">
                  <c:v>100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100</c:v>
                </c:pt>
                <c:pt idx="851">
                  <c:v>100</c:v>
                </c:pt>
                <c:pt idx="852">
                  <c:v>100</c:v>
                </c:pt>
                <c:pt idx="853">
                  <c:v>0</c:v>
                </c:pt>
                <c:pt idx="854">
                  <c:v>0</c:v>
                </c:pt>
                <c:pt idx="855">
                  <c:v>100</c:v>
                </c:pt>
                <c:pt idx="856">
                  <c:v>100</c:v>
                </c:pt>
                <c:pt idx="857">
                  <c:v>100</c:v>
                </c:pt>
                <c:pt idx="858">
                  <c:v>100</c:v>
                </c:pt>
                <c:pt idx="859">
                  <c:v>100</c:v>
                </c:pt>
                <c:pt idx="860">
                  <c:v>100</c:v>
                </c:pt>
                <c:pt idx="861">
                  <c:v>100</c:v>
                </c:pt>
                <c:pt idx="862">
                  <c:v>100</c:v>
                </c:pt>
                <c:pt idx="863">
                  <c:v>100</c:v>
                </c:pt>
                <c:pt idx="864">
                  <c:v>100</c:v>
                </c:pt>
                <c:pt idx="865">
                  <c:v>100</c:v>
                </c:pt>
                <c:pt idx="866">
                  <c:v>100</c:v>
                </c:pt>
                <c:pt idx="867">
                  <c:v>100</c:v>
                </c:pt>
                <c:pt idx="868">
                  <c:v>100</c:v>
                </c:pt>
                <c:pt idx="869">
                  <c:v>100</c:v>
                </c:pt>
                <c:pt idx="870">
                  <c:v>100</c:v>
                </c:pt>
                <c:pt idx="871">
                  <c:v>100</c:v>
                </c:pt>
                <c:pt idx="872">
                  <c:v>100</c:v>
                </c:pt>
                <c:pt idx="873">
                  <c:v>100</c:v>
                </c:pt>
                <c:pt idx="874">
                  <c:v>100</c:v>
                </c:pt>
                <c:pt idx="875">
                  <c:v>100</c:v>
                </c:pt>
                <c:pt idx="876">
                  <c:v>100</c:v>
                </c:pt>
                <c:pt idx="877">
                  <c:v>100</c:v>
                </c:pt>
                <c:pt idx="878">
                  <c:v>100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100</c:v>
                </c:pt>
                <c:pt idx="884">
                  <c:v>100</c:v>
                </c:pt>
                <c:pt idx="885">
                  <c:v>100</c:v>
                </c:pt>
                <c:pt idx="886">
                  <c:v>100</c:v>
                </c:pt>
                <c:pt idx="887">
                  <c:v>100</c:v>
                </c:pt>
                <c:pt idx="888">
                  <c:v>100</c:v>
                </c:pt>
                <c:pt idx="889">
                  <c:v>100</c:v>
                </c:pt>
                <c:pt idx="890">
                  <c:v>100</c:v>
                </c:pt>
                <c:pt idx="891">
                  <c:v>100</c:v>
                </c:pt>
                <c:pt idx="892">
                  <c:v>100</c:v>
                </c:pt>
                <c:pt idx="893">
                  <c:v>100</c:v>
                </c:pt>
                <c:pt idx="894">
                  <c:v>100</c:v>
                </c:pt>
                <c:pt idx="895">
                  <c:v>100</c:v>
                </c:pt>
                <c:pt idx="896">
                  <c:v>100</c:v>
                </c:pt>
                <c:pt idx="897">
                  <c:v>100</c:v>
                </c:pt>
                <c:pt idx="898">
                  <c:v>100</c:v>
                </c:pt>
                <c:pt idx="899">
                  <c:v>100</c:v>
                </c:pt>
                <c:pt idx="900">
                  <c:v>100</c:v>
                </c:pt>
                <c:pt idx="901">
                  <c:v>100</c:v>
                </c:pt>
                <c:pt idx="902">
                  <c:v>100</c:v>
                </c:pt>
                <c:pt idx="903">
                  <c:v>100</c:v>
                </c:pt>
                <c:pt idx="904">
                  <c:v>100</c:v>
                </c:pt>
                <c:pt idx="905">
                  <c:v>100</c:v>
                </c:pt>
                <c:pt idx="906">
                  <c:v>100</c:v>
                </c:pt>
                <c:pt idx="907">
                  <c:v>100</c:v>
                </c:pt>
                <c:pt idx="908">
                  <c:v>100</c:v>
                </c:pt>
                <c:pt idx="909">
                  <c:v>100</c:v>
                </c:pt>
                <c:pt idx="910">
                  <c:v>100</c:v>
                </c:pt>
                <c:pt idx="911">
                  <c:v>100</c:v>
                </c:pt>
                <c:pt idx="912">
                  <c:v>100</c:v>
                </c:pt>
                <c:pt idx="913">
                  <c:v>100</c:v>
                </c:pt>
                <c:pt idx="914">
                  <c:v>100</c:v>
                </c:pt>
                <c:pt idx="915">
                  <c:v>100</c:v>
                </c:pt>
                <c:pt idx="916">
                  <c:v>100</c:v>
                </c:pt>
                <c:pt idx="917">
                  <c:v>100</c:v>
                </c:pt>
                <c:pt idx="918">
                  <c:v>100</c:v>
                </c:pt>
                <c:pt idx="919">
                  <c:v>100</c:v>
                </c:pt>
                <c:pt idx="920">
                  <c:v>100</c:v>
                </c:pt>
                <c:pt idx="921">
                  <c:v>100</c:v>
                </c:pt>
                <c:pt idx="922">
                  <c:v>100</c:v>
                </c:pt>
                <c:pt idx="923">
                  <c:v>100</c:v>
                </c:pt>
                <c:pt idx="924">
                  <c:v>100</c:v>
                </c:pt>
                <c:pt idx="925">
                  <c:v>100</c:v>
                </c:pt>
                <c:pt idx="926">
                  <c:v>100</c:v>
                </c:pt>
                <c:pt idx="927">
                  <c:v>100</c:v>
                </c:pt>
                <c:pt idx="928">
                  <c:v>100</c:v>
                </c:pt>
                <c:pt idx="929">
                  <c:v>100</c:v>
                </c:pt>
                <c:pt idx="930">
                  <c:v>100</c:v>
                </c:pt>
                <c:pt idx="931">
                  <c:v>100</c:v>
                </c:pt>
                <c:pt idx="932">
                  <c:v>100</c:v>
                </c:pt>
                <c:pt idx="933">
                  <c:v>100</c:v>
                </c:pt>
                <c:pt idx="934">
                  <c:v>100</c:v>
                </c:pt>
                <c:pt idx="935">
                  <c:v>100</c:v>
                </c:pt>
                <c:pt idx="936">
                  <c:v>100</c:v>
                </c:pt>
                <c:pt idx="937">
                  <c:v>100</c:v>
                </c:pt>
                <c:pt idx="938">
                  <c:v>100</c:v>
                </c:pt>
                <c:pt idx="939">
                  <c:v>100</c:v>
                </c:pt>
                <c:pt idx="940">
                  <c:v>100</c:v>
                </c:pt>
                <c:pt idx="941">
                  <c:v>100</c:v>
                </c:pt>
                <c:pt idx="942">
                  <c:v>100</c:v>
                </c:pt>
                <c:pt idx="943">
                  <c:v>100</c:v>
                </c:pt>
                <c:pt idx="944">
                  <c:v>100</c:v>
                </c:pt>
                <c:pt idx="945">
                  <c:v>100</c:v>
                </c:pt>
                <c:pt idx="946">
                  <c:v>100</c:v>
                </c:pt>
                <c:pt idx="947">
                  <c:v>100</c:v>
                </c:pt>
                <c:pt idx="948">
                  <c:v>100</c:v>
                </c:pt>
                <c:pt idx="949">
                  <c:v>100</c:v>
                </c:pt>
                <c:pt idx="950">
                  <c:v>100</c:v>
                </c:pt>
                <c:pt idx="951">
                  <c:v>100</c:v>
                </c:pt>
                <c:pt idx="952">
                  <c:v>100</c:v>
                </c:pt>
                <c:pt idx="953">
                  <c:v>100</c:v>
                </c:pt>
                <c:pt idx="954">
                  <c:v>100</c:v>
                </c:pt>
                <c:pt idx="955">
                  <c:v>100</c:v>
                </c:pt>
                <c:pt idx="956">
                  <c:v>100</c:v>
                </c:pt>
                <c:pt idx="957">
                  <c:v>100</c:v>
                </c:pt>
                <c:pt idx="958">
                  <c:v>100</c:v>
                </c:pt>
                <c:pt idx="959">
                  <c:v>100</c:v>
                </c:pt>
                <c:pt idx="960">
                  <c:v>100</c:v>
                </c:pt>
                <c:pt idx="961">
                  <c:v>100</c:v>
                </c:pt>
                <c:pt idx="962">
                  <c:v>100</c:v>
                </c:pt>
                <c:pt idx="963">
                  <c:v>100</c:v>
                </c:pt>
                <c:pt idx="964">
                  <c:v>100</c:v>
                </c:pt>
                <c:pt idx="965">
                  <c:v>100</c:v>
                </c:pt>
                <c:pt idx="966">
                  <c:v>100</c:v>
                </c:pt>
                <c:pt idx="967">
                  <c:v>100</c:v>
                </c:pt>
                <c:pt idx="968">
                  <c:v>100</c:v>
                </c:pt>
                <c:pt idx="969">
                  <c:v>100</c:v>
                </c:pt>
                <c:pt idx="970">
                  <c:v>100</c:v>
                </c:pt>
                <c:pt idx="971">
                  <c:v>100</c:v>
                </c:pt>
                <c:pt idx="972">
                  <c:v>100</c:v>
                </c:pt>
                <c:pt idx="973">
                  <c:v>100</c:v>
                </c:pt>
                <c:pt idx="974">
                  <c:v>100</c:v>
                </c:pt>
                <c:pt idx="975">
                  <c:v>100</c:v>
                </c:pt>
                <c:pt idx="976">
                  <c:v>100</c:v>
                </c:pt>
                <c:pt idx="977">
                  <c:v>100</c:v>
                </c:pt>
                <c:pt idx="978">
                  <c:v>100</c:v>
                </c:pt>
                <c:pt idx="979">
                  <c:v>100</c:v>
                </c:pt>
                <c:pt idx="980">
                  <c:v>100</c:v>
                </c:pt>
                <c:pt idx="981">
                  <c:v>100</c:v>
                </c:pt>
                <c:pt idx="982">
                  <c:v>100</c:v>
                </c:pt>
                <c:pt idx="983">
                  <c:v>100</c:v>
                </c:pt>
                <c:pt idx="984">
                  <c:v>100</c:v>
                </c:pt>
                <c:pt idx="985">
                  <c:v>100</c:v>
                </c:pt>
                <c:pt idx="986">
                  <c:v>100</c:v>
                </c:pt>
                <c:pt idx="987">
                  <c:v>100</c:v>
                </c:pt>
                <c:pt idx="988">
                  <c:v>100</c:v>
                </c:pt>
                <c:pt idx="989">
                  <c:v>100</c:v>
                </c:pt>
                <c:pt idx="990">
                  <c:v>100</c:v>
                </c:pt>
                <c:pt idx="991">
                  <c:v>100</c:v>
                </c:pt>
                <c:pt idx="992">
                  <c:v>100</c:v>
                </c:pt>
                <c:pt idx="993">
                  <c:v>100</c:v>
                </c:pt>
                <c:pt idx="994">
                  <c:v>100</c:v>
                </c:pt>
                <c:pt idx="995">
                  <c:v>100</c:v>
                </c:pt>
                <c:pt idx="996">
                  <c:v>100</c:v>
                </c:pt>
                <c:pt idx="997">
                  <c:v>100</c:v>
                </c:pt>
                <c:pt idx="998">
                  <c:v>100</c:v>
                </c:pt>
                <c:pt idx="999">
                  <c:v>100</c:v>
                </c:pt>
                <c:pt idx="1000">
                  <c:v>100</c:v>
                </c:pt>
                <c:pt idx="1001">
                  <c:v>100</c:v>
                </c:pt>
                <c:pt idx="1002">
                  <c:v>100</c:v>
                </c:pt>
                <c:pt idx="1003">
                  <c:v>100</c:v>
                </c:pt>
                <c:pt idx="1004">
                  <c:v>100</c:v>
                </c:pt>
                <c:pt idx="1005">
                  <c:v>100</c:v>
                </c:pt>
                <c:pt idx="1006">
                  <c:v>100</c:v>
                </c:pt>
                <c:pt idx="1007">
                  <c:v>100</c:v>
                </c:pt>
                <c:pt idx="1008">
                  <c:v>100</c:v>
                </c:pt>
                <c:pt idx="1009">
                  <c:v>100</c:v>
                </c:pt>
                <c:pt idx="1010">
                  <c:v>100</c:v>
                </c:pt>
                <c:pt idx="1011">
                  <c:v>100</c:v>
                </c:pt>
                <c:pt idx="1012">
                  <c:v>100</c:v>
                </c:pt>
                <c:pt idx="1013">
                  <c:v>100</c:v>
                </c:pt>
                <c:pt idx="1014">
                  <c:v>100</c:v>
                </c:pt>
                <c:pt idx="1015">
                  <c:v>100</c:v>
                </c:pt>
                <c:pt idx="1016">
                  <c:v>100</c:v>
                </c:pt>
                <c:pt idx="1017">
                  <c:v>100</c:v>
                </c:pt>
                <c:pt idx="1018">
                  <c:v>100</c:v>
                </c:pt>
                <c:pt idx="1019">
                  <c:v>100</c:v>
                </c:pt>
                <c:pt idx="1020">
                  <c:v>100</c:v>
                </c:pt>
                <c:pt idx="1021">
                  <c:v>100</c:v>
                </c:pt>
                <c:pt idx="1022">
                  <c:v>100</c:v>
                </c:pt>
                <c:pt idx="1023">
                  <c:v>100</c:v>
                </c:pt>
                <c:pt idx="1024">
                  <c:v>100</c:v>
                </c:pt>
                <c:pt idx="1025">
                  <c:v>100</c:v>
                </c:pt>
                <c:pt idx="1026">
                  <c:v>100</c:v>
                </c:pt>
                <c:pt idx="1027">
                  <c:v>100</c:v>
                </c:pt>
                <c:pt idx="1028">
                  <c:v>100</c:v>
                </c:pt>
                <c:pt idx="1029">
                  <c:v>100</c:v>
                </c:pt>
                <c:pt idx="1030">
                  <c:v>100</c:v>
                </c:pt>
                <c:pt idx="1031">
                  <c:v>100</c:v>
                </c:pt>
                <c:pt idx="1032">
                  <c:v>100</c:v>
                </c:pt>
                <c:pt idx="1033">
                  <c:v>100</c:v>
                </c:pt>
                <c:pt idx="1034">
                  <c:v>100</c:v>
                </c:pt>
                <c:pt idx="1035">
                  <c:v>100</c:v>
                </c:pt>
                <c:pt idx="1036">
                  <c:v>100</c:v>
                </c:pt>
                <c:pt idx="1037">
                  <c:v>100</c:v>
                </c:pt>
                <c:pt idx="1038">
                  <c:v>100</c:v>
                </c:pt>
                <c:pt idx="1039">
                  <c:v>100</c:v>
                </c:pt>
                <c:pt idx="1040">
                  <c:v>100</c:v>
                </c:pt>
                <c:pt idx="1041">
                  <c:v>100</c:v>
                </c:pt>
                <c:pt idx="1042">
                  <c:v>100</c:v>
                </c:pt>
                <c:pt idx="1043">
                  <c:v>100</c:v>
                </c:pt>
                <c:pt idx="1044">
                  <c:v>100</c:v>
                </c:pt>
                <c:pt idx="1045">
                  <c:v>100</c:v>
                </c:pt>
                <c:pt idx="1046">
                  <c:v>100</c:v>
                </c:pt>
                <c:pt idx="1047">
                  <c:v>100</c:v>
                </c:pt>
                <c:pt idx="1048">
                  <c:v>100</c:v>
                </c:pt>
                <c:pt idx="1049">
                  <c:v>100</c:v>
                </c:pt>
                <c:pt idx="1050">
                  <c:v>100</c:v>
                </c:pt>
                <c:pt idx="1051">
                  <c:v>100</c:v>
                </c:pt>
                <c:pt idx="1052">
                  <c:v>100</c:v>
                </c:pt>
                <c:pt idx="1053">
                  <c:v>100</c:v>
                </c:pt>
                <c:pt idx="1054">
                  <c:v>100</c:v>
                </c:pt>
                <c:pt idx="1055">
                  <c:v>100</c:v>
                </c:pt>
                <c:pt idx="1056">
                  <c:v>100</c:v>
                </c:pt>
                <c:pt idx="1057">
                  <c:v>100</c:v>
                </c:pt>
                <c:pt idx="1058">
                  <c:v>100</c:v>
                </c:pt>
                <c:pt idx="1059">
                  <c:v>100</c:v>
                </c:pt>
                <c:pt idx="1060">
                  <c:v>100</c:v>
                </c:pt>
                <c:pt idx="1061">
                  <c:v>100</c:v>
                </c:pt>
                <c:pt idx="1062">
                  <c:v>100</c:v>
                </c:pt>
                <c:pt idx="1063">
                  <c:v>100</c:v>
                </c:pt>
                <c:pt idx="1064">
                  <c:v>100</c:v>
                </c:pt>
                <c:pt idx="1065">
                  <c:v>100</c:v>
                </c:pt>
                <c:pt idx="1066">
                  <c:v>100</c:v>
                </c:pt>
                <c:pt idx="1067">
                  <c:v>100</c:v>
                </c:pt>
                <c:pt idx="1068">
                  <c:v>100</c:v>
                </c:pt>
                <c:pt idx="1069">
                  <c:v>100</c:v>
                </c:pt>
                <c:pt idx="1070">
                  <c:v>100</c:v>
                </c:pt>
                <c:pt idx="1071">
                  <c:v>100</c:v>
                </c:pt>
                <c:pt idx="1072">
                  <c:v>100</c:v>
                </c:pt>
                <c:pt idx="1073">
                  <c:v>100</c:v>
                </c:pt>
                <c:pt idx="1074">
                  <c:v>100</c:v>
                </c:pt>
                <c:pt idx="1075">
                  <c:v>100</c:v>
                </c:pt>
                <c:pt idx="1076">
                  <c:v>100</c:v>
                </c:pt>
                <c:pt idx="1077">
                  <c:v>100</c:v>
                </c:pt>
                <c:pt idx="1078">
                  <c:v>100</c:v>
                </c:pt>
                <c:pt idx="1079">
                  <c:v>100</c:v>
                </c:pt>
                <c:pt idx="1080">
                  <c:v>100</c:v>
                </c:pt>
                <c:pt idx="1081">
                  <c:v>100</c:v>
                </c:pt>
                <c:pt idx="1082">
                  <c:v>100</c:v>
                </c:pt>
                <c:pt idx="1083">
                  <c:v>100</c:v>
                </c:pt>
                <c:pt idx="1084">
                  <c:v>100</c:v>
                </c:pt>
                <c:pt idx="1085">
                  <c:v>100</c:v>
                </c:pt>
                <c:pt idx="1086">
                  <c:v>100</c:v>
                </c:pt>
                <c:pt idx="1087">
                  <c:v>100</c:v>
                </c:pt>
                <c:pt idx="1088">
                  <c:v>100</c:v>
                </c:pt>
                <c:pt idx="1089">
                  <c:v>100</c:v>
                </c:pt>
                <c:pt idx="1090">
                  <c:v>100</c:v>
                </c:pt>
                <c:pt idx="1091">
                  <c:v>100</c:v>
                </c:pt>
                <c:pt idx="1092">
                  <c:v>100</c:v>
                </c:pt>
                <c:pt idx="1093">
                  <c:v>100</c:v>
                </c:pt>
                <c:pt idx="1094">
                  <c:v>100</c:v>
                </c:pt>
                <c:pt idx="1095">
                  <c:v>100</c:v>
                </c:pt>
                <c:pt idx="1096">
                  <c:v>100</c:v>
                </c:pt>
                <c:pt idx="1097">
                  <c:v>100</c:v>
                </c:pt>
                <c:pt idx="1098">
                  <c:v>100</c:v>
                </c:pt>
                <c:pt idx="1099">
                  <c:v>100</c:v>
                </c:pt>
                <c:pt idx="1100">
                  <c:v>100</c:v>
                </c:pt>
                <c:pt idx="1101">
                  <c:v>100</c:v>
                </c:pt>
                <c:pt idx="1102">
                  <c:v>100</c:v>
                </c:pt>
                <c:pt idx="1103">
                  <c:v>100</c:v>
                </c:pt>
                <c:pt idx="1104">
                  <c:v>100</c:v>
                </c:pt>
                <c:pt idx="1105">
                  <c:v>100</c:v>
                </c:pt>
                <c:pt idx="1106">
                  <c:v>100</c:v>
                </c:pt>
                <c:pt idx="1107">
                  <c:v>100</c:v>
                </c:pt>
                <c:pt idx="1108">
                  <c:v>100</c:v>
                </c:pt>
                <c:pt idx="1109">
                  <c:v>100</c:v>
                </c:pt>
                <c:pt idx="1110">
                  <c:v>100</c:v>
                </c:pt>
                <c:pt idx="1111">
                  <c:v>100</c:v>
                </c:pt>
                <c:pt idx="1112">
                  <c:v>100</c:v>
                </c:pt>
                <c:pt idx="1113">
                  <c:v>100</c:v>
                </c:pt>
                <c:pt idx="1114">
                  <c:v>100</c:v>
                </c:pt>
                <c:pt idx="1115">
                  <c:v>100</c:v>
                </c:pt>
                <c:pt idx="1116">
                  <c:v>100</c:v>
                </c:pt>
                <c:pt idx="1117">
                  <c:v>100</c:v>
                </c:pt>
                <c:pt idx="1118">
                  <c:v>0</c:v>
                </c:pt>
                <c:pt idx="1119">
                  <c:v>0</c:v>
                </c:pt>
                <c:pt idx="1120">
                  <c:v>0</c:v>
                </c:pt>
                <c:pt idx="1121">
                  <c:v>0</c:v>
                </c:pt>
                <c:pt idx="1122">
                  <c:v>0</c:v>
                </c:pt>
                <c:pt idx="1123">
                  <c:v>0</c:v>
                </c:pt>
                <c:pt idx="1124">
                  <c:v>0</c:v>
                </c:pt>
                <c:pt idx="1125">
                  <c:v>0</c:v>
                </c:pt>
                <c:pt idx="1126">
                  <c:v>0</c:v>
                </c:pt>
                <c:pt idx="1127">
                  <c:v>0</c:v>
                </c:pt>
                <c:pt idx="1128">
                  <c:v>0</c:v>
                </c:pt>
                <c:pt idx="1129">
                  <c:v>0</c:v>
                </c:pt>
                <c:pt idx="1130">
                  <c:v>0</c:v>
                </c:pt>
                <c:pt idx="1131">
                  <c:v>0</c:v>
                </c:pt>
                <c:pt idx="1132">
                  <c:v>0</c:v>
                </c:pt>
                <c:pt idx="1133">
                  <c:v>0</c:v>
                </c:pt>
                <c:pt idx="1134">
                  <c:v>0</c:v>
                </c:pt>
                <c:pt idx="1135">
                  <c:v>0</c:v>
                </c:pt>
                <c:pt idx="1136">
                  <c:v>0</c:v>
                </c:pt>
                <c:pt idx="1137">
                  <c:v>0</c:v>
                </c:pt>
                <c:pt idx="1138">
                  <c:v>0</c:v>
                </c:pt>
                <c:pt idx="1139">
                  <c:v>100</c:v>
                </c:pt>
                <c:pt idx="1140">
                  <c:v>100</c:v>
                </c:pt>
                <c:pt idx="1141">
                  <c:v>0</c:v>
                </c:pt>
                <c:pt idx="1142">
                  <c:v>0</c:v>
                </c:pt>
                <c:pt idx="1143">
                  <c:v>0</c:v>
                </c:pt>
                <c:pt idx="1144">
                  <c:v>0</c:v>
                </c:pt>
                <c:pt idx="1145">
                  <c:v>100</c:v>
                </c:pt>
                <c:pt idx="1146">
                  <c:v>0</c:v>
                </c:pt>
                <c:pt idx="1147">
                  <c:v>0</c:v>
                </c:pt>
                <c:pt idx="1148">
                  <c:v>0</c:v>
                </c:pt>
                <c:pt idx="1149">
                  <c:v>0</c:v>
                </c:pt>
                <c:pt idx="1150">
                  <c:v>0</c:v>
                </c:pt>
                <c:pt idx="1151">
                  <c:v>0</c:v>
                </c:pt>
                <c:pt idx="1152">
                  <c:v>0</c:v>
                </c:pt>
                <c:pt idx="1153">
                  <c:v>0</c:v>
                </c:pt>
                <c:pt idx="1154">
                  <c:v>0</c:v>
                </c:pt>
                <c:pt idx="1155">
                  <c:v>0</c:v>
                </c:pt>
                <c:pt idx="1156">
                  <c:v>0</c:v>
                </c:pt>
                <c:pt idx="1157">
                  <c:v>0</c:v>
                </c:pt>
                <c:pt idx="1158">
                  <c:v>0</c:v>
                </c:pt>
                <c:pt idx="1159">
                  <c:v>0</c:v>
                </c:pt>
                <c:pt idx="1160">
                  <c:v>0</c:v>
                </c:pt>
                <c:pt idx="1161">
                  <c:v>0</c:v>
                </c:pt>
                <c:pt idx="1162">
                  <c:v>0</c:v>
                </c:pt>
                <c:pt idx="1163">
                  <c:v>0</c:v>
                </c:pt>
                <c:pt idx="1164">
                  <c:v>0</c:v>
                </c:pt>
                <c:pt idx="1165">
                  <c:v>0</c:v>
                </c:pt>
                <c:pt idx="1166">
                  <c:v>0</c:v>
                </c:pt>
                <c:pt idx="1167">
                  <c:v>0</c:v>
                </c:pt>
                <c:pt idx="1168">
                  <c:v>0</c:v>
                </c:pt>
                <c:pt idx="1169">
                  <c:v>0</c:v>
                </c:pt>
                <c:pt idx="1170">
                  <c:v>0</c:v>
                </c:pt>
                <c:pt idx="1171">
                  <c:v>0</c:v>
                </c:pt>
                <c:pt idx="1172">
                  <c:v>0</c:v>
                </c:pt>
                <c:pt idx="1173">
                  <c:v>0</c:v>
                </c:pt>
                <c:pt idx="1174">
                  <c:v>0</c:v>
                </c:pt>
                <c:pt idx="1175">
                  <c:v>0</c:v>
                </c:pt>
                <c:pt idx="1176">
                  <c:v>0</c:v>
                </c:pt>
                <c:pt idx="1177">
                  <c:v>0</c:v>
                </c:pt>
                <c:pt idx="1178">
                  <c:v>0</c:v>
                </c:pt>
                <c:pt idx="1179">
                  <c:v>0</c:v>
                </c:pt>
                <c:pt idx="1180">
                  <c:v>0</c:v>
                </c:pt>
                <c:pt idx="1181">
                  <c:v>0</c:v>
                </c:pt>
                <c:pt idx="1182">
                  <c:v>0</c:v>
                </c:pt>
                <c:pt idx="1183">
                  <c:v>0</c:v>
                </c:pt>
                <c:pt idx="1184">
                  <c:v>0</c:v>
                </c:pt>
                <c:pt idx="1185">
                  <c:v>0</c:v>
                </c:pt>
                <c:pt idx="1186">
                  <c:v>0</c:v>
                </c:pt>
                <c:pt idx="1187">
                  <c:v>0</c:v>
                </c:pt>
                <c:pt idx="1188">
                  <c:v>0</c:v>
                </c:pt>
                <c:pt idx="1189">
                  <c:v>0</c:v>
                </c:pt>
                <c:pt idx="1190">
                  <c:v>0</c:v>
                </c:pt>
                <c:pt idx="1191">
                  <c:v>0</c:v>
                </c:pt>
                <c:pt idx="1192">
                  <c:v>0</c:v>
                </c:pt>
                <c:pt idx="1193">
                  <c:v>0</c:v>
                </c:pt>
                <c:pt idx="1194">
                  <c:v>0</c:v>
                </c:pt>
                <c:pt idx="1195">
                  <c:v>0</c:v>
                </c:pt>
                <c:pt idx="1196">
                  <c:v>0</c:v>
                </c:pt>
                <c:pt idx="1197">
                  <c:v>0</c:v>
                </c:pt>
                <c:pt idx="1198">
                  <c:v>0</c:v>
                </c:pt>
                <c:pt idx="1199">
                  <c:v>0</c:v>
                </c:pt>
                <c:pt idx="1200">
                  <c:v>0</c:v>
                </c:pt>
                <c:pt idx="1201">
                  <c:v>0</c:v>
                </c:pt>
                <c:pt idx="1202">
                  <c:v>0</c:v>
                </c:pt>
                <c:pt idx="1203">
                  <c:v>0</c:v>
                </c:pt>
                <c:pt idx="1204">
                  <c:v>0</c:v>
                </c:pt>
                <c:pt idx="1205">
                  <c:v>0</c:v>
                </c:pt>
                <c:pt idx="1206">
                  <c:v>0</c:v>
                </c:pt>
                <c:pt idx="1207">
                  <c:v>0</c:v>
                </c:pt>
                <c:pt idx="1208">
                  <c:v>0</c:v>
                </c:pt>
                <c:pt idx="1209">
                  <c:v>0</c:v>
                </c:pt>
                <c:pt idx="1210">
                  <c:v>0</c:v>
                </c:pt>
                <c:pt idx="1211">
                  <c:v>0</c:v>
                </c:pt>
                <c:pt idx="1212">
                  <c:v>0</c:v>
                </c:pt>
                <c:pt idx="1213">
                  <c:v>0</c:v>
                </c:pt>
                <c:pt idx="1214">
                  <c:v>0</c:v>
                </c:pt>
                <c:pt idx="1215">
                  <c:v>0</c:v>
                </c:pt>
                <c:pt idx="1216">
                  <c:v>0</c:v>
                </c:pt>
                <c:pt idx="1217">
                  <c:v>0</c:v>
                </c:pt>
                <c:pt idx="1218">
                  <c:v>0</c:v>
                </c:pt>
                <c:pt idx="1219">
                  <c:v>0</c:v>
                </c:pt>
                <c:pt idx="1220">
                  <c:v>0</c:v>
                </c:pt>
                <c:pt idx="1221">
                  <c:v>0</c:v>
                </c:pt>
                <c:pt idx="1222">
                  <c:v>0</c:v>
                </c:pt>
                <c:pt idx="1223">
                  <c:v>0</c:v>
                </c:pt>
                <c:pt idx="1224">
                  <c:v>0</c:v>
                </c:pt>
                <c:pt idx="1225">
                  <c:v>0</c:v>
                </c:pt>
                <c:pt idx="1226">
                  <c:v>0</c:v>
                </c:pt>
                <c:pt idx="1227">
                  <c:v>0</c:v>
                </c:pt>
                <c:pt idx="1228">
                  <c:v>0</c:v>
                </c:pt>
                <c:pt idx="1229">
                  <c:v>0</c:v>
                </c:pt>
                <c:pt idx="1230">
                  <c:v>0</c:v>
                </c:pt>
                <c:pt idx="1231">
                  <c:v>0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0</c:v>
                </c:pt>
                <c:pt idx="1246">
                  <c:v>100</c:v>
                </c:pt>
                <c:pt idx="1247">
                  <c:v>0</c:v>
                </c:pt>
                <c:pt idx="1248">
                  <c:v>0</c:v>
                </c:pt>
                <c:pt idx="1249">
                  <c:v>0</c:v>
                </c:pt>
                <c:pt idx="1250">
                  <c:v>0</c:v>
                </c:pt>
                <c:pt idx="1251">
                  <c:v>0</c:v>
                </c:pt>
                <c:pt idx="1252">
                  <c:v>0</c:v>
                </c:pt>
                <c:pt idx="1253">
                  <c:v>0</c:v>
                </c:pt>
                <c:pt idx="1254">
                  <c:v>0</c:v>
                </c:pt>
                <c:pt idx="1255">
                  <c:v>0</c:v>
                </c:pt>
                <c:pt idx="1256">
                  <c:v>0</c:v>
                </c:pt>
                <c:pt idx="1257">
                  <c:v>0</c:v>
                </c:pt>
                <c:pt idx="1258">
                  <c:v>0</c:v>
                </c:pt>
                <c:pt idx="1259">
                  <c:v>0</c:v>
                </c:pt>
                <c:pt idx="1260">
                  <c:v>0</c:v>
                </c:pt>
                <c:pt idx="1261">
                  <c:v>0</c:v>
                </c:pt>
                <c:pt idx="1262">
                  <c:v>0</c:v>
                </c:pt>
                <c:pt idx="1263">
                  <c:v>0</c:v>
                </c:pt>
                <c:pt idx="1264">
                  <c:v>0</c:v>
                </c:pt>
                <c:pt idx="1265">
                  <c:v>0</c:v>
                </c:pt>
                <c:pt idx="1266">
                  <c:v>0</c:v>
                </c:pt>
                <c:pt idx="1267">
                  <c:v>0</c:v>
                </c:pt>
                <c:pt idx="1268">
                  <c:v>0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0</c:v>
                </c:pt>
                <c:pt idx="1273">
                  <c:v>0</c:v>
                </c:pt>
                <c:pt idx="1274">
                  <c:v>0</c:v>
                </c:pt>
                <c:pt idx="1275">
                  <c:v>0</c:v>
                </c:pt>
                <c:pt idx="1276">
                  <c:v>100</c:v>
                </c:pt>
                <c:pt idx="1277">
                  <c:v>0</c:v>
                </c:pt>
                <c:pt idx="1278">
                  <c:v>0</c:v>
                </c:pt>
                <c:pt idx="1279">
                  <c:v>0</c:v>
                </c:pt>
                <c:pt idx="1280">
                  <c:v>0</c:v>
                </c:pt>
                <c:pt idx="1281">
                  <c:v>0</c:v>
                </c:pt>
                <c:pt idx="1282">
                  <c:v>0</c:v>
                </c:pt>
                <c:pt idx="1283">
                  <c:v>0</c:v>
                </c:pt>
                <c:pt idx="1284">
                  <c:v>0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100</c:v>
                </c:pt>
                <c:pt idx="1293">
                  <c:v>0</c:v>
                </c:pt>
                <c:pt idx="1294">
                  <c:v>0</c:v>
                </c:pt>
                <c:pt idx="1295">
                  <c:v>0</c:v>
                </c:pt>
                <c:pt idx="1296">
                  <c:v>100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100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0</c:v>
                </c:pt>
                <c:pt idx="1309">
                  <c:v>0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0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0</c:v>
                </c:pt>
                <c:pt idx="1332">
                  <c:v>0</c:v>
                </c:pt>
                <c:pt idx="1333">
                  <c:v>0</c:v>
                </c:pt>
                <c:pt idx="1334">
                  <c:v>0</c:v>
                </c:pt>
                <c:pt idx="1335">
                  <c:v>0</c:v>
                </c:pt>
                <c:pt idx="1336">
                  <c:v>0</c:v>
                </c:pt>
                <c:pt idx="1337">
                  <c:v>0</c:v>
                </c:pt>
                <c:pt idx="1338">
                  <c:v>0</c:v>
                </c:pt>
                <c:pt idx="1339">
                  <c:v>0</c:v>
                </c:pt>
                <c:pt idx="1340">
                  <c:v>0</c:v>
                </c:pt>
                <c:pt idx="1341">
                  <c:v>0</c:v>
                </c:pt>
                <c:pt idx="1342">
                  <c:v>0</c:v>
                </c:pt>
                <c:pt idx="1343">
                  <c:v>0</c:v>
                </c:pt>
                <c:pt idx="1344">
                  <c:v>0</c:v>
                </c:pt>
                <c:pt idx="1345">
                  <c:v>0</c:v>
                </c:pt>
                <c:pt idx="1346">
                  <c:v>0</c:v>
                </c:pt>
                <c:pt idx="1347">
                  <c:v>0</c:v>
                </c:pt>
                <c:pt idx="1348">
                  <c:v>0</c:v>
                </c:pt>
                <c:pt idx="1349">
                  <c:v>0</c:v>
                </c:pt>
                <c:pt idx="1350">
                  <c:v>0</c:v>
                </c:pt>
                <c:pt idx="1351">
                  <c:v>0</c:v>
                </c:pt>
                <c:pt idx="1352">
                  <c:v>0</c:v>
                </c:pt>
                <c:pt idx="1353">
                  <c:v>0</c:v>
                </c:pt>
                <c:pt idx="1354">
                  <c:v>0</c:v>
                </c:pt>
                <c:pt idx="1355">
                  <c:v>0</c:v>
                </c:pt>
                <c:pt idx="1356">
                  <c:v>0</c:v>
                </c:pt>
                <c:pt idx="1357">
                  <c:v>0</c:v>
                </c:pt>
                <c:pt idx="1358">
                  <c:v>0</c:v>
                </c:pt>
                <c:pt idx="1359">
                  <c:v>0</c:v>
                </c:pt>
                <c:pt idx="1360">
                  <c:v>0</c:v>
                </c:pt>
                <c:pt idx="1361">
                  <c:v>0</c:v>
                </c:pt>
                <c:pt idx="1362">
                  <c:v>0</c:v>
                </c:pt>
                <c:pt idx="1363">
                  <c:v>0</c:v>
                </c:pt>
                <c:pt idx="1364">
                  <c:v>0</c:v>
                </c:pt>
                <c:pt idx="1365">
                  <c:v>0</c:v>
                </c:pt>
                <c:pt idx="1366">
                  <c:v>0</c:v>
                </c:pt>
                <c:pt idx="1367">
                  <c:v>0</c:v>
                </c:pt>
                <c:pt idx="1368">
                  <c:v>0</c:v>
                </c:pt>
                <c:pt idx="1369">
                  <c:v>0</c:v>
                </c:pt>
                <c:pt idx="1370">
                  <c:v>100</c:v>
                </c:pt>
                <c:pt idx="1371">
                  <c:v>0</c:v>
                </c:pt>
                <c:pt idx="1372">
                  <c:v>0</c:v>
                </c:pt>
                <c:pt idx="1373">
                  <c:v>0</c:v>
                </c:pt>
                <c:pt idx="1374">
                  <c:v>0</c:v>
                </c:pt>
                <c:pt idx="1375">
                  <c:v>0</c:v>
                </c:pt>
                <c:pt idx="1376">
                  <c:v>0</c:v>
                </c:pt>
                <c:pt idx="1377">
                  <c:v>0</c:v>
                </c:pt>
                <c:pt idx="1378">
                  <c:v>0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0</c:v>
                </c:pt>
                <c:pt idx="1383">
                  <c:v>100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0</c:v>
                </c:pt>
                <c:pt idx="1389">
                  <c:v>0</c:v>
                </c:pt>
                <c:pt idx="1390">
                  <c:v>0</c:v>
                </c:pt>
                <c:pt idx="1391">
                  <c:v>0</c:v>
                </c:pt>
                <c:pt idx="1392">
                  <c:v>0</c:v>
                </c:pt>
                <c:pt idx="1393">
                  <c:v>0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100</c:v>
                </c:pt>
                <c:pt idx="1401">
                  <c:v>0</c:v>
                </c:pt>
                <c:pt idx="1402">
                  <c:v>0</c:v>
                </c:pt>
                <c:pt idx="1403">
                  <c:v>0</c:v>
                </c:pt>
                <c:pt idx="1404">
                  <c:v>0</c:v>
                </c:pt>
                <c:pt idx="1405">
                  <c:v>0</c:v>
                </c:pt>
                <c:pt idx="1406">
                  <c:v>0</c:v>
                </c:pt>
                <c:pt idx="1407">
                  <c:v>0</c:v>
                </c:pt>
                <c:pt idx="1408">
                  <c:v>100</c:v>
                </c:pt>
                <c:pt idx="1409">
                  <c:v>0</c:v>
                </c:pt>
                <c:pt idx="1410">
                  <c:v>0</c:v>
                </c:pt>
                <c:pt idx="1411">
                  <c:v>0</c:v>
                </c:pt>
                <c:pt idx="1412">
                  <c:v>0</c:v>
                </c:pt>
                <c:pt idx="1413">
                  <c:v>0</c:v>
                </c:pt>
                <c:pt idx="1414">
                  <c:v>0</c:v>
                </c:pt>
                <c:pt idx="1415">
                  <c:v>0</c:v>
                </c:pt>
                <c:pt idx="1416">
                  <c:v>0</c:v>
                </c:pt>
                <c:pt idx="1417">
                  <c:v>0</c:v>
                </c:pt>
                <c:pt idx="1418">
                  <c:v>0</c:v>
                </c:pt>
                <c:pt idx="1419">
                  <c:v>100</c:v>
                </c:pt>
                <c:pt idx="1420">
                  <c:v>0</c:v>
                </c:pt>
                <c:pt idx="1421">
                  <c:v>0</c:v>
                </c:pt>
                <c:pt idx="1422">
                  <c:v>0</c:v>
                </c:pt>
                <c:pt idx="1423">
                  <c:v>0</c:v>
                </c:pt>
                <c:pt idx="1424">
                  <c:v>0</c:v>
                </c:pt>
                <c:pt idx="1425">
                  <c:v>0</c:v>
                </c:pt>
                <c:pt idx="1426">
                  <c:v>0</c:v>
                </c:pt>
                <c:pt idx="1427">
                  <c:v>0</c:v>
                </c:pt>
                <c:pt idx="1428">
                  <c:v>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100</c:v>
                </c:pt>
                <c:pt idx="1443">
                  <c:v>100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0</c:v>
                </c:pt>
                <c:pt idx="1460">
                  <c:v>0</c:v>
                </c:pt>
                <c:pt idx="1461">
                  <c:v>0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0</c:v>
                </c:pt>
                <c:pt idx="1467">
                  <c:v>0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0</c:v>
                </c:pt>
                <c:pt idx="1475">
                  <c:v>100</c:v>
                </c:pt>
                <c:pt idx="1476">
                  <c:v>100</c:v>
                </c:pt>
                <c:pt idx="1477">
                  <c:v>100</c:v>
                </c:pt>
                <c:pt idx="1478">
                  <c:v>100</c:v>
                </c:pt>
                <c:pt idx="1479">
                  <c:v>100</c:v>
                </c:pt>
                <c:pt idx="1480">
                  <c:v>100</c:v>
                </c:pt>
                <c:pt idx="1481">
                  <c:v>100</c:v>
                </c:pt>
                <c:pt idx="1482">
                  <c:v>100</c:v>
                </c:pt>
                <c:pt idx="1483">
                  <c:v>100</c:v>
                </c:pt>
                <c:pt idx="1484">
                  <c:v>100</c:v>
                </c:pt>
                <c:pt idx="1485">
                  <c:v>100</c:v>
                </c:pt>
                <c:pt idx="1486">
                  <c:v>100</c:v>
                </c:pt>
                <c:pt idx="1487">
                  <c:v>100</c:v>
                </c:pt>
                <c:pt idx="1488">
                  <c:v>100</c:v>
                </c:pt>
                <c:pt idx="1489">
                  <c:v>100</c:v>
                </c:pt>
                <c:pt idx="1490">
                  <c:v>100</c:v>
                </c:pt>
                <c:pt idx="1491">
                  <c:v>100</c:v>
                </c:pt>
                <c:pt idx="1492">
                  <c:v>100</c:v>
                </c:pt>
                <c:pt idx="1493">
                  <c:v>100</c:v>
                </c:pt>
                <c:pt idx="1494">
                  <c:v>100</c:v>
                </c:pt>
                <c:pt idx="1495">
                  <c:v>100</c:v>
                </c:pt>
                <c:pt idx="1496">
                  <c:v>100</c:v>
                </c:pt>
                <c:pt idx="1497">
                  <c:v>100</c:v>
                </c:pt>
                <c:pt idx="1498">
                  <c:v>0</c:v>
                </c:pt>
                <c:pt idx="1499">
                  <c:v>0</c:v>
                </c:pt>
                <c:pt idx="1500">
                  <c:v>0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0</c:v>
                </c:pt>
                <c:pt idx="1512">
                  <c:v>0</c:v>
                </c:pt>
                <c:pt idx="1513">
                  <c:v>0</c:v>
                </c:pt>
                <c:pt idx="1514">
                  <c:v>100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100</c:v>
                </c:pt>
                <c:pt idx="1520">
                  <c:v>100</c:v>
                </c:pt>
                <c:pt idx="1521">
                  <c:v>0</c:v>
                </c:pt>
                <c:pt idx="1522">
                  <c:v>0</c:v>
                </c:pt>
                <c:pt idx="1523">
                  <c:v>0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100</c:v>
                </c:pt>
                <c:pt idx="1529">
                  <c:v>100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0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0</c:v>
                </c:pt>
                <c:pt idx="1552">
                  <c:v>0</c:v>
                </c:pt>
                <c:pt idx="1553">
                  <c:v>0</c:v>
                </c:pt>
                <c:pt idx="1554">
                  <c:v>0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0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0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0</c:v>
                </c:pt>
                <c:pt idx="1575">
                  <c:v>0</c:v>
                </c:pt>
                <c:pt idx="1576">
                  <c:v>0</c:v>
                </c:pt>
                <c:pt idx="1577">
                  <c:v>0</c:v>
                </c:pt>
                <c:pt idx="1578">
                  <c:v>0</c:v>
                </c:pt>
                <c:pt idx="1579">
                  <c:v>0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0</c:v>
                </c:pt>
                <c:pt idx="1585">
                  <c:v>0</c:v>
                </c:pt>
              </c:numCache>
            </c:numRef>
          </c:val>
        </c:ser>
        <c:ser>
          <c:idx val="1"/>
          <c:order val="1"/>
          <c:spPr>
            <a:solidFill>
              <a:schemeClr val="tx1"/>
            </a:solidFill>
          </c:spPr>
          <c:val>
            <c:numRef>
              <c:f>Sheet2!$I$3:$I$1588</c:f>
              <c:numCache>
                <c:formatCode>General</c:formatCode>
                <c:ptCount val="1586"/>
                <c:pt idx="0">
                  <c:v>1.90476</c:v>
                </c:pt>
                <c:pt idx="1">
                  <c:v>0.31746000000000157</c:v>
                </c:pt>
                <c:pt idx="2">
                  <c:v>0</c:v>
                </c:pt>
                <c:pt idx="3">
                  <c:v>2.2222200000000001</c:v>
                </c:pt>
                <c:pt idx="4">
                  <c:v>0</c:v>
                </c:pt>
                <c:pt idx="5">
                  <c:v>2.2222200000000001</c:v>
                </c:pt>
                <c:pt idx="6">
                  <c:v>0</c:v>
                </c:pt>
                <c:pt idx="7">
                  <c:v>2.2222200000000001</c:v>
                </c:pt>
                <c:pt idx="8">
                  <c:v>0</c:v>
                </c:pt>
                <c:pt idx="9">
                  <c:v>1.90476</c:v>
                </c:pt>
                <c:pt idx="10">
                  <c:v>0.31746000000000157</c:v>
                </c:pt>
                <c:pt idx="11">
                  <c:v>1.90476</c:v>
                </c:pt>
                <c:pt idx="12">
                  <c:v>0.31746000000000157</c:v>
                </c:pt>
                <c:pt idx="13">
                  <c:v>0</c:v>
                </c:pt>
                <c:pt idx="14">
                  <c:v>2.2222200000000001</c:v>
                </c:pt>
                <c:pt idx="15">
                  <c:v>0</c:v>
                </c:pt>
                <c:pt idx="16">
                  <c:v>2.2222200000000001</c:v>
                </c:pt>
                <c:pt idx="17">
                  <c:v>0</c:v>
                </c:pt>
                <c:pt idx="18">
                  <c:v>1.90476</c:v>
                </c:pt>
                <c:pt idx="19">
                  <c:v>0.31746000000000157</c:v>
                </c:pt>
                <c:pt idx="20">
                  <c:v>1.90476</c:v>
                </c:pt>
                <c:pt idx="21">
                  <c:v>0.31746000000000157</c:v>
                </c:pt>
                <c:pt idx="22">
                  <c:v>0</c:v>
                </c:pt>
                <c:pt idx="23">
                  <c:v>2.2222200000000001</c:v>
                </c:pt>
                <c:pt idx="24">
                  <c:v>0</c:v>
                </c:pt>
                <c:pt idx="25">
                  <c:v>2.2222200000000001</c:v>
                </c:pt>
                <c:pt idx="26">
                  <c:v>0</c:v>
                </c:pt>
                <c:pt idx="27">
                  <c:v>2.2222200000000001</c:v>
                </c:pt>
                <c:pt idx="28">
                  <c:v>0</c:v>
                </c:pt>
                <c:pt idx="29">
                  <c:v>1.90476</c:v>
                </c:pt>
                <c:pt idx="30">
                  <c:v>0.31746000000000157</c:v>
                </c:pt>
                <c:pt idx="31">
                  <c:v>0</c:v>
                </c:pt>
                <c:pt idx="32">
                  <c:v>2.2222200000000001</c:v>
                </c:pt>
                <c:pt idx="33">
                  <c:v>0</c:v>
                </c:pt>
                <c:pt idx="34">
                  <c:v>2.2222200000000001</c:v>
                </c:pt>
                <c:pt idx="35">
                  <c:v>0</c:v>
                </c:pt>
                <c:pt idx="36">
                  <c:v>2.2222200000000001</c:v>
                </c:pt>
                <c:pt idx="37">
                  <c:v>0</c:v>
                </c:pt>
                <c:pt idx="38">
                  <c:v>1.90476</c:v>
                </c:pt>
                <c:pt idx="39">
                  <c:v>0.31746000000000157</c:v>
                </c:pt>
                <c:pt idx="40">
                  <c:v>1.90476</c:v>
                </c:pt>
                <c:pt idx="41">
                  <c:v>0.31746000000000157</c:v>
                </c:pt>
                <c:pt idx="42">
                  <c:v>0</c:v>
                </c:pt>
                <c:pt idx="43">
                  <c:v>2.2222200000000001</c:v>
                </c:pt>
                <c:pt idx="44">
                  <c:v>0</c:v>
                </c:pt>
                <c:pt idx="45">
                  <c:v>2.2222200000000001</c:v>
                </c:pt>
                <c:pt idx="46">
                  <c:v>0</c:v>
                </c:pt>
                <c:pt idx="47">
                  <c:v>1.90476</c:v>
                </c:pt>
                <c:pt idx="48">
                  <c:v>0.31746000000000157</c:v>
                </c:pt>
                <c:pt idx="49">
                  <c:v>0</c:v>
                </c:pt>
                <c:pt idx="50">
                  <c:v>2.2222200000000001</c:v>
                </c:pt>
                <c:pt idx="51">
                  <c:v>0</c:v>
                </c:pt>
                <c:pt idx="52">
                  <c:v>2.2222200000000001</c:v>
                </c:pt>
                <c:pt idx="53">
                  <c:v>0</c:v>
                </c:pt>
                <c:pt idx="54">
                  <c:v>2.2222200000000001</c:v>
                </c:pt>
                <c:pt idx="55">
                  <c:v>0</c:v>
                </c:pt>
                <c:pt idx="56">
                  <c:v>1.90476</c:v>
                </c:pt>
                <c:pt idx="57">
                  <c:v>0.31746000000000157</c:v>
                </c:pt>
                <c:pt idx="58">
                  <c:v>1.90476</c:v>
                </c:pt>
                <c:pt idx="59">
                  <c:v>0.31746000000000157</c:v>
                </c:pt>
                <c:pt idx="60">
                  <c:v>1.90476</c:v>
                </c:pt>
                <c:pt idx="61">
                  <c:v>0.31746000000000157</c:v>
                </c:pt>
                <c:pt idx="62">
                  <c:v>0</c:v>
                </c:pt>
                <c:pt idx="63">
                  <c:v>2.2222200000000001</c:v>
                </c:pt>
                <c:pt idx="64">
                  <c:v>0</c:v>
                </c:pt>
                <c:pt idx="65">
                  <c:v>2.2222200000000001</c:v>
                </c:pt>
                <c:pt idx="66">
                  <c:v>0</c:v>
                </c:pt>
                <c:pt idx="67">
                  <c:v>1.90476</c:v>
                </c:pt>
                <c:pt idx="68">
                  <c:v>0.31746000000000157</c:v>
                </c:pt>
                <c:pt idx="69">
                  <c:v>1.90476</c:v>
                </c:pt>
                <c:pt idx="70">
                  <c:v>0.31746000000000157</c:v>
                </c:pt>
                <c:pt idx="71">
                  <c:v>0</c:v>
                </c:pt>
                <c:pt idx="72">
                  <c:v>2.2222200000000001</c:v>
                </c:pt>
                <c:pt idx="73">
                  <c:v>0</c:v>
                </c:pt>
                <c:pt idx="74">
                  <c:v>2.2222200000000001</c:v>
                </c:pt>
                <c:pt idx="75">
                  <c:v>0</c:v>
                </c:pt>
                <c:pt idx="76">
                  <c:v>1.90476</c:v>
                </c:pt>
                <c:pt idx="77">
                  <c:v>0.31746000000000157</c:v>
                </c:pt>
                <c:pt idx="78">
                  <c:v>1.90476</c:v>
                </c:pt>
                <c:pt idx="79">
                  <c:v>0.31746000000000157</c:v>
                </c:pt>
                <c:pt idx="80">
                  <c:v>0</c:v>
                </c:pt>
                <c:pt idx="81">
                  <c:v>2.2222200000000001</c:v>
                </c:pt>
                <c:pt idx="82">
                  <c:v>0</c:v>
                </c:pt>
                <c:pt idx="83">
                  <c:v>2.2222200000000001</c:v>
                </c:pt>
                <c:pt idx="84">
                  <c:v>0</c:v>
                </c:pt>
                <c:pt idx="85">
                  <c:v>2.2222200000000001</c:v>
                </c:pt>
                <c:pt idx="86">
                  <c:v>0</c:v>
                </c:pt>
                <c:pt idx="87">
                  <c:v>2.2222200000000001</c:v>
                </c:pt>
                <c:pt idx="88">
                  <c:v>0</c:v>
                </c:pt>
                <c:pt idx="89">
                  <c:v>1.90476</c:v>
                </c:pt>
                <c:pt idx="90">
                  <c:v>0.31746000000000157</c:v>
                </c:pt>
                <c:pt idx="91">
                  <c:v>0.63492100000000373</c:v>
                </c:pt>
                <c:pt idx="92">
                  <c:v>2.2222200000000001</c:v>
                </c:pt>
                <c:pt idx="93">
                  <c:v>0</c:v>
                </c:pt>
                <c:pt idx="94">
                  <c:v>2.2222200000000001</c:v>
                </c:pt>
                <c:pt idx="95">
                  <c:v>0</c:v>
                </c:pt>
                <c:pt idx="96">
                  <c:v>2.2222200000000001</c:v>
                </c:pt>
                <c:pt idx="97">
                  <c:v>0</c:v>
                </c:pt>
                <c:pt idx="98">
                  <c:v>1.90476</c:v>
                </c:pt>
                <c:pt idx="99">
                  <c:v>0.31746000000000157</c:v>
                </c:pt>
                <c:pt idx="100">
                  <c:v>1.90476</c:v>
                </c:pt>
                <c:pt idx="101">
                  <c:v>0.31746000000000157</c:v>
                </c:pt>
                <c:pt idx="102">
                  <c:v>0</c:v>
                </c:pt>
                <c:pt idx="103">
                  <c:v>2.2222200000000001</c:v>
                </c:pt>
                <c:pt idx="104">
                  <c:v>0</c:v>
                </c:pt>
                <c:pt idx="105">
                  <c:v>2.2222200000000001</c:v>
                </c:pt>
                <c:pt idx="106">
                  <c:v>0</c:v>
                </c:pt>
                <c:pt idx="107">
                  <c:v>2.2222200000000001</c:v>
                </c:pt>
                <c:pt idx="108">
                  <c:v>0</c:v>
                </c:pt>
                <c:pt idx="109">
                  <c:v>1.90476</c:v>
                </c:pt>
                <c:pt idx="110">
                  <c:v>0.31746000000000157</c:v>
                </c:pt>
                <c:pt idx="111">
                  <c:v>0</c:v>
                </c:pt>
                <c:pt idx="112">
                  <c:v>2.2222200000000001</c:v>
                </c:pt>
                <c:pt idx="113">
                  <c:v>0</c:v>
                </c:pt>
                <c:pt idx="114">
                  <c:v>2.2222200000000001</c:v>
                </c:pt>
                <c:pt idx="115">
                  <c:v>0</c:v>
                </c:pt>
                <c:pt idx="116">
                  <c:v>2.2222200000000001</c:v>
                </c:pt>
                <c:pt idx="117">
                  <c:v>0</c:v>
                </c:pt>
                <c:pt idx="118">
                  <c:v>1.90476</c:v>
                </c:pt>
                <c:pt idx="119">
                  <c:v>0.31746000000000157</c:v>
                </c:pt>
                <c:pt idx="120">
                  <c:v>1.90476</c:v>
                </c:pt>
                <c:pt idx="121">
                  <c:v>0.31746000000000157</c:v>
                </c:pt>
                <c:pt idx="122">
                  <c:v>0</c:v>
                </c:pt>
                <c:pt idx="123">
                  <c:v>2.2222200000000001</c:v>
                </c:pt>
                <c:pt idx="124">
                  <c:v>0</c:v>
                </c:pt>
                <c:pt idx="125">
                  <c:v>2.2222200000000001</c:v>
                </c:pt>
                <c:pt idx="126">
                  <c:v>0</c:v>
                </c:pt>
                <c:pt idx="127">
                  <c:v>1.90476</c:v>
                </c:pt>
                <c:pt idx="128">
                  <c:v>0.31746000000000157</c:v>
                </c:pt>
                <c:pt idx="129">
                  <c:v>1.90476</c:v>
                </c:pt>
                <c:pt idx="130">
                  <c:v>0.31746000000000157</c:v>
                </c:pt>
                <c:pt idx="131">
                  <c:v>0</c:v>
                </c:pt>
                <c:pt idx="132">
                  <c:v>2.2222200000000001</c:v>
                </c:pt>
                <c:pt idx="133">
                  <c:v>0</c:v>
                </c:pt>
                <c:pt idx="134">
                  <c:v>2.2222200000000001</c:v>
                </c:pt>
                <c:pt idx="135">
                  <c:v>0</c:v>
                </c:pt>
                <c:pt idx="136">
                  <c:v>2.2222200000000001</c:v>
                </c:pt>
                <c:pt idx="137">
                  <c:v>0</c:v>
                </c:pt>
                <c:pt idx="138">
                  <c:v>1.90476</c:v>
                </c:pt>
                <c:pt idx="139">
                  <c:v>0.31746000000000157</c:v>
                </c:pt>
                <c:pt idx="140">
                  <c:v>0</c:v>
                </c:pt>
                <c:pt idx="141">
                  <c:v>2.2222200000000001</c:v>
                </c:pt>
                <c:pt idx="142">
                  <c:v>0</c:v>
                </c:pt>
                <c:pt idx="143">
                  <c:v>2.2222200000000001</c:v>
                </c:pt>
                <c:pt idx="144">
                  <c:v>0</c:v>
                </c:pt>
                <c:pt idx="145">
                  <c:v>2.2222200000000001</c:v>
                </c:pt>
                <c:pt idx="146">
                  <c:v>0</c:v>
                </c:pt>
                <c:pt idx="147">
                  <c:v>1.90476</c:v>
                </c:pt>
                <c:pt idx="148">
                  <c:v>0.31746000000000157</c:v>
                </c:pt>
                <c:pt idx="149">
                  <c:v>1.90476</c:v>
                </c:pt>
                <c:pt idx="150">
                  <c:v>0.31746000000000157</c:v>
                </c:pt>
                <c:pt idx="151">
                  <c:v>0</c:v>
                </c:pt>
                <c:pt idx="152">
                  <c:v>2.2222200000000001</c:v>
                </c:pt>
                <c:pt idx="153">
                  <c:v>0</c:v>
                </c:pt>
                <c:pt idx="154">
                  <c:v>2.2222200000000001</c:v>
                </c:pt>
                <c:pt idx="155">
                  <c:v>0</c:v>
                </c:pt>
                <c:pt idx="156">
                  <c:v>1.90476</c:v>
                </c:pt>
                <c:pt idx="157">
                  <c:v>0.31746000000000157</c:v>
                </c:pt>
                <c:pt idx="158">
                  <c:v>1.90476</c:v>
                </c:pt>
                <c:pt idx="159">
                  <c:v>0.31746000000000157</c:v>
                </c:pt>
                <c:pt idx="160">
                  <c:v>0</c:v>
                </c:pt>
                <c:pt idx="161">
                  <c:v>2.2222200000000001</c:v>
                </c:pt>
                <c:pt idx="162">
                  <c:v>0</c:v>
                </c:pt>
                <c:pt idx="163">
                  <c:v>17.460299999999876</c:v>
                </c:pt>
                <c:pt idx="164">
                  <c:v>112.69799999999999</c:v>
                </c:pt>
                <c:pt idx="165">
                  <c:v>2.5396799999999904</c:v>
                </c:pt>
                <c:pt idx="166">
                  <c:v>0</c:v>
                </c:pt>
                <c:pt idx="167">
                  <c:v>2.2222200000000001</c:v>
                </c:pt>
                <c:pt idx="168">
                  <c:v>0</c:v>
                </c:pt>
                <c:pt idx="169">
                  <c:v>2.2222200000000001</c:v>
                </c:pt>
                <c:pt idx="170">
                  <c:v>0</c:v>
                </c:pt>
                <c:pt idx="171">
                  <c:v>2.2222200000000001</c:v>
                </c:pt>
                <c:pt idx="172">
                  <c:v>0</c:v>
                </c:pt>
                <c:pt idx="173">
                  <c:v>1.90476</c:v>
                </c:pt>
                <c:pt idx="174">
                  <c:v>0.31746000000000157</c:v>
                </c:pt>
                <c:pt idx="175">
                  <c:v>1.90476</c:v>
                </c:pt>
                <c:pt idx="176">
                  <c:v>0.31746000000000157</c:v>
                </c:pt>
                <c:pt idx="177">
                  <c:v>0</c:v>
                </c:pt>
                <c:pt idx="178">
                  <c:v>2.2222200000000001</c:v>
                </c:pt>
                <c:pt idx="179">
                  <c:v>0</c:v>
                </c:pt>
                <c:pt idx="180">
                  <c:v>2.2222200000000001</c:v>
                </c:pt>
                <c:pt idx="181">
                  <c:v>0</c:v>
                </c:pt>
                <c:pt idx="182">
                  <c:v>1.90476</c:v>
                </c:pt>
                <c:pt idx="183">
                  <c:v>0.31746000000000157</c:v>
                </c:pt>
                <c:pt idx="184">
                  <c:v>0</c:v>
                </c:pt>
                <c:pt idx="185">
                  <c:v>2.2222200000000001</c:v>
                </c:pt>
                <c:pt idx="186">
                  <c:v>0</c:v>
                </c:pt>
                <c:pt idx="187">
                  <c:v>2.2222200000000001</c:v>
                </c:pt>
                <c:pt idx="188">
                  <c:v>0</c:v>
                </c:pt>
                <c:pt idx="189">
                  <c:v>2.2222200000000001</c:v>
                </c:pt>
                <c:pt idx="190">
                  <c:v>0</c:v>
                </c:pt>
                <c:pt idx="191">
                  <c:v>1.90476</c:v>
                </c:pt>
                <c:pt idx="192">
                  <c:v>0.31746000000000157</c:v>
                </c:pt>
                <c:pt idx="193">
                  <c:v>1.90476</c:v>
                </c:pt>
                <c:pt idx="194">
                  <c:v>0.31746000000000157</c:v>
                </c:pt>
                <c:pt idx="195">
                  <c:v>0</c:v>
                </c:pt>
                <c:pt idx="196">
                  <c:v>2.2222200000000001</c:v>
                </c:pt>
                <c:pt idx="197">
                  <c:v>0</c:v>
                </c:pt>
                <c:pt idx="198">
                  <c:v>2.2222200000000001</c:v>
                </c:pt>
                <c:pt idx="199">
                  <c:v>0</c:v>
                </c:pt>
                <c:pt idx="200">
                  <c:v>2.2222200000000001</c:v>
                </c:pt>
                <c:pt idx="201">
                  <c:v>0</c:v>
                </c:pt>
                <c:pt idx="202">
                  <c:v>1.90476</c:v>
                </c:pt>
                <c:pt idx="203">
                  <c:v>0.31746000000000157</c:v>
                </c:pt>
                <c:pt idx="204">
                  <c:v>1.90476</c:v>
                </c:pt>
                <c:pt idx="205">
                  <c:v>0.31746000000000157</c:v>
                </c:pt>
                <c:pt idx="206">
                  <c:v>0</c:v>
                </c:pt>
                <c:pt idx="207">
                  <c:v>2.2222200000000001</c:v>
                </c:pt>
                <c:pt idx="208">
                  <c:v>0</c:v>
                </c:pt>
                <c:pt idx="209">
                  <c:v>2.2222200000000001</c:v>
                </c:pt>
                <c:pt idx="210">
                  <c:v>0</c:v>
                </c:pt>
                <c:pt idx="211">
                  <c:v>1.90476</c:v>
                </c:pt>
                <c:pt idx="212">
                  <c:v>0.31746000000000157</c:v>
                </c:pt>
                <c:pt idx="213">
                  <c:v>1.90476</c:v>
                </c:pt>
                <c:pt idx="214">
                  <c:v>0.31746000000000157</c:v>
                </c:pt>
                <c:pt idx="215">
                  <c:v>0</c:v>
                </c:pt>
                <c:pt idx="216">
                  <c:v>2.2222200000000001</c:v>
                </c:pt>
                <c:pt idx="217">
                  <c:v>0</c:v>
                </c:pt>
                <c:pt idx="218">
                  <c:v>2.2222200000000001</c:v>
                </c:pt>
                <c:pt idx="219">
                  <c:v>0</c:v>
                </c:pt>
                <c:pt idx="220">
                  <c:v>1.90476</c:v>
                </c:pt>
                <c:pt idx="221">
                  <c:v>0.31746000000000157</c:v>
                </c:pt>
                <c:pt idx="222">
                  <c:v>1.90476</c:v>
                </c:pt>
                <c:pt idx="223">
                  <c:v>0.31746000000000157</c:v>
                </c:pt>
                <c:pt idx="224">
                  <c:v>1.90476</c:v>
                </c:pt>
                <c:pt idx="225">
                  <c:v>0.31746000000000157</c:v>
                </c:pt>
                <c:pt idx="226">
                  <c:v>0</c:v>
                </c:pt>
                <c:pt idx="227">
                  <c:v>2.2222200000000001</c:v>
                </c:pt>
                <c:pt idx="228">
                  <c:v>0</c:v>
                </c:pt>
                <c:pt idx="229">
                  <c:v>2.2222200000000001</c:v>
                </c:pt>
                <c:pt idx="230">
                  <c:v>0</c:v>
                </c:pt>
                <c:pt idx="231">
                  <c:v>2.2222200000000001</c:v>
                </c:pt>
                <c:pt idx="232">
                  <c:v>0</c:v>
                </c:pt>
                <c:pt idx="233">
                  <c:v>1.90476</c:v>
                </c:pt>
                <c:pt idx="234">
                  <c:v>0.31746000000000157</c:v>
                </c:pt>
                <c:pt idx="235">
                  <c:v>1.90476</c:v>
                </c:pt>
                <c:pt idx="236">
                  <c:v>0.31746000000000157</c:v>
                </c:pt>
                <c:pt idx="237">
                  <c:v>0</c:v>
                </c:pt>
                <c:pt idx="238">
                  <c:v>2.2222200000000001</c:v>
                </c:pt>
                <c:pt idx="239">
                  <c:v>0</c:v>
                </c:pt>
                <c:pt idx="240">
                  <c:v>2.5396799999999904</c:v>
                </c:pt>
                <c:pt idx="241">
                  <c:v>0</c:v>
                </c:pt>
                <c:pt idx="242">
                  <c:v>1.90476</c:v>
                </c:pt>
                <c:pt idx="243">
                  <c:v>0.31746000000000157</c:v>
                </c:pt>
                <c:pt idx="244">
                  <c:v>1.90476</c:v>
                </c:pt>
                <c:pt idx="245">
                  <c:v>0.31746000000000157</c:v>
                </c:pt>
                <c:pt idx="246">
                  <c:v>0</c:v>
                </c:pt>
                <c:pt idx="247">
                  <c:v>2.2222200000000001</c:v>
                </c:pt>
                <c:pt idx="248">
                  <c:v>0</c:v>
                </c:pt>
                <c:pt idx="249">
                  <c:v>5.7142900000000001</c:v>
                </c:pt>
                <c:pt idx="250">
                  <c:v>0</c:v>
                </c:pt>
                <c:pt idx="251">
                  <c:v>1.90476</c:v>
                </c:pt>
                <c:pt idx="252">
                  <c:v>0.31746000000000157</c:v>
                </c:pt>
                <c:pt idx="253">
                  <c:v>1.90476</c:v>
                </c:pt>
                <c:pt idx="254">
                  <c:v>0.31746000000000157</c:v>
                </c:pt>
                <c:pt idx="255">
                  <c:v>0</c:v>
                </c:pt>
                <c:pt idx="256">
                  <c:v>2.2222200000000001</c:v>
                </c:pt>
                <c:pt idx="257">
                  <c:v>0</c:v>
                </c:pt>
                <c:pt idx="258">
                  <c:v>16.507899999999999</c:v>
                </c:pt>
                <c:pt idx="259">
                  <c:v>77.777799999999999</c:v>
                </c:pt>
                <c:pt idx="260">
                  <c:v>6.0317500000000024</c:v>
                </c:pt>
                <c:pt idx="261">
                  <c:v>0</c:v>
                </c:pt>
                <c:pt idx="262">
                  <c:v>1.90476</c:v>
                </c:pt>
                <c:pt idx="263">
                  <c:v>0</c:v>
                </c:pt>
                <c:pt idx="264">
                  <c:v>1.90476</c:v>
                </c:pt>
                <c:pt idx="265">
                  <c:v>0</c:v>
                </c:pt>
                <c:pt idx="266">
                  <c:v>0</c:v>
                </c:pt>
                <c:pt idx="267">
                  <c:v>1.90476</c:v>
                </c:pt>
                <c:pt idx="268">
                  <c:v>0</c:v>
                </c:pt>
                <c:pt idx="269">
                  <c:v>1.90476</c:v>
                </c:pt>
                <c:pt idx="270">
                  <c:v>0</c:v>
                </c:pt>
                <c:pt idx="271">
                  <c:v>1.90476</c:v>
                </c:pt>
                <c:pt idx="272">
                  <c:v>0</c:v>
                </c:pt>
                <c:pt idx="273">
                  <c:v>1.90476</c:v>
                </c:pt>
                <c:pt idx="274">
                  <c:v>0</c:v>
                </c:pt>
                <c:pt idx="275">
                  <c:v>1.90476</c:v>
                </c:pt>
                <c:pt idx="276">
                  <c:v>0</c:v>
                </c:pt>
                <c:pt idx="277">
                  <c:v>0</c:v>
                </c:pt>
                <c:pt idx="278">
                  <c:v>1.90476</c:v>
                </c:pt>
                <c:pt idx="279">
                  <c:v>0</c:v>
                </c:pt>
                <c:pt idx="280">
                  <c:v>1.90476</c:v>
                </c:pt>
                <c:pt idx="281">
                  <c:v>0</c:v>
                </c:pt>
                <c:pt idx="282">
                  <c:v>1.90476</c:v>
                </c:pt>
                <c:pt idx="283">
                  <c:v>0</c:v>
                </c:pt>
                <c:pt idx="284">
                  <c:v>1.90476</c:v>
                </c:pt>
                <c:pt idx="285">
                  <c:v>0</c:v>
                </c:pt>
                <c:pt idx="286">
                  <c:v>1.90476</c:v>
                </c:pt>
                <c:pt idx="287">
                  <c:v>0</c:v>
                </c:pt>
                <c:pt idx="288">
                  <c:v>0</c:v>
                </c:pt>
                <c:pt idx="289">
                  <c:v>1.90476</c:v>
                </c:pt>
                <c:pt idx="290">
                  <c:v>0</c:v>
                </c:pt>
                <c:pt idx="291">
                  <c:v>1.90476</c:v>
                </c:pt>
                <c:pt idx="292">
                  <c:v>0</c:v>
                </c:pt>
                <c:pt idx="293">
                  <c:v>1.90476</c:v>
                </c:pt>
                <c:pt idx="294">
                  <c:v>0</c:v>
                </c:pt>
                <c:pt idx="295">
                  <c:v>1.90476</c:v>
                </c:pt>
                <c:pt idx="296">
                  <c:v>0</c:v>
                </c:pt>
                <c:pt idx="297">
                  <c:v>0</c:v>
                </c:pt>
                <c:pt idx="298">
                  <c:v>1.90476</c:v>
                </c:pt>
                <c:pt idx="299">
                  <c:v>0</c:v>
                </c:pt>
                <c:pt idx="300">
                  <c:v>1.90476</c:v>
                </c:pt>
                <c:pt idx="301">
                  <c:v>0</c:v>
                </c:pt>
                <c:pt idx="302">
                  <c:v>1.90476</c:v>
                </c:pt>
                <c:pt idx="303">
                  <c:v>0</c:v>
                </c:pt>
                <c:pt idx="304">
                  <c:v>1.90476</c:v>
                </c:pt>
                <c:pt idx="305">
                  <c:v>0</c:v>
                </c:pt>
                <c:pt idx="306">
                  <c:v>0</c:v>
                </c:pt>
                <c:pt idx="307">
                  <c:v>1.90476</c:v>
                </c:pt>
                <c:pt idx="308">
                  <c:v>0</c:v>
                </c:pt>
                <c:pt idx="309">
                  <c:v>1.90476</c:v>
                </c:pt>
                <c:pt idx="310">
                  <c:v>0</c:v>
                </c:pt>
                <c:pt idx="311">
                  <c:v>1.90476</c:v>
                </c:pt>
                <c:pt idx="312">
                  <c:v>0</c:v>
                </c:pt>
                <c:pt idx="313">
                  <c:v>1.90476</c:v>
                </c:pt>
                <c:pt idx="314">
                  <c:v>0</c:v>
                </c:pt>
                <c:pt idx="315">
                  <c:v>0</c:v>
                </c:pt>
                <c:pt idx="316">
                  <c:v>1.90476</c:v>
                </c:pt>
                <c:pt idx="317">
                  <c:v>0</c:v>
                </c:pt>
                <c:pt idx="318">
                  <c:v>1.90476</c:v>
                </c:pt>
                <c:pt idx="319">
                  <c:v>0</c:v>
                </c:pt>
                <c:pt idx="320">
                  <c:v>1.90476</c:v>
                </c:pt>
                <c:pt idx="321">
                  <c:v>0</c:v>
                </c:pt>
                <c:pt idx="322">
                  <c:v>1.90476</c:v>
                </c:pt>
                <c:pt idx="323">
                  <c:v>0</c:v>
                </c:pt>
                <c:pt idx="324">
                  <c:v>1.90476</c:v>
                </c:pt>
                <c:pt idx="325">
                  <c:v>0</c:v>
                </c:pt>
                <c:pt idx="326">
                  <c:v>0</c:v>
                </c:pt>
                <c:pt idx="327">
                  <c:v>1.90476</c:v>
                </c:pt>
                <c:pt idx="328">
                  <c:v>0</c:v>
                </c:pt>
                <c:pt idx="329">
                  <c:v>1.90476</c:v>
                </c:pt>
                <c:pt idx="330">
                  <c:v>0</c:v>
                </c:pt>
                <c:pt idx="331">
                  <c:v>1.90476</c:v>
                </c:pt>
                <c:pt idx="332">
                  <c:v>0</c:v>
                </c:pt>
                <c:pt idx="333">
                  <c:v>1.90476</c:v>
                </c:pt>
                <c:pt idx="334">
                  <c:v>0</c:v>
                </c:pt>
                <c:pt idx="335">
                  <c:v>0</c:v>
                </c:pt>
                <c:pt idx="336">
                  <c:v>1.90476</c:v>
                </c:pt>
                <c:pt idx="337">
                  <c:v>0</c:v>
                </c:pt>
                <c:pt idx="338">
                  <c:v>1.90476</c:v>
                </c:pt>
                <c:pt idx="339">
                  <c:v>0</c:v>
                </c:pt>
                <c:pt idx="340">
                  <c:v>1.90476</c:v>
                </c:pt>
                <c:pt idx="341">
                  <c:v>0</c:v>
                </c:pt>
                <c:pt idx="342">
                  <c:v>1.90476</c:v>
                </c:pt>
                <c:pt idx="343">
                  <c:v>0</c:v>
                </c:pt>
                <c:pt idx="344">
                  <c:v>1.90476</c:v>
                </c:pt>
                <c:pt idx="345">
                  <c:v>0</c:v>
                </c:pt>
                <c:pt idx="346">
                  <c:v>0</c:v>
                </c:pt>
                <c:pt idx="347">
                  <c:v>1.90476</c:v>
                </c:pt>
                <c:pt idx="348">
                  <c:v>0</c:v>
                </c:pt>
                <c:pt idx="349">
                  <c:v>1.90476</c:v>
                </c:pt>
                <c:pt idx="350">
                  <c:v>0</c:v>
                </c:pt>
                <c:pt idx="351">
                  <c:v>1.90476</c:v>
                </c:pt>
                <c:pt idx="352">
                  <c:v>0</c:v>
                </c:pt>
                <c:pt idx="353">
                  <c:v>0</c:v>
                </c:pt>
                <c:pt idx="354">
                  <c:v>1.90476</c:v>
                </c:pt>
                <c:pt idx="355">
                  <c:v>0</c:v>
                </c:pt>
                <c:pt idx="356">
                  <c:v>1.90476</c:v>
                </c:pt>
                <c:pt idx="357">
                  <c:v>0</c:v>
                </c:pt>
                <c:pt idx="358">
                  <c:v>1.90476</c:v>
                </c:pt>
                <c:pt idx="359">
                  <c:v>0</c:v>
                </c:pt>
                <c:pt idx="360">
                  <c:v>1.90476</c:v>
                </c:pt>
                <c:pt idx="361">
                  <c:v>0</c:v>
                </c:pt>
                <c:pt idx="362">
                  <c:v>1.90476</c:v>
                </c:pt>
                <c:pt idx="363">
                  <c:v>0</c:v>
                </c:pt>
                <c:pt idx="364">
                  <c:v>0</c:v>
                </c:pt>
                <c:pt idx="365">
                  <c:v>1.90476</c:v>
                </c:pt>
                <c:pt idx="366">
                  <c:v>0</c:v>
                </c:pt>
                <c:pt idx="367">
                  <c:v>1.90476</c:v>
                </c:pt>
                <c:pt idx="368">
                  <c:v>0</c:v>
                </c:pt>
                <c:pt idx="369">
                  <c:v>1.90476</c:v>
                </c:pt>
                <c:pt idx="370">
                  <c:v>0</c:v>
                </c:pt>
                <c:pt idx="371">
                  <c:v>1.90476</c:v>
                </c:pt>
                <c:pt idx="372">
                  <c:v>0</c:v>
                </c:pt>
                <c:pt idx="373">
                  <c:v>1.90476</c:v>
                </c:pt>
                <c:pt idx="374">
                  <c:v>0</c:v>
                </c:pt>
                <c:pt idx="375">
                  <c:v>0</c:v>
                </c:pt>
                <c:pt idx="376">
                  <c:v>1.90476</c:v>
                </c:pt>
                <c:pt idx="377">
                  <c:v>0</c:v>
                </c:pt>
                <c:pt idx="378">
                  <c:v>1.90476</c:v>
                </c:pt>
                <c:pt idx="379">
                  <c:v>0</c:v>
                </c:pt>
                <c:pt idx="380">
                  <c:v>1.90476</c:v>
                </c:pt>
                <c:pt idx="381">
                  <c:v>0</c:v>
                </c:pt>
                <c:pt idx="382">
                  <c:v>1.90476</c:v>
                </c:pt>
                <c:pt idx="383">
                  <c:v>0</c:v>
                </c:pt>
                <c:pt idx="384">
                  <c:v>1.90476</c:v>
                </c:pt>
                <c:pt idx="385">
                  <c:v>0</c:v>
                </c:pt>
                <c:pt idx="386">
                  <c:v>0</c:v>
                </c:pt>
                <c:pt idx="387">
                  <c:v>1.90476</c:v>
                </c:pt>
                <c:pt idx="388">
                  <c:v>0</c:v>
                </c:pt>
                <c:pt idx="389">
                  <c:v>1.90476</c:v>
                </c:pt>
                <c:pt idx="390">
                  <c:v>0</c:v>
                </c:pt>
                <c:pt idx="391">
                  <c:v>1.90476</c:v>
                </c:pt>
                <c:pt idx="392">
                  <c:v>0</c:v>
                </c:pt>
                <c:pt idx="393">
                  <c:v>1.90476</c:v>
                </c:pt>
                <c:pt idx="394">
                  <c:v>0</c:v>
                </c:pt>
                <c:pt idx="395">
                  <c:v>0</c:v>
                </c:pt>
                <c:pt idx="396">
                  <c:v>1.90476</c:v>
                </c:pt>
                <c:pt idx="397">
                  <c:v>0</c:v>
                </c:pt>
                <c:pt idx="398">
                  <c:v>1.90476</c:v>
                </c:pt>
                <c:pt idx="399">
                  <c:v>0</c:v>
                </c:pt>
                <c:pt idx="400">
                  <c:v>1.90476</c:v>
                </c:pt>
                <c:pt idx="401">
                  <c:v>0.63492100000000373</c:v>
                </c:pt>
                <c:pt idx="402">
                  <c:v>13.333300000000001</c:v>
                </c:pt>
                <c:pt idx="403">
                  <c:v>10.793700000000001</c:v>
                </c:pt>
                <c:pt idx="404">
                  <c:v>1.587299999999995</c:v>
                </c:pt>
                <c:pt idx="405">
                  <c:v>1.90476</c:v>
                </c:pt>
                <c:pt idx="406">
                  <c:v>0</c:v>
                </c:pt>
                <c:pt idx="407">
                  <c:v>1.90476</c:v>
                </c:pt>
                <c:pt idx="408">
                  <c:v>0</c:v>
                </c:pt>
                <c:pt idx="409">
                  <c:v>1.90476</c:v>
                </c:pt>
                <c:pt idx="410">
                  <c:v>0</c:v>
                </c:pt>
                <c:pt idx="411">
                  <c:v>0</c:v>
                </c:pt>
                <c:pt idx="412">
                  <c:v>1.90476</c:v>
                </c:pt>
                <c:pt idx="413">
                  <c:v>0</c:v>
                </c:pt>
                <c:pt idx="414">
                  <c:v>1.90476</c:v>
                </c:pt>
                <c:pt idx="415">
                  <c:v>0</c:v>
                </c:pt>
                <c:pt idx="416">
                  <c:v>1.90476</c:v>
                </c:pt>
                <c:pt idx="417">
                  <c:v>0</c:v>
                </c:pt>
                <c:pt idx="418">
                  <c:v>1.90476</c:v>
                </c:pt>
                <c:pt idx="419">
                  <c:v>0</c:v>
                </c:pt>
                <c:pt idx="420">
                  <c:v>1.90476</c:v>
                </c:pt>
                <c:pt idx="421">
                  <c:v>0</c:v>
                </c:pt>
                <c:pt idx="422">
                  <c:v>0</c:v>
                </c:pt>
                <c:pt idx="423">
                  <c:v>1.90476</c:v>
                </c:pt>
                <c:pt idx="424">
                  <c:v>0</c:v>
                </c:pt>
                <c:pt idx="425">
                  <c:v>1.90476</c:v>
                </c:pt>
                <c:pt idx="426">
                  <c:v>0</c:v>
                </c:pt>
                <c:pt idx="427">
                  <c:v>1.90476</c:v>
                </c:pt>
                <c:pt idx="428">
                  <c:v>0</c:v>
                </c:pt>
                <c:pt idx="429">
                  <c:v>1.90476</c:v>
                </c:pt>
                <c:pt idx="430">
                  <c:v>0</c:v>
                </c:pt>
                <c:pt idx="431">
                  <c:v>0</c:v>
                </c:pt>
                <c:pt idx="432">
                  <c:v>1.90476</c:v>
                </c:pt>
                <c:pt idx="433">
                  <c:v>0</c:v>
                </c:pt>
                <c:pt idx="434">
                  <c:v>1.90476</c:v>
                </c:pt>
                <c:pt idx="435">
                  <c:v>0</c:v>
                </c:pt>
                <c:pt idx="436">
                  <c:v>1.90476</c:v>
                </c:pt>
                <c:pt idx="437">
                  <c:v>0</c:v>
                </c:pt>
                <c:pt idx="438">
                  <c:v>1.90476</c:v>
                </c:pt>
                <c:pt idx="439">
                  <c:v>0</c:v>
                </c:pt>
                <c:pt idx="440">
                  <c:v>0</c:v>
                </c:pt>
                <c:pt idx="441">
                  <c:v>2.2222200000000001</c:v>
                </c:pt>
                <c:pt idx="442">
                  <c:v>0</c:v>
                </c:pt>
                <c:pt idx="443">
                  <c:v>1.90476</c:v>
                </c:pt>
                <c:pt idx="444">
                  <c:v>0</c:v>
                </c:pt>
                <c:pt idx="445">
                  <c:v>1.90476</c:v>
                </c:pt>
                <c:pt idx="446">
                  <c:v>0</c:v>
                </c:pt>
                <c:pt idx="447">
                  <c:v>1.90476</c:v>
                </c:pt>
                <c:pt idx="448">
                  <c:v>0</c:v>
                </c:pt>
                <c:pt idx="449">
                  <c:v>0</c:v>
                </c:pt>
                <c:pt idx="450">
                  <c:v>1.90476</c:v>
                </c:pt>
                <c:pt idx="451">
                  <c:v>0</c:v>
                </c:pt>
                <c:pt idx="452">
                  <c:v>1.90476</c:v>
                </c:pt>
                <c:pt idx="453">
                  <c:v>0</c:v>
                </c:pt>
                <c:pt idx="454">
                  <c:v>1.90476</c:v>
                </c:pt>
                <c:pt idx="455">
                  <c:v>0</c:v>
                </c:pt>
                <c:pt idx="456">
                  <c:v>1.90476</c:v>
                </c:pt>
                <c:pt idx="457">
                  <c:v>0</c:v>
                </c:pt>
                <c:pt idx="458">
                  <c:v>1.90476</c:v>
                </c:pt>
                <c:pt idx="459">
                  <c:v>0</c:v>
                </c:pt>
                <c:pt idx="460">
                  <c:v>0</c:v>
                </c:pt>
                <c:pt idx="461">
                  <c:v>1.90476</c:v>
                </c:pt>
                <c:pt idx="462">
                  <c:v>0</c:v>
                </c:pt>
                <c:pt idx="463">
                  <c:v>1.90476</c:v>
                </c:pt>
                <c:pt idx="464">
                  <c:v>0</c:v>
                </c:pt>
                <c:pt idx="465">
                  <c:v>1.90476</c:v>
                </c:pt>
                <c:pt idx="466">
                  <c:v>0</c:v>
                </c:pt>
                <c:pt idx="467">
                  <c:v>1.90476</c:v>
                </c:pt>
                <c:pt idx="468">
                  <c:v>0</c:v>
                </c:pt>
                <c:pt idx="469">
                  <c:v>0</c:v>
                </c:pt>
                <c:pt idx="470">
                  <c:v>1.90476</c:v>
                </c:pt>
                <c:pt idx="471">
                  <c:v>0</c:v>
                </c:pt>
                <c:pt idx="472">
                  <c:v>1.90476</c:v>
                </c:pt>
                <c:pt idx="473">
                  <c:v>0</c:v>
                </c:pt>
                <c:pt idx="474">
                  <c:v>1.90476</c:v>
                </c:pt>
                <c:pt idx="475">
                  <c:v>0</c:v>
                </c:pt>
                <c:pt idx="476">
                  <c:v>1.90476</c:v>
                </c:pt>
                <c:pt idx="477">
                  <c:v>0</c:v>
                </c:pt>
                <c:pt idx="478">
                  <c:v>0</c:v>
                </c:pt>
                <c:pt idx="479">
                  <c:v>1.90476</c:v>
                </c:pt>
                <c:pt idx="480">
                  <c:v>0</c:v>
                </c:pt>
                <c:pt idx="481">
                  <c:v>1.90476</c:v>
                </c:pt>
                <c:pt idx="482">
                  <c:v>0</c:v>
                </c:pt>
                <c:pt idx="483">
                  <c:v>1.90476</c:v>
                </c:pt>
                <c:pt idx="484">
                  <c:v>0</c:v>
                </c:pt>
                <c:pt idx="485">
                  <c:v>1.90476</c:v>
                </c:pt>
                <c:pt idx="486">
                  <c:v>0</c:v>
                </c:pt>
                <c:pt idx="487">
                  <c:v>1.90476</c:v>
                </c:pt>
                <c:pt idx="488">
                  <c:v>0</c:v>
                </c:pt>
                <c:pt idx="489">
                  <c:v>0</c:v>
                </c:pt>
                <c:pt idx="490">
                  <c:v>1.90476</c:v>
                </c:pt>
                <c:pt idx="491">
                  <c:v>0</c:v>
                </c:pt>
                <c:pt idx="492">
                  <c:v>1.90476</c:v>
                </c:pt>
                <c:pt idx="493">
                  <c:v>0</c:v>
                </c:pt>
                <c:pt idx="494">
                  <c:v>1.90476</c:v>
                </c:pt>
                <c:pt idx="495">
                  <c:v>0</c:v>
                </c:pt>
                <c:pt idx="496">
                  <c:v>1.90476</c:v>
                </c:pt>
                <c:pt idx="497">
                  <c:v>0</c:v>
                </c:pt>
                <c:pt idx="498">
                  <c:v>0</c:v>
                </c:pt>
                <c:pt idx="499">
                  <c:v>1.90476</c:v>
                </c:pt>
                <c:pt idx="500">
                  <c:v>0</c:v>
                </c:pt>
                <c:pt idx="501">
                  <c:v>1.90476</c:v>
                </c:pt>
                <c:pt idx="502">
                  <c:v>0</c:v>
                </c:pt>
                <c:pt idx="503">
                  <c:v>1.90476</c:v>
                </c:pt>
                <c:pt idx="504">
                  <c:v>0</c:v>
                </c:pt>
                <c:pt idx="505">
                  <c:v>1.90476</c:v>
                </c:pt>
                <c:pt idx="506">
                  <c:v>0</c:v>
                </c:pt>
                <c:pt idx="507">
                  <c:v>1.90476</c:v>
                </c:pt>
                <c:pt idx="508">
                  <c:v>0</c:v>
                </c:pt>
                <c:pt idx="509">
                  <c:v>0</c:v>
                </c:pt>
                <c:pt idx="510">
                  <c:v>1.90476</c:v>
                </c:pt>
                <c:pt idx="511">
                  <c:v>0</c:v>
                </c:pt>
                <c:pt idx="512">
                  <c:v>1.90476</c:v>
                </c:pt>
                <c:pt idx="513">
                  <c:v>0</c:v>
                </c:pt>
                <c:pt idx="514">
                  <c:v>1.90476</c:v>
                </c:pt>
                <c:pt idx="515">
                  <c:v>0</c:v>
                </c:pt>
                <c:pt idx="516">
                  <c:v>1.90476</c:v>
                </c:pt>
                <c:pt idx="517">
                  <c:v>0</c:v>
                </c:pt>
                <c:pt idx="518">
                  <c:v>1.90476</c:v>
                </c:pt>
                <c:pt idx="519">
                  <c:v>0</c:v>
                </c:pt>
                <c:pt idx="520">
                  <c:v>0</c:v>
                </c:pt>
                <c:pt idx="521">
                  <c:v>1.90476</c:v>
                </c:pt>
                <c:pt idx="522">
                  <c:v>0</c:v>
                </c:pt>
                <c:pt idx="523">
                  <c:v>1.90476</c:v>
                </c:pt>
                <c:pt idx="524">
                  <c:v>0</c:v>
                </c:pt>
                <c:pt idx="525">
                  <c:v>1.90476</c:v>
                </c:pt>
                <c:pt idx="526">
                  <c:v>0</c:v>
                </c:pt>
                <c:pt idx="527">
                  <c:v>1.90476</c:v>
                </c:pt>
                <c:pt idx="528">
                  <c:v>0</c:v>
                </c:pt>
                <c:pt idx="529">
                  <c:v>0</c:v>
                </c:pt>
                <c:pt idx="530">
                  <c:v>1.90476</c:v>
                </c:pt>
                <c:pt idx="531">
                  <c:v>0</c:v>
                </c:pt>
                <c:pt idx="532">
                  <c:v>1.90476</c:v>
                </c:pt>
                <c:pt idx="533">
                  <c:v>0</c:v>
                </c:pt>
                <c:pt idx="534">
                  <c:v>1.90476</c:v>
                </c:pt>
                <c:pt idx="535">
                  <c:v>0</c:v>
                </c:pt>
                <c:pt idx="536">
                  <c:v>1.90476</c:v>
                </c:pt>
                <c:pt idx="537">
                  <c:v>0</c:v>
                </c:pt>
                <c:pt idx="538">
                  <c:v>0.31746000000000157</c:v>
                </c:pt>
                <c:pt idx="539">
                  <c:v>1.90476</c:v>
                </c:pt>
                <c:pt idx="540">
                  <c:v>0</c:v>
                </c:pt>
                <c:pt idx="541">
                  <c:v>1.90476</c:v>
                </c:pt>
                <c:pt idx="542">
                  <c:v>0</c:v>
                </c:pt>
                <c:pt idx="543">
                  <c:v>1.90476</c:v>
                </c:pt>
                <c:pt idx="544">
                  <c:v>0</c:v>
                </c:pt>
                <c:pt idx="545">
                  <c:v>1.90476</c:v>
                </c:pt>
                <c:pt idx="546">
                  <c:v>0</c:v>
                </c:pt>
                <c:pt idx="547">
                  <c:v>0</c:v>
                </c:pt>
                <c:pt idx="548">
                  <c:v>2.2222200000000001</c:v>
                </c:pt>
                <c:pt idx="549">
                  <c:v>46.984099999999998</c:v>
                </c:pt>
                <c:pt idx="550">
                  <c:v>0</c:v>
                </c:pt>
                <c:pt idx="551">
                  <c:v>0</c:v>
                </c:pt>
                <c:pt idx="552">
                  <c:v>1.90476</c:v>
                </c:pt>
                <c:pt idx="553">
                  <c:v>0</c:v>
                </c:pt>
                <c:pt idx="554">
                  <c:v>1.90476</c:v>
                </c:pt>
                <c:pt idx="555">
                  <c:v>0</c:v>
                </c:pt>
                <c:pt idx="556">
                  <c:v>1.90476</c:v>
                </c:pt>
                <c:pt idx="557">
                  <c:v>0</c:v>
                </c:pt>
                <c:pt idx="558">
                  <c:v>1.90476</c:v>
                </c:pt>
                <c:pt idx="559">
                  <c:v>0</c:v>
                </c:pt>
                <c:pt idx="560">
                  <c:v>0</c:v>
                </c:pt>
                <c:pt idx="561">
                  <c:v>1.90476</c:v>
                </c:pt>
                <c:pt idx="562">
                  <c:v>0</c:v>
                </c:pt>
                <c:pt idx="563">
                  <c:v>1.90476</c:v>
                </c:pt>
                <c:pt idx="564">
                  <c:v>0</c:v>
                </c:pt>
                <c:pt idx="565">
                  <c:v>1.90476</c:v>
                </c:pt>
                <c:pt idx="566">
                  <c:v>0</c:v>
                </c:pt>
                <c:pt idx="567">
                  <c:v>1.90476</c:v>
                </c:pt>
                <c:pt idx="568">
                  <c:v>0</c:v>
                </c:pt>
                <c:pt idx="569">
                  <c:v>1.90476</c:v>
                </c:pt>
                <c:pt idx="570">
                  <c:v>0</c:v>
                </c:pt>
                <c:pt idx="571">
                  <c:v>0</c:v>
                </c:pt>
                <c:pt idx="572">
                  <c:v>1.90476</c:v>
                </c:pt>
                <c:pt idx="573">
                  <c:v>0</c:v>
                </c:pt>
                <c:pt idx="574">
                  <c:v>1.90476</c:v>
                </c:pt>
                <c:pt idx="575">
                  <c:v>0</c:v>
                </c:pt>
                <c:pt idx="576">
                  <c:v>2.2222200000000001</c:v>
                </c:pt>
                <c:pt idx="577">
                  <c:v>0</c:v>
                </c:pt>
                <c:pt idx="578">
                  <c:v>1.90476</c:v>
                </c:pt>
                <c:pt idx="579">
                  <c:v>0</c:v>
                </c:pt>
                <c:pt idx="580">
                  <c:v>0</c:v>
                </c:pt>
                <c:pt idx="581">
                  <c:v>2.2222200000000001</c:v>
                </c:pt>
                <c:pt idx="582">
                  <c:v>0</c:v>
                </c:pt>
                <c:pt idx="583">
                  <c:v>1.90476</c:v>
                </c:pt>
                <c:pt idx="584">
                  <c:v>0</c:v>
                </c:pt>
                <c:pt idx="585">
                  <c:v>1.90476</c:v>
                </c:pt>
                <c:pt idx="586">
                  <c:v>0</c:v>
                </c:pt>
                <c:pt idx="587">
                  <c:v>1.90476</c:v>
                </c:pt>
                <c:pt idx="588">
                  <c:v>0</c:v>
                </c:pt>
                <c:pt idx="589">
                  <c:v>0</c:v>
                </c:pt>
                <c:pt idx="590">
                  <c:v>1.90476</c:v>
                </c:pt>
                <c:pt idx="591">
                  <c:v>0</c:v>
                </c:pt>
                <c:pt idx="592">
                  <c:v>1.90476</c:v>
                </c:pt>
                <c:pt idx="593">
                  <c:v>0</c:v>
                </c:pt>
                <c:pt idx="594">
                  <c:v>1.90476</c:v>
                </c:pt>
                <c:pt idx="595">
                  <c:v>0</c:v>
                </c:pt>
                <c:pt idx="596">
                  <c:v>1.90476</c:v>
                </c:pt>
                <c:pt idx="597">
                  <c:v>0</c:v>
                </c:pt>
                <c:pt idx="598">
                  <c:v>0</c:v>
                </c:pt>
                <c:pt idx="599">
                  <c:v>1.90476</c:v>
                </c:pt>
                <c:pt idx="600">
                  <c:v>0</c:v>
                </c:pt>
                <c:pt idx="601">
                  <c:v>1.90476</c:v>
                </c:pt>
                <c:pt idx="602">
                  <c:v>0</c:v>
                </c:pt>
                <c:pt idx="603">
                  <c:v>1.90476</c:v>
                </c:pt>
                <c:pt idx="604">
                  <c:v>0</c:v>
                </c:pt>
                <c:pt idx="605">
                  <c:v>1.90476</c:v>
                </c:pt>
                <c:pt idx="606">
                  <c:v>0</c:v>
                </c:pt>
                <c:pt idx="607">
                  <c:v>1.90476</c:v>
                </c:pt>
                <c:pt idx="608">
                  <c:v>0</c:v>
                </c:pt>
                <c:pt idx="609">
                  <c:v>0</c:v>
                </c:pt>
                <c:pt idx="610">
                  <c:v>1.90476</c:v>
                </c:pt>
                <c:pt idx="611">
                  <c:v>0</c:v>
                </c:pt>
                <c:pt idx="612">
                  <c:v>1.90476</c:v>
                </c:pt>
                <c:pt idx="613">
                  <c:v>0</c:v>
                </c:pt>
                <c:pt idx="614">
                  <c:v>1.90476</c:v>
                </c:pt>
                <c:pt idx="615">
                  <c:v>0</c:v>
                </c:pt>
                <c:pt idx="616">
                  <c:v>1.90476</c:v>
                </c:pt>
                <c:pt idx="617">
                  <c:v>0</c:v>
                </c:pt>
                <c:pt idx="618">
                  <c:v>0</c:v>
                </c:pt>
                <c:pt idx="619">
                  <c:v>1.90476</c:v>
                </c:pt>
                <c:pt idx="620">
                  <c:v>0</c:v>
                </c:pt>
                <c:pt idx="621">
                  <c:v>1.90476</c:v>
                </c:pt>
                <c:pt idx="622">
                  <c:v>0</c:v>
                </c:pt>
                <c:pt idx="623">
                  <c:v>1.90476</c:v>
                </c:pt>
                <c:pt idx="624">
                  <c:v>0</c:v>
                </c:pt>
                <c:pt idx="625">
                  <c:v>1.90476</c:v>
                </c:pt>
                <c:pt idx="626">
                  <c:v>0</c:v>
                </c:pt>
                <c:pt idx="627">
                  <c:v>1.90476</c:v>
                </c:pt>
                <c:pt idx="628">
                  <c:v>0</c:v>
                </c:pt>
                <c:pt idx="629">
                  <c:v>0</c:v>
                </c:pt>
                <c:pt idx="630">
                  <c:v>1.90476</c:v>
                </c:pt>
                <c:pt idx="631">
                  <c:v>0</c:v>
                </c:pt>
                <c:pt idx="632">
                  <c:v>1.90476</c:v>
                </c:pt>
                <c:pt idx="633">
                  <c:v>0</c:v>
                </c:pt>
                <c:pt idx="634">
                  <c:v>1.90476</c:v>
                </c:pt>
                <c:pt idx="635">
                  <c:v>0</c:v>
                </c:pt>
                <c:pt idx="636">
                  <c:v>0</c:v>
                </c:pt>
                <c:pt idx="637">
                  <c:v>1.90476</c:v>
                </c:pt>
                <c:pt idx="638">
                  <c:v>0</c:v>
                </c:pt>
                <c:pt idx="639">
                  <c:v>1.90476</c:v>
                </c:pt>
                <c:pt idx="640">
                  <c:v>8.88889</c:v>
                </c:pt>
                <c:pt idx="641">
                  <c:v>18.7302</c:v>
                </c:pt>
                <c:pt idx="642">
                  <c:v>49.206300000000013</c:v>
                </c:pt>
                <c:pt idx="643">
                  <c:v>71.111099999999993</c:v>
                </c:pt>
                <c:pt idx="644">
                  <c:v>70.793700000000001</c:v>
                </c:pt>
                <c:pt idx="645">
                  <c:v>71.428600000000003</c:v>
                </c:pt>
                <c:pt idx="646">
                  <c:v>71.428600000000003</c:v>
                </c:pt>
                <c:pt idx="647">
                  <c:v>70.793700000000001</c:v>
                </c:pt>
                <c:pt idx="648">
                  <c:v>70.158699999999982</c:v>
                </c:pt>
                <c:pt idx="649">
                  <c:v>49.841299999999997</c:v>
                </c:pt>
                <c:pt idx="650">
                  <c:v>3.4920599999999831</c:v>
                </c:pt>
                <c:pt idx="651">
                  <c:v>0</c:v>
                </c:pt>
                <c:pt idx="652">
                  <c:v>1.90476</c:v>
                </c:pt>
                <c:pt idx="653">
                  <c:v>0</c:v>
                </c:pt>
                <c:pt idx="654">
                  <c:v>1.90476</c:v>
                </c:pt>
                <c:pt idx="655">
                  <c:v>0</c:v>
                </c:pt>
                <c:pt idx="656">
                  <c:v>1.90476</c:v>
                </c:pt>
                <c:pt idx="657">
                  <c:v>0</c:v>
                </c:pt>
                <c:pt idx="658">
                  <c:v>1.90476</c:v>
                </c:pt>
                <c:pt idx="659">
                  <c:v>0</c:v>
                </c:pt>
                <c:pt idx="660">
                  <c:v>1.90476</c:v>
                </c:pt>
                <c:pt idx="661">
                  <c:v>0</c:v>
                </c:pt>
                <c:pt idx="662">
                  <c:v>1.90476</c:v>
                </c:pt>
                <c:pt idx="663">
                  <c:v>0</c:v>
                </c:pt>
                <c:pt idx="664">
                  <c:v>0</c:v>
                </c:pt>
                <c:pt idx="665">
                  <c:v>1.90476</c:v>
                </c:pt>
                <c:pt idx="666">
                  <c:v>0</c:v>
                </c:pt>
                <c:pt idx="667">
                  <c:v>1.90476</c:v>
                </c:pt>
                <c:pt idx="668">
                  <c:v>0</c:v>
                </c:pt>
                <c:pt idx="669">
                  <c:v>1.90476</c:v>
                </c:pt>
                <c:pt idx="670">
                  <c:v>0</c:v>
                </c:pt>
                <c:pt idx="671">
                  <c:v>1.90476</c:v>
                </c:pt>
                <c:pt idx="672">
                  <c:v>0</c:v>
                </c:pt>
                <c:pt idx="673">
                  <c:v>0</c:v>
                </c:pt>
                <c:pt idx="674">
                  <c:v>1.90476</c:v>
                </c:pt>
                <c:pt idx="675">
                  <c:v>0</c:v>
                </c:pt>
                <c:pt idx="676">
                  <c:v>1.90476</c:v>
                </c:pt>
                <c:pt idx="677">
                  <c:v>0</c:v>
                </c:pt>
                <c:pt idx="678">
                  <c:v>1.90476</c:v>
                </c:pt>
                <c:pt idx="679">
                  <c:v>0</c:v>
                </c:pt>
                <c:pt idx="680">
                  <c:v>1.90476</c:v>
                </c:pt>
                <c:pt idx="681">
                  <c:v>0</c:v>
                </c:pt>
                <c:pt idx="682">
                  <c:v>1.90476</c:v>
                </c:pt>
                <c:pt idx="683">
                  <c:v>0</c:v>
                </c:pt>
                <c:pt idx="684">
                  <c:v>0</c:v>
                </c:pt>
                <c:pt idx="685">
                  <c:v>1.90476</c:v>
                </c:pt>
                <c:pt idx="686">
                  <c:v>0</c:v>
                </c:pt>
                <c:pt idx="687">
                  <c:v>1.90476</c:v>
                </c:pt>
                <c:pt idx="688">
                  <c:v>0</c:v>
                </c:pt>
                <c:pt idx="689">
                  <c:v>1.90476</c:v>
                </c:pt>
                <c:pt idx="690">
                  <c:v>0</c:v>
                </c:pt>
                <c:pt idx="691">
                  <c:v>1.90476</c:v>
                </c:pt>
                <c:pt idx="692">
                  <c:v>0</c:v>
                </c:pt>
                <c:pt idx="693">
                  <c:v>0</c:v>
                </c:pt>
                <c:pt idx="694">
                  <c:v>1.90476</c:v>
                </c:pt>
                <c:pt idx="695">
                  <c:v>0</c:v>
                </c:pt>
                <c:pt idx="696">
                  <c:v>1.90476</c:v>
                </c:pt>
                <c:pt idx="697">
                  <c:v>0</c:v>
                </c:pt>
                <c:pt idx="698">
                  <c:v>1.90476</c:v>
                </c:pt>
                <c:pt idx="699">
                  <c:v>0</c:v>
                </c:pt>
                <c:pt idx="700">
                  <c:v>1.90476</c:v>
                </c:pt>
                <c:pt idx="701">
                  <c:v>0</c:v>
                </c:pt>
                <c:pt idx="702">
                  <c:v>0</c:v>
                </c:pt>
                <c:pt idx="703">
                  <c:v>1.90476</c:v>
                </c:pt>
                <c:pt idx="704">
                  <c:v>0</c:v>
                </c:pt>
                <c:pt idx="705">
                  <c:v>1.90476</c:v>
                </c:pt>
                <c:pt idx="706">
                  <c:v>0</c:v>
                </c:pt>
                <c:pt idx="707">
                  <c:v>1.90476</c:v>
                </c:pt>
                <c:pt idx="708">
                  <c:v>0</c:v>
                </c:pt>
                <c:pt idx="709">
                  <c:v>1.90476</c:v>
                </c:pt>
                <c:pt idx="710">
                  <c:v>0</c:v>
                </c:pt>
                <c:pt idx="711">
                  <c:v>1.90476</c:v>
                </c:pt>
                <c:pt idx="712">
                  <c:v>0</c:v>
                </c:pt>
                <c:pt idx="713">
                  <c:v>0</c:v>
                </c:pt>
                <c:pt idx="714">
                  <c:v>1.90476</c:v>
                </c:pt>
                <c:pt idx="715">
                  <c:v>0</c:v>
                </c:pt>
                <c:pt idx="716">
                  <c:v>1.90476</c:v>
                </c:pt>
                <c:pt idx="717">
                  <c:v>0</c:v>
                </c:pt>
                <c:pt idx="718">
                  <c:v>1.90476</c:v>
                </c:pt>
                <c:pt idx="719">
                  <c:v>0</c:v>
                </c:pt>
                <c:pt idx="720">
                  <c:v>1.90476</c:v>
                </c:pt>
                <c:pt idx="721">
                  <c:v>0</c:v>
                </c:pt>
                <c:pt idx="722">
                  <c:v>0</c:v>
                </c:pt>
                <c:pt idx="723">
                  <c:v>1.90476</c:v>
                </c:pt>
                <c:pt idx="724">
                  <c:v>0</c:v>
                </c:pt>
                <c:pt idx="725">
                  <c:v>1.90476</c:v>
                </c:pt>
                <c:pt idx="726">
                  <c:v>0</c:v>
                </c:pt>
                <c:pt idx="727">
                  <c:v>1.90476</c:v>
                </c:pt>
                <c:pt idx="728">
                  <c:v>0</c:v>
                </c:pt>
                <c:pt idx="729">
                  <c:v>1.90476</c:v>
                </c:pt>
                <c:pt idx="730">
                  <c:v>0</c:v>
                </c:pt>
                <c:pt idx="731">
                  <c:v>0</c:v>
                </c:pt>
                <c:pt idx="732">
                  <c:v>1.90476</c:v>
                </c:pt>
                <c:pt idx="733">
                  <c:v>0</c:v>
                </c:pt>
                <c:pt idx="734">
                  <c:v>2.2222200000000001</c:v>
                </c:pt>
                <c:pt idx="735">
                  <c:v>0</c:v>
                </c:pt>
                <c:pt idx="736">
                  <c:v>2.2222200000000001</c:v>
                </c:pt>
                <c:pt idx="737">
                  <c:v>0</c:v>
                </c:pt>
                <c:pt idx="738">
                  <c:v>1.90476</c:v>
                </c:pt>
                <c:pt idx="739">
                  <c:v>0</c:v>
                </c:pt>
                <c:pt idx="740">
                  <c:v>1.90476</c:v>
                </c:pt>
                <c:pt idx="741">
                  <c:v>0</c:v>
                </c:pt>
                <c:pt idx="742">
                  <c:v>0</c:v>
                </c:pt>
                <c:pt idx="743">
                  <c:v>1.90476</c:v>
                </c:pt>
                <c:pt idx="744">
                  <c:v>0</c:v>
                </c:pt>
                <c:pt idx="745">
                  <c:v>1.90476</c:v>
                </c:pt>
                <c:pt idx="746">
                  <c:v>0</c:v>
                </c:pt>
                <c:pt idx="747">
                  <c:v>1.90476</c:v>
                </c:pt>
                <c:pt idx="748">
                  <c:v>0</c:v>
                </c:pt>
                <c:pt idx="749">
                  <c:v>1.90476</c:v>
                </c:pt>
                <c:pt idx="750">
                  <c:v>0</c:v>
                </c:pt>
                <c:pt idx="751">
                  <c:v>0</c:v>
                </c:pt>
                <c:pt idx="752">
                  <c:v>1.90476</c:v>
                </c:pt>
                <c:pt idx="753">
                  <c:v>0</c:v>
                </c:pt>
                <c:pt idx="754">
                  <c:v>1.90476</c:v>
                </c:pt>
                <c:pt idx="755">
                  <c:v>0</c:v>
                </c:pt>
                <c:pt idx="756">
                  <c:v>1.90476</c:v>
                </c:pt>
                <c:pt idx="757">
                  <c:v>0</c:v>
                </c:pt>
                <c:pt idx="758">
                  <c:v>1.90476</c:v>
                </c:pt>
                <c:pt idx="759">
                  <c:v>0</c:v>
                </c:pt>
                <c:pt idx="760">
                  <c:v>0</c:v>
                </c:pt>
                <c:pt idx="761">
                  <c:v>1.90476</c:v>
                </c:pt>
                <c:pt idx="762">
                  <c:v>0</c:v>
                </c:pt>
                <c:pt idx="763">
                  <c:v>1.90476</c:v>
                </c:pt>
                <c:pt idx="764">
                  <c:v>0</c:v>
                </c:pt>
                <c:pt idx="765">
                  <c:v>1.90476</c:v>
                </c:pt>
                <c:pt idx="766">
                  <c:v>0</c:v>
                </c:pt>
                <c:pt idx="767">
                  <c:v>1.90476</c:v>
                </c:pt>
                <c:pt idx="768">
                  <c:v>0</c:v>
                </c:pt>
                <c:pt idx="769">
                  <c:v>1.90476</c:v>
                </c:pt>
                <c:pt idx="770">
                  <c:v>0</c:v>
                </c:pt>
                <c:pt idx="771">
                  <c:v>0</c:v>
                </c:pt>
                <c:pt idx="772">
                  <c:v>1.90476</c:v>
                </c:pt>
                <c:pt idx="773">
                  <c:v>0</c:v>
                </c:pt>
                <c:pt idx="774">
                  <c:v>1.90476</c:v>
                </c:pt>
                <c:pt idx="775">
                  <c:v>0</c:v>
                </c:pt>
                <c:pt idx="776">
                  <c:v>1.90476</c:v>
                </c:pt>
                <c:pt idx="777">
                  <c:v>0</c:v>
                </c:pt>
                <c:pt idx="778">
                  <c:v>1.90476</c:v>
                </c:pt>
                <c:pt idx="779">
                  <c:v>0</c:v>
                </c:pt>
                <c:pt idx="780">
                  <c:v>0</c:v>
                </c:pt>
                <c:pt idx="781">
                  <c:v>1.90476</c:v>
                </c:pt>
                <c:pt idx="782">
                  <c:v>0</c:v>
                </c:pt>
                <c:pt idx="783">
                  <c:v>1.90476</c:v>
                </c:pt>
                <c:pt idx="784">
                  <c:v>0</c:v>
                </c:pt>
                <c:pt idx="785">
                  <c:v>1.90476</c:v>
                </c:pt>
                <c:pt idx="786">
                  <c:v>0</c:v>
                </c:pt>
                <c:pt idx="787">
                  <c:v>1.90476</c:v>
                </c:pt>
                <c:pt idx="788">
                  <c:v>0</c:v>
                </c:pt>
                <c:pt idx="789">
                  <c:v>0</c:v>
                </c:pt>
                <c:pt idx="790">
                  <c:v>1.90476</c:v>
                </c:pt>
                <c:pt idx="791">
                  <c:v>0</c:v>
                </c:pt>
                <c:pt idx="792">
                  <c:v>1.90476</c:v>
                </c:pt>
                <c:pt idx="793">
                  <c:v>0</c:v>
                </c:pt>
                <c:pt idx="794">
                  <c:v>1.90476</c:v>
                </c:pt>
                <c:pt idx="795">
                  <c:v>0</c:v>
                </c:pt>
                <c:pt idx="796">
                  <c:v>1.90476</c:v>
                </c:pt>
                <c:pt idx="797">
                  <c:v>0</c:v>
                </c:pt>
                <c:pt idx="798">
                  <c:v>1.90476</c:v>
                </c:pt>
                <c:pt idx="799">
                  <c:v>0</c:v>
                </c:pt>
                <c:pt idx="800">
                  <c:v>0</c:v>
                </c:pt>
                <c:pt idx="801">
                  <c:v>1.90476</c:v>
                </c:pt>
                <c:pt idx="802">
                  <c:v>0</c:v>
                </c:pt>
                <c:pt idx="803">
                  <c:v>1.90476</c:v>
                </c:pt>
                <c:pt idx="804">
                  <c:v>0</c:v>
                </c:pt>
                <c:pt idx="805">
                  <c:v>2.2222200000000001</c:v>
                </c:pt>
                <c:pt idx="806">
                  <c:v>0</c:v>
                </c:pt>
                <c:pt idx="807">
                  <c:v>2.2222200000000001</c:v>
                </c:pt>
                <c:pt idx="808">
                  <c:v>0</c:v>
                </c:pt>
                <c:pt idx="809">
                  <c:v>1.90476</c:v>
                </c:pt>
                <c:pt idx="810">
                  <c:v>0</c:v>
                </c:pt>
                <c:pt idx="811">
                  <c:v>0</c:v>
                </c:pt>
                <c:pt idx="812">
                  <c:v>2.2222200000000001</c:v>
                </c:pt>
                <c:pt idx="813">
                  <c:v>0</c:v>
                </c:pt>
                <c:pt idx="814">
                  <c:v>1.90476</c:v>
                </c:pt>
                <c:pt idx="815">
                  <c:v>0</c:v>
                </c:pt>
                <c:pt idx="816">
                  <c:v>2.2222200000000001</c:v>
                </c:pt>
                <c:pt idx="817">
                  <c:v>0</c:v>
                </c:pt>
                <c:pt idx="818">
                  <c:v>1.90476</c:v>
                </c:pt>
                <c:pt idx="819">
                  <c:v>0</c:v>
                </c:pt>
                <c:pt idx="820">
                  <c:v>0</c:v>
                </c:pt>
                <c:pt idx="821">
                  <c:v>1.90476</c:v>
                </c:pt>
                <c:pt idx="822">
                  <c:v>0</c:v>
                </c:pt>
                <c:pt idx="823">
                  <c:v>1.90476</c:v>
                </c:pt>
                <c:pt idx="824">
                  <c:v>0</c:v>
                </c:pt>
                <c:pt idx="825">
                  <c:v>1.90476</c:v>
                </c:pt>
                <c:pt idx="826">
                  <c:v>0</c:v>
                </c:pt>
                <c:pt idx="827">
                  <c:v>2.2222200000000001</c:v>
                </c:pt>
                <c:pt idx="828">
                  <c:v>0</c:v>
                </c:pt>
                <c:pt idx="829">
                  <c:v>1.90476</c:v>
                </c:pt>
                <c:pt idx="830">
                  <c:v>0</c:v>
                </c:pt>
                <c:pt idx="831">
                  <c:v>0</c:v>
                </c:pt>
                <c:pt idx="832">
                  <c:v>1.90476</c:v>
                </c:pt>
                <c:pt idx="833">
                  <c:v>0</c:v>
                </c:pt>
                <c:pt idx="834">
                  <c:v>1.90476</c:v>
                </c:pt>
                <c:pt idx="835">
                  <c:v>0</c:v>
                </c:pt>
                <c:pt idx="836">
                  <c:v>4.4444400000000002</c:v>
                </c:pt>
                <c:pt idx="837">
                  <c:v>0</c:v>
                </c:pt>
                <c:pt idx="838">
                  <c:v>0</c:v>
                </c:pt>
                <c:pt idx="839">
                  <c:v>2.5396799999999904</c:v>
                </c:pt>
                <c:pt idx="840">
                  <c:v>0</c:v>
                </c:pt>
                <c:pt idx="841">
                  <c:v>2.2222200000000001</c:v>
                </c:pt>
                <c:pt idx="842">
                  <c:v>0</c:v>
                </c:pt>
                <c:pt idx="843">
                  <c:v>1.90476</c:v>
                </c:pt>
                <c:pt idx="844">
                  <c:v>0</c:v>
                </c:pt>
                <c:pt idx="845">
                  <c:v>1.90476</c:v>
                </c:pt>
                <c:pt idx="846">
                  <c:v>5.7142900000000001</c:v>
                </c:pt>
                <c:pt idx="847">
                  <c:v>45.714300000000001</c:v>
                </c:pt>
                <c:pt idx="848">
                  <c:v>0</c:v>
                </c:pt>
                <c:pt idx="849">
                  <c:v>1.90476</c:v>
                </c:pt>
                <c:pt idx="850">
                  <c:v>0</c:v>
                </c:pt>
                <c:pt idx="851">
                  <c:v>0</c:v>
                </c:pt>
                <c:pt idx="852">
                  <c:v>1.90476</c:v>
                </c:pt>
                <c:pt idx="853">
                  <c:v>0</c:v>
                </c:pt>
                <c:pt idx="854">
                  <c:v>1.90476</c:v>
                </c:pt>
                <c:pt idx="855">
                  <c:v>0</c:v>
                </c:pt>
                <c:pt idx="856">
                  <c:v>1.90476</c:v>
                </c:pt>
                <c:pt idx="857">
                  <c:v>0</c:v>
                </c:pt>
                <c:pt idx="858">
                  <c:v>1.90476</c:v>
                </c:pt>
                <c:pt idx="859">
                  <c:v>0</c:v>
                </c:pt>
                <c:pt idx="860">
                  <c:v>1.90476</c:v>
                </c:pt>
                <c:pt idx="861">
                  <c:v>0</c:v>
                </c:pt>
                <c:pt idx="862">
                  <c:v>0</c:v>
                </c:pt>
                <c:pt idx="863">
                  <c:v>1.90476</c:v>
                </c:pt>
                <c:pt idx="864">
                  <c:v>0</c:v>
                </c:pt>
                <c:pt idx="865">
                  <c:v>1.90476</c:v>
                </c:pt>
                <c:pt idx="866">
                  <c:v>0</c:v>
                </c:pt>
                <c:pt idx="867">
                  <c:v>1.90476</c:v>
                </c:pt>
                <c:pt idx="868">
                  <c:v>0</c:v>
                </c:pt>
                <c:pt idx="869">
                  <c:v>1.90476</c:v>
                </c:pt>
                <c:pt idx="870">
                  <c:v>0</c:v>
                </c:pt>
                <c:pt idx="871">
                  <c:v>0</c:v>
                </c:pt>
                <c:pt idx="872">
                  <c:v>1.90476</c:v>
                </c:pt>
                <c:pt idx="873">
                  <c:v>0</c:v>
                </c:pt>
                <c:pt idx="874">
                  <c:v>1.90476</c:v>
                </c:pt>
                <c:pt idx="875">
                  <c:v>0</c:v>
                </c:pt>
                <c:pt idx="876">
                  <c:v>1.90476</c:v>
                </c:pt>
                <c:pt idx="877">
                  <c:v>0</c:v>
                </c:pt>
                <c:pt idx="878">
                  <c:v>2.5396799999999904</c:v>
                </c:pt>
                <c:pt idx="879">
                  <c:v>6.0317500000000024</c:v>
                </c:pt>
                <c:pt idx="880">
                  <c:v>1.90476</c:v>
                </c:pt>
                <c:pt idx="881">
                  <c:v>0</c:v>
                </c:pt>
                <c:pt idx="882">
                  <c:v>1.90476</c:v>
                </c:pt>
                <c:pt idx="883">
                  <c:v>0</c:v>
                </c:pt>
                <c:pt idx="884">
                  <c:v>1.90476</c:v>
                </c:pt>
                <c:pt idx="885">
                  <c:v>0</c:v>
                </c:pt>
                <c:pt idx="886">
                  <c:v>0</c:v>
                </c:pt>
                <c:pt idx="887">
                  <c:v>1.90476</c:v>
                </c:pt>
                <c:pt idx="888">
                  <c:v>0</c:v>
                </c:pt>
                <c:pt idx="889">
                  <c:v>1.90476</c:v>
                </c:pt>
                <c:pt idx="890">
                  <c:v>0</c:v>
                </c:pt>
                <c:pt idx="891">
                  <c:v>1.90476</c:v>
                </c:pt>
                <c:pt idx="892">
                  <c:v>0</c:v>
                </c:pt>
                <c:pt idx="893">
                  <c:v>1.90476</c:v>
                </c:pt>
                <c:pt idx="894">
                  <c:v>0</c:v>
                </c:pt>
                <c:pt idx="895">
                  <c:v>1.90476</c:v>
                </c:pt>
                <c:pt idx="896">
                  <c:v>0</c:v>
                </c:pt>
                <c:pt idx="897">
                  <c:v>0</c:v>
                </c:pt>
                <c:pt idx="898">
                  <c:v>1.90476</c:v>
                </c:pt>
                <c:pt idx="899">
                  <c:v>0</c:v>
                </c:pt>
                <c:pt idx="900">
                  <c:v>1.90476</c:v>
                </c:pt>
                <c:pt idx="901">
                  <c:v>0</c:v>
                </c:pt>
                <c:pt idx="902">
                  <c:v>1.90476</c:v>
                </c:pt>
                <c:pt idx="903">
                  <c:v>0</c:v>
                </c:pt>
                <c:pt idx="904">
                  <c:v>1.90476</c:v>
                </c:pt>
                <c:pt idx="905">
                  <c:v>0</c:v>
                </c:pt>
                <c:pt idx="906">
                  <c:v>0</c:v>
                </c:pt>
                <c:pt idx="907">
                  <c:v>1.90476</c:v>
                </c:pt>
                <c:pt idx="908">
                  <c:v>0</c:v>
                </c:pt>
                <c:pt idx="909">
                  <c:v>2.2222200000000001</c:v>
                </c:pt>
                <c:pt idx="910">
                  <c:v>0</c:v>
                </c:pt>
                <c:pt idx="911">
                  <c:v>2.2222200000000001</c:v>
                </c:pt>
                <c:pt idx="912">
                  <c:v>0</c:v>
                </c:pt>
                <c:pt idx="913">
                  <c:v>1.90476</c:v>
                </c:pt>
                <c:pt idx="914">
                  <c:v>0</c:v>
                </c:pt>
                <c:pt idx="915">
                  <c:v>2.2222200000000001</c:v>
                </c:pt>
                <c:pt idx="916">
                  <c:v>0</c:v>
                </c:pt>
                <c:pt idx="917">
                  <c:v>0</c:v>
                </c:pt>
                <c:pt idx="918">
                  <c:v>1.90476</c:v>
                </c:pt>
                <c:pt idx="919">
                  <c:v>0</c:v>
                </c:pt>
                <c:pt idx="920">
                  <c:v>1.90476</c:v>
                </c:pt>
                <c:pt idx="921">
                  <c:v>0</c:v>
                </c:pt>
                <c:pt idx="922">
                  <c:v>1.90476</c:v>
                </c:pt>
                <c:pt idx="923">
                  <c:v>0</c:v>
                </c:pt>
                <c:pt idx="924">
                  <c:v>1.90476</c:v>
                </c:pt>
                <c:pt idx="925">
                  <c:v>0</c:v>
                </c:pt>
                <c:pt idx="926">
                  <c:v>0</c:v>
                </c:pt>
                <c:pt idx="927">
                  <c:v>1.90476</c:v>
                </c:pt>
                <c:pt idx="928">
                  <c:v>0</c:v>
                </c:pt>
                <c:pt idx="929">
                  <c:v>1.90476</c:v>
                </c:pt>
                <c:pt idx="930">
                  <c:v>0</c:v>
                </c:pt>
                <c:pt idx="931">
                  <c:v>1.90476</c:v>
                </c:pt>
                <c:pt idx="932">
                  <c:v>0</c:v>
                </c:pt>
                <c:pt idx="933">
                  <c:v>1.90476</c:v>
                </c:pt>
                <c:pt idx="934">
                  <c:v>0</c:v>
                </c:pt>
                <c:pt idx="935">
                  <c:v>0</c:v>
                </c:pt>
                <c:pt idx="936">
                  <c:v>1.90476</c:v>
                </c:pt>
                <c:pt idx="937">
                  <c:v>0</c:v>
                </c:pt>
                <c:pt idx="938">
                  <c:v>1.90476</c:v>
                </c:pt>
                <c:pt idx="939">
                  <c:v>0</c:v>
                </c:pt>
                <c:pt idx="940">
                  <c:v>1.90476</c:v>
                </c:pt>
                <c:pt idx="941">
                  <c:v>0</c:v>
                </c:pt>
                <c:pt idx="942">
                  <c:v>1.90476</c:v>
                </c:pt>
                <c:pt idx="943">
                  <c:v>0</c:v>
                </c:pt>
                <c:pt idx="944">
                  <c:v>2.2222200000000001</c:v>
                </c:pt>
                <c:pt idx="945">
                  <c:v>0</c:v>
                </c:pt>
                <c:pt idx="946">
                  <c:v>0</c:v>
                </c:pt>
                <c:pt idx="947">
                  <c:v>1.90476</c:v>
                </c:pt>
                <c:pt idx="948">
                  <c:v>0</c:v>
                </c:pt>
                <c:pt idx="949">
                  <c:v>2.2222200000000001</c:v>
                </c:pt>
                <c:pt idx="950">
                  <c:v>0</c:v>
                </c:pt>
                <c:pt idx="951">
                  <c:v>1.90476</c:v>
                </c:pt>
                <c:pt idx="952">
                  <c:v>0</c:v>
                </c:pt>
                <c:pt idx="953">
                  <c:v>1.90476</c:v>
                </c:pt>
                <c:pt idx="954">
                  <c:v>0</c:v>
                </c:pt>
                <c:pt idx="955">
                  <c:v>1.90476</c:v>
                </c:pt>
                <c:pt idx="956">
                  <c:v>0</c:v>
                </c:pt>
                <c:pt idx="957">
                  <c:v>0</c:v>
                </c:pt>
                <c:pt idx="958">
                  <c:v>1.90476</c:v>
                </c:pt>
                <c:pt idx="959">
                  <c:v>0</c:v>
                </c:pt>
                <c:pt idx="960">
                  <c:v>1.90476</c:v>
                </c:pt>
                <c:pt idx="961">
                  <c:v>0</c:v>
                </c:pt>
                <c:pt idx="962">
                  <c:v>1.90476</c:v>
                </c:pt>
                <c:pt idx="963">
                  <c:v>0</c:v>
                </c:pt>
                <c:pt idx="964">
                  <c:v>1.90476</c:v>
                </c:pt>
                <c:pt idx="965">
                  <c:v>0</c:v>
                </c:pt>
                <c:pt idx="966">
                  <c:v>0</c:v>
                </c:pt>
                <c:pt idx="967">
                  <c:v>1.90476</c:v>
                </c:pt>
                <c:pt idx="968">
                  <c:v>0</c:v>
                </c:pt>
                <c:pt idx="969">
                  <c:v>1.90476</c:v>
                </c:pt>
                <c:pt idx="970">
                  <c:v>0</c:v>
                </c:pt>
                <c:pt idx="971">
                  <c:v>1.90476</c:v>
                </c:pt>
                <c:pt idx="972">
                  <c:v>0</c:v>
                </c:pt>
                <c:pt idx="973">
                  <c:v>1.90476</c:v>
                </c:pt>
                <c:pt idx="974">
                  <c:v>0</c:v>
                </c:pt>
                <c:pt idx="975">
                  <c:v>1.90476</c:v>
                </c:pt>
                <c:pt idx="976">
                  <c:v>0</c:v>
                </c:pt>
                <c:pt idx="977">
                  <c:v>0</c:v>
                </c:pt>
                <c:pt idx="978">
                  <c:v>1.90476</c:v>
                </c:pt>
                <c:pt idx="979">
                  <c:v>0</c:v>
                </c:pt>
                <c:pt idx="980">
                  <c:v>1.90476</c:v>
                </c:pt>
                <c:pt idx="981">
                  <c:v>0</c:v>
                </c:pt>
                <c:pt idx="982">
                  <c:v>2.5396799999999904</c:v>
                </c:pt>
                <c:pt idx="983">
                  <c:v>0</c:v>
                </c:pt>
                <c:pt idx="984">
                  <c:v>1.90476</c:v>
                </c:pt>
                <c:pt idx="985">
                  <c:v>0</c:v>
                </c:pt>
                <c:pt idx="986">
                  <c:v>0</c:v>
                </c:pt>
                <c:pt idx="987">
                  <c:v>1.90476</c:v>
                </c:pt>
                <c:pt idx="988">
                  <c:v>0</c:v>
                </c:pt>
                <c:pt idx="989">
                  <c:v>1.90476</c:v>
                </c:pt>
                <c:pt idx="990">
                  <c:v>0</c:v>
                </c:pt>
                <c:pt idx="991">
                  <c:v>1.90476</c:v>
                </c:pt>
                <c:pt idx="992">
                  <c:v>0</c:v>
                </c:pt>
                <c:pt idx="993">
                  <c:v>1.90476</c:v>
                </c:pt>
                <c:pt idx="994">
                  <c:v>0</c:v>
                </c:pt>
                <c:pt idx="995">
                  <c:v>0</c:v>
                </c:pt>
                <c:pt idx="996">
                  <c:v>1.90476</c:v>
                </c:pt>
                <c:pt idx="997">
                  <c:v>0</c:v>
                </c:pt>
                <c:pt idx="998">
                  <c:v>1.90476</c:v>
                </c:pt>
                <c:pt idx="999">
                  <c:v>0</c:v>
                </c:pt>
                <c:pt idx="1000">
                  <c:v>1.90476</c:v>
                </c:pt>
                <c:pt idx="1001">
                  <c:v>0</c:v>
                </c:pt>
                <c:pt idx="1002">
                  <c:v>1.90476</c:v>
                </c:pt>
                <c:pt idx="1003">
                  <c:v>0</c:v>
                </c:pt>
                <c:pt idx="1004">
                  <c:v>1.90476</c:v>
                </c:pt>
                <c:pt idx="1005">
                  <c:v>0</c:v>
                </c:pt>
                <c:pt idx="1006">
                  <c:v>0</c:v>
                </c:pt>
                <c:pt idx="1007">
                  <c:v>1.90476</c:v>
                </c:pt>
                <c:pt idx="1008">
                  <c:v>0</c:v>
                </c:pt>
                <c:pt idx="1009">
                  <c:v>1.90476</c:v>
                </c:pt>
                <c:pt idx="1010">
                  <c:v>0</c:v>
                </c:pt>
                <c:pt idx="1011">
                  <c:v>1.90476</c:v>
                </c:pt>
                <c:pt idx="1012">
                  <c:v>0</c:v>
                </c:pt>
                <c:pt idx="1013">
                  <c:v>1.90476</c:v>
                </c:pt>
                <c:pt idx="1014">
                  <c:v>0</c:v>
                </c:pt>
                <c:pt idx="1015">
                  <c:v>0</c:v>
                </c:pt>
                <c:pt idx="1016">
                  <c:v>1.90476</c:v>
                </c:pt>
                <c:pt idx="1017">
                  <c:v>0</c:v>
                </c:pt>
                <c:pt idx="1018">
                  <c:v>1.90476</c:v>
                </c:pt>
                <c:pt idx="1019">
                  <c:v>0</c:v>
                </c:pt>
                <c:pt idx="1020">
                  <c:v>1.90476</c:v>
                </c:pt>
                <c:pt idx="1021">
                  <c:v>0</c:v>
                </c:pt>
                <c:pt idx="1022">
                  <c:v>1.90476</c:v>
                </c:pt>
                <c:pt idx="1023">
                  <c:v>0</c:v>
                </c:pt>
                <c:pt idx="1024">
                  <c:v>0</c:v>
                </c:pt>
                <c:pt idx="1025">
                  <c:v>1.90476</c:v>
                </c:pt>
                <c:pt idx="1026">
                  <c:v>0</c:v>
                </c:pt>
                <c:pt idx="1027">
                  <c:v>1.90476</c:v>
                </c:pt>
                <c:pt idx="1028">
                  <c:v>0</c:v>
                </c:pt>
                <c:pt idx="1029">
                  <c:v>1.90476</c:v>
                </c:pt>
                <c:pt idx="1030">
                  <c:v>0</c:v>
                </c:pt>
                <c:pt idx="1031">
                  <c:v>1.90476</c:v>
                </c:pt>
                <c:pt idx="1032">
                  <c:v>0</c:v>
                </c:pt>
                <c:pt idx="1033">
                  <c:v>1.90476</c:v>
                </c:pt>
                <c:pt idx="1034">
                  <c:v>0</c:v>
                </c:pt>
                <c:pt idx="1035">
                  <c:v>0</c:v>
                </c:pt>
                <c:pt idx="1036">
                  <c:v>1.90476</c:v>
                </c:pt>
                <c:pt idx="1037">
                  <c:v>0</c:v>
                </c:pt>
                <c:pt idx="1038">
                  <c:v>1.90476</c:v>
                </c:pt>
                <c:pt idx="1039">
                  <c:v>0</c:v>
                </c:pt>
                <c:pt idx="1040">
                  <c:v>1.90476</c:v>
                </c:pt>
                <c:pt idx="1041">
                  <c:v>0</c:v>
                </c:pt>
                <c:pt idx="1042">
                  <c:v>1.2698399999999941</c:v>
                </c:pt>
                <c:pt idx="1043">
                  <c:v>0.63492100000000373</c:v>
                </c:pt>
                <c:pt idx="1044">
                  <c:v>0</c:v>
                </c:pt>
                <c:pt idx="1045">
                  <c:v>1.90476</c:v>
                </c:pt>
                <c:pt idx="1046">
                  <c:v>0</c:v>
                </c:pt>
                <c:pt idx="1047">
                  <c:v>1.90476</c:v>
                </c:pt>
                <c:pt idx="1048">
                  <c:v>0</c:v>
                </c:pt>
                <c:pt idx="1049">
                  <c:v>1.90476</c:v>
                </c:pt>
                <c:pt idx="1050">
                  <c:v>0</c:v>
                </c:pt>
                <c:pt idx="1051">
                  <c:v>1.90476</c:v>
                </c:pt>
                <c:pt idx="1052">
                  <c:v>0</c:v>
                </c:pt>
                <c:pt idx="1053">
                  <c:v>0</c:v>
                </c:pt>
                <c:pt idx="1054">
                  <c:v>1.90476</c:v>
                </c:pt>
                <c:pt idx="1055">
                  <c:v>0</c:v>
                </c:pt>
                <c:pt idx="1056">
                  <c:v>1.90476</c:v>
                </c:pt>
                <c:pt idx="1057">
                  <c:v>0</c:v>
                </c:pt>
                <c:pt idx="1058">
                  <c:v>1.90476</c:v>
                </c:pt>
                <c:pt idx="1059">
                  <c:v>0</c:v>
                </c:pt>
                <c:pt idx="1060">
                  <c:v>1.90476</c:v>
                </c:pt>
                <c:pt idx="1061">
                  <c:v>0</c:v>
                </c:pt>
                <c:pt idx="1062">
                  <c:v>1.90476</c:v>
                </c:pt>
                <c:pt idx="1063">
                  <c:v>0</c:v>
                </c:pt>
                <c:pt idx="1064">
                  <c:v>0</c:v>
                </c:pt>
                <c:pt idx="1065">
                  <c:v>1.90476</c:v>
                </c:pt>
                <c:pt idx="1066">
                  <c:v>0</c:v>
                </c:pt>
                <c:pt idx="1067">
                  <c:v>1.90476</c:v>
                </c:pt>
                <c:pt idx="1068">
                  <c:v>0</c:v>
                </c:pt>
                <c:pt idx="1069">
                  <c:v>1.90476</c:v>
                </c:pt>
                <c:pt idx="1070">
                  <c:v>0</c:v>
                </c:pt>
                <c:pt idx="1071">
                  <c:v>1.587299999999995</c:v>
                </c:pt>
                <c:pt idx="1072">
                  <c:v>0.31746000000000157</c:v>
                </c:pt>
                <c:pt idx="1073">
                  <c:v>0</c:v>
                </c:pt>
                <c:pt idx="1074">
                  <c:v>1.90476</c:v>
                </c:pt>
                <c:pt idx="1075">
                  <c:v>0</c:v>
                </c:pt>
                <c:pt idx="1076">
                  <c:v>1.90476</c:v>
                </c:pt>
                <c:pt idx="1077">
                  <c:v>0</c:v>
                </c:pt>
                <c:pt idx="1078">
                  <c:v>1.90476</c:v>
                </c:pt>
                <c:pt idx="1079">
                  <c:v>0</c:v>
                </c:pt>
                <c:pt idx="1080">
                  <c:v>1.90476</c:v>
                </c:pt>
                <c:pt idx="1081">
                  <c:v>0</c:v>
                </c:pt>
                <c:pt idx="1082">
                  <c:v>1.90476</c:v>
                </c:pt>
                <c:pt idx="1083">
                  <c:v>0</c:v>
                </c:pt>
                <c:pt idx="1084">
                  <c:v>0</c:v>
                </c:pt>
                <c:pt idx="1085">
                  <c:v>1.90476</c:v>
                </c:pt>
                <c:pt idx="1086">
                  <c:v>0</c:v>
                </c:pt>
                <c:pt idx="1087">
                  <c:v>1.90476</c:v>
                </c:pt>
                <c:pt idx="1088">
                  <c:v>0</c:v>
                </c:pt>
                <c:pt idx="1089">
                  <c:v>1.90476</c:v>
                </c:pt>
                <c:pt idx="1090">
                  <c:v>0</c:v>
                </c:pt>
                <c:pt idx="1091">
                  <c:v>1.90476</c:v>
                </c:pt>
                <c:pt idx="1092">
                  <c:v>0</c:v>
                </c:pt>
                <c:pt idx="1093">
                  <c:v>1.90476</c:v>
                </c:pt>
                <c:pt idx="1094">
                  <c:v>0</c:v>
                </c:pt>
                <c:pt idx="1095">
                  <c:v>0</c:v>
                </c:pt>
                <c:pt idx="1096">
                  <c:v>1.90476</c:v>
                </c:pt>
                <c:pt idx="1097">
                  <c:v>0</c:v>
                </c:pt>
                <c:pt idx="1098">
                  <c:v>1.90476</c:v>
                </c:pt>
                <c:pt idx="1099">
                  <c:v>0</c:v>
                </c:pt>
                <c:pt idx="1100">
                  <c:v>1.90476</c:v>
                </c:pt>
                <c:pt idx="1101">
                  <c:v>0</c:v>
                </c:pt>
                <c:pt idx="1102">
                  <c:v>1.90476</c:v>
                </c:pt>
                <c:pt idx="1103">
                  <c:v>0</c:v>
                </c:pt>
                <c:pt idx="1104">
                  <c:v>0</c:v>
                </c:pt>
                <c:pt idx="1105">
                  <c:v>1.90476</c:v>
                </c:pt>
                <c:pt idx="1106">
                  <c:v>0</c:v>
                </c:pt>
                <c:pt idx="1107">
                  <c:v>1.90476</c:v>
                </c:pt>
                <c:pt idx="1108">
                  <c:v>0</c:v>
                </c:pt>
                <c:pt idx="1109">
                  <c:v>1.90476</c:v>
                </c:pt>
                <c:pt idx="1110">
                  <c:v>0</c:v>
                </c:pt>
                <c:pt idx="1111">
                  <c:v>1.90476</c:v>
                </c:pt>
                <c:pt idx="1112">
                  <c:v>0</c:v>
                </c:pt>
                <c:pt idx="1113">
                  <c:v>1.90476</c:v>
                </c:pt>
                <c:pt idx="1114">
                  <c:v>0</c:v>
                </c:pt>
                <c:pt idx="1115">
                  <c:v>0</c:v>
                </c:pt>
                <c:pt idx="1116">
                  <c:v>0.31746000000000157</c:v>
                </c:pt>
                <c:pt idx="1117">
                  <c:v>11.428600000000001</c:v>
                </c:pt>
                <c:pt idx="1118">
                  <c:v>36.507899999999999</c:v>
                </c:pt>
                <c:pt idx="1119">
                  <c:v>11.746</c:v>
                </c:pt>
                <c:pt idx="1120">
                  <c:v>28.254000000000001</c:v>
                </c:pt>
                <c:pt idx="1121">
                  <c:v>12.698399999999999</c:v>
                </c:pt>
                <c:pt idx="1122">
                  <c:v>1.90476</c:v>
                </c:pt>
                <c:pt idx="1123">
                  <c:v>3.4920599999999831</c:v>
                </c:pt>
                <c:pt idx="1124">
                  <c:v>11.746</c:v>
                </c:pt>
                <c:pt idx="1125">
                  <c:v>16.1905</c:v>
                </c:pt>
                <c:pt idx="1126">
                  <c:v>0.95238100000000003</c:v>
                </c:pt>
                <c:pt idx="1127">
                  <c:v>15.238099999999999</c:v>
                </c:pt>
                <c:pt idx="1128">
                  <c:v>3.4920599999999831</c:v>
                </c:pt>
                <c:pt idx="1129">
                  <c:v>3.80952</c:v>
                </c:pt>
                <c:pt idx="1130">
                  <c:v>9.2063500000000005</c:v>
                </c:pt>
                <c:pt idx="1131">
                  <c:v>6.9841299999999995</c:v>
                </c:pt>
                <c:pt idx="1132">
                  <c:v>1.587299999999995</c:v>
                </c:pt>
                <c:pt idx="1133">
                  <c:v>5.3968299999999996</c:v>
                </c:pt>
                <c:pt idx="1134">
                  <c:v>4.1269799999999845</c:v>
                </c:pt>
                <c:pt idx="1135">
                  <c:v>4.1269799999999845</c:v>
                </c:pt>
                <c:pt idx="1136">
                  <c:v>1.2698399999999941</c:v>
                </c:pt>
                <c:pt idx="1137">
                  <c:v>0</c:v>
                </c:pt>
                <c:pt idx="1138">
                  <c:v>0.63492100000000373</c:v>
                </c:pt>
                <c:pt idx="1139">
                  <c:v>2.8571399999999998</c:v>
                </c:pt>
                <c:pt idx="1140">
                  <c:v>0.31746000000000157</c:v>
                </c:pt>
                <c:pt idx="1141">
                  <c:v>0.31746000000000157</c:v>
                </c:pt>
                <c:pt idx="1142">
                  <c:v>0</c:v>
                </c:pt>
                <c:pt idx="1143">
                  <c:v>0</c:v>
                </c:pt>
                <c:pt idx="1144">
                  <c:v>4.7618999999999998</c:v>
                </c:pt>
                <c:pt idx="1145">
                  <c:v>2.5396799999999904</c:v>
                </c:pt>
                <c:pt idx="1146">
                  <c:v>15.238099999999999</c:v>
                </c:pt>
                <c:pt idx="1147">
                  <c:v>13.6508</c:v>
                </c:pt>
                <c:pt idx="1148">
                  <c:v>9.2063500000000005</c:v>
                </c:pt>
                <c:pt idx="1149">
                  <c:v>4.4444400000000002</c:v>
                </c:pt>
                <c:pt idx="1150">
                  <c:v>2.2222200000000001</c:v>
                </c:pt>
                <c:pt idx="1151">
                  <c:v>11.1111</c:v>
                </c:pt>
                <c:pt idx="1152">
                  <c:v>2.8571399999999998</c:v>
                </c:pt>
                <c:pt idx="1153">
                  <c:v>1.2698399999999941</c:v>
                </c:pt>
                <c:pt idx="1154">
                  <c:v>9.8412699999999997</c:v>
                </c:pt>
                <c:pt idx="1155">
                  <c:v>5.3968299999999996</c:v>
                </c:pt>
                <c:pt idx="1156">
                  <c:v>5.0793700000000124</c:v>
                </c:pt>
                <c:pt idx="1157">
                  <c:v>1.90476</c:v>
                </c:pt>
                <c:pt idx="1158">
                  <c:v>0.95238100000000003</c:v>
                </c:pt>
                <c:pt idx="1159">
                  <c:v>1.2698399999999941</c:v>
                </c:pt>
                <c:pt idx="1160">
                  <c:v>32.698400000000063</c:v>
                </c:pt>
                <c:pt idx="1161">
                  <c:v>69.206300000000013</c:v>
                </c:pt>
                <c:pt idx="1162">
                  <c:v>3.1745999999999999</c:v>
                </c:pt>
                <c:pt idx="1163">
                  <c:v>11.1111</c:v>
                </c:pt>
                <c:pt idx="1164">
                  <c:v>6.0317500000000024</c:v>
                </c:pt>
                <c:pt idx="1165">
                  <c:v>1.587299999999995</c:v>
                </c:pt>
                <c:pt idx="1166">
                  <c:v>4.1269799999999845</c:v>
                </c:pt>
                <c:pt idx="1167">
                  <c:v>2.5396799999999904</c:v>
                </c:pt>
                <c:pt idx="1168">
                  <c:v>9.523810000000001</c:v>
                </c:pt>
                <c:pt idx="1169">
                  <c:v>4.4444400000000002</c:v>
                </c:pt>
                <c:pt idx="1170">
                  <c:v>3.1745999999999999</c:v>
                </c:pt>
                <c:pt idx="1171">
                  <c:v>4.1269799999999845</c:v>
                </c:pt>
                <c:pt idx="1172">
                  <c:v>9.2063500000000005</c:v>
                </c:pt>
                <c:pt idx="1173">
                  <c:v>2.5396799999999904</c:v>
                </c:pt>
                <c:pt idx="1174">
                  <c:v>2.8571399999999998</c:v>
                </c:pt>
                <c:pt idx="1175">
                  <c:v>1.2698399999999941</c:v>
                </c:pt>
                <c:pt idx="1176">
                  <c:v>6.9841299999999995</c:v>
                </c:pt>
                <c:pt idx="1177">
                  <c:v>2.8571399999999998</c:v>
                </c:pt>
                <c:pt idx="1178">
                  <c:v>27.619000000000035</c:v>
                </c:pt>
                <c:pt idx="1179">
                  <c:v>54.9206</c:v>
                </c:pt>
                <c:pt idx="1180">
                  <c:v>0</c:v>
                </c:pt>
                <c:pt idx="1181">
                  <c:v>10.4762</c:v>
                </c:pt>
                <c:pt idx="1182">
                  <c:v>9.2063500000000005</c:v>
                </c:pt>
                <c:pt idx="1183">
                  <c:v>15.238099999999999</c:v>
                </c:pt>
                <c:pt idx="1184">
                  <c:v>23.174600000000005</c:v>
                </c:pt>
                <c:pt idx="1185">
                  <c:v>37.777800000000006</c:v>
                </c:pt>
                <c:pt idx="1186">
                  <c:v>2.5396799999999904</c:v>
                </c:pt>
                <c:pt idx="1187">
                  <c:v>10.1587</c:v>
                </c:pt>
                <c:pt idx="1188">
                  <c:v>6.3492100000000002</c:v>
                </c:pt>
                <c:pt idx="1189">
                  <c:v>8.5714300000000048</c:v>
                </c:pt>
                <c:pt idx="1190">
                  <c:v>7.6190499999999997</c:v>
                </c:pt>
                <c:pt idx="1191">
                  <c:v>4.7618999999999998</c:v>
                </c:pt>
                <c:pt idx="1192">
                  <c:v>7.30159</c:v>
                </c:pt>
                <c:pt idx="1193">
                  <c:v>6.9841299999999995</c:v>
                </c:pt>
                <c:pt idx="1194">
                  <c:v>5.7142900000000001</c:v>
                </c:pt>
                <c:pt idx="1195">
                  <c:v>3.1745999999999999</c:v>
                </c:pt>
                <c:pt idx="1196">
                  <c:v>8.2539699999999989</c:v>
                </c:pt>
                <c:pt idx="1197">
                  <c:v>6.3492100000000002</c:v>
                </c:pt>
                <c:pt idx="1198">
                  <c:v>9.523810000000001</c:v>
                </c:pt>
                <c:pt idx="1199">
                  <c:v>8.2539699999999989</c:v>
                </c:pt>
                <c:pt idx="1200">
                  <c:v>8.2539699999999989</c:v>
                </c:pt>
                <c:pt idx="1201">
                  <c:v>4.4444400000000002</c:v>
                </c:pt>
                <c:pt idx="1202">
                  <c:v>12.381</c:v>
                </c:pt>
                <c:pt idx="1203">
                  <c:v>7.9365100000000002</c:v>
                </c:pt>
                <c:pt idx="1204">
                  <c:v>7.9365100000000002</c:v>
                </c:pt>
                <c:pt idx="1205">
                  <c:v>11.746</c:v>
                </c:pt>
                <c:pt idx="1206">
                  <c:v>13.333300000000001</c:v>
                </c:pt>
                <c:pt idx="1207">
                  <c:v>9.8412699999999997</c:v>
                </c:pt>
                <c:pt idx="1208">
                  <c:v>5.7142900000000001</c:v>
                </c:pt>
                <c:pt idx="1209">
                  <c:v>9.523810000000001</c:v>
                </c:pt>
                <c:pt idx="1210">
                  <c:v>8.88889</c:v>
                </c:pt>
                <c:pt idx="1211">
                  <c:v>9.523810000000001</c:v>
                </c:pt>
                <c:pt idx="1212">
                  <c:v>13.968300000000001</c:v>
                </c:pt>
                <c:pt idx="1213">
                  <c:v>13.0159</c:v>
                </c:pt>
                <c:pt idx="1214">
                  <c:v>8.5714300000000048</c:v>
                </c:pt>
                <c:pt idx="1215">
                  <c:v>9.2063500000000005</c:v>
                </c:pt>
                <c:pt idx="1216">
                  <c:v>10.4762</c:v>
                </c:pt>
                <c:pt idx="1217">
                  <c:v>9.2063500000000005</c:v>
                </c:pt>
                <c:pt idx="1218">
                  <c:v>10.1587</c:v>
                </c:pt>
                <c:pt idx="1219">
                  <c:v>7.9365100000000002</c:v>
                </c:pt>
                <c:pt idx="1220">
                  <c:v>13.0159</c:v>
                </c:pt>
                <c:pt idx="1221">
                  <c:v>3.80952</c:v>
                </c:pt>
                <c:pt idx="1222">
                  <c:v>0</c:v>
                </c:pt>
                <c:pt idx="1223">
                  <c:v>1.587299999999995</c:v>
                </c:pt>
                <c:pt idx="1224">
                  <c:v>9.523810000000001</c:v>
                </c:pt>
                <c:pt idx="1225">
                  <c:v>6.6666699999999999</c:v>
                </c:pt>
                <c:pt idx="1226">
                  <c:v>6.9841299999999995</c:v>
                </c:pt>
                <c:pt idx="1227">
                  <c:v>8.88889</c:v>
                </c:pt>
                <c:pt idx="1228">
                  <c:v>9.2063500000000005</c:v>
                </c:pt>
                <c:pt idx="1229">
                  <c:v>8.5714300000000048</c:v>
                </c:pt>
                <c:pt idx="1230">
                  <c:v>6.9841299999999995</c:v>
                </c:pt>
                <c:pt idx="1231">
                  <c:v>1.587299999999995</c:v>
                </c:pt>
                <c:pt idx="1232">
                  <c:v>10.1587</c:v>
                </c:pt>
                <c:pt idx="1233">
                  <c:v>13.968300000000001</c:v>
                </c:pt>
                <c:pt idx="1234">
                  <c:v>17.777799999999989</c:v>
                </c:pt>
                <c:pt idx="1235">
                  <c:v>4.1269799999999845</c:v>
                </c:pt>
                <c:pt idx="1236">
                  <c:v>7.6190499999999997</c:v>
                </c:pt>
                <c:pt idx="1237">
                  <c:v>9.2063500000000005</c:v>
                </c:pt>
                <c:pt idx="1238">
                  <c:v>6.6666699999999999</c:v>
                </c:pt>
                <c:pt idx="1239">
                  <c:v>5.0793700000000124</c:v>
                </c:pt>
                <c:pt idx="1240">
                  <c:v>6.0317500000000024</c:v>
                </c:pt>
                <c:pt idx="1241">
                  <c:v>7.6190499999999997</c:v>
                </c:pt>
                <c:pt idx="1242">
                  <c:v>5.3968299999999996</c:v>
                </c:pt>
                <c:pt idx="1243">
                  <c:v>0.31746000000000157</c:v>
                </c:pt>
                <c:pt idx="1244">
                  <c:v>0</c:v>
                </c:pt>
                <c:pt idx="1245">
                  <c:v>3.1745999999999999</c:v>
                </c:pt>
                <c:pt idx="1246">
                  <c:v>0.95238100000000003</c:v>
                </c:pt>
                <c:pt idx="1247">
                  <c:v>1.587299999999995</c:v>
                </c:pt>
                <c:pt idx="1248">
                  <c:v>0.31746000000000157</c:v>
                </c:pt>
                <c:pt idx="1249">
                  <c:v>5.7142900000000001</c:v>
                </c:pt>
                <c:pt idx="1250">
                  <c:v>4.1269799999999845</c:v>
                </c:pt>
                <c:pt idx="1251">
                  <c:v>19.682499999999884</c:v>
                </c:pt>
                <c:pt idx="1252">
                  <c:v>25.0794</c:v>
                </c:pt>
                <c:pt idx="1253">
                  <c:v>50.793700000000172</c:v>
                </c:pt>
                <c:pt idx="1254">
                  <c:v>24.444400000000002</c:v>
                </c:pt>
                <c:pt idx="1255">
                  <c:v>20.634899999999998</c:v>
                </c:pt>
                <c:pt idx="1256">
                  <c:v>12.063500000000024</c:v>
                </c:pt>
                <c:pt idx="1257">
                  <c:v>24.444400000000002</c:v>
                </c:pt>
                <c:pt idx="1258">
                  <c:v>22.5397</c:v>
                </c:pt>
                <c:pt idx="1259">
                  <c:v>12.698399999999999</c:v>
                </c:pt>
                <c:pt idx="1260">
                  <c:v>6.9841299999999995</c:v>
                </c:pt>
                <c:pt idx="1261">
                  <c:v>10.4762</c:v>
                </c:pt>
                <c:pt idx="1262">
                  <c:v>2.2222200000000001</c:v>
                </c:pt>
                <c:pt idx="1263">
                  <c:v>5.3968299999999996</c:v>
                </c:pt>
                <c:pt idx="1264">
                  <c:v>3.1745999999999999</c:v>
                </c:pt>
                <c:pt idx="1265">
                  <c:v>1.90476</c:v>
                </c:pt>
                <c:pt idx="1266">
                  <c:v>6.9841299999999995</c:v>
                </c:pt>
                <c:pt idx="1267">
                  <c:v>9.8412699999999997</c:v>
                </c:pt>
                <c:pt idx="1268">
                  <c:v>7.6190499999999997</c:v>
                </c:pt>
                <c:pt idx="1269">
                  <c:v>2.8571399999999998</c:v>
                </c:pt>
                <c:pt idx="1270">
                  <c:v>2.5396799999999904</c:v>
                </c:pt>
                <c:pt idx="1271">
                  <c:v>9.8412699999999997</c:v>
                </c:pt>
                <c:pt idx="1272">
                  <c:v>4.4444400000000002</c:v>
                </c:pt>
                <c:pt idx="1273">
                  <c:v>4.1269799999999845</c:v>
                </c:pt>
                <c:pt idx="1274">
                  <c:v>0</c:v>
                </c:pt>
                <c:pt idx="1275">
                  <c:v>1.90476</c:v>
                </c:pt>
                <c:pt idx="1276">
                  <c:v>0.63492100000000373</c:v>
                </c:pt>
                <c:pt idx="1277">
                  <c:v>0.31746000000000157</c:v>
                </c:pt>
                <c:pt idx="1278">
                  <c:v>0.63492100000000373</c:v>
                </c:pt>
                <c:pt idx="1279">
                  <c:v>1.2698399999999941</c:v>
                </c:pt>
                <c:pt idx="1280">
                  <c:v>0</c:v>
                </c:pt>
                <c:pt idx="1281">
                  <c:v>2.2222200000000001</c:v>
                </c:pt>
                <c:pt idx="1282">
                  <c:v>1.2698399999999941</c:v>
                </c:pt>
                <c:pt idx="1283">
                  <c:v>0.63492100000000373</c:v>
                </c:pt>
                <c:pt idx="1284">
                  <c:v>0.31746000000000157</c:v>
                </c:pt>
                <c:pt idx="1285">
                  <c:v>1.2698399999999941</c:v>
                </c:pt>
                <c:pt idx="1286">
                  <c:v>0.31746000000000157</c:v>
                </c:pt>
                <c:pt idx="1287">
                  <c:v>0.95238100000000003</c:v>
                </c:pt>
                <c:pt idx="1288">
                  <c:v>0.31746000000000157</c:v>
                </c:pt>
                <c:pt idx="1289">
                  <c:v>0.63492100000000373</c:v>
                </c:pt>
                <c:pt idx="1290">
                  <c:v>0</c:v>
                </c:pt>
                <c:pt idx="1291">
                  <c:v>2.5396799999999904</c:v>
                </c:pt>
                <c:pt idx="1292">
                  <c:v>0.31746000000000157</c:v>
                </c:pt>
                <c:pt idx="1293">
                  <c:v>0</c:v>
                </c:pt>
                <c:pt idx="1294">
                  <c:v>0</c:v>
                </c:pt>
                <c:pt idx="1295">
                  <c:v>2.8571399999999998</c:v>
                </c:pt>
                <c:pt idx="1296">
                  <c:v>3.80952</c:v>
                </c:pt>
                <c:pt idx="1297">
                  <c:v>1.90476</c:v>
                </c:pt>
                <c:pt idx="1298">
                  <c:v>0</c:v>
                </c:pt>
                <c:pt idx="1299">
                  <c:v>0</c:v>
                </c:pt>
                <c:pt idx="1300">
                  <c:v>5.7142900000000001</c:v>
                </c:pt>
                <c:pt idx="1301">
                  <c:v>5.7142900000000001</c:v>
                </c:pt>
                <c:pt idx="1302">
                  <c:v>2.2222200000000001</c:v>
                </c:pt>
                <c:pt idx="1303">
                  <c:v>31.428599999999854</c:v>
                </c:pt>
                <c:pt idx="1304">
                  <c:v>26.031700000000001</c:v>
                </c:pt>
                <c:pt idx="1305">
                  <c:v>7.9365100000000002</c:v>
                </c:pt>
                <c:pt idx="1306">
                  <c:v>3.1745999999999999</c:v>
                </c:pt>
                <c:pt idx="1307">
                  <c:v>2.8571399999999998</c:v>
                </c:pt>
                <c:pt idx="1308">
                  <c:v>2.5396799999999904</c:v>
                </c:pt>
                <c:pt idx="1309">
                  <c:v>2.2222200000000001</c:v>
                </c:pt>
                <c:pt idx="1310">
                  <c:v>1.587299999999995</c:v>
                </c:pt>
                <c:pt idx="1311">
                  <c:v>1.2698399999999941</c:v>
                </c:pt>
                <c:pt idx="1312">
                  <c:v>1.2698399999999941</c:v>
                </c:pt>
                <c:pt idx="1313">
                  <c:v>1.587299999999995</c:v>
                </c:pt>
                <c:pt idx="1314">
                  <c:v>1.2698399999999941</c:v>
                </c:pt>
                <c:pt idx="1315">
                  <c:v>1.90476</c:v>
                </c:pt>
                <c:pt idx="1316">
                  <c:v>1.587299999999995</c:v>
                </c:pt>
                <c:pt idx="1317">
                  <c:v>1.90476</c:v>
                </c:pt>
                <c:pt idx="1318">
                  <c:v>1.2698399999999941</c:v>
                </c:pt>
                <c:pt idx="1319">
                  <c:v>2.8571399999999998</c:v>
                </c:pt>
                <c:pt idx="1320">
                  <c:v>1.2698399999999941</c:v>
                </c:pt>
                <c:pt idx="1321">
                  <c:v>1.2698399999999941</c:v>
                </c:pt>
                <c:pt idx="1322">
                  <c:v>1.2698399999999941</c:v>
                </c:pt>
                <c:pt idx="1323">
                  <c:v>1.2698399999999941</c:v>
                </c:pt>
                <c:pt idx="1324">
                  <c:v>1.587299999999995</c:v>
                </c:pt>
                <c:pt idx="1325">
                  <c:v>6.0317500000000024</c:v>
                </c:pt>
                <c:pt idx="1326">
                  <c:v>15.238099999999999</c:v>
                </c:pt>
                <c:pt idx="1327">
                  <c:v>6.6666699999999999</c:v>
                </c:pt>
                <c:pt idx="1328">
                  <c:v>11.1111</c:v>
                </c:pt>
                <c:pt idx="1329">
                  <c:v>15.873000000000006</c:v>
                </c:pt>
                <c:pt idx="1330">
                  <c:v>14.9206</c:v>
                </c:pt>
                <c:pt idx="1331">
                  <c:v>12.381</c:v>
                </c:pt>
                <c:pt idx="1332">
                  <c:v>12.063500000000024</c:v>
                </c:pt>
                <c:pt idx="1333">
                  <c:v>14.9206</c:v>
                </c:pt>
                <c:pt idx="1334">
                  <c:v>16.1905</c:v>
                </c:pt>
                <c:pt idx="1335">
                  <c:v>18.095199999999902</c:v>
                </c:pt>
                <c:pt idx="1336">
                  <c:v>15.873000000000006</c:v>
                </c:pt>
                <c:pt idx="1337">
                  <c:v>3.80952</c:v>
                </c:pt>
                <c:pt idx="1338">
                  <c:v>7.6190499999999997</c:v>
                </c:pt>
                <c:pt idx="1339">
                  <c:v>4.7618999999999998</c:v>
                </c:pt>
                <c:pt idx="1340">
                  <c:v>4.4444400000000002</c:v>
                </c:pt>
                <c:pt idx="1341">
                  <c:v>3.1745999999999999</c:v>
                </c:pt>
                <c:pt idx="1342">
                  <c:v>7.9365100000000002</c:v>
                </c:pt>
                <c:pt idx="1343">
                  <c:v>2.2222200000000001</c:v>
                </c:pt>
                <c:pt idx="1344">
                  <c:v>2.2222200000000001</c:v>
                </c:pt>
                <c:pt idx="1345">
                  <c:v>2.5396799999999904</c:v>
                </c:pt>
                <c:pt idx="1346">
                  <c:v>13.333300000000001</c:v>
                </c:pt>
                <c:pt idx="1347">
                  <c:v>3.4920599999999831</c:v>
                </c:pt>
                <c:pt idx="1348">
                  <c:v>3.1745999999999999</c:v>
                </c:pt>
                <c:pt idx="1349">
                  <c:v>20.634899999999998</c:v>
                </c:pt>
                <c:pt idx="1350">
                  <c:v>11.746</c:v>
                </c:pt>
                <c:pt idx="1351">
                  <c:v>3.1745999999999999</c:v>
                </c:pt>
                <c:pt idx="1352">
                  <c:v>0.95238100000000003</c:v>
                </c:pt>
                <c:pt idx="1353">
                  <c:v>4.7618999999999998</c:v>
                </c:pt>
                <c:pt idx="1354">
                  <c:v>24.444400000000002</c:v>
                </c:pt>
                <c:pt idx="1355">
                  <c:v>34.603200000000001</c:v>
                </c:pt>
                <c:pt idx="1356">
                  <c:v>21.587299999999914</c:v>
                </c:pt>
                <c:pt idx="1357">
                  <c:v>14.9206</c:v>
                </c:pt>
                <c:pt idx="1358">
                  <c:v>50.158700000000003</c:v>
                </c:pt>
                <c:pt idx="1359">
                  <c:v>6.9841299999999995</c:v>
                </c:pt>
                <c:pt idx="1360">
                  <c:v>21.2698</c:v>
                </c:pt>
                <c:pt idx="1361">
                  <c:v>9.523810000000001</c:v>
                </c:pt>
                <c:pt idx="1362">
                  <c:v>6.6666699999999999</c:v>
                </c:pt>
                <c:pt idx="1363">
                  <c:v>14.9206</c:v>
                </c:pt>
                <c:pt idx="1364">
                  <c:v>6.0317500000000024</c:v>
                </c:pt>
                <c:pt idx="1365">
                  <c:v>0</c:v>
                </c:pt>
                <c:pt idx="1366">
                  <c:v>0.63492100000000373</c:v>
                </c:pt>
                <c:pt idx="1367">
                  <c:v>1.90476</c:v>
                </c:pt>
                <c:pt idx="1368">
                  <c:v>1.90476</c:v>
                </c:pt>
                <c:pt idx="1369">
                  <c:v>1.2698399999999941</c:v>
                </c:pt>
                <c:pt idx="1370">
                  <c:v>2.5396799999999904</c:v>
                </c:pt>
                <c:pt idx="1371">
                  <c:v>33.333300000000001</c:v>
                </c:pt>
                <c:pt idx="1372">
                  <c:v>0.95238100000000003</c:v>
                </c:pt>
                <c:pt idx="1373">
                  <c:v>4.4444400000000002</c:v>
                </c:pt>
                <c:pt idx="1374">
                  <c:v>1.587299999999995</c:v>
                </c:pt>
                <c:pt idx="1375">
                  <c:v>8.88889</c:v>
                </c:pt>
                <c:pt idx="1376">
                  <c:v>66.984100000000026</c:v>
                </c:pt>
                <c:pt idx="1377">
                  <c:v>2.2222200000000001</c:v>
                </c:pt>
                <c:pt idx="1378">
                  <c:v>0.31746000000000157</c:v>
                </c:pt>
                <c:pt idx="1379">
                  <c:v>0.95238100000000003</c:v>
                </c:pt>
                <c:pt idx="1380">
                  <c:v>0</c:v>
                </c:pt>
                <c:pt idx="1381">
                  <c:v>0.63492100000000373</c:v>
                </c:pt>
                <c:pt idx="1382">
                  <c:v>5.0793700000000124</c:v>
                </c:pt>
                <c:pt idx="1383">
                  <c:v>101.27</c:v>
                </c:pt>
                <c:pt idx="1384">
                  <c:v>0.95238100000000003</c:v>
                </c:pt>
                <c:pt idx="1385">
                  <c:v>1.587299999999995</c:v>
                </c:pt>
                <c:pt idx="1386">
                  <c:v>33.968300000000013</c:v>
                </c:pt>
                <c:pt idx="1387">
                  <c:v>72.381</c:v>
                </c:pt>
                <c:pt idx="1388">
                  <c:v>1.90476</c:v>
                </c:pt>
                <c:pt idx="1389">
                  <c:v>2.5396799999999904</c:v>
                </c:pt>
                <c:pt idx="1390">
                  <c:v>2.8571399999999998</c:v>
                </c:pt>
                <c:pt idx="1391">
                  <c:v>71.745999999999995</c:v>
                </c:pt>
                <c:pt idx="1392">
                  <c:v>41.269800000000011</c:v>
                </c:pt>
                <c:pt idx="1393">
                  <c:v>1.90476</c:v>
                </c:pt>
                <c:pt idx="1394">
                  <c:v>0</c:v>
                </c:pt>
                <c:pt idx="1395">
                  <c:v>1.587299999999995</c:v>
                </c:pt>
                <c:pt idx="1396">
                  <c:v>1.90476</c:v>
                </c:pt>
                <c:pt idx="1397">
                  <c:v>0</c:v>
                </c:pt>
                <c:pt idx="1398">
                  <c:v>0</c:v>
                </c:pt>
                <c:pt idx="1399">
                  <c:v>2.2222200000000001</c:v>
                </c:pt>
                <c:pt idx="1400">
                  <c:v>1.587299999999995</c:v>
                </c:pt>
                <c:pt idx="1401">
                  <c:v>2.2222200000000001</c:v>
                </c:pt>
                <c:pt idx="1402">
                  <c:v>0.95238100000000003</c:v>
                </c:pt>
                <c:pt idx="1403">
                  <c:v>1.90476</c:v>
                </c:pt>
                <c:pt idx="1404">
                  <c:v>3.1745999999999999</c:v>
                </c:pt>
                <c:pt idx="1405">
                  <c:v>1.587299999999995</c:v>
                </c:pt>
                <c:pt idx="1406">
                  <c:v>0</c:v>
                </c:pt>
                <c:pt idx="1407">
                  <c:v>2.8571399999999998</c:v>
                </c:pt>
                <c:pt idx="1408">
                  <c:v>0.95238100000000003</c:v>
                </c:pt>
                <c:pt idx="1409">
                  <c:v>0.63492100000000373</c:v>
                </c:pt>
                <c:pt idx="1410">
                  <c:v>0</c:v>
                </c:pt>
                <c:pt idx="1411">
                  <c:v>27.619000000000035</c:v>
                </c:pt>
                <c:pt idx="1412">
                  <c:v>83.8095</c:v>
                </c:pt>
                <c:pt idx="1413">
                  <c:v>0.63492100000000373</c:v>
                </c:pt>
                <c:pt idx="1414">
                  <c:v>4.7618999999999998</c:v>
                </c:pt>
                <c:pt idx="1415">
                  <c:v>0</c:v>
                </c:pt>
                <c:pt idx="1416">
                  <c:v>0</c:v>
                </c:pt>
                <c:pt idx="1417">
                  <c:v>1.2698399999999941</c:v>
                </c:pt>
                <c:pt idx="1418">
                  <c:v>6.9841299999999995</c:v>
                </c:pt>
                <c:pt idx="1419">
                  <c:v>0.63492100000000373</c:v>
                </c:pt>
                <c:pt idx="1420">
                  <c:v>1.2698399999999941</c:v>
                </c:pt>
                <c:pt idx="1421">
                  <c:v>4.4444400000000002</c:v>
                </c:pt>
                <c:pt idx="1422">
                  <c:v>68.571399999999983</c:v>
                </c:pt>
                <c:pt idx="1423">
                  <c:v>47.936500000000002</c:v>
                </c:pt>
                <c:pt idx="1424">
                  <c:v>0.31746000000000157</c:v>
                </c:pt>
                <c:pt idx="1425">
                  <c:v>6.9841299999999995</c:v>
                </c:pt>
                <c:pt idx="1426">
                  <c:v>0.63492100000000373</c:v>
                </c:pt>
                <c:pt idx="1427">
                  <c:v>1.587299999999995</c:v>
                </c:pt>
                <c:pt idx="1428">
                  <c:v>1.587299999999995</c:v>
                </c:pt>
                <c:pt idx="1429">
                  <c:v>0</c:v>
                </c:pt>
                <c:pt idx="1430">
                  <c:v>9.2063500000000005</c:v>
                </c:pt>
                <c:pt idx="1431">
                  <c:v>2.8571399999999998</c:v>
                </c:pt>
                <c:pt idx="1432">
                  <c:v>4.7618999999999998</c:v>
                </c:pt>
                <c:pt idx="1433">
                  <c:v>2.2222200000000001</c:v>
                </c:pt>
                <c:pt idx="1434">
                  <c:v>0.31746000000000157</c:v>
                </c:pt>
                <c:pt idx="1435">
                  <c:v>1.90476</c:v>
                </c:pt>
                <c:pt idx="1436">
                  <c:v>35.238100000000209</c:v>
                </c:pt>
                <c:pt idx="1437">
                  <c:v>67.301599999999993</c:v>
                </c:pt>
                <c:pt idx="1438">
                  <c:v>0.31746000000000157</c:v>
                </c:pt>
                <c:pt idx="1439">
                  <c:v>1.587299999999995</c:v>
                </c:pt>
                <c:pt idx="1440">
                  <c:v>1.587299999999995</c:v>
                </c:pt>
                <c:pt idx="1441">
                  <c:v>4.7618999999999998</c:v>
                </c:pt>
                <c:pt idx="1442">
                  <c:v>1.90476</c:v>
                </c:pt>
                <c:pt idx="1443">
                  <c:v>0</c:v>
                </c:pt>
                <c:pt idx="1444">
                  <c:v>0</c:v>
                </c:pt>
                <c:pt idx="1445">
                  <c:v>41.904800000000002</c:v>
                </c:pt>
                <c:pt idx="1446">
                  <c:v>66.984100000000026</c:v>
                </c:pt>
                <c:pt idx="1447">
                  <c:v>0.31746000000000157</c:v>
                </c:pt>
                <c:pt idx="1448">
                  <c:v>1.2698399999999941</c:v>
                </c:pt>
                <c:pt idx="1449">
                  <c:v>1.2698399999999941</c:v>
                </c:pt>
                <c:pt idx="1450">
                  <c:v>3.1745999999999999</c:v>
                </c:pt>
                <c:pt idx="1451">
                  <c:v>2.2222200000000001</c:v>
                </c:pt>
                <c:pt idx="1452">
                  <c:v>0.63492100000000373</c:v>
                </c:pt>
                <c:pt idx="1453">
                  <c:v>2.5396799999999904</c:v>
                </c:pt>
                <c:pt idx="1454">
                  <c:v>63.492100000000157</c:v>
                </c:pt>
                <c:pt idx="1455">
                  <c:v>47.301599999999993</c:v>
                </c:pt>
                <c:pt idx="1456">
                  <c:v>0</c:v>
                </c:pt>
                <c:pt idx="1457">
                  <c:v>2.2222200000000001</c:v>
                </c:pt>
                <c:pt idx="1458">
                  <c:v>1.2698399999999941</c:v>
                </c:pt>
                <c:pt idx="1459">
                  <c:v>62.222200000000157</c:v>
                </c:pt>
                <c:pt idx="1460">
                  <c:v>51.746000000000002</c:v>
                </c:pt>
                <c:pt idx="1461">
                  <c:v>0</c:v>
                </c:pt>
                <c:pt idx="1462">
                  <c:v>2.2222200000000001</c:v>
                </c:pt>
                <c:pt idx="1463">
                  <c:v>30.476199999999906</c:v>
                </c:pt>
                <c:pt idx="1464">
                  <c:v>84.126999999999981</c:v>
                </c:pt>
                <c:pt idx="1465">
                  <c:v>1.587299999999995</c:v>
                </c:pt>
                <c:pt idx="1466">
                  <c:v>6.0317500000000024</c:v>
                </c:pt>
                <c:pt idx="1467">
                  <c:v>2.2222200000000001</c:v>
                </c:pt>
                <c:pt idx="1468">
                  <c:v>79.682499999999948</c:v>
                </c:pt>
                <c:pt idx="1469">
                  <c:v>53.968300000000013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2.5396799999999904</c:v>
                </c:pt>
                <c:pt idx="1475">
                  <c:v>3.1745999999999999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3.80952</c:v>
                </c:pt>
                <c:pt idx="1497">
                  <c:v>3.4920599999999831</c:v>
                </c:pt>
                <c:pt idx="1498">
                  <c:v>67.936499999999995</c:v>
                </c:pt>
                <c:pt idx="1499">
                  <c:v>58.730200000000011</c:v>
                </c:pt>
                <c:pt idx="1500">
                  <c:v>0.63492100000000373</c:v>
                </c:pt>
                <c:pt idx="1501">
                  <c:v>0</c:v>
                </c:pt>
                <c:pt idx="1502">
                  <c:v>2.5396799999999904</c:v>
                </c:pt>
                <c:pt idx="1503">
                  <c:v>0.95238100000000003</c:v>
                </c:pt>
                <c:pt idx="1504">
                  <c:v>23.174600000000005</c:v>
                </c:pt>
                <c:pt idx="1505">
                  <c:v>111.111</c:v>
                </c:pt>
                <c:pt idx="1506">
                  <c:v>1.587299999999995</c:v>
                </c:pt>
                <c:pt idx="1507">
                  <c:v>1.90476</c:v>
                </c:pt>
                <c:pt idx="1508">
                  <c:v>3.4920599999999831</c:v>
                </c:pt>
                <c:pt idx="1509">
                  <c:v>47.619</c:v>
                </c:pt>
                <c:pt idx="1510">
                  <c:v>69.52379999999998</c:v>
                </c:pt>
                <c:pt idx="1511">
                  <c:v>0</c:v>
                </c:pt>
                <c:pt idx="1512">
                  <c:v>0</c:v>
                </c:pt>
                <c:pt idx="1513">
                  <c:v>6.0317500000000024</c:v>
                </c:pt>
                <c:pt idx="1514">
                  <c:v>103.492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0.63492100000000373</c:v>
                </c:pt>
                <c:pt idx="1519">
                  <c:v>7.30159</c:v>
                </c:pt>
                <c:pt idx="1520">
                  <c:v>6.6666699999999999</c:v>
                </c:pt>
                <c:pt idx="1521">
                  <c:v>3.4920599999999831</c:v>
                </c:pt>
                <c:pt idx="1522">
                  <c:v>2.5396799999999904</c:v>
                </c:pt>
                <c:pt idx="1523">
                  <c:v>5.7142900000000001</c:v>
                </c:pt>
                <c:pt idx="1524">
                  <c:v>0.95238100000000003</c:v>
                </c:pt>
                <c:pt idx="1525">
                  <c:v>0</c:v>
                </c:pt>
                <c:pt idx="1526">
                  <c:v>0</c:v>
                </c:pt>
                <c:pt idx="1527">
                  <c:v>0.63492100000000373</c:v>
                </c:pt>
                <c:pt idx="1528">
                  <c:v>2.2222200000000001</c:v>
                </c:pt>
                <c:pt idx="1529">
                  <c:v>0.63492100000000373</c:v>
                </c:pt>
                <c:pt idx="1530">
                  <c:v>0</c:v>
                </c:pt>
                <c:pt idx="1531">
                  <c:v>22.5397</c:v>
                </c:pt>
                <c:pt idx="1532">
                  <c:v>5.7142900000000001</c:v>
                </c:pt>
                <c:pt idx="1533">
                  <c:v>0.31746000000000157</c:v>
                </c:pt>
                <c:pt idx="1534">
                  <c:v>1.90476</c:v>
                </c:pt>
                <c:pt idx="1535">
                  <c:v>15.238099999999999</c:v>
                </c:pt>
                <c:pt idx="1536">
                  <c:v>64.761899999999997</c:v>
                </c:pt>
                <c:pt idx="1537">
                  <c:v>10.1587</c:v>
                </c:pt>
                <c:pt idx="1538">
                  <c:v>1.587299999999995</c:v>
                </c:pt>
                <c:pt idx="1539">
                  <c:v>78.412700000000001</c:v>
                </c:pt>
                <c:pt idx="1540">
                  <c:v>57.777800000000006</c:v>
                </c:pt>
                <c:pt idx="1541">
                  <c:v>18.7302</c:v>
                </c:pt>
                <c:pt idx="1542">
                  <c:v>4.4444400000000002</c:v>
                </c:pt>
                <c:pt idx="1543">
                  <c:v>56.190500000000156</c:v>
                </c:pt>
                <c:pt idx="1544">
                  <c:v>12.063500000000024</c:v>
                </c:pt>
                <c:pt idx="1545">
                  <c:v>12.381</c:v>
                </c:pt>
                <c:pt idx="1546">
                  <c:v>13.968300000000001</c:v>
                </c:pt>
                <c:pt idx="1547">
                  <c:v>9.8412699999999997</c:v>
                </c:pt>
                <c:pt idx="1548">
                  <c:v>13.0159</c:v>
                </c:pt>
                <c:pt idx="1549">
                  <c:v>21.904800000000005</c:v>
                </c:pt>
                <c:pt idx="1550">
                  <c:v>6.6666699999999999</c:v>
                </c:pt>
                <c:pt idx="1551">
                  <c:v>7.9365100000000002</c:v>
                </c:pt>
                <c:pt idx="1552">
                  <c:v>10.4762</c:v>
                </c:pt>
                <c:pt idx="1553">
                  <c:v>14.603200000000001</c:v>
                </c:pt>
                <c:pt idx="1554">
                  <c:v>13.968300000000001</c:v>
                </c:pt>
                <c:pt idx="1555">
                  <c:v>11.1111</c:v>
                </c:pt>
                <c:pt idx="1556">
                  <c:v>7.6190499999999997</c:v>
                </c:pt>
                <c:pt idx="1557">
                  <c:v>6.9841299999999995</c:v>
                </c:pt>
                <c:pt idx="1558">
                  <c:v>11.1111</c:v>
                </c:pt>
                <c:pt idx="1559">
                  <c:v>12.063500000000024</c:v>
                </c:pt>
                <c:pt idx="1560">
                  <c:v>10.793700000000001</c:v>
                </c:pt>
                <c:pt idx="1561">
                  <c:v>6.9841299999999995</c:v>
                </c:pt>
                <c:pt idx="1562">
                  <c:v>2.5396799999999904</c:v>
                </c:pt>
                <c:pt idx="1563">
                  <c:v>4.7618999999999998</c:v>
                </c:pt>
                <c:pt idx="1564">
                  <c:v>6.6666699999999999</c:v>
                </c:pt>
                <c:pt idx="1565">
                  <c:v>4.4444400000000002</c:v>
                </c:pt>
                <c:pt idx="1566">
                  <c:v>7.9365100000000002</c:v>
                </c:pt>
                <c:pt idx="1567">
                  <c:v>4.7618999999999998</c:v>
                </c:pt>
                <c:pt idx="1568">
                  <c:v>3.4920599999999831</c:v>
                </c:pt>
                <c:pt idx="1569">
                  <c:v>6.0317500000000024</c:v>
                </c:pt>
                <c:pt idx="1570">
                  <c:v>8.2539699999999989</c:v>
                </c:pt>
                <c:pt idx="1571">
                  <c:v>6.9841299999999995</c:v>
                </c:pt>
                <c:pt idx="1572">
                  <c:v>4.7618999999999998</c:v>
                </c:pt>
                <c:pt idx="1573">
                  <c:v>7.9365100000000002</c:v>
                </c:pt>
                <c:pt idx="1574">
                  <c:v>5.7142900000000001</c:v>
                </c:pt>
                <c:pt idx="1575">
                  <c:v>32.063500000000012</c:v>
                </c:pt>
                <c:pt idx="1576">
                  <c:v>7.6190499999999997</c:v>
                </c:pt>
                <c:pt idx="1577">
                  <c:v>5.0793700000000124</c:v>
                </c:pt>
                <c:pt idx="1578">
                  <c:v>40.634900000000002</c:v>
                </c:pt>
                <c:pt idx="1579">
                  <c:v>7.30159</c:v>
                </c:pt>
                <c:pt idx="1580">
                  <c:v>21.904800000000005</c:v>
                </c:pt>
                <c:pt idx="1581">
                  <c:v>32.063500000000012</c:v>
                </c:pt>
                <c:pt idx="1582">
                  <c:v>40.952400000000004</c:v>
                </c:pt>
                <c:pt idx="1583">
                  <c:v>11.428600000000001</c:v>
                </c:pt>
                <c:pt idx="1584">
                  <c:v>17.460299999999876</c:v>
                </c:pt>
                <c:pt idx="1585">
                  <c:v>20</c:v>
                </c:pt>
              </c:numCache>
            </c:numRef>
          </c:val>
        </c:ser>
        <c:gapWidth val="0"/>
        <c:overlap val="100"/>
        <c:axId val="70281856"/>
        <c:axId val="70291840"/>
      </c:barChart>
      <c:catAx>
        <c:axId val="70281856"/>
        <c:scaling>
          <c:orientation val="minMax"/>
        </c:scaling>
        <c:delete val="1"/>
        <c:axPos val="b"/>
        <c:tickLblPos val="none"/>
        <c:crossAx val="70291840"/>
        <c:crosses val="autoZero"/>
        <c:auto val="1"/>
        <c:lblAlgn val="ctr"/>
        <c:lblOffset val="100"/>
        <c:tickMarkSkip val="1000"/>
      </c:catAx>
      <c:valAx>
        <c:axId val="70291840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altLang="ja-JP" sz="1600" b="0" dirty="0"/>
                  <a:t>Miss per Kilo Instructions (MPKI)</a:t>
                </a:r>
                <a:endParaRPr lang="ja-JP" altLang="en-US" sz="1600" b="0" dirty="0"/>
              </a:p>
            </c:rich>
          </c:tx>
          <c:layout>
            <c:manualLayout>
              <c:xMode val="edge"/>
              <c:yMode val="edge"/>
              <c:x val="0"/>
              <c:y val="0.18967592592592589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0281856"/>
        <c:crosses val="autoZero"/>
        <c:crossBetween val="between"/>
      </c:valAx>
      <c:spPr>
        <a:solidFill>
          <a:srgbClr val="FF0000">
            <a:alpha val="20000"/>
          </a:srgbClr>
        </a:solidFill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tx>
        <c:rich>
          <a:bodyPr/>
          <a:lstStyle/>
          <a:p>
            <a:pPr>
              <a:defRPr/>
            </a:pPr>
            <a:r>
              <a:rPr lang="en-US" altLang="ja-JP" sz="2200" baseline="0"/>
              <a:t>Total Execution Time</a:t>
            </a:r>
            <a:endParaRPr lang="ja-JP" altLang="en-US" sz="2200" baseline="0"/>
          </a:p>
        </c:rich>
      </c:tx>
      <c:layout/>
    </c:title>
    <c:plotArea>
      <c:layout>
        <c:manualLayout>
          <c:layoutTarget val="inner"/>
          <c:xMode val="edge"/>
          <c:yMode val="edge"/>
          <c:x val="3.9111969584403883E-2"/>
          <c:y val="0.1380281240279074"/>
          <c:w val="0.94576079542618263"/>
          <c:h val="0.54804359418744153"/>
        </c:manualLayout>
      </c:layout>
      <c:barChart>
        <c:barDir val="col"/>
        <c:grouping val="clustered"/>
        <c:ser>
          <c:idx val="0"/>
          <c:order val="0"/>
          <c:tx>
            <c:strRef>
              <c:f>Sheet2!$J$3</c:f>
              <c:strCache>
                <c:ptCount val="1"/>
                <c:pt idx="0">
                  <c:v>FCFS</c:v>
                </c:pt>
              </c:strCache>
            </c:strRef>
          </c:tx>
          <c:spPr>
            <a:solidFill>
              <a:srgbClr val="0000FF">
                <a:alpha val="70000"/>
              </a:srgbClr>
            </a:solidFill>
            <a:ln>
              <a:solidFill>
                <a:srgbClr val="0000FF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Sheet2!$J$4:$J$23</c:f>
              <c:numCache>
                <c:formatCode>General</c:formatCode>
                <c:ptCount val="2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9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Sheet2!$K$3</c:f>
              <c:strCache>
                <c:ptCount val="1"/>
                <c:pt idx="0">
                  <c:v>Close</c:v>
                </c:pt>
              </c:strCache>
            </c:strRef>
          </c:tx>
          <c:spPr>
            <a:solidFill>
              <a:srgbClr val="00B050">
                <a:alpha val="70000"/>
              </a:srgbClr>
            </a:solidFill>
            <a:ln>
              <a:solidFill>
                <a:srgbClr val="00B050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Sheet2!$K$4:$K$23</c:f>
              <c:numCache>
                <c:formatCode>General</c:formatCode>
                <c:ptCount val="20"/>
                <c:pt idx="0">
                  <c:v>0.96650717703349331</c:v>
                </c:pt>
                <c:pt idx="1">
                  <c:v>0.93296089385474867</c:v>
                </c:pt>
                <c:pt idx="2">
                  <c:v>0.98657718120805316</c:v>
                </c:pt>
                <c:pt idx="3">
                  <c:v>0.9500000000000004</c:v>
                </c:pt>
                <c:pt idx="4">
                  <c:v>1</c:v>
                </c:pt>
                <c:pt idx="5">
                  <c:v>0.90196078431372551</c:v>
                </c:pt>
                <c:pt idx="6">
                  <c:v>0.97520661157024791</c:v>
                </c:pt>
                <c:pt idx="7">
                  <c:v>0.92913385826771655</c:v>
                </c:pt>
                <c:pt idx="8">
                  <c:v>0.97727272727272729</c:v>
                </c:pt>
                <c:pt idx="9">
                  <c:v>0.9</c:v>
                </c:pt>
                <c:pt idx="10">
                  <c:v>0.98245614035087669</c:v>
                </c:pt>
                <c:pt idx="11">
                  <c:v>0.93396226415094297</c:v>
                </c:pt>
                <c:pt idx="12">
                  <c:v>0.94576271186440652</c:v>
                </c:pt>
                <c:pt idx="13">
                  <c:v>0.95238095238095233</c:v>
                </c:pt>
                <c:pt idx="14">
                  <c:v>0.97991967871485963</c:v>
                </c:pt>
                <c:pt idx="15">
                  <c:v>0.93076923076923079</c:v>
                </c:pt>
                <c:pt idx="16">
                  <c:v>0.98148148148148151</c:v>
                </c:pt>
                <c:pt idx="17">
                  <c:v>0.94186046511627908</c:v>
                </c:pt>
                <c:pt idx="19">
                  <c:v>0.95803140096618411</c:v>
                </c:pt>
              </c:numCache>
            </c:numRef>
          </c:val>
        </c:ser>
        <c:ser>
          <c:idx val="2"/>
          <c:order val="2"/>
          <c:tx>
            <c:strRef>
              <c:f>Sheet2!$L$3</c:f>
              <c:strCache>
                <c:ptCount val="1"/>
                <c:pt idx="0">
                  <c:v>Proposed</c:v>
                </c:pt>
              </c:strCache>
            </c:strRef>
          </c:tx>
          <c:spPr>
            <a:solidFill>
              <a:srgbClr val="FF0000">
                <a:alpha val="70000"/>
              </a:srgbClr>
            </a:solidFill>
            <a:ln>
              <a:solidFill>
                <a:srgbClr val="FF0000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Sheet2!$L$4:$L$23</c:f>
              <c:numCache>
                <c:formatCode>General</c:formatCode>
                <c:ptCount val="20"/>
                <c:pt idx="0">
                  <c:v>0.87799043062201043</c:v>
                </c:pt>
                <c:pt idx="1">
                  <c:v>0.87150837988826768</c:v>
                </c:pt>
                <c:pt idx="2">
                  <c:v>0.91946308724832171</c:v>
                </c:pt>
                <c:pt idx="3">
                  <c:v>0.92500000000000004</c:v>
                </c:pt>
                <c:pt idx="4">
                  <c:v>0.93975903614457967</c:v>
                </c:pt>
                <c:pt idx="5">
                  <c:v>0.90196078431372551</c:v>
                </c:pt>
                <c:pt idx="6">
                  <c:v>0.8801652892561983</c:v>
                </c:pt>
                <c:pt idx="7">
                  <c:v>0.88976377952755858</c:v>
                </c:pt>
                <c:pt idx="8">
                  <c:v>0.95454545454545514</c:v>
                </c:pt>
                <c:pt idx="9">
                  <c:v>0.9</c:v>
                </c:pt>
                <c:pt idx="10">
                  <c:v>0.87719298245614064</c:v>
                </c:pt>
                <c:pt idx="11">
                  <c:v>0.86792452830188727</c:v>
                </c:pt>
                <c:pt idx="12">
                  <c:v>0.87118644067796569</c:v>
                </c:pt>
                <c:pt idx="13">
                  <c:v>0.88940092165898621</c:v>
                </c:pt>
                <c:pt idx="14">
                  <c:v>0.88353413654618473</c:v>
                </c:pt>
                <c:pt idx="15">
                  <c:v>0.9</c:v>
                </c:pt>
                <c:pt idx="16">
                  <c:v>0.90740740740740744</c:v>
                </c:pt>
                <c:pt idx="17">
                  <c:v>0.90697674418604646</c:v>
                </c:pt>
                <c:pt idx="19">
                  <c:v>0.88798309178743906</c:v>
                </c:pt>
              </c:numCache>
            </c:numRef>
          </c:val>
        </c:ser>
        <c:gapWidth val="75"/>
        <c:overlap val="-25"/>
        <c:axId val="70690304"/>
        <c:axId val="70691840"/>
      </c:barChart>
      <c:catAx>
        <c:axId val="70690304"/>
        <c:scaling>
          <c:orientation val="minMax"/>
        </c:scaling>
        <c:axPos val="b"/>
        <c:majorTickMark val="none"/>
        <c:tickLblPos val="low"/>
        <c:crossAx val="70691840"/>
        <c:crosses val="autoZero"/>
        <c:auto val="1"/>
        <c:lblAlgn val="ctr"/>
        <c:lblOffset val="100"/>
      </c:catAx>
      <c:valAx>
        <c:axId val="70691840"/>
        <c:scaling>
          <c:orientation val="minMax"/>
          <c:max val="1"/>
          <c:min val="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06903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0755824662244117E-2"/>
          <c:y val="0.89367875949873365"/>
          <c:w val="0.37115737641119378"/>
          <c:h val="8.868470315069113E-2"/>
        </c:manualLayout>
      </c:layout>
      <c:spPr>
        <a:solidFill>
          <a:schemeClr val="bg1">
            <a:alpha val="30000"/>
          </a:schemeClr>
        </a:solidFill>
        <a:ln>
          <a:solidFill>
            <a:schemeClr val="tx1">
              <a:alpha val="30000"/>
            </a:schemeClr>
          </a:solidFill>
        </a:ln>
      </c:spPr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tx>
        <c:rich>
          <a:bodyPr/>
          <a:lstStyle/>
          <a:p>
            <a:pPr>
              <a:defRPr/>
            </a:pPr>
            <a:r>
              <a:rPr lang="en-US" altLang="ja-JP" sz="2200" baseline="0"/>
              <a:t>Total Execution Time</a:t>
            </a:r>
            <a:endParaRPr lang="ja-JP" altLang="en-US" sz="2200" baseline="0"/>
          </a:p>
        </c:rich>
      </c:tx>
      <c:layout/>
    </c:title>
    <c:plotArea>
      <c:layout>
        <c:manualLayout>
          <c:layoutTarget val="inner"/>
          <c:xMode val="edge"/>
          <c:yMode val="edge"/>
          <c:x val="3.9111969584403883E-2"/>
          <c:y val="0.1380281240279074"/>
          <c:w val="0.94576079542618263"/>
          <c:h val="0.54804359418744153"/>
        </c:manualLayout>
      </c:layout>
      <c:barChart>
        <c:barDir val="col"/>
        <c:grouping val="clustered"/>
        <c:ser>
          <c:idx val="0"/>
          <c:order val="0"/>
          <c:tx>
            <c:strRef>
              <c:f>Sheet2!$J$3</c:f>
              <c:strCache>
                <c:ptCount val="1"/>
                <c:pt idx="0">
                  <c:v>FCFS</c:v>
                </c:pt>
              </c:strCache>
            </c:strRef>
          </c:tx>
          <c:spPr>
            <a:solidFill>
              <a:srgbClr val="0000FF">
                <a:alpha val="70000"/>
              </a:srgbClr>
            </a:solidFill>
            <a:ln>
              <a:solidFill>
                <a:srgbClr val="0000FF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Sheet2!$J$4:$J$23</c:f>
              <c:numCache>
                <c:formatCode>General</c:formatCode>
                <c:ptCount val="2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9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Sheet2!$K$3</c:f>
              <c:strCache>
                <c:ptCount val="1"/>
                <c:pt idx="0">
                  <c:v>Close</c:v>
                </c:pt>
              </c:strCache>
            </c:strRef>
          </c:tx>
          <c:spPr>
            <a:solidFill>
              <a:srgbClr val="00B050">
                <a:alpha val="70000"/>
              </a:srgbClr>
            </a:solidFill>
            <a:ln>
              <a:solidFill>
                <a:srgbClr val="00B050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Sheet2!$K$4:$K$23</c:f>
              <c:numCache>
                <c:formatCode>General</c:formatCode>
                <c:ptCount val="20"/>
                <c:pt idx="0">
                  <c:v>0.96650717703349331</c:v>
                </c:pt>
                <c:pt idx="1">
                  <c:v>0.93296089385474867</c:v>
                </c:pt>
                <c:pt idx="2">
                  <c:v>0.98657718120805316</c:v>
                </c:pt>
                <c:pt idx="3">
                  <c:v>0.9500000000000004</c:v>
                </c:pt>
                <c:pt idx="4">
                  <c:v>1</c:v>
                </c:pt>
                <c:pt idx="5">
                  <c:v>0.90196078431372551</c:v>
                </c:pt>
                <c:pt idx="6">
                  <c:v>0.97520661157024791</c:v>
                </c:pt>
                <c:pt idx="7">
                  <c:v>0.92913385826771655</c:v>
                </c:pt>
                <c:pt idx="8">
                  <c:v>0.97727272727272729</c:v>
                </c:pt>
                <c:pt idx="9">
                  <c:v>0.9</c:v>
                </c:pt>
                <c:pt idx="10">
                  <c:v>0.98245614035087669</c:v>
                </c:pt>
                <c:pt idx="11">
                  <c:v>0.93396226415094297</c:v>
                </c:pt>
                <c:pt idx="12">
                  <c:v>0.94576271186440652</c:v>
                </c:pt>
                <c:pt idx="13">
                  <c:v>0.95238095238095233</c:v>
                </c:pt>
                <c:pt idx="14">
                  <c:v>0.97991967871485963</c:v>
                </c:pt>
                <c:pt idx="15">
                  <c:v>0.93076923076923079</c:v>
                </c:pt>
                <c:pt idx="16">
                  <c:v>0.98148148148148151</c:v>
                </c:pt>
                <c:pt idx="17">
                  <c:v>0.94186046511627908</c:v>
                </c:pt>
                <c:pt idx="19">
                  <c:v>0.95803140096618411</c:v>
                </c:pt>
              </c:numCache>
            </c:numRef>
          </c:val>
        </c:ser>
        <c:ser>
          <c:idx val="2"/>
          <c:order val="2"/>
          <c:tx>
            <c:strRef>
              <c:f>Sheet2!$L$3</c:f>
              <c:strCache>
                <c:ptCount val="1"/>
                <c:pt idx="0">
                  <c:v>Proposed</c:v>
                </c:pt>
              </c:strCache>
            </c:strRef>
          </c:tx>
          <c:spPr>
            <a:solidFill>
              <a:srgbClr val="FF0000">
                <a:alpha val="70000"/>
              </a:srgbClr>
            </a:solidFill>
            <a:ln>
              <a:solidFill>
                <a:srgbClr val="FF0000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Sheet2!$L$4:$L$23</c:f>
              <c:numCache>
                <c:formatCode>General</c:formatCode>
                <c:ptCount val="20"/>
                <c:pt idx="0">
                  <c:v>0.87799043062201043</c:v>
                </c:pt>
                <c:pt idx="1">
                  <c:v>0.87150837988826768</c:v>
                </c:pt>
                <c:pt idx="2">
                  <c:v>0.91946308724832171</c:v>
                </c:pt>
                <c:pt idx="3">
                  <c:v>0.92500000000000004</c:v>
                </c:pt>
                <c:pt idx="4">
                  <c:v>0.93975903614457967</c:v>
                </c:pt>
                <c:pt idx="5">
                  <c:v>0.90196078431372551</c:v>
                </c:pt>
                <c:pt idx="6">
                  <c:v>0.8801652892561983</c:v>
                </c:pt>
                <c:pt idx="7">
                  <c:v>0.88976377952755858</c:v>
                </c:pt>
                <c:pt idx="8">
                  <c:v>0.95454545454545514</c:v>
                </c:pt>
                <c:pt idx="9">
                  <c:v>0.9</c:v>
                </c:pt>
                <c:pt idx="10">
                  <c:v>0.87719298245614064</c:v>
                </c:pt>
                <c:pt idx="11">
                  <c:v>0.86792452830188727</c:v>
                </c:pt>
                <c:pt idx="12">
                  <c:v>0.87118644067796569</c:v>
                </c:pt>
                <c:pt idx="13">
                  <c:v>0.88940092165898621</c:v>
                </c:pt>
                <c:pt idx="14">
                  <c:v>0.88353413654618473</c:v>
                </c:pt>
                <c:pt idx="15">
                  <c:v>0.9</c:v>
                </c:pt>
                <c:pt idx="16">
                  <c:v>0.90740740740740744</c:v>
                </c:pt>
                <c:pt idx="17">
                  <c:v>0.90697674418604646</c:v>
                </c:pt>
                <c:pt idx="19">
                  <c:v>0.88798309178743906</c:v>
                </c:pt>
              </c:numCache>
            </c:numRef>
          </c:val>
        </c:ser>
        <c:gapWidth val="75"/>
        <c:overlap val="-25"/>
        <c:axId val="70869760"/>
        <c:axId val="70871296"/>
      </c:barChart>
      <c:catAx>
        <c:axId val="70869760"/>
        <c:scaling>
          <c:orientation val="minMax"/>
        </c:scaling>
        <c:axPos val="b"/>
        <c:majorTickMark val="none"/>
        <c:tickLblPos val="low"/>
        <c:crossAx val="70871296"/>
        <c:crosses val="autoZero"/>
        <c:auto val="1"/>
        <c:lblAlgn val="ctr"/>
        <c:lblOffset val="100"/>
      </c:catAx>
      <c:valAx>
        <c:axId val="70871296"/>
        <c:scaling>
          <c:orientation val="minMax"/>
          <c:max val="1"/>
          <c:min val="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08697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0755824662244117E-2"/>
          <c:y val="0.89367875949873365"/>
          <c:w val="0.37115737641119378"/>
          <c:h val="8.868470315069113E-2"/>
        </c:manualLayout>
      </c:layout>
      <c:spPr>
        <a:solidFill>
          <a:schemeClr val="bg1">
            <a:alpha val="30000"/>
          </a:schemeClr>
        </a:solidFill>
        <a:ln>
          <a:solidFill>
            <a:schemeClr val="tx1">
              <a:alpha val="30000"/>
            </a:schemeClr>
          </a:solidFill>
        </a:ln>
      </c:spPr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tx>
        <c:rich>
          <a:bodyPr/>
          <a:lstStyle/>
          <a:p>
            <a:pPr>
              <a:defRPr/>
            </a:pPr>
            <a:r>
              <a:rPr lang="en-US" altLang="ja-JP" sz="2200" baseline="0"/>
              <a:t>Total Execution Time</a:t>
            </a:r>
            <a:endParaRPr lang="ja-JP" altLang="en-US" sz="2200" baseline="0"/>
          </a:p>
        </c:rich>
      </c:tx>
      <c:layout/>
    </c:title>
    <c:plotArea>
      <c:layout>
        <c:manualLayout>
          <c:layoutTarget val="inner"/>
          <c:xMode val="edge"/>
          <c:yMode val="edge"/>
          <c:x val="3.9111969584403883E-2"/>
          <c:y val="0.1380281240279074"/>
          <c:w val="0.94576079542618263"/>
          <c:h val="0.54804359418744153"/>
        </c:manualLayout>
      </c:layout>
      <c:barChart>
        <c:barDir val="col"/>
        <c:grouping val="clustered"/>
        <c:ser>
          <c:idx val="0"/>
          <c:order val="0"/>
          <c:tx>
            <c:strRef>
              <c:f>Sheet2!$J$3</c:f>
              <c:strCache>
                <c:ptCount val="1"/>
                <c:pt idx="0">
                  <c:v>FCFS</c:v>
                </c:pt>
              </c:strCache>
            </c:strRef>
          </c:tx>
          <c:spPr>
            <a:solidFill>
              <a:srgbClr val="0000FF">
                <a:alpha val="70000"/>
              </a:srgbClr>
            </a:solidFill>
            <a:ln>
              <a:solidFill>
                <a:srgbClr val="0000FF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Sheet2!$J$4:$J$23</c:f>
              <c:numCache>
                <c:formatCode>General</c:formatCode>
                <c:ptCount val="2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9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Sheet2!$K$3</c:f>
              <c:strCache>
                <c:ptCount val="1"/>
                <c:pt idx="0">
                  <c:v>Close</c:v>
                </c:pt>
              </c:strCache>
            </c:strRef>
          </c:tx>
          <c:spPr>
            <a:solidFill>
              <a:srgbClr val="00B050">
                <a:alpha val="70000"/>
              </a:srgbClr>
            </a:solidFill>
            <a:ln>
              <a:solidFill>
                <a:srgbClr val="00B050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Sheet2!$K$4:$K$23</c:f>
              <c:numCache>
                <c:formatCode>General</c:formatCode>
                <c:ptCount val="20"/>
                <c:pt idx="0">
                  <c:v>0.96650717703349331</c:v>
                </c:pt>
                <c:pt idx="1">
                  <c:v>0.93296089385474867</c:v>
                </c:pt>
                <c:pt idx="2">
                  <c:v>0.98657718120805316</c:v>
                </c:pt>
                <c:pt idx="3">
                  <c:v>0.9500000000000004</c:v>
                </c:pt>
                <c:pt idx="4">
                  <c:v>1</c:v>
                </c:pt>
                <c:pt idx="5">
                  <c:v>0.90196078431372551</c:v>
                </c:pt>
                <c:pt idx="6">
                  <c:v>0.97520661157024791</c:v>
                </c:pt>
                <c:pt idx="7">
                  <c:v>0.92913385826771655</c:v>
                </c:pt>
                <c:pt idx="8">
                  <c:v>0.97727272727272729</c:v>
                </c:pt>
                <c:pt idx="9">
                  <c:v>0.9</c:v>
                </c:pt>
                <c:pt idx="10">
                  <c:v>0.98245614035087669</c:v>
                </c:pt>
                <c:pt idx="11">
                  <c:v>0.93396226415094297</c:v>
                </c:pt>
                <c:pt idx="12">
                  <c:v>0.94576271186440652</c:v>
                </c:pt>
                <c:pt idx="13">
                  <c:v>0.95238095238095233</c:v>
                </c:pt>
                <c:pt idx="14">
                  <c:v>0.97991967871485963</c:v>
                </c:pt>
                <c:pt idx="15">
                  <c:v>0.93076923076923079</c:v>
                </c:pt>
                <c:pt idx="16">
                  <c:v>0.98148148148148151</c:v>
                </c:pt>
                <c:pt idx="17">
                  <c:v>0.94186046511627908</c:v>
                </c:pt>
                <c:pt idx="19">
                  <c:v>0.95803140096618411</c:v>
                </c:pt>
              </c:numCache>
            </c:numRef>
          </c:val>
        </c:ser>
        <c:ser>
          <c:idx val="2"/>
          <c:order val="2"/>
          <c:tx>
            <c:strRef>
              <c:f>Sheet2!$L$3</c:f>
              <c:strCache>
                <c:ptCount val="1"/>
                <c:pt idx="0">
                  <c:v>Proposed</c:v>
                </c:pt>
              </c:strCache>
            </c:strRef>
          </c:tx>
          <c:spPr>
            <a:solidFill>
              <a:srgbClr val="FF0000">
                <a:alpha val="70000"/>
              </a:srgbClr>
            </a:solidFill>
            <a:ln>
              <a:solidFill>
                <a:srgbClr val="FF0000">
                  <a:alpha val="70000"/>
                </a:srgbClr>
              </a:solidFill>
            </a:ln>
          </c:spPr>
          <c:cat>
            <c:multiLvlStrRef>
              <c:f>Sheet2!$H$4:$I$23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Sheet2!$L$4:$L$23</c:f>
              <c:numCache>
                <c:formatCode>General</c:formatCode>
                <c:ptCount val="20"/>
                <c:pt idx="0">
                  <c:v>0.87799043062201043</c:v>
                </c:pt>
                <c:pt idx="1">
                  <c:v>0.87150837988826768</c:v>
                </c:pt>
                <c:pt idx="2">
                  <c:v>0.91946308724832171</c:v>
                </c:pt>
                <c:pt idx="3">
                  <c:v>0.92500000000000004</c:v>
                </c:pt>
                <c:pt idx="4">
                  <c:v>0.93975903614457967</c:v>
                </c:pt>
                <c:pt idx="5">
                  <c:v>0.90196078431372551</c:v>
                </c:pt>
                <c:pt idx="6">
                  <c:v>0.8801652892561983</c:v>
                </c:pt>
                <c:pt idx="7">
                  <c:v>0.88976377952755858</c:v>
                </c:pt>
                <c:pt idx="8">
                  <c:v>0.95454545454545514</c:v>
                </c:pt>
                <c:pt idx="9">
                  <c:v>0.9</c:v>
                </c:pt>
                <c:pt idx="10">
                  <c:v>0.87719298245614064</c:v>
                </c:pt>
                <c:pt idx="11">
                  <c:v>0.86792452830188727</c:v>
                </c:pt>
                <c:pt idx="12">
                  <c:v>0.87118644067796569</c:v>
                </c:pt>
                <c:pt idx="13">
                  <c:v>0.88940092165898621</c:v>
                </c:pt>
                <c:pt idx="14">
                  <c:v>0.88353413654618473</c:v>
                </c:pt>
                <c:pt idx="15">
                  <c:v>0.9</c:v>
                </c:pt>
                <c:pt idx="16">
                  <c:v>0.90740740740740744</c:v>
                </c:pt>
                <c:pt idx="17">
                  <c:v>0.90697674418604646</c:v>
                </c:pt>
                <c:pt idx="19">
                  <c:v>0.88798309178743906</c:v>
                </c:pt>
              </c:numCache>
            </c:numRef>
          </c:val>
        </c:ser>
        <c:gapWidth val="75"/>
        <c:overlap val="-25"/>
        <c:axId val="71102464"/>
        <c:axId val="71104000"/>
      </c:barChart>
      <c:catAx>
        <c:axId val="71102464"/>
        <c:scaling>
          <c:orientation val="minMax"/>
        </c:scaling>
        <c:axPos val="b"/>
        <c:majorTickMark val="none"/>
        <c:tickLblPos val="low"/>
        <c:crossAx val="71104000"/>
        <c:crosses val="autoZero"/>
        <c:auto val="1"/>
        <c:lblAlgn val="ctr"/>
        <c:lblOffset val="100"/>
      </c:catAx>
      <c:valAx>
        <c:axId val="71104000"/>
        <c:scaling>
          <c:orientation val="minMax"/>
          <c:max val="1"/>
          <c:min val="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11024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0755824662244117E-2"/>
          <c:y val="0.89367875949873365"/>
          <c:w val="0.37115737641119378"/>
          <c:h val="8.868470315069113E-2"/>
        </c:manualLayout>
      </c:layout>
      <c:spPr>
        <a:solidFill>
          <a:schemeClr val="bg1">
            <a:alpha val="30000"/>
          </a:schemeClr>
        </a:solidFill>
        <a:ln>
          <a:solidFill>
            <a:schemeClr val="tx1">
              <a:alpha val="30000"/>
            </a:schemeClr>
          </a:solidFill>
        </a:ln>
      </c:spPr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>
        <c:manualLayout>
          <c:layoutTarget val="inner"/>
          <c:xMode val="edge"/>
          <c:yMode val="edge"/>
          <c:x val="4.1890092710500634E-2"/>
          <c:y val="7.4594286899312953E-2"/>
          <c:w val="0.94190818482720817"/>
          <c:h val="0.88440483067866082"/>
        </c:manualLayout>
      </c:layout>
      <c:barChart>
        <c:barDir val="col"/>
        <c:grouping val="clustered"/>
        <c:ser>
          <c:idx val="0"/>
          <c:order val="0"/>
          <c:tx>
            <c:strRef>
              <c:f>Sheet2!$J$28</c:f>
              <c:strCache>
                <c:ptCount val="1"/>
                <c:pt idx="0">
                  <c:v>FCFS</c:v>
                </c:pt>
              </c:strCache>
            </c:strRef>
          </c:tx>
          <c:spPr>
            <a:solidFill>
              <a:srgbClr val="0000FF">
                <a:alpha val="70000"/>
              </a:srgbClr>
            </a:solidFill>
            <a:ln>
              <a:solidFill>
                <a:srgbClr val="0000FF">
                  <a:alpha val="70000"/>
                </a:srgbClr>
              </a:solidFill>
            </a:ln>
          </c:spPr>
          <c:cat>
            <c:multiLvlStrRef>
              <c:f>Sheet2!$H$29:$I$48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Sheet2!$J$29:$J$48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9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Sheet2!$K$28</c:f>
              <c:strCache>
                <c:ptCount val="1"/>
                <c:pt idx="0">
                  <c:v>Close</c:v>
                </c:pt>
              </c:strCache>
            </c:strRef>
          </c:tx>
          <c:spPr>
            <a:solidFill>
              <a:srgbClr val="00B050">
                <a:alpha val="70000"/>
              </a:srgbClr>
            </a:solidFill>
            <a:ln>
              <a:solidFill>
                <a:srgbClr val="00B050">
                  <a:alpha val="70000"/>
                </a:srgbClr>
              </a:solidFill>
            </a:ln>
          </c:spPr>
          <c:cat>
            <c:multiLvlStrRef>
              <c:f>Sheet2!$H$29:$I$48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Sheet2!$K$29:$K$48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0.98333333333333328</c:v>
                </c:pt>
                <c:pt idx="3">
                  <c:v>0.9459459459459455</c:v>
                </c:pt>
                <c:pt idx="4">
                  <c:v>0.9910714285714286</c:v>
                </c:pt>
                <c:pt idx="5">
                  <c:v>0.90476190476190421</c:v>
                </c:pt>
                <c:pt idx="6">
                  <c:v>0.98648648648648651</c:v>
                </c:pt>
                <c:pt idx="7">
                  <c:v>0.9322033898305081</c:v>
                </c:pt>
                <c:pt idx="8">
                  <c:v>0</c:v>
                </c:pt>
                <c:pt idx="9">
                  <c:v>0</c:v>
                </c:pt>
                <c:pt idx="10">
                  <c:v>0.97368421052631626</c:v>
                </c:pt>
                <c:pt idx="11">
                  <c:v>0.94262295081967251</c:v>
                </c:pt>
                <c:pt idx="12">
                  <c:v>0.9357142857142855</c:v>
                </c:pt>
                <c:pt idx="13">
                  <c:v>0.94736842105263108</c:v>
                </c:pt>
                <c:pt idx="14">
                  <c:v>0.96621621621621623</c:v>
                </c:pt>
                <c:pt idx="15">
                  <c:v>0.93805309734513331</c:v>
                </c:pt>
                <c:pt idx="16">
                  <c:v>0.97656249999999956</c:v>
                </c:pt>
                <c:pt idx="17">
                  <c:v>0.94736842105263119</c:v>
                </c:pt>
                <c:pt idx="19">
                  <c:v>0.91593949970913324</c:v>
                </c:pt>
              </c:numCache>
            </c:numRef>
          </c:val>
        </c:ser>
        <c:ser>
          <c:idx val="2"/>
          <c:order val="2"/>
          <c:tx>
            <c:strRef>
              <c:f>Sheet2!$L$28</c:f>
              <c:strCache>
                <c:ptCount val="1"/>
                <c:pt idx="0">
                  <c:v>Proposed</c:v>
                </c:pt>
              </c:strCache>
            </c:strRef>
          </c:tx>
          <c:spPr>
            <a:solidFill>
              <a:srgbClr val="FF0000">
                <a:alpha val="70000"/>
              </a:srgbClr>
            </a:solidFill>
            <a:ln>
              <a:solidFill>
                <a:srgbClr val="FF0000">
                  <a:alpha val="70000"/>
                </a:srgbClr>
              </a:solidFill>
            </a:ln>
          </c:spPr>
          <c:cat>
            <c:multiLvlStrRef>
              <c:f>Sheet2!$H$29:$I$48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Sheet2!$L$29:$L$48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0.91666666666666652</c:v>
                </c:pt>
                <c:pt idx="3">
                  <c:v>0.91891891891891886</c:v>
                </c:pt>
                <c:pt idx="4">
                  <c:v>0.9375</c:v>
                </c:pt>
                <c:pt idx="5">
                  <c:v>0.89523809523809561</c:v>
                </c:pt>
                <c:pt idx="6">
                  <c:v>0.89864864864864913</c:v>
                </c:pt>
                <c:pt idx="7">
                  <c:v>0.89830508474576221</c:v>
                </c:pt>
                <c:pt idx="8">
                  <c:v>0</c:v>
                </c:pt>
                <c:pt idx="9">
                  <c:v>0</c:v>
                </c:pt>
                <c:pt idx="10">
                  <c:v>0.87500000000000044</c:v>
                </c:pt>
                <c:pt idx="11">
                  <c:v>0.86885245901639363</c:v>
                </c:pt>
                <c:pt idx="12">
                  <c:v>0.86428571428571477</c:v>
                </c:pt>
                <c:pt idx="13">
                  <c:v>0.86315789473684212</c:v>
                </c:pt>
                <c:pt idx="14">
                  <c:v>0.85135135135135132</c:v>
                </c:pt>
                <c:pt idx="15">
                  <c:v>0.90265486725663724</c:v>
                </c:pt>
                <c:pt idx="16">
                  <c:v>0.90624999999999989</c:v>
                </c:pt>
                <c:pt idx="17">
                  <c:v>0.91228070175438558</c:v>
                </c:pt>
                <c:pt idx="19">
                  <c:v>0.79144851657940718</c:v>
                </c:pt>
              </c:numCache>
            </c:numRef>
          </c:val>
        </c:ser>
        <c:gapWidth val="75"/>
        <c:overlap val="-25"/>
        <c:axId val="71026560"/>
        <c:axId val="71028096"/>
      </c:barChart>
      <c:catAx>
        <c:axId val="71026560"/>
        <c:scaling>
          <c:orientation val="minMax"/>
        </c:scaling>
        <c:delete val="1"/>
        <c:axPos val="b"/>
        <c:majorTickMark val="none"/>
        <c:tickLblPos val="none"/>
        <c:crossAx val="71028096"/>
        <c:crosses val="autoZero"/>
        <c:auto val="1"/>
        <c:lblAlgn val="ctr"/>
        <c:lblOffset val="100"/>
      </c:catAx>
      <c:valAx>
        <c:axId val="71028096"/>
        <c:scaling>
          <c:orientation val="minMax"/>
          <c:max val="1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1026560"/>
        <c:crosses val="autoZero"/>
        <c:crossBetween val="between"/>
      </c:valAx>
    </c:plotArea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Sheet2!$J$50</c:f>
              <c:strCache>
                <c:ptCount val="1"/>
                <c:pt idx="0">
                  <c:v>FCFS</c:v>
                </c:pt>
              </c:strCache>
            </c:strRef>
          </c:tx>
          <c:spPr>
            <a:solidFill>
              <a:srgbClr val="0000FF">
                <a:alpha val="70000"/>
              </a:srgbClr>
            </a:solidFill>
            <a:ln>
              <a:solidFill>
                <a:srgbClr val="0000FF">
                  <a:alpha val="70000"/>
                </a:srgbClr>
              </a:solidFill>
            </a:ln>
          </c:spPr>
          <c:cat>
            <c:multiLvlStrRef>
              <c:f>Sheet2!$H$51:$I$70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Sheet2!$J$51:$J$70</c:f>
              <c:numCache>
                <c:formatCode>General</c:formatCode>
                <c:ptCount val="2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9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Sheet2!$K$50</c:f>
              <c:strCache>
                <c:ptCount val="1"/>
                <c:pt idx="0">
                  <c:v>Close</c:v>
                </c:pt>
              </c:strCache>
            </c:strRef>
          </c:tx>
          <c:spPr>
            <a:solidFill>
              <a:srgbClr val="00B050">
                <a:alpha val="70000"/>
              </a:srgbClr>
            </a:solidFill>
            <a:ln>
              <a:solidFill>
                <a:srgbClr val="00B050">
                  <a:alpha val="70000"/>
                </a:srgbClr>
              </a:solidFill>
            </a:ln>
          </c:spPr>
          <c:cat>
            <c:multiLvlStrRef>
              <c:f>Sheet2!$H$51:$I$70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Sheet2!$K$51:$K$70</c:f>
              <c:numCache>
                <c:formatCode>General</c:formatCode>
                <c:ptCount val="20"/>
                <c:pt idx="0">
                  <c:v>0.94089834515366422</c:v>
                </c:pt>
                <c:pt idx="1">
                  <c:v>0.87640449438202261</c:v>
                </c:pt>
                <c:pt idx="2">
                  <c:v>0.96000000000000041</c:v>
                </c:pt>
                <c:pt idx="3">
                  <c:v>0.88888888888888895</c:v>
                </c:pt>
                <c:pt idx="4">
                  <c:v>0.97560975609756184</c:v>
                </c:pt>
                <c:pt idx="5">
                  <c:v>0.81818181818181857</c:v>
                </c:pt>
                <c:pt idx="6">
                  <c:v>0.94736842105263108</c:v>
                </c:pt>
                <c:pt idx="7">
                  <c:v>0.85000000000000042</c:v>
                </c:pt>
                <c:pt idx="8">
                  <c:v>0.97368421052631626</c:v>
                </c:pt>
                <c:pt idx="9">
                  <c:v>0.78</c:v>
                </c:pt>
                <c:pt idx="10">
                  <c:v>0.95798319327731052</c:v>
                </c:pt>
                <c:pt idx="11">
                  <c:v>0.87500000000000056</c:v>
                </c:pt>
                <c:pt idx="12">
                  <c:v>0.8785046728971968</c:v>
                </c:pt>
                <c:pt idx="13">
                  <c:v>0.89642184557438842</c:v>
                </c:pt>
                <c:pt idx="14">
                  <c:v>0.94736842105263108</c:v>
                </c:pt>
                <c:pt idx="15">
                  <c:v>0.8383838383838389</c:v>
                </c:pt>
                <c:pt idx="16">
                  <c:v>0.9655172413793105</c:v>
                </c:pt>
                <c:pt idx="17">
                  <c:v>0.89743589743589802</c:v>
                </c:pt>
                <c:pt idx="19">
                  <c:v>0.90871021775544392</c:v>
                </c:pt>
              </c:numCache>
            </c:numRef>
          </c:val>
        </c:ser>
        <c:ser>
          <c:idx val="2"/>
          <c:order val="2"/>
          <c:tx>
            <c:strRef>
              <c:f>Sheet2!$L$50</c:f>
              <c:strCache>
                <c:ptCount val="1"/>
                <c:pt idx="0">
                  <c:v>Proposed</c:v>
                </c:pt>
              </c:strCache>
            </c:strRef>
          </c:tx>
          <c:spPr>
            <a:solidFill>
              <a:srgbClr val="FF0000">
                <a:alpha val="70000"/>
              </a:srgbClr>
            </a:solidFill>
            <a:ln>
              <a:solidFill>
                <a:srgbClr val="FF0000">
                  <a:alpha val="70000"/>
                </a:srgbClr>
              </a:solidFill>
            </a:ln>
          </c:spPr>
          <c:cat>
            <c:multiLvlStrRef>
              <c:f>Sheet2!$H$51:$I$70</c:f>
              <c:multiLvlStrCache>
                <c:ptCount val="20"/>
                <c:lvl>
                  <c:pt idx="0">
                    <c:v>1chan</c:v>
                  </c:pt>
                  <c:pt idx="1">
                    <c:v>4chan</c:v>
                  </c:pt>
                  <c:pt idx="2">
                    <c:v>1chan</c:v>
                  </c:pt>
                  <c:pt idx="3">
                    <c:v>4chan</c:v>
                  </c:pt>
                  <c:pt idx="4">
                    <c:v>1chan</c:v>
                  </c:pt>
                  <c:pt idx="5">
                    <c:v>4chan</c:v>
                  </c:pt>
                  <c:pt idx="6">
                    <c:v>1chan</c:v>
                  </c:pt>
                  <c:pt idx="7">
                    <c:v>4chan</c:v>
                  </c:pt>
                  <c:pt idx="8">
                    <c:v>1chan</c:v>
                  </c:pt>
                  <c:pt idx="9">
                    <c:v>4chan</c:v>
                  </c:pt>
                  <c:pt idx="10">
                    <c:v>1chan</c:v>
                  </c:pt>
                  <c:pt idx="11">
                    <c:v>4chan</c:v>
                  </c:pt>
                  <c:pt idx="12">
                    <c:v>4chan</c:v>
                  </c:pt>
                  <c:pt idx="13">
                    <c:v>4chan</c:v>
                  </c:pt>
                  <c:pt idx="14">
                    <c:v>1chan</c:v>
                  </c:pt>
                  <c:pt idx="15">
                    <c:v>4chan</c:v>
                  </c:pt>
                  <c:pt idx="16">
                    <c:v>1chan</c:v>
                  </c:pt>
                  <c:pt idx="17">
                    <c:v>4chan</c:v>
                  </c:pt>
                  <c:pt idx="18">
                    <c:v> </c:v>
                  </c:pt>
                  <c:pt idx="19">
                    <c:v>/</c:v>
                  </c:pt>
                </c:lvl>
                <c:lvl>
                  <c:pt idx="0">
                    <c:v>MT-canneal</c:v>
                  </c:pt>
                  <c:pt idx="1">
                    <c:v>MT-canneal</c:v>
                  </c:pt>
                  <c:pt idx="2">
                    <c:v>bl-bl-fr-fr</c:v>
                  </c:pt>
                  <c:pt idx="3">
                    <c:v>bl-bl-fr-fr</c:v>
                  </c:pt>
                  <c:pt idx="4">
                    <c:v>c1-c1</c:v>
                  </c:pt>
                  <c:pt idx="5">
                    <c:v>c1-c2</c:v>
                  </c:pt>
                  <c:pt idx="6">
                    <c:v>c1-c1-c2-c2</c:v>
                  </c:pt>
                  <c:pt idx="7">
                    <c:v>c1-c1-c2-c2</c:v>
                  </c:pt>
                  <c:pt idx="8">
                    <c:v>c2</c:v>
                  </c:pt>
                  <c:pt idx="9">
                    <c:v>c2</c:v>
                  </c:pt>
                  <c:pt idx="10">
                    <c:v>fa-fa-fe-fe</c:v>
                  </c:pt>
                  <c:pt idx="11">
                    <c:v>fa-fa-fe-fe</c:v>
                  </c:pt>
                  <c:pt idx="12">
                    <c:v>fl-fl-sw-sw-c2-c2-fe-fe</c:v>
                  </c:pt>
                  <c:pt idx="13">
                    <c:v>fl-fl-sw-sw-c2-c2-fe-fe-bl-bl-fr-fr-c1-c1-st-st</c:v>
                  </c:pt>
                  <c:pt idx="14">
                    <c:v>fl-sw-c2-c2</c:v>
                  </c:pt>
                  <c:pt idx="15">
                    <c:v>fl-sw-c2-c2</c:v>
                  </c:pt>
                  <c:pt idx="16">
                    <c:v>st-st-st-st</c:v>
                  </c:pt>
                  <c:pt idx="17">
                    <c:v>st-st-st-st</c:v>
                  </c:pt>
                  <c:pt idx="18">
                    <c:v> </c:v>
                  </c:pt>
                  <c:pt idx="19">
                    <c:v>Overall</c:v>
                  </c:pt>
                </c:lvl>
              </c:multiLvlStrCache>
            </c:multiLvlStrRef>
          </c:cat>
          <c:val>
            <c:numRef>
              <c:f>Sheet2!$L$51:$L$70</c:f>
              <c:numCache>
                <c:formatCode>General</c:formatCode>
                <c:ptCount val="20"/>
                <c:pt idx="0">
                  <c:v>0.88888888888888873</c:v>
                </c:pt>
                <c:pt idx="1">
                  <c:v>0.75842696629213491</c:v>
                </c:pt>
                <c:pt idx="2">
                  <c:v>0.84000000000000041</c:v>
                </c:pt>
                <c:pt idx="3">
                  <c:v>0.8333333333333337</c:v>
                </c:pt>
                <c:pt idx="4">
                  <c:v>0.87804878048780532</c:v>
                </c:pt>
                <c:pt idx="5">
                  <c:v>0.81818181818181857</c:v>
                </c:pt>
                <c:pt idx="6">
                  <c:v>0.8092105263157896</c:v>
                </c:pt>
                <c:pt idx="7">
                  <c:v>0.78</c:v>
                </c:pt>
                <c:pt idx="8">
                  <c:v>0.89473684210526316</c:v>
                </c:pt>
                <c:pt idx="9">
                  <c:v>0.78</c:v>
                </c:pt>
                <c:pt idx="10">
                  <c:v>0.77310924369748002</c:v>
                </c:pt>
                <c:pt idx="11">
                  <c:v>0.76562500000000089</c:v>
                </c:pt>
                <c:pt idx="12">
                  <c:v>0.73831775700934577</c:v>
                </c:pt>
                <c:pt idx="13">
                  <c:v>0.76459510357815508</c:v>
                </c:pt>
                <c:pt idx="14">
                  <c:v>0.75000000000000033</c:v>
                </c:pt>
                <c:pt idx="15">
                  <c:v>0.77777777777777823</c:v>
                </c:pt>
                <c:pt idx="16">
                  <c:v>0.82758620689655149</c:v>
                </c:pt>
                <c:pt idx="17">
                  <c:v>0.84615384615384681</c:v>
                </c:pt>
                <c:pt idx="19">
                  <c:v>0.7981574539363484</c:v>
                </c:pt>
              </c:numCache>
            </c:numRef>
          </c:val>
        </c:ser>
        <c:gapWidth val="75"/>
        <c:overlap val="-25"/>
        <c:axId val="71189632"/>
        <c:axId val="71191168"/>
      </c:barChart>
      <c:catAx>
        <c:axId val="71189632"/>
        <c:scaling>
          <c:orientation val="minMax"/>
        </c:scaling>
        <c:axPos val="b"/>
        <c:majorTickMark val="none"/>
        <c:tickLblPos val="nextTo"/>
        <c:crossAx val="71191168"/>
        <c:crosses val="autoZero"/>
        <c:auto val="1"/>
        <c:lblAlgn val="ctr"/>
        <c:lblOffset val="100"/>
      </c:catAx>
      <c:valAx>
        <c:axId val="71191168"/>
        <c:scaling>
          <c:orientation val="minMax"/>
          <c:max val="1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7118963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4.3225032303565676E-2"/>
          <c:y val="0.7597856109282155"/>
          <c:w val="0.39420220213355311"/>
          <c:h val="0.11846521605262007"/>
        </c:manualLayout>
      </c:layout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>
        <c:manualLayout>
          <c:layoutTarget val="inner"/>
          <c:xMode val="edge"/>
          <c:yMode val="edge"/>
          <c:x val="0.1520846316098422"/>
          <c:y val="3.6311926086622821E-2"/>
          <c:w val="0.38349486218375062"/>
          <c:h val="0.82864991738475358"/>
        </c:manualLayout>
      </c:layout>
      <c:barChart>
        <c:barDir val="col"/>
        <c:grouping val="stacked"/>
        <c:ser>
          <c:idx val="2"/>
          <c:order val="0"/>
          <c:tx>
            <c:strRef>
              <c:f>Sheet1!$O$77</c:f>
              <c:strCache>
                <c:ptCount val="1"/>
                <c:pt idx="0">
                  <c:v>Close Page Policy</c:v>
                </c:pt>
              </c:strCache>
            </c:strRef>
          </c:tx>
          <c:cat>
            <c:strRef>
              <c:f>Sheet1!$L$78</c:f>
              <c:strCache>
                <c:ptCount val="1"/>
                <c:pt idx="0">
                  <c:v>Performance improvement</c:v>
                </c:pt>
              </c:strCache>
            </c:strRef>
          </c:cat>
          <c:val>
            <c:numRef>
              <c:f>Sheet1!$O$78</c:f>
              <c:numCache>
                <c:formatCode>0%</c:formatCode>
                <c:ptCount val="1"/>
                <c:pt idx="0">
                  <c:v>4.2000000000000023E-2</c:v>
                </c:pt>
              </c:numCache>
            </c:numRef>
          </c:val>
        </c:ser>
        <c:ser>
          <c:idx val="1"/>
          <c:order val="1"/>
          <c:tx>
            <c:strRef>
              <c:f>Sheet1!$N$77</c:f>
              <c:strCache>
                <c:ptCount val="1"/>
                <c:pt idx="0">
                  <c:v>Baseline Optimization</c:v>
                </c:pt>
              </c:strCache>
            </c:strRef>
          </c:tx>
          <c:cat>
            <c:strRef>
              <c:f>Sheet1!$L$78</c:f>
              <c:strCache>
                <c:ptCount val="1"/>
                <c:pt idx="0">
                  <c:v>Performance improvement</c:v>
                </c:pt>
              </c:strCache>
            </c:strRef>
          </c:cat>
          <c:val>
            <c:numRef>
              <c:f>Sheet1!$N$78</c:f>
              <c:numCache>
                <c:formatCode>0%</c:formatCode>
                <c:ptCount val="1"/>
                <c:pt idx="0">
                  <c:v>4.900000000000003E-2</c:v>
                </c:pt>
              </c:numCache>
            </c:numRef>
          </c:val>
        </c:ser>
        <c:ser>
          <c:idx val="0"/>
          <c:order val="2"/>
          <c:tx>
            <c:strRef>
              <c:f>Sheet1!$M$77</c:f>
              <c:strCache>
                <c:ptCount val="1"/>
                <c:pt idx="0">
                  <c:v>Final Submission</c:v>
                </c:pt>
              </c:strCache>
            </c:strRef>
          </c:tx>
          <c:cat>
            <c:strRef>
              <c:f>Sheet1!$L$78</c:f>
              <c:strCache>
                <c:ptCount val="1"/>
                <c:pt idx="0">
                  <c:v>Performance improvement</c:v>
                </c:pt>
              </c:strCache>
            </c:strRef>
          </c:cat>
          <c:val>
            <c:numRef>
              <c:f>Sheet1!$M$78</c:f>
              <c:numCache>
                <c:formatCode>0%</c:formatCode>
                <c:ptCount val="1"/>
                <c:pt idx="0">
                  <c:v>2.1000000000000012E-2</c:v>
                </c:pt>
              </c:numCache>
            </c:numRef>
          </c:val>
        </c:ser>
        <c:overlap val="100"/>
        <c:axId val="71127424"/>
        <c:axId val="71128960"/>
      </c:barChart>
      <c:catAx>
        <c:axId val="71127424"/>
        <c:scaling>
          <c:orientation val="minMax"/>
        </c:scaling>
        <c:axPos val="b"/>
        <c:tickLblPos val="nextTo"/>
        <c:txPr>
          <a:bodyPr/>
          <a:lstStyle/>
          <a:p>
            <a:pPr>
              <a:defRPr sz="1500" baseline="0"/>
            </a:pPr>
            <a:endParaRPr lang="ja-JP"/>
          </a:p>
        </c:txPr>
        <c:crossAx val="71128960"/>
        <c:crosses val="autoZero"/>
        <c:auto val="1"/>
        <c:lblAlgn val="ctr"/>
        <c:lblOffset val="100"/>
      </c:catAx>
      <c:valAx>
        <c:axId val="71128960"/>
        <c:scaling>
          <c:orientation val="minMax"/>
          <c:max val="0.11200000000000002"/>
          <c:min val="0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500" baseline="0"/>
            </a:pPr>
            <a:endParaRPr lang="ja-JP"/>
          </a:p>
        </c:txPr>
        <c:crossAx val="71127424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39374-8B11-4337-AEB6-C7F734100638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6C188-20DB-4E2B-BDE0-6AEA459CAF5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806670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806670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806670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468279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468279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468279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468279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19861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19861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96384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9638431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9638431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2314262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5870025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708823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3036"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708823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296"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6C188-20DB-4E2B-BDE0-6AEA459CAF5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2708904"/>
            <a:ext cx="6858000" cy="2167896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 dirty="0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dirty="0" smtClean="0"/>
              <a:t>マスタ サブタイトルの書式設定</a:t>
            </a:r>
            <a:endParaRPr kumimoji="0" lang="en-US" dirty="0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2618892"/>
            <a:ext cx="7315200" cy="230934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2618892"/>
            <a:ext cx="228600" cy="230934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solidFill>
                <a:schemeClr val="bg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ja-JP" altLang="en-US" dirty="0" smtClean="0"/>
              <a:t>マスタ テキストの書式設定</a:t>
            </a:r>
          </a:p>
          <a:p>
            <a:pPr lvl="1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kumimoji="0" lang="en-US" dirty="0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dirty="0" smtClean="0"/>
              <a:t>マスタ テキストの書式設定</a:t>
            </a:r>
          </a:p>
          <a:p>
            <a:pPr lvl="1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dirty="0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dirty="0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dirty="0" smtClean="0"/>
              <a:t>マスタ テキストの書式設定</a:t>
            </a:r>
          </a:p>
          <a:p>
            <a:pPr lvl="1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kumimoji="0" lang="en-US" dirty="0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dirty="0" smtClean="0"/>
              <a:t>マスタ テキストの書式設定</a:t>
            </a:r>
          </a:p>
          <a:p>
            <a:pPr lvl="1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dirty="0" smtClean="0"/>
              <a:t>マスタ タイトルの書式設定</a:t>
            </a:r>
            <a:endParaRPr kumimoji="0" lang="en-US" dirty="0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dirty="0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dirty="0" smtClean="0"/>
              <a:t>第 </a:t>
            </a:r>
            <a:r>
              <a:rPr kumimoji="0" lang="en-US" altLang="ja-JP" dirty="0" smtClean="0"/>
              <a:t>2 </a:t>
            </a:r>
            <a:r>
              <a:rPr kumimoji="0" lang="ja-JP" altLang="en-US" dirty="0" smtClean="0"/>
              <a:t>レベル</a:t>
            </a:r>
          </a:p>
          <a:p>
            <a:pPr lvl="2" eaLnBrk="1" latinLnBrk="0" hangingPunct="1"/>
            <a:r>
              <a:rPr kumimoji="0" lang="ja-JP" altLang="en-US" dirty="0" smtClean="0"/>
              <a:t>第 </a:t>
            </a:r>
            <a:r>
              <a:rPr kumimoji="0" lang="en-US" altLang="ja-JP" dirty="0" smtClean="0"/>
              <a:t>3 </a:t>
            </a:r>
            <a:r>
              <a:rPr kumimoji="0" lang="ja-JP" altLang="en-US" dirty="0" smtClean="0"/>
              <a:t>レベル</a:t>
            </a:r>
          </a:p>
          <a:p>
            <a:pPr lvl="3" eaLnBrk="1" latinLnBrk="0" hangingPunct="1"/>
            <a:r>
              <a:rPr kumimoji="0" lang="ja-JP" altLang="en-US" dirty="0" smtClean="0"/>
              <a:t>第 </a:t>
            </a:r>
            <a:r>
              <a:rPr kumimoji="0" lang="en-US" altLang="ja-JP" dirty="0" smtClean="0"/>
              <a:t>4 </a:t>
            </a:r>
            <a:r>
              <a:rPr kumimoji="0" lang="ja-JP" altLang="en-US" dirty="0" smtClean="0"/>
              <a:t>レベル</a:t>
            </a:r>
          </a:p>
          <a:p>
            <a:pPr lvl="4" eaLnBrk="1" latinLnBrk="0" hangingPunct="1"/>
            <a:r>
              <a:rPr kumimoji="0" lang="ja-JP" altLang="en-US" dirty="0" smtClean="0"/>
              <a:t>第 </a:t>
            </a:r>
            <a:r>
              <a:rPr kumimoji="0" lang="en-US" altLang="ja-JP" dirty="0" smtClean="0"/>
              <a:t>5 </a:t>
            </a:r>
            <a:r>
              <a:rPr kumimoji="0" lang="ja-JP" altLang="en-US" dirty="0" smtClean="0"/>
              <a:t>レベル</a:t>
            </a:r>
            <a:endParaRPr kumimoji="0" lang="en-US" dirty="0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2012/6/8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1"/>
        </a:buClr>
        <a:buSzPct val="76000"/>
        <a:buFont typeface="Wingdings 3"/>
        <a:buChar char="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1"/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1"/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1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chart" Target="../charts/char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chart" Target="../charts/char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chart" Target="../charts/char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21580" y="2708904"/>
            <a:ext cx="6822828" cy="2167896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dirty="0" smtClean="0"/>
              <a:t>High Performance</a:t>
            </a:r>
            <a:br>
              <a:rPr kumimoji="1" lang="en-US" altLang="ja-JP" dirty="0" smtClean="0"/>
            </a:br>
            <a:r>
              <a:rPr kumimoji="1" lang="en-US" altLang="ja-JP" dirty="0" smtClean="0"/>
              <a:t>Memory Access Scheduling</a:t>
            </a:r>
            <a:br>
              <a:rPr kumimoji="1" lang="en-US" altLang="ja-JP" dirty="0" smtClean="0"/>
            </a:br>
            <a:r>
              <a:rPr kumimoji="1" lang="en-US" altLang="ja-JP" dirty="0" smtClean="0"/>
              <a:t>Using Compute-Phase Prediction </a:t>
            </a:r>
            <a:br>
              <a:rPr kumimoji="1" lang="en-US" altLang="ja-JP" dirty="0" smtClean="0"/>
            </a:br>
            <a:r>
              <a:rPr lang="en-US" altLang="ja-JP" dirty="0" smtClean="0"/>
              <a:t>and </a:t>
            </a:r>
            <a:r>
              <a:rPr kumimoji="1" lang="en-US" altLang="ja-JP" dirty="0" smtClean="0"/>
              <a:t>Writeback-Refresh Overlap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kumimoji="1" lang="en-US" altLang="ja-JP" sz="2400" dirty="0" err="1" smtClean="0">
                <a:solidFill>
                  <a:schemeClr val="tx1"/>
                </a:solidFill>
              </a:rPr>
              <a:t>Yasuo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 Ishii, </a:t>
            </a:r>
            <a:r>
              <a:rPr kumimoji="1" lang="en-US" altLang="ja-JP" sz="2400" dirty="0" err="1" smtClean="0">
                <a:solidFill>
                  <a:schemeClr val="tx1"/>
                </a:solidFill>
              </a:rPr>
              <a:t>Kouhei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 Hosokawa, Mary </a:t>
            </a:r>
            <a:r>
              <a:rPr kumimoji="1" lang="en-US" altLang="ja-JP" sz="2400" dirty="0" err="1" smtClean="0">
                <a:solidFill>
                  <a:schemeClr val="tx1"/>
                </a:solidFill>
              </a:rPr>
              <a:t>Inaba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, Kei </a:t>
            </a:r>
            <a:r>
              <a:rPr kumimoji="1" lang="en-US" altLang="ja-JP" sz="2400" dirty="0" err="1" smtClean="0">
                <a:solidFill>
                  <a:schemeClr val="tx1"/>
                </a:solidFill>
              </a:rPr>
              <a:t>Hiraki</a:t>
            </a:r>
            <a:endParaRPr kumimoji="1" lang="en-US" altLang="ja-JP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8027" y="5859324"/>
            <a:ext cx="3508872" cy="57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Proposals</a:t>
            </a:r>
          </a:p>
          <a:p>
            <a:pPr lvl="1"/>
            <a:r>
              <a:rPr lang="en-US" altLang="ja-JP" dirty="0" smtClean="0"/>
              <a:t>Compute-Phase Prediction</a:t>
            </a:r>
          </a:p>
          <a:p>
            <a:pPr lvl="2"/>
            <a:r>
              <a:rPr lang="en-US" altLang="ja-JP" dirty="0" smtClean="0"/>
              <a:t>Thread-priority control technique for multi-core processor</a:t>
            </a:r>
          </a:p>
          <a:p>
            <a:pPr lvl="1"/>
            <a:r>
              <a:rPr lang="en-US" altLang="ja-JP" dirty="0" err="1" smtClean="0">
                <a:solidFill>
                  <a:srgbClr val="FF0000"/>
                </a:solidFill>
              </a:rPr>
              <a:t>Writeback</a:t>
            </a:r>
            <a:r>
              <a:rPr lang="en-US" altLang="ja-JP" dirty="0" smtClean="0">
                <a:solidFill>
                  <a:srgbClr val="FF0000"/>
                </a:solidFill>
              </a:rPr>
              <a:t>-Refresh Overlap</a:t>
            </a:r>
          </a:p>
          <a:p>
            <a:pPr lvl="2"/>
            <a:r>
              <a:rPr lang="en-US" altLang="ja-JP" dirty="0" smtClean="0">
                <a:solidFill>
                  <a:srgbClr val="FF0000"/>
                </a:solidFill>
              </a:rPr>
              <a:t>Mitigates refresh penalty on multi-rank memory system</a:t>
            </a:r>
          </a:p>
          <a:p>
            <a:pPr lvl="2"/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en-US" altLang="ja-JP" dirty="0" smtClean="0"/>
              <a:t>Optimizations</a:t>
            </a:r>
          </a:p>
          <a:p>
            <a:pPr lvl="1"/>
            <a:r>
              <a:rPr lang="en-US" altLang="ja-JP" dirty="0" smtClean="0"/>
              <a:t>MLP-aware priority control </a:t>
            </a:r>
          </a:p>
          <a:p>
            <a:pPr lvl="1"/>
            <a:r>
              <a:rPr lang="en-US" altLang="ja-JP" dirty="0" smtClean="0"/>
              <a:t>Memory bus reservation</a:t>
            </a:r>
          </a:p>
          <a:p>
            <a:pPr lvl="1"/>
            <a:r>
              <a:rPr lang="en-US" altLang="ja-JP" dirty="0" smtClean="0"/>
              <a:t>Activate throttling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直線矢印コネクタ 50"/>
          <p:cNvCxnSpPr>
            <a:endCxn id="50" idx="0"/>
          </p:cNvCxnSpPr>
          <p:nvPr/>
        </p:nvCxnSpPr>
        <p:spPr>
          <a:xfrm>
            <a:off x="1871640" y="3239692"/>
            <a:ext cx="63008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DRAM refreshing penalty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969072"/>
            <a:ext cx="8229600" cy="1980264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DRAM refreshing  increases the stall time of read requests</a:t>
            </a:r>
          </a:p>
          <a:p>
            <a:pPr lvl="1"/>
            <a:r>
              <a:rPr lang="en-US" altLang="ja-JP" dirty="0" smtClean="0"/>
              <a:t>Stall of read requests increases the execution time</a:t>
            </a:r>
          </a:p>
          <a:p>
            <a:pPr lvl="1"/>
            <a:r>
              <a:rPr lang="en-US" altLang="ja-JP" dirty="0" smtClean="0"/>
              <a:t>Shifting refresh timing cannot reduce the stall time</a:t>
            </a:r>
          </a:p>
          <a:p>
            <a:pPr lvl="2"/>
            <a:r>
              <a:rPr lang="en-US" altLang="ja-JP" dirty="0" smtClean="0"/>
              <a:t>This increases the threat of stall time for read requests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411712" y="1619476"/>
            <a:ext cx="180024" cy="360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3851904" y="1619476"/>
            <a:ext cx="180024" cy="360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1871640" y="1979524"/>
            <a:ext cx="63008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5292096" y="1619476"/>
            <a:ext cx="180024" cy="360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732288" y="1619476"/>
            <a:ext cx="180024" cy="360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6" name="直線矢印コネクタ 35"/>
          <p:cNvCxnSpPr/>
          <p:nvPr/>
        </p:nvCxnSpPr>
        <p:spPr>
          <a:xfrm>
            <a:off x="1871640" y="2699620"/>
            <a:ext cx="63008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2411712" y="1529464"/>
            <a:ext cx="14401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2591736" y="1169416"/>
            <a:ext cx="1080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tREFI</a:t>
            </a:r>
            <a:endParaRPr kumimoji="1" lang="ja-JP" altLang="en-US" dirty="0"/>
          </a:p>
        </p:txBody>
      </p:sp>
      <p:cxnSp>
        <p:nvCxnSpPr>
          <p:cNvPr id="43" name="直線矢印コネクタ 42"/>
          <p:cNvCxnSpPr/>
          <p:nvPr/>
        </p:nvCxnSpPr>
        <p:spPr>
          <a:xfrm>
            <a:off x="5292096" y="1529464"/>
            <a:ext cx="18002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5382108" y="1169416"/>
            <a:ext cx="1080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tRFC</a:t>
            </a:r>
            <a:endParaRPr kumimoji="1" lang="ja-JP" altLang="en-US" dirty="0"/>
          </a:p>
        </p:txBody>
      </p:sp>
      <p:grpSp>
        <p:nvGrpSpPr>
          <p:cNvPr id="62" name="グループ化 61"/>
          <p:cNvGrpSpPr/>
          <p:nvPr/>
        </p:nvGrpSpPr>
        <p:grpSpPr>
          <a:xfrm>
            <a:off x="1871640" y="3059668"/>
            <a:ext cx="6300840" cy="360048"/>
            <a:chOff x="1871640" y="5589288"/>
            <a:chExt cx="6300840" cy="360048"/>
          </a:xfrm>
        </p:grpSpPr>
        <p:sp>
          <p:nvSpPr>
            <p:cNvPr id="46" name="六角形 45"/>
            <p:cNvSpPr/>
            <p:nvPr/>
          </p:nvSpPr>
          <p:spPr>
            <a:xfrm>
              <a:off x="1871640" y="5589288"/>
              <a:ext cx="52063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六角形 46"/>
            <p:cNvSpPr/>
            <p:nvPr/>
          </p:nvSpPr>
          <p:spPr>
            <a:xfrm>
              <a:off x="2591736" y="5589288"/>
              <a:ext cx="126016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六角形 47"/>
            <p:cNvSpPr/>
            <p:nvPr/>
          </p:nvSpPr>
          <p:spPr>
            <a:xfrm>
              <a:off x="4031928" y="5589288"/>
              <a:ext cx="126016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六角形 48"/>
            <p:cNvSpPr/>
            <p:nvPr/>
          </p:nvSpPr>
          <p:spPr>
            <a:xfrm>
              <a:off x="5472120" y="5589288"/>
              <a:ext cx="126016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六角形 49"/>
            <p:cNvSpPr/>
            <p:nvPr/>
          </p:nvSpPr>
          <p:spPr>
            <a:xfrm>
              <a:off x="6912312" y="5589288"/>
              <a:ext cx="126016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2" name="テキスト ボックス 51"/>
          <p:cNvSpPr txBox="1"/>
          <p:nvPr/>
        </p:nvSpPr>
        <p:spPr>
          <a:xfrm>
            <a:off x="611472" y="1529464"/>
            <a:ext cx="1350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Rank-0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11472" y="2339572"/>
            <a:ext cx="1350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Rank-1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11472" y="3059668"/>
            <a:ext cx="1350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err="1" smtClean="0"/>
              <a:t>Mem</a:t>
            </a:r>
            <a:r>
              <a:rPr lang="en-US" altLang="ja-JP" dirty="0" smtClean="0"/>
              <a:t>. Bus</a:t>
            </a:r>
            <a:endParaRPr kumimoji="1" lang="ja-JP" altLang="en-US" dirty="0"/>
          </a:p>
        </p:txBody>
      </p:sp>
      <p:grpSp>
        <p:nvGrpSpPr>
          <p:cNvPr id="63" name="グループ化 62"/>
          <p:cNvGrpSpPr/>
          <p:nvPr/>
        </p:nvGrpSpPr>
        <p:grpSpPr>
          <a:xfrm>
            <a:off x="3941916" y="3419716"/>
            <a:ext cx="5040672" cy="369332"/>
            <a:chOff x="3941916" y="5949336"/>
            <a:chExt cx="5040672" cy="369332"/>
          </a:xfrm>
        </p:grpSpPr>
        <p:sp>
          <p:nvSpPr>
            <p:cNvPr id="57" name="テキスト ボックス 56"/>
            <p:cNvSpPr txBox="1"/>
            <p:nvPr/>
          </p:nvSpPr>
          <p:spPr>
            <a:xfrm>
              <a:off x="5922180" y="5949336"/>
              <a:ext cx="30604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Stall of read requests</a:t>
              </a:r>
              <a:endParaRPr kumimoji="1" lang="ja-JP" altLang="en-US" dirty="0"/>
            </a:p>
          </p:txBody>
        </p:sp>
        <p:cxnSp>
          <p:nvCxnSpPr>
            <p:cNvPr id="58" name="直線コネクタ 57"/>
            <p:cNvCxnSpPr/>
            <p:nvPr/>
          </p:nvCxnSpPr>
          <p:spPr>
            <a:xfrm>
              <a:off x="5427114" y="5949336"/>
              <a:ext cx="495066" cy="1846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>
              <a:endCxn id="57" idx="1"/>
            </p:cNvCxnSpPr>
            <p:nvPr/>
          </p:nvCxnSpPr>
          <p:spPr>
            <a:xfrm>
              <a:off x="3941916" y="5949336"/>
              <a:ext cx="1980264" cy="1846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" name="グループ化 32"/>
          <p:cNvGrpSpPr/>
          <p:nvPr/>
        </p:nvGrpSpPr>
        <p:grpSpPr>
          <a:xfrm>
            <a:off x="2411712" y="2339572"/>
            <a:ext cx="4500600" cy="360048"/>
            <a:chOff x="3131808" y="4869192"/>
            <a:chExt cx="4500600" cy="360048"/>
          </a:xfrm>
        </p:grpSpPr>
        <p:sp>
          <p:nvSpPr>
            <p:cNvPr id="39" name="正方形/長方形 38"/>
            <p:cNvSpPr/>
            <p:nvPr/>
          </p:nvSpPr>
          <p:spPr>
            <a:xfrm>
              <a:off x="3131808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4572000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6012192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7452384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1871640" y="3059668"/>
            <a:ext cx="7272360" cy="729380"/>
            <a:chOff x="1871640" y="5589288"/>
            <a:chExt cx="7272360" cy="729380"/>
          </a:xfrm>
        </p:grpSpPr>
        <p:cxnSp>
          <p:nvCxnSpPr>
            <p:cNvPr id="60" name="直線矢印コネクタ 59"/>
            <p:cNvCxnSpPr>
              <a:endCxn id="71" idx="0"/>
            </p:cNvCxnSpPr>
            <p:nvPr/>
          </p:nvCxnSpPr>
          <p:spPr>
            <a:xfrm>
              <a:off x="1871640" y="5769312"/>
              <a:ext cx="63008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六角形 60"/>
            <p:cNvSpPr/>
            <p:nvPr/>
          </p:nvSpPr>
          <p:spPr>
            <a:xfrm>
              <a:off x="1871640" y="5589288"/>
              <a:ext cx="52063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六角形 63"/>
            <p:cNvSpPr/>
            <p:nvPr/>
          </p:nvSpPr>
          <p:spPr>
            <a:xfrm>
              <a:off x="2591736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六角形 64"/>
            <p:cNvSpPr/>
            <p:nvPr/>
          </p:nvSpPr>
          <p:spPr>
            <a:xfrm>
              <a:off x="4031928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六角形 65"/>
            <p:cNvSpPr/>
            <p:nvPr/>
          </p:nvSpPr>
          <p:spPr>
            <a:xfrm>
              <a:off x="5472120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六角形 66"/>
            <p:cNvSpPr/>
            <p:nvPr/>
          </p:nvSpPr>
          <p:spPr>
            <a:xfrm>
              <a:off x="6912312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六角形 67"/>
            <p:cNvSpPr/>
            <p:nvPr/>
          </p:nvSpPr>
          <p:spPr>
            <a:xfrm>
              <a:off x="3311832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六角形 68"/>
            <p:cNvSpPr/>
            <p:nvPr/>
          </p:nvSpPr>
          <p:spPr>
            <a:xfrm>
              <a:off x="4752024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六角形 69"/>
            <p:cNvSpPr/>
            <p:nvPr/>
          </p:nvSpPr>
          <p:spPr>
            <a:xfrm>
              <a:off x="6192216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六角形 70"/>
            <p:cNvSpPr/>
            <p:nvPr/>
          </p:nvSpPr>
          <p:spPr>
            <a:xfrm>
              <a:off x="7632408" y="5589288"/>
              <a:ext cx="540072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六角形 71"/>
            <p:cNvSpPr/>
            <p:nvPr/>
          </p:nvSpPr>
          <p:spPr>
            <a:xfrm>
              <a:off x="3131808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六角形 72"/>
            <p:cNvSpPr/>
            <p:nvPr/>
          </p:nvSpPr>
          <p:spPr>
            <a:xfrm>
              <a:off x="2411712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六角形 73"/>
            <p:cNvSpPr/>
            <p:nvPr/>
          </p:nvSpPr>
          <p:spPr>
            <a:xfrm>
              <a:off x="3851904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六角形 74"/>
            <p:cNvSpPr/>
            <p:nvPr/>
          </p:nvSpPr>
          <p:spPr>
            <a:xfrm>
              <a:off x="4572000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六角形 75"/>
            <p:cNvSpPr/>
            <p:nvPr/>
          </p:nvSpPr>
          <p:spPr>
            <a:xfrm>
              <a:off x="5292096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六角形 76"/>
            <p:cNvSpPr/>
            <p:nvPr/>
          </p:nvSpPr>
          <p:spPr>
            <a:xfrm>
              <a:off x="6012192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六角形 77"/>
            <p:cNvSpPr/>
            <p:nvPr/>
          </p:nvSpPr>
          <p:spPr>
            <a:xfrm>
              <a:off x="6732288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六角形 78"/>
            <p:cNvSpPr/>
            <p:nvPr/>
          </p:nvSpPr>
          <p:spPr>
            <a:xfrm>
              <a:off x="7452384" y="5589288"/>
              <a:ext cx="180024" cy="360048"/>
            </a:xfrm>
            <a:prstGeom prst="hexagon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0" name="直線コネクタ 79"/>
            <p:cNvCxnSpPr>
              <a:stCxn id="75" idx="1"/>
              <a:endCxn id="82" idx="1"/>
            </p:cNvCxnSpPr>
            <p:nvPr/>
          </p:nvCxnSpPr>
          <p:spPr>
            <a:xfrm>
              <a:off x="4707018" y="5949336"/>
              <a:ext cx="1376574" cy="1846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>
              <a:stCxn id="76" idx="1"/>
              <a:endCxn id="82" idx="1"/>
            </p:cNvCxnSpPr>
            <p:nvPr/>
          </p:nvCxnSpPr>
          <p:spPr>
            <a:xfrm>
              <a:off x="5427114" y="5949336"/>
              <a:ext cx="656478" cy="1846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6083592" y="5949336"/>
              <a:ext cx="30604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Increases the threat of stall</a:t>
              </a:r>
              <a:endParaRPr kumimoji="1" lang="ja-JP" altLang="en-US" dirty="0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11111E-6 L 0.07882 0.00023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/>
          <p:cNvGrpSpPr/>
          <p:nvPr/>
        </p:nvGrpSpPr>
        <p:grpSpPr>
          <a:xfrm>
            <a:off x="2411712" y="1619476"/>
            <a:ext cx="5040672" cy="1800240"/>
            <a:chOff x="2411712" y="4149096"/>
            <a:chExt cx="5040672" cy="2070276"/>
          </a:xfrm>
        </p:grpSpPr>
        <p:cxnSp>
          <p:nvCxnSpPr>
            <p:cNvPr id="45" name="直線コネクタ 44"/>
            <p:cNvCxnSpPr/>
            <p:nvPr/>
          </p:nvCxnSpPr>
          <p:spPr>
            <a:xfrm>
              <a:off x="2591736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2411712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>
              <a:off x="3311832" y="4977206"/>
              <a:ext cx="0" cy="124216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>
              <a:off x="3131808" y="4977206"/>
              <a:ext cx="0" cy="124216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4211952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/>
            <p:nvPr/>
          </p:nvCxnSpPr>
          <p:spPr>
            <a:xfrm>
              <a:off x="4031928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>
              <a:off x="4932048" y="4977372"/>
              <a:ext cx="0" cy="124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>
              <a:off x="4752024" y="4977206"/>
              <a:ext cx="0" cy="124216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>
              <a:off x="5832168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>
              <a:off x="5652144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6732288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6552264" y="4149096"/>
              <a:ext cx="0" cy="20702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>
              <a:off x="7452384" y="4977372"/>
              <a:ext cx="0" cy="124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7272360" y="4977372"/>
              <a:ext cx="0" cy="124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>
              <a:off x="6012192" y="4977372"/>
              <a:ext cx="0" cy="124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Contribution 2: Writeback-Refresh Overlap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133850"/>
            <a:ext cx="8229600" cy="249508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Typically, modern controllers divide read phases and write phases to reduce bus turnaround penalties</a:t>
            </a:r>
            <a:endParaRPr kumimoji="1" lang="en-US" altLang="ja-JP" dirty="0" smtClean="0"/>
          </a:p>
          <a:p>
            <a:r>
              <a:rPr kumimoji="1" lang="en-US" altLang="ja-JP" dirty="0" smtClean="0"/>
              <a:t>Overlaps refresh command with the write phase</a:t>
            </a:r>
          </a:p>
          <a:p>
            <a:pPr lvl="1"/>
            <a:r>
              <a:rPr lang="en-US" altLang="ja-JP" dirty="0" smtClean="0"/>
              <a:t>Avoid to increasing the stall time of read requests</a:t>
            </a:r>
            <a:endParaRPr kumimoji="1" lang="ja-JP" altLang="en-US" dirty="0"/>
          </a:p>
        </p:txBody>
      </p:sp>
      <p:cxnSp>
        <p:nvCxnSpPr>
          <p:cNvPr id="32" name="直線矢印コネクタ 31"/>
          <p:cNvCxnSpPr/>
          <p:nvPr/>
        </p:nvCxnSpPr>
        <p:spPr>
          <a:xfrm>
            <a:off x="1871640" y="3239692"/>
            <a:ext cx="63008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>
            <a:off x="1871640" y="1979524"/>
            <a:ext cx="63008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>
            <a:off x="1871640" y="2699620"/>
            <a:ext cx="63008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0" name="グループ化 129"/>
          <p:cNvGrpSpPr/>
          <p:nvPr/>
        </p:nvGrpSpPr>
        <p:grpSpPr>
          <a:xfrm>
            <a:off x="2411712" y="1619476"/>
            <a:ext cx="5040672" cy="1080144"/>
            <a:chOff x="2411712" y="4149096"/>
            <a:chExt cx="5040672" cy="1080144"/>
          </a:xfrm>
        </p:grpSpPr>
        <p:sp>
          <p:nvSpPr>
            <p:cNvPr id="33" name="正方形/長方形 32"/>
            <p:cNvSpPr/>
            <p:nvPr/>
          </p:nvSpPr>
          <p:spPr>
            <a:xfrm>
              <a:off x="2411712" y="4149096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4031928" y="4149096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5652144" y="4149096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6552264" y="4149096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3131808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752024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5832168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7272360" y="4869192"/>
              <a:ext cx="180024" cy="3600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7" name="六角形 46"/>
          <p:cNvSpPr/>
          <p:nvPr/>
        </p:nvSpPr>
        <p:spPr>
          <a:xfrm>
            <a:off x="1871640" y="3059668"/>
            <a:ext cx="520632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11472" y="1529464"/>
            <a:ext cx="1350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Rank-0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11472" y="2339572"/>
            <a:ext cx="1350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Rank-1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11472" y="3059668"/>
            <a:ext cx="1350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err="1" smtClean="0"/>
              <a:t>Mem</a:t>
            </a:r>
            <a:r>
              <a:rPr lang="en-US" altLang="ja-JP" dirty="0" smtClean="0"/>
              <a:t>. Bus</a:t>
            </a:r>
            <a:endParaRPr kumimoji="1" lang="ja-JP" altLang="en-US" dirty="0"/>
          </a:p>
        </p:txBody>
      </p:sp>
      <p:sp>
        <p:nvSpPr>
          <p:cNvPr id="60" name="六角形 59"/>
          <p:cNvSpPr/>
          <p:nvPr/>
        </p:nvSpPr>
        <p:spPr>
          <a:xfrm>
            <a:off x="2411712" y="3059668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W</a:t>
            </a:r>
            <a:endParaRPr kumimoji="1" lang="ja-JP" altLang="en-US" dirty="0"/>
          </a:p>
        </p:txBody>
      </p:sp>
      <p:grpSp>
        <p:nvGrpSpPr>
          <p:cNvPr id="43" name="グループ化 42"/>
          <p:cNvGrpSpPr/>
          <p:nvPr/>
        </p:nvGrpSpPr>
        <p:grpSpPr>
          <a:xfrm>
            <a:off x="4301964" y="3419716"/>
            <a:ext cx="4842036" cy="369332"/>
            <a:chOff x="4301964" y="5949336"/>
            <a:chExt cx="4842036" cy="369332"/>
          </a:xfrm>
        </p:grpSpPr>
        <p:cxnSp>
          <p:nvCxnSpPr>
            <p:cNvPr id="67" name="直線コネクタ 66"/>
            <p:cNvCxnSpPr>
              <a:endCxn id="69" idx="1"/>
            </p:cNvCxnSpPr>
            <p:nvPr/>
          </p:nvCxnSpPr>
          <p:spPr>
            <a:xfrm>
              <a:off x="4301964" y="5949336"/>
              <a:ext cx="990132" cy="1846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>
              <a:endCxn id="69" idx="1"/>
            </p:cNvCxnSpPr>
            <p:nvPr/>
          </p:nvCxnSpPr>
          <p:spPr>
            <a:xfrm>
              <a:off x="4977054" y="5949336"/>
              <a:ext cx="315042" cy="1846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テキスト ボックス 68"/>
            <p:cNvSpPr txBox="1"/>
            <p:nvPr/>
          </p:nvSpPr>
          <p:spPr>
            <a:xfrm>
              <a:off x="5292096" y="5949336"/>
              <a:ext cx="38519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Read requests stall</a:t>
              </a:r>
              <a:endParaRPr kumimoji="1" lang="ja-JP" altLang="en-US" dirty="0"/>
            </a:p>
          </p:txBody>
        </p:sp>
      </p:grpSp>
      <p:sp>
        <p:nvSpPr>
          <p:cNvPr id="70" name="六角形 69"/>
          <p:cNvSpPr/>
          <p:nvPr/>
        </p:nvSpPr>
        <p:spPr>
          <a:xfrm>
            <a:off x="2771760" y="3059668"/>
            <a:ext cx="360048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71" name="六角形 70"/>
          <p:cNvSpPr/>
          <p:nvPr/>
        </p:nvSpPr>
        <p:spPr>
          <a:xfrm>
            <a:off x="3131808" y="3059668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W</a:t>
            </a:r>
            <a:endParaRPr kumimoji="1" lang="ja-JP" altLang="en-US" dirty="0"/>
          </a:p>
        </p:txBody>
      </p:sp>
      <p:sp>
        <p:nvSpPr>
          <p:cNvPr id="72" name="六角形 71"/>
          <p:cNvSpPr/>
          <p:nvPr/>
        </p:nvSpPr>
        <p:spPr>
          <a:xfrm>
            <a:off x="3491856" y="3059668"/>
            <a:ext cx="520632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73" name="六角形 72"/>
          <p:cNvSpPr/>
          <p:nvPr/>
        </p:nvSpPr>
        <p:spPr>
          <a:xfrm>
            <a:off x="4031928" y="3059668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W</a:t>
            </a:r>
            <a:endParaRPr kumimoji="1" lang="ja-JP" altLang="en-US" dirty="0"/>
          </a:p>
        </p:txBody>
      </p:sp>
      <p:sp>
        <p:nvSpPr>
          <p:cNvPr id="74" name="六角形 73"/>
          <p:cNvSpPr/>
          <p:nvPr/>
        </p:nvSpPr>
        <p:spPr>
          <a:xfrm>
            <a:off x="4391976" y="3059668"/>
            <a:ext cx="360048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75" name="六角形 74"/>
          <p:cNvSpPr/>
          <p:nvPr/>
        </p:nvSpPr>
        <p:spPr>
          <a:xfrm>
            <a:off x="4752024" y="3059668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</a:t>
            </a:r>
            <a:endParaRPr kumimoji="1" lang="ja-JP" altLang="en-US" dirty="0"/>
          </a:p>
        </p:txBody>
      </p:sp>
      <p:sp>
        <p:nvSpPr>
          <p:cNvPr id="76" name="六角形 75"/>
          <p:cNvSpPr/>
          <p:nvPr/>
        </p:nvSpPr>
        <p:spPr>
          <a:xfrm>
            <a:off x="5112072" y="3059668"/>
            <a:ext cx="520632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77" name="六角形 76"/>
          <p:cNvSpPr/>
          <p:nvPr/>
        </p:nvSpPr>
        <p:spPr>
          <a:xfrm>
            <a:off x="5652144" y="3059668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W</a:t>
            </a:r>
            <a:endParaRPr kumimoji="1" lang="ja-JP" altLang="en-US" dirty="0"/>
          </a:p>
        </p:txBody>
      </p:sp>
      <p:sp>
        <p:nvSpPr>
          <p:cNvPr id="78" name="六角形 77"/>
          <p:cNvSpPr/>
          <p:nvPr/>
        </p:nvSpPr>
        <p:spPr>
          <a:xfrm>
            <a:off x="6012192" y="3059668"/>
            <a:ext cx="540072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79" name="六角形 78"/>
          <p:cNvSpPr/>
          <p:nvPr/>
        </p:nvSpPr>
        <p:spPr>
          <a:xfrm>
            <a:off x="6552264" y="3059668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W</a:t>
            </a:r>
            <a:endParaRPr kumimoji="1" lang="ja-JP" altLang="en-US" dirty="0"/>
          </a:p>
        </p:txBody>
      </p:sp>
      <p:sp>
        <p:nvSpPr>
          <p:cNvPr id="80" name="六角形 79"/>
          <p:cNvSpPr/>
          <p:nvPr/>
        </p:nvSpPr>
        <p:spPr>
          <a:xfrm>
            <a:off x="6912312" y="3059668"/>
            <a:ext cx="340608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  <p:sp>
        <p:nvSpPr>
          <p:cNvPr id="81" name="六角形 80"/>
          <p:cNvSpPr/>
          <p:nvPr/>
        </p:nvSpPr>
        <p:spPr>
          <a:xfrm>
            <a:off x="7272360" y="3059668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W</a:t>
            </a:r>
            <a:endParaRPr kumimoji="1" lang="ja-JP" altLang="en-US" dirty="0"/>
          </a:p>
        </p:txBody>
      </p:sp>
      <p:sp>
        <p:nvSpPr>
          <p:cNvPr id="82" name="六角形 81"/>
          <p:cNvSpPr/>
          <p:nvPr/>
        </p:nvSpPr>
        <p:spPr>
          <a:xfrm>
            <a:off x="7632408" y="3059668"/>
            <a:ext cx="540072" cy="360048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Proposals</a:t>
            </a:r>
          </a:p>
          <a:p>
            <a:pPr lvl="1"/>
            <a:r>
              <a:rPr lang="en-US" altLang="ja-JP" dirty="0" smtClean="0"/>
              <a:t>Compute-Phase Prediction</a:t>
            </a:r>
          </a:p>
          <a:p>
            <a:pPr lvl="2"/>
            <a:r>
              <a:rPr lang="en-US" altLang="ja-JP" dirty="0" smtClean="0"/>
              <a:t>Thread-priority control technique for multi-core processor</a:t>
            </a:r>
          </a:p>
          <a:p>
            <a:pPr lvl="1"/>
            <a:r>
              <a:rPr lang="en-US" altLang="ja-JP" dirty="0" err="1" smtClean="0"/>
              <a:t>Writeback</a:t>
            </a:r>
            <a:r>
              <a:rPr lang="en-US" altLang="ja-JP" dirty="0" smtClean="0"/>
              <a:t>-Refresh Overlap</a:t>
            </a:r>
          </a:p>
          <a:p>
            <a:pPr lvl="2"/>
            <a:r>
              <a:rPr lang="en-US" altLang="ja-JP" dirty="0" smtClean="0"/>
              <a:t>Mitigates refresh penalty on multi-rank memory system</a:t>
            </a:r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Optimizations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MLP-aware priority control 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Memory bus reservation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Activate throttling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右矢印 38"/>
          <p:cNvSpPr/>
          <p:nvPr/>
        </p:nvSpPr>
        <p:spPr>
          <a:xfrm>
            <a:off x="2681748" y="1755234"/>
            <a:ext cx="2250300" cy="72009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右矢印 39"/>
          <p:cNvSpPr/>
          <p:nvPr/>
        </p:nvSpPr>
        <p:spPr>
          <a:xfrm>
            <a:off x="2681748" y="2655354"/>
            <a:ext cx="2250300" cy="72009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Optimization 1: MLP-Aware Priority Control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045272"/>
            <a:ext cx="8229600" cy="189025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Prioritizes</a:t>
            </a:r>
            <a:r>
              <a:rPr kumimoji="1" lang="en-US" altLang="ja-JP" dirty="0" smtClean="0"/>
              <a:t> Low-MLP requests to reduce the stall time.</a:t>
            </a:r>
          </a:p>
          <a:p>
            <a:pPr lvl="1"/>
            <a:r>
              <a:rPr lang="en-US" altLang="ja-JP" dirty="0" smtClean="0"/>
              <a:t>This priority is higher than the priority control of compute-phase predictions</a:t>
            </a:r>
          </a:p>
          <a:p>
            <a:pPr lvl="1"/>
            <a:r>
              <a:rPr lang="en-US" altLang="ja-JP" dirty="0" smtClean="0"/>
              <a:t>Minimalist [</a:t>
            </a:r>
            <a:r>
              <a:rPr lang="en-US" altLang="ja-JP" dirty="0" err="1" smtClean="0"/>
              <a:t>Kaseridis</a:t>
            </a:r>
            <a:r>
              <a:rPr lang="en-US" altLang="ja-JP" dirty="0" smtClean="0"/>
              <a:t>+ 2011] also uses MLP-aware scheduling</a:t>
            </a:r>
          </a:p>
        </p:txBody>
      </p:sp>
      <p:sp>
        <p:nvSpPr>
          <p:cNvPr id="5" name="正方形/長方形 29"/>
          <p:cNvSpPr/>
          <p:nvPr/>
        </p:nvSpPr>
        <p:spPr>
          <a:xfrm>
            <a:off x="5472120" y="1845246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load(1)</a:t>
            </a:r>
            <a:endParaRPr kumimoji="1" lang="ja-JP" altLang="en-US" sz="1200" dirty="0"/>
          </a:p>
        </p:txBody>
      </p:sp>
      <p:sp>
        <p:nvSpPr>
          <p:cNvPr id="14" name="正方形/長方形 29"/>
          <p:cNvSpPr/>
          <p:nvPr/>
        </p:nvSpPr>
        <p:spPr>
          <a:xfrm>
            <a:off x="5472120" y="2025270"/>
            <a:ext cx="720096" cy="180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load(0)</a:t>
            </a:r>
            <a:endParaRPr kumimoji="1" lang="ja-JP" altLang="en-US" sz="1200" dirty="0"/>
          </a:p>
        </p:txBody>
      </p:sp>
      <p:sp>
        <p:nvSpPr>
          <p:cNvPr id="16" name="正方形/長方形 15"/>
          <p:cNvSpPr/>
          <p:nvPr/>
        </p:nvSpPr>
        <p:spPr>
          <a:xfrm>
            <a:off x="971520" y="1755234"/>
            <a:ext cx="1440192" cy="720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Core 0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6732288" y="1845246"/>
            <a:ext cx="1440192" cy="1440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Memory</a:t>
            </a:r>
          </a:p>
          <a:p>
            <a:pPr algn="ctr"/>
            <a:r>
              <a:rPr lang="en-US" altLang="ja-JP" dirty="0" smtClean="0"/>
              <a:t>(DDR3)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971520" y="2655354"/>
            <a:ext cx="1440192" cy="720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Core 1</a:t>
            </a:r>
            <a:endParaRPr kumimoji="1" lang="ja-JP" altLang="en-US" dirty="0"/>
          </a:p>
        </p:txBody>
      </p:sp>
      <p:sp>
        <p:nvSpPr>
          <p:cNvPr id="27" name="正方形/長方形 29"/>
          <p:cNvSpPr/>
          <p:nvPr/>
        </p:nvSpPr>
        <p:spPr>
          <a:xfrm>
            <a:off x="5472120" y="2205294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load(1)</a:t>
            </a:r>
            <a:endParaRPr kumimoji="1" lang="ja-JP" altLang="en-US" sz="12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022060" y="1395186"/>
            <a:ext cx="1620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Request Queue</a:t>
            </a:r>
            <a:endParaRPr kumimoji="1" lang="ja-JP" altLang="en-US" dirty="0"/>
          </a:p>
        </p:txBody>
      </p:sp>
      <p:sp>
        <p:nvSpPr>
          <p:cNvPr id="30" name="四角形吹き出し 29"/>
          <p:cNvSpPr/>
          <p:nvPr/>
        </p:nvSpPr>
        <p:spPr>
          <a:xfrm>
            <a:off x="2336800" y="3555474"/>
            <a:ext cx="2145188" cy="318026"/>
          </a:xfrm>
          <a:prstGeom prst="wedgeRectCallout">
            <a:avLst>
              <a:gd name="adj1" fmla="val 95461"/>
              <a:gd name="adj2" fmla="val -31321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gives</a:t>
            </a:r>
            <a:r>
              <a:rPr kumimoji="1" lang="en-US" altLang="ja-JP" dirty="0" smtClean="0"/>
              <a:t> extra priority</a:t>
            </a:r>
            <a:endParaRPr kumimoji="1" lang="ja-JP" altLang="en-US" dirty="0"/>
          </a:p>
        </p:txBody>
      </p:sp>
      <p:sp>
        <p:nvSpPr>
          <p:cNvPr id="25" name="雲形吹き出し 24"/>
          <p:cNvSpPr/>
          <p:nvPr/>
        </p:nvSpPr>
        <p:spPr>
          <a:xfrm>
            <a:off x="2861772" y="1575210"/>
            <a:ext cx="1080144" cy="540000"/>
          </a:xfrm>
          <a:prstGeom prst="cloudCallout">
            <a:avLst>
              <a:gd name="adj1" fmla="val -83170"/>
              <a:gd name="adj2" fmla="val 6046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Stall</a:t>
            </a:r>
            <a:endParaRPr kumimoji="1" lang="ja-JP" altLang="en-US" dirty="0"/>
          </a:p>
        </p:txBody>
      </p:sp>
      <p:sp>
        <p:nvSpPr>
          <p:cNvPr id="26" name="雲形吹き出し 25"/>
          <p:cNvSpPr/>
          <p:nvPr/>
        </p:nvSpPr>
        <p:spPr>
          <a:xfrm>
            <a:off x="2861772" y="2385318"/>
            <a:ext cx="1080000" cy="540000"/>
          </a:xfrm>
          <a:prstGeom prst="cloudCallout">
            <a:avLst>
              <a:gd name="adj1" fmla="val -83170"/>
              <a:gd name="adj2" fmla="val 6046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Stall</a:t>
            </a:r>
            <a:endParaRPr kumimoji="1" lang="ja-JP" altLang="en-US" dirty="0"/>
          </a:p>
        </p:txBody>
      </p:sp>
      <p:sp>
        <p:nvSpPr>
          <p:cNvPr id="19" name="正方形/長方形 29"/>
          <p:cNvSpPr/>
          <p:nvPr/>
        </p:nvSpPr>
        <p:spPr>
          <a:xfrm>
            <a:off x="5472120" y="2385318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load(1)</a:t>
            </a:r>
            <a:endParaRPr kumimoji="1" lang="ja-JP" altLang="en-US" sz="1200" dirty="0"/>
          </a:p>
        </p:txBody>
      </p:sp>
      <p:sp>
        <p:nvSpPr>
          <p:cNvPr id="20" name="正方形/長方形 29"/>
          <p:cNvSpPr/>
          <p:nvPr/>
        </p:nvSpPr>
        <p:spPr>
          <a:xfrm>
            <a:off x="5472120" y="2565342"/>
            <a:ext cx="720096" cy="180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 (0)</a:t>
            </a:r>
            <a:endParaRPr kumimoji="1" lang="ja-JP" altLang="en-US" sz="1200" dirty="0"/>
          </a:p>
        </p:txBody>
      </p:sp>
      <p:sp>
        <p:nvSpPr>
          <p:cNvPr id="21" name="正方形/長方形 29"/>
          <p:cNvSpPr/>
          <p:nvPr/>
        </p:nvSpPr>
        <p:spPr>
          <a:xfrm>
            <a:off x="5472120" y="2745366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load(1)</a:t>
            </a:r>
            <a:endParaRPr kumimoji="1" lang="ja-JP" altLang="en-US" sz="1200" dirty="0"/>
          </a:p>
        </p:txBody>
      </p:sp>
      <p:sp>
        <p:nvSpPr>
          <p:cNvPr id="28" name="正方形/長方形 29"/>
          <p:cNvSpPr/>
          <p:nvPr/>
        </p:nvSpPr>
        <p:spPr>
          <a:xfrm>
            <a:off x="5472120" y="2925390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load(1)</a:t>
            </a:r>
            <a:endParaRPr kumimoji="1" lang="ja-JP" altLang="en-US" sz="1200" dirty="0"/>
          </a:p>
        </p:txBody>
      </p:sp>
      <p:sp>
        <p:nvSpPr>
          <p:cNvPr id="23" name="正方形/長方形 29"/>
          <p:cNvSpPr/>
          <p:nvPr/>
        </p:nvSpPr>
        <p:spPr>
          <a:xfrm>
            <a:off x="5472120" y="3105414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load(1)</a:t>
            </a:r>
            <a:endParaRPr kumimoji="1" lang="ja-JP" altLang="en-US" sz="1200" dirty="0"/>
          </a:p>
        </p:txBody>
      </p:sp>
      <p:cxnSp>
        <p:nvCxnSpPr>
          <p:cNvPr id="32" name="直線コネクタ 31"/>
          <p:cNvCxnSpPr/>
          <p:nvPr/>
        </p:nvCxnSpPr>
        <p:spPr>
          <a:xfrm>
            <a:off x="5472120" y="1845246"/>
            <a:ext cx="0" cy="1440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H="1">
            <a:off x="5472120" y="1845246"/>
            <a:ext cx="720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6192216" y="1845246"/>
            <a:ext cx="0" cy="1440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flipH="1">
            <a:off x="5472120" y="3285438"/>
            <a:ext cx="720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4" grpId="0" animBg="1"/>
      <p:bldP spid="14" grpId="1" animBg="1"/>
      <p:bldP spid="27" grpId="0" animBg="1"/>
      <p:bldP spid="30" grpId="0" animBg="1"/>
      <p:bldP spid="25" grpId="0" animBg="1"/>
      <p:bldP spid="25" grpId="1" animBg="1"/>
      <p:bldP spid="26" grpId="0" animBg="1"/>
      <p:bldP spid="19" grpId="0" animBg="1"/>
      <p:bldP spid="20" grpId="0" animBg="1"/>
      <p:bldP spid="20" grpId="1" animBg="1"/>
      <p:bldP spid="21" grpId="0" animBg="1"/>
      <p:bldP spid="28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Optimization 2: Memory </a:t>
            </a:r>
            <a:r>
              <a:rPr lang="en-US" altLang="ja-JP" dirty="0" smtClean="0"/>
              <a:t>B</a:t>
            </a:r>
            <a:r>
              <a:rPr kumimoji="1" lang="en-US" altLang="ja-JP" dirty="0" smtClean="0"/>
              <a:t>u</a:t>
            </a:r>
            <a:r>
              <a:rPr lang="en-US" altLang="ja-JP" dirty="0" smtClean="0"/>
              <a:t>s Reservation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9685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Reserves HW resources to reduce the latency of critical read requests</a:t>
            </a:r>
          </a:p>
          <a:p>
            <a:pPr lvl="1"/>
            <a:r>
              <a:rPr kumimoji="1" lang="en-US" altLang="ja-JP" dirty="0" smtClean="0"/>
              <a:t>Data bus for read and write (considering </a:t>
            </a:r>
            <a:r>
              <a:rPr kumimoji="1" lang="en-US" altLang="ja-JP" dirty="0" err="1" smtClean="0"/>
              <a:t>tRTR</a:t>
            </a:r>
            <a:r>
              <a:rPr kumimoji="1" lang="en-US" altLang="ja-JP" dirty="0" smtClean="0"/>
              <a:t>/</a:t>
            </a:r>
            <a:r>
              <a:rPr kumimoji="1" lang="en-US" altLang="ja-JP" dirty="0" err="1" smtClean="0"/>
              <a:t>tWTR</a:t>
            </a:r>
            <a:r>
              <a:rPr kumimoji="1" lang="en-US" altLang="ja-JP" dirty="0" smtClean="0"/>
              <a:t> penalty)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5391150"/>
            <a:ext cx="8686800" cy="9715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en-US" altLang="ja-JP" sz="2600" dirty="0" smtClean="0"/>
              <a:t>This </a:t>
            </a:r>
            <a:r>
              <a:rPr lang="en-US" altLang="ja-JP" sz="2600" dirty="0" smtClean="0"/>
              <a:t>method improves the system throughput and </a:t>
            </a:r>
            <a:r>
              <a:rPr lang="en-US" altLang="ja-JP" sz="2600" dirty="0" smtClean="0"/>
              <a:t>fairness</a:t>
            </a:r>
            <a:endParaRPr lang="en-US" altLang="ja-JP" sz="2600" dirty="0" smtClean="0"/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2051664" y="3568700"/>
            <a:ext cx="61208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>
            <a:off x="2051664" y="4288796"/>
            <a:ext cx="61208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90012" y="3379392"/>
            <a:ext cx="196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Command-Rank-0</a:t>
            </a:r>
            <a:endParaRPr kumimoji="1" lang="ja-JP" altLang="en-US" dirty="0"/>
          </a:p>
        </p:txBody>
      </p:sp>
      <p:sp>
        <p:nvSpPr>
          <p:cNvPr id="9" name="六角形 8"/>
          <p:cNvSpPr/>
          <p:nvPr/>
        </p:nvSpPr>
        <p:spPr>
          <a:xfrm>
            <a:off x="2771760" y="3388676"/>
            <a:ext cx="360048" cy="36004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dirty="0" smtClean="0"/>
              <a:t>ACT</a:t>
            </a:r>
            <a:endParaRPr kumimoji="1" lang="ja-JP" altLang="en-US" dirty="0"/>
          </a:p>
        </p:txBody>
      </p:sp>
      <p:sp>
        <p:nvSpPr>
          <p:cNvPr id="10" name="六角形 9"/>
          <p:cNvSpPr/>
          <p:nvPr/>
        </p:nvSpPr>
        <p:spPr>
          <a:xfrm>
            <a:off x="6372240" y="3388676"/>
            <a:ext cx="360048" cy="360048"/>
          </a:xfrm>
          <a:prstGeom prst="hexagon">
            <a:avLst/>
          </a:prstGeom>
          <a:ln w="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dirty="0" smtClean="0"/>
              <a:t>RD</a:t>
            </a:r>
            <a:endParaRPr kumimoji="1" lang="ja-JP" altLang="en-US" dirty="0"/>
          </a:p>
        </p:txBody>
      </p:sp>
      <p:grpSp>
        <p:nvGrpSpPr>
          <p:cNvPr id="118" name="グループ化 117"/>
          <p:cNvGrpSpPr/>
          <p:nvPr/>
        </p:nvGrpSpPr>
        <p:grpSpPr>
          <a:xfrm>
            <a:off x="2771760" y="3028628"/>
            <a:ext cx="3600480" cy="1440192"/>
            <a:chOff x="2771760" y="3158964"/>
            <a:chExt cx="3600480" cy="1440192"/>
          </a:xfrm>
        </p:grpSpPr>
        <p:cxnSp>
          <p:nvCxnSpPr>
            <p:cNvPr id="12" name="直線コネクタ 11"/>
            <p:cNvCxnSpPr/>
            <p:nvPr/>
          </p:nvCxnSpPr>
          <p:spPr>
            <a:xfrm>
              <a:off x="2771760" y="3248976"/>
              <a:ext cx="0" cy="13501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6372240" y="3248976"/>
              <a:ext cx="0" cy="13501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矢印コネクタ 15"/>
            <p:cNvCxnSpPr/>
            <p:nvPr/>
          </p:nvCxnSpPr>
          <p:spPr>
            <a:xfrm>
              <a:off x="2771760" y="3429000"/>
              <a:ext cx="3600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テキスト ボックス 16"/>
            <p:cNvSpPr txBox="1"/>
            <p:nvPr/>
          </p:nvSpPr>
          <p:spPr>
            <a:xfrm>
              <a:off x="3896910" y="3158964"/>
              <a:ext cx="135018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err="1" smtClean="0"/>
                <a:t>tRAS</a:t>
              </a:r>
              <a:endParaRPr kumimoji="1" lang="ja-JP" altLang="en-US" dirty="0"/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90012" y="4108772"/>
            <a:ext cx="196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Command-Rank-1</a:t>
            </a:r>
            <a:endParaRPr kumimoji="1" lang="ja-JP" altLang="en-US" dirty="0"/>
          </a:p>
        </p:txBody>
      </p:sp>
      <p:grpSp>
        <p:nvGrpSpPr>
          <p:cNvPr id="121" name="グループ化 120"/>
          <p:cNvGrpSpPr/>
          <p:nvPr/>
        </p:nvGrpSpPr>
        <p:grpSpPr>
          <a:xfrm>
            <a:off x="5292096" y="3118640"/>
            <a:ext cx="1080144" cy="1350180"/>
            <a:chOff x="5292096" y="2708904"/>
            <a:chExt cx="1080144" cy="135018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5292096" y="2708904"/>
              <a:ext cx="0" cy="13501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テキスト ボックス 32"/>
            <p:cNvSpPr txBox="1"/>
            <p:nvPr/>
          </p:nvSpPr>
          <p:spPr>
            <a:xfrm>
              <a:off x="5292096" y="3338988"/>
              <a:ext cx="1080144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smtClean="0"/>
                <a:t>BL</a:t>
              </a:r>
              <a:endParaRPr kumimoji="1" lang="ja-JP" altLang="en-US" dirty="0"/>
            </a:p>
          </p:txBody>
        </p:sp>
        <p:cxnSp>
          <p:nvCxnSpPr>
            <p:cNvPr id="35" name="直線矢印コネクタ 34"/>
            <p:cNvCxnSpPr/>
            <p:nvPr/>
          </p:nvCxnSpPr>
          <p:spPr>
            <a:xfrm>
              <a:off x="5292096" y="3609024"/>
              <a:ext cx="10801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8" name="六角形 127"/>
          <p:cNvSpPr/>
          <p:nvPr/>
        </p:nvSpPr>
        <p:spPr>
          <a:xfrm>
            <a:off x="7092336" y="3388676"/>
            <a:ext cx="360048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dirty="0" smtClean="0"/>
              <a:t>RD</a:t>
            </a:r>
            <a:endParaRPr kumimoji="1" lang="ja-JP" altLang="en-US" dirty="0"/>
          </a:p>
        </p:txBody>
      </p:sp>
      <p:cxnSp>
        <p:nvCxnSpPr>
          <p:cNvPr id="131" name="直線矢印コネクタ 130"/>
          <p:cNvCxnSpPr/>
          <p:nvPr/>
        </p:nvCxnSpPr>
        <p:spPr>
          <a:xfrm>
            <a:off x="2051664" y="5008892"/>
            <a:ext cx="61208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8" name="グループ化 137"/>
          <p:cNvGrpSpPr/>
          <p:nvPr/>
        </p:nvGrpSpPr>
        <p:grpSpPr>
          <a:xfrm>
            <a:off x="5652144" y="4108772"/>
            <a:ext cx="2011692" cy="1080144"/>
            <a:chOff x="5652144" y="3699036"/>
            <a:chExt cx="2011692" cy="1080144"/>
          </a:xfrm>
        </p:grpSpPr>
        <p:sp>
          <p:nvSpPr>
            <p:cNvPr id="14" name="六角形 13"/>
            <p:cNvSpPr/>
            <p:nvPr/>
          </p:nvSpPr>
          <p:spPr>
            <a:xfrm>
              <a:off x="5652144" y="3699036"/>
              <a:ext cx="360048" cy="360048"/>
            </a:xfrm>
            <a:prstGeom prst="hexagon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RD</a:t>
              </a:r>
              <a:endParaRPr kumimoji="1" lang="ja-JP" altLang="en-US" dirty="0"/>
            </a:p>
          </p:txBody>
        </p:sp>
        <p:sp>
          <p:nvSpPr>
            <p:cNvPr id="132" name="六角形 131"/>
            <p:cNvSpPr/>
            <p:nvPr/>
          </p:nvSpPr>
          <p:spPr>
            <a:xfrm>
              <a:off x="6223644" y="4419132"/>
              <a:ext cx="1440192" cy="360048"/>
            </a:xfrm>
            <a:prstGeom prst="hexagon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RD</a:t>
              </a:r>
              <a:endParaRPr kumimoji="1" lang="ja-JP" altLang="en-US" dirty="0"/>
            </a:p>
          </p:txBody>
        </p:sp>
      </p:grpSp>
      <p:sp>
        <p:nvSpPr>
          <p:cNvPr id="133" name="六角形 132"/>
          <p:cNvSpPr/>
          <p:nvPr/>
        </p:nvSpPr>
        <p:spPr>
          <a:xfrm>
            <a:off x="6943740" y="4828868"/>
            <a:ext cx="1440192" cy="36004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dirty="0" smtClean="0"/>
              <a:t>RD</a:t>
            </a:r>
            <a:endParaRPr kumimoji="1" lang="ja-JP" altLang="en-US" dirty="0"/>
          </a:p>
        </p:txBody>
      </p:sp>
      <p:grpSp>
        <p:nvGrpSpPr>
          <p:cNvPr id="139" name="グループ化 138"/>
          <p:cNvGrpSpPr/>
          <p:nvPr/>
        </p:nvGrpSpPr>
        <p:grpSpPr>
          <a:xfrm>
            <a:off x="5112072" y="4198784"/>
            <a:ext cx="1530204" cy="180024"/>
            <a:chOff x="5112072" y="3789048"/>
            <a:chExt cx="1530204" cy="180024"/>
          </a:xfrm>
        </p:grpSpPr>
        <p:cxnSp>
          <p:nvCxnSpPr>
            <p:cNvPr id="40" name="直線コネクタ 39"/>
            <p:cNvCxnSpPr/>
            <p:nvPr/>
          </p:nvCxnSpPr>
          <p:spPr>
            <a:xfrm>
              <a:off x="5112072" y="3789048"/>
              <a:ext cx="1530204" cy="18002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 flipV="1">
              <a:off x="5112072" y="3789048"/>
              <a:ext cx="1530204" cy="18002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4" name="グループ化 153"/>
          <p:cNvGrpSpPr/>
          <p:nvPr/>
        </p:nvGrpSpPr>
        <p:grpSpPr>
          <a:xfrm>
            <a:off x="6372240" y="2758592"/>
            <a:ext cx="2520336" cy="1710228"/>
            <a:chOff x="6372240" y="2348856"/>
            <a:chExt cx="2520336" cy="1710228"/>
          </a:xfrm>
        </p:grpSpPr>
        <p:grpSp>
          <p:nvGrpSpPr>
            <p:cNvPr id="148" name="グループ化 147"/>
            <p:cNvGrpSpPr/>
            <p:nvPr/>
          </p:nvGrpSpPr>
          <p:grpSpPr>
            <a:xfrm>
              <a:off x="6372240" y="2708904"/>
              <a:ext cx="720096" cy="1350180"/>
              <a:chOff x="6372240" y="2708904"/>
              <a:chExt cx="720096" cy="1350180"/>
            </a:xfrm>
          </p:grpSpPr>
          <p:cxnSp>
            <p:nvCxnSpPr>
              <p:cNvPr id="141" name="直線矢印コネクタ 140"/>
              <p:cNvCxnSpPr/>
              <p:nvPr/>
            </p:nvCxnSpPr>
            <p:spPr>
              <a:xfrm>
                <a:off x="6372240" y="2888928"/>
                <a:ext cx="720096" cy="0"/>
              </a:xfrm>
              <a:prstGeom prst="straightConnector1">
                <a:avLst/>
              </a:prstGeom>
              <a:ln>
                <a:headEnd type="none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7" name="直線コネクタ 146"/>
              <p:cNvCxnSpPr/>
              <p:nvPr/>
            </p:nvCxnSpPr>
            <p:spPr>
              <a:xfrm>
                <a:off x="7092336" y="2708904"/>
                <a:ext cx="0" cy="135018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50" name="テキスト ボックス 149"/>
            <p:cNvSpPr txBox="1"/>
            <p:nvPr/>
          </p:nvSpPr>
          <p:spPr>
            <a:xfrm>
              <a:off x="6912312" y="2348856"/>
              <a:ext cx="19802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Additional penalty</a:t>
              </a:r>
              <a:endParaRPr kumimoji="1" lang="ja-JP" altLang="en-US" dirty="0"/>
            </a:p>
          </p:txBody>
        </p:sp>
        <p:cxnSp>
          <p:nvCxnSpPr>
            <p:cNvPr id="152" name="直線コネクタ 151"/>
            <p:cNvCxnSpPr>
              <a:endCxn id="150" idx="1"/>
            </p:cNvCxnSpPr>
            <p:nvPr/>
          </p:nvCxnSpPr>
          <p:spPr>
            <a:xfrm flipV="1">
              <a:off x="6732288" y="2533522"/>
              <a:ext cx="180024" cy="35540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3"/>
          <p:cNvSpPr txBox="1"/>
          <p:nvPr/>
        </p:nvSpPr>
        <p:spPr>
          <a:xfrm>
            <a:off x="90012" y="4828868"/>
            <a:ext cx="196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Memory bus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7882 0.0002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25591 4.44444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8" grpId="1" animBg="1"/>
      <p:bldP spid="128" grpId="2" animBg="1"/>
      <p:bldP spid="1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Optimization 3: Activate Throttling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376" cy="188595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Controls </a:t>
            </a:r>
            <a:r>
              <a:rPr kumimoji="1" lang="en-US" altLang="ja-JP" dirty="0" err="1" smtClean="0"/>
              <a:t>precharge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/ </a:t>
            </a:r>
            <a:r>
              <a:rPr kumimoji="1" lang="en-US" altLang="ja-JP" dirty="0" smtClean="0"/>
              <a:t>activation based on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tFAW</a:t>
            </a:r>
            <a:r>
              <a:rPr lang="en-US" altLang="ja-JP" dirty="0" smtClean="0"/>
              <a:t> </a:t>
            </a:r>
            <a:r>
              <a:rPr lang="en-US" altLang="ja-JP" dirty="0" smtClean="0"/>
              <a:t>tracking</a:t>
            </a:r>
          </a:p>
          <a:p>
            <a:pPr marL="548640" lvl="2">
              <a:spcBef>
                <a:spcPts val="600"/>
              </a:spcBef>
            </a:pPr>
            <a:r>
              <a:rPr lang="en-US" altLang="ja-JP" dirty="0" smtClean="0"/>
              <a:t>Too early </a:t>
            </a:r>
            <a:r>
              <a:rPr lang="en-US" altLang="ja-JP" dirty="0" err="1" smtClean="0"/>
              <a:t>precharge</a:t>
            </a:r>
            <a:r>
              <a:rPr lang="en-US" altLang="ja-JP" dirty="0" smtClean="0"/>
              <a:t> command does not contribute to the latency </a:t>
            </a:r>
            <a:r>
              <a:rPr lang="en-US" altLang="ja-JP" dirty="0" smtClean="0"/>
              <a:t>reduction of following activate command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2051664" y="4146872"/>
            <a:ext cx="61208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90012" y="3957564"/>
            <a:ext cx="196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Command-Rank-0</a:t>
            </a:r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 flipV="1">
            <a:off x="2051664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V="1">
            <a:off x="2231688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>
            <a:off x="2051664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2231688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flipV="1">
            <a:off x="2411712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2591736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>
            <a:off x="2411712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flipH="1">
            <a:off x="2591736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2771760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2951784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H="1">
            <a:off x="2771760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H="1">
            <a:off x="2951784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3131808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V="1">
            <a:off x="3311832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>
            <a:off x="3131808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311832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flipV="1">
            <a:off x="3491856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V="1">
            <a:off x="3671880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flipH="1">
            <a:off x="3491856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H="1">
            <a:off x="3671880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V="1">
            <a:off x="3851904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 flipV="1">
            <a:off x="4031928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flipH="1">
            <a:off x="3851904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4031928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4211952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flipV="1">
            <a:off x="4391976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flipH="1">
            <a:off x="4211952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flipH="1">
            <a:off x="4391976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V="1">
            <a:off x="4572000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V="1">
            <a:off x="4752024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H="1">
            <a:off x="4572000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flipH="1">
            <a:off x="4752024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 flipV="1">
            <a:off x="4932048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 flipV="1">
            <a:off x="5112072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H="1">
            <a:off x="4932048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flipH="1">
            <a:off x="5112072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 flipV="1">
            <a:off x="5292096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V="1">
            <a:off x="5472120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 flipH="1">
            <a:off x="5292096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flipH="1">
            <a:off x="5472120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flipV="1">
            <a:off x="5652144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flipV="1">
            <a:off x="5832168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flipH="1">
            <a:off x="5652144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5832168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 flipV="1">
            <a:off x="6012192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 flipV="1">
            <a:off x="6192216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 flipH="1">
            <a:off x="6012192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H="1">
            <a:off x="6192216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V="1">
            <a:off x="6372240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 flipV="1">
            <a:off x="6552264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 flipH="1">
            <a:off x="6372240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 flipH="1">
            <a:off x="6552264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V="1">
            <a:off x="6732288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flipV="1">
            <a:off x="6912312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flipH="1">
            <a:off x="6732288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 flipH="1">
            <a:off x="6912312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 flipV="1">
            <a:off x="7092336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 flipV="1">
            <a:off x="7272360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 flipH="1">
            <a:off x="7092336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 flipH="1">
            <a:off x="7272360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 flipV="1">
            <a:off x="7452384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 flipV="1">
            <a:off x="7632408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 flipH="1">
            <a:off x="7452384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 flipH="1">
            <a:off x="7632408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flipV="1">
            <a:off x="7812432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コネクタ 84"/>
          <p:cNvCxnSpPr/>
          <p:nvPr/>
        </p:nvCxnSpPr>
        <p:spPr>
          <a:xfrm flipV="1">
            <a:off x="7992456" y="3156740"/>
            <a:ext cx="0" cy="360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線コネクタ 85"/>
          <p:cNvCxnSpPr/>
          <p:nvPr/>
        </p:nvCxnSpPr>
        <p:spPr>
          <a:xfrm flipH="1">
            <a:off x="7812432" y="3156740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 flipH="1">
            <a:off x="7992456" y="3516788"/>
            <a:ext cx="180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テキスト ボックス 87"/>
          <p:cNvSpPr txBox="1"/>
          <p:nvPr/>
        </p:nvSpPr>
        <p:spPr>
          <a:xfrm>
            <a:off x="90012" y="3156740"/>
            <a:ext cx="196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Memory clock</a:t>
            </a:r>
            <a:endParaRPr kumimoji="1" lang="ja-JP" altLang="en-US" dirty="0"/>
          </a:p>
        </p:txBody>
      </p:sp>
      <p:grpSp>
        <p:nvGrpSpPr>
          <p:cNvPr id="116" name="グループ化 115"/>
          <p:cNvGrpSpPr/>
          <p:nvPr/>
        </p:nvGrpSpPr>
        <p:grpSpPr>
          <a:xfrm>
            <a:off x="2411712" y="3606800"/>
            <a:ext cx="5058936" cy="992412"/>
            <a:chOff x="2411712" y="3429000"/>
            <a:chExt cx="5058936" cy="992412"/>
          </a:xfrm>
        </p:grpSpPr>
        <p:cxnSp>
          <p:nvCxnSpPr>
            <p:cNvPr id="9" name="直線コネクタ 8"/>
            <p:cNvCxnSpPr/>
            <p:nvPr/>
          </p:nvCxnSpPr>
          <p:spPr>
            <a:xfrm>
              <a:off x="2411712" y="3519012"/>
              <a:ext cx="0" cy="9001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直線矢印コネクタ 11"/>
            <p:cNvCxnSpPr/>
            <p:nvPr/>
          </p:nvCxnSpPr>
          <p:spPr>
            <a:xfrm>
              <a:off x="2411712" y="3699036"/>
              <a:ext cx="50406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テキスト ボックス 12"/>
            <p:cNvSpPr txBox="1"/>
            <p:nvPr/>
          </p:nvSpPr>
          <p:spPr>
            <a:xfrm>
              <a:off x="3896910" y="3429000"/>
              <a:ext cx="135018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err="1" smtClean="0"/>
                <a:t>tFAW</a:t>
              </a:r>
              <a:endParaRPr kumimoji="1" lang="ja-JP" altLang="en-US" dirty="0"/>
            </a:p>
          </p:txBody>
        </p:sp>
        <p:cxnSp>
          <p:nvCxnSpPr>
            <p:cNvPr id="92" name="直線コネクタ 91"/>
            <p:cNvCxnSpPr/>
            <p:nvPr/>
          </p:nvCxnSpPr>
          <p:spPr>
            <a:xfrm>
              <a:off x="7452384" y="3519012"/>
              <a:ext cx="18264" cy="9024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9" name="グループ化 118"/>
          <p:cNvGrpSpPr/>
          <p:nvPr/>
        </p:nvGrpSpPr>
        <p:grpSpPr>
          <a:xfrm>
            <a:off x="6012192" y="3516788"/>
            <a:ext cx="1440192" cy="1080144"/>
            <a:chOff x="6012192" y="3338988"/>
            <a:chExt cx="1440192" cy="1080144"/>
          </a:xfrm>
        </p:grpSpPr>
        <p:cxnSp>
          <p:nvCxnSpPr>
            <p:cNvPr id="96" name="直線矢印コネクタ 95"/>
            <p:cNvCxnSpPr/>
            <p:nvPr/>
          </p:nvCxnSpPr>
          <p:spPr>
            <a:xfrm flipH="1">
              <a:off x="6012192" y="3609024"/>
              <a:ext cx="144019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テキスト ボックス 97"/>
            <p:cNvSpPr txBox="1"/>
            <p:nvPr/>
          </p:nvSpPr>
          <p:spPr>
            <a:xfrm>
              <a:off x="6282228" y="3338988"/>
              <a:ext cx="99013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err="1" smtClean="0"/>
                <a:t>tRP</a:t>
              </a:r>
              <a:endParaRPr kumimoji="1" lang="ja-JP" altLang="en-US" dirty="0"/>
            </a:p>
          </p:txBody>
        </p:sp>
        <p:cxnSp>
          <p:nvCxnSpPr>
            <p:cNvPr id="99" name="直線コネクタ 98"/>
            <p:cNvCxnSpPr/>
            <p:nvPr/>
          </p:nvCxnSpPr>
          <p:spPr>
            <a:xfrm>
              <a:off x="6012192" y="3519012"/>
              <a:ext cx="0" cy="9001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0" name="六角形 99"/>
          <p:cNvSpPr/>
          <p:nvPr/>
        </p:nvSpPr>
        <p:spPr>
          <a:xfrm>
            <a:off x="4932048" y="3966848"/>
            <a:ext cx="360048" cy="36004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dirty="0" smtClean="0"/>
              <a:t>PRE</a:t>
            </a:r>
            <a:endParaRPr kumimoji="1" lang="ja-JP" altLang="en-US" dirty="0"/>
          </a:p>
        </p:txBody>
      </p:sp>
      <p:grpSp>
        <p:nvGrpSpPr>
          <p:cNvPr id="103" name="グループ化 102"/>
          <p:cNvGrpSpPr/>
          <p:nvPr/>
        </p:nvGrpSpPr>
        <p:grpSpPr>
          <a:xfrm>
            <a:off x="4481988" y="4056860"/>
            <a:ext cx="1530204" cy="180024"/>
            <a:chOff x="4481988" y="3789048"/>
            <a:chExt cx="1530204" cy="180024"/>
          </a:xfrm>
        </p:grpSpPr>
        <p:cxnSp>
          <p:nvCxnSpPr>
            <p:cNvPr id="101" name="直線コネクタ 100"/>
            <p:cNvCxnSpPr/>
            <p:nvPr/>
          </p:nvCxnSpPr>
          <p:spPr>
            <a:xfrm>
              <a:off x="4481988" y="3789048"/>
              <a:ext cx="1530204" cy="18002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 flipV="1">
              <a:off x="4481988" y="3789048"/>
              <a:ext cx="1530204" cy="18002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4" name="グループ化 103"/>
          <p:cNvGrpSpPr/>
          <p:nvPr/>
        </p:nvGrpSpPr>
        <p:grpSpPr>
          <a:xfrm>
            <a:off x="2411712" y="3966848"/>
            <a:ext cx="450060" cy="727059"/>
            <a:chOff x="2411712" y="3789048"/>
            <a:chExt cx="450060" cy="727059"/>
          </a:xfrm>
        </p:grpSpPr>
        <p:sp>
          <p:nvSpPr>
            <p:cNvPr id="89" name="六角形 88"/>
            <p:cNvSpPr/>
            <p:nvPr/>
          </p:nvSpPr>
          <p:spPr>
            <a:xfrm>
              <a:off x="2411712" y="3789048"/>
              <a:ext cx="36004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ACT</a:t>
              </a:r>
              <a:endParaRPr kumimoji="1" lang="ja-JP" altLang="en-US" dirty="0"/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2501724" y="4239108"/>
              <a:ext cx="360048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smtClean="0"/>
                <a:t>1</a:t>
              </a:r>
              <a:endParaRPr kumimoji="1" lang="ja-JP" altLang="en-US" dirty="0"/>
            </a:p>
          </p:txBody>
        </p:sp>
      </p:grpSp>
      <p:grpSp>
        <p:nvGrpSpPr>
          <p:cNvPr id="105" name="グループ化 104"/>
          <p:cNvGrpSpPr/>
          <p:nvPr/>
        </p:nvGrpSpPr>
        <p:grpSpPr>
          <a:xfrm>
            <a:off x="2771760" y="3966848"/>
            <a:ext cx="450060" cy="727059"/>
            <a:chOff x="2771760" y="3789048"/>
            <a:chExt cx="450060" cy="727059"/>
          </a:xfrm>
        </p:grpSpPr>
        <p:sp>
          <p:nvSpPr>
            <p:cNvPr id="90" name="六角形 89"/>
            <p:cNvSpPr/>
            <p:nvPr/>
          </p:nvSpPr>
          <p:spPr>
            <a:xfrm>
              <a:off x="2771760" y="3789048"/>
              <a:ext cx="36004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ACT</a:t>
              </a:r>
              <a:endParaRPr kumimoji="1" lang="ja-JP" altLang="en-US" dirty="0"/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2861772" y="4239108"/>
              <a:ext cx="360048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smtClean="0"/>
                <a:t>2</a:t>
              </a:r>
              <a:endParaRPr kumimoji="1" lang="ja-JP" altLang="en-US" dirty="0"/>
            </a:p>
          </p:txBody>
        </p:sp>
      </p:grpSp>
      <p:grpSp>
        <p:nvGrpSpPr>
          <p:cNvPr id="110" name="グループ化 109"/>
          <p:cNvGrpSpPr/>
          <p:nvPr/>
        </p:nvGrpSpPr>
        <p:grpSpPr>
          <a:xfrm>
            <a:off x="3491856" y="3966848"/>
            <a:ext cx="450060" cy="727059"/>
            <a:chOff x="3491856" y="3789048"/>
            <a:chExt cx="450060" cy="727059"/>
          </a:xfrm>
        </p:grpSpPr>
        <p:sp>
          <p:nvSpPr>
            <p:cNvPr id="7" name="六角形 6"/>
            <p:cNvSpPr/>
            <p:nvPr/>
          </p:nvSpPr>
          <p:spPr>
            <a:xfrm>
              <a:off x="3491856" y="3789048"/>
              <a:ext cx="36004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ACT</a:t>
              </a:r>
              <a:endParaRPr kumimoji="1" lang="ja-JP" altLang="en-US" dirty="0"/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3581868" y="4239108"/>
              <a:ext cx="360048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smtClean="0"/>
                <a:t>3</a:t>
              </a:r>
              <a:endParaRPr kumimoji="1" lang="ja-JP" altLang="en-US" dirty="0"/>
            </a:p>
          </p:txBody>
        </p:sp>
      </p:grpSp>
      <p:grpSp>
        <p:nvGrpSpPr>
          <p:cNvPr id="111" name="グループ化 110"/>
          <p:cNvGrpSpPr/>
          <p:nvPr/>
        </p:nvGrpSpPr>
        <p:grpSpPr>
          <a:xfrm>
            <a:off x="4121940" y="3966848"/>
            <a:ext cx="450060" cy="727059"/>
            <a:chOff x="4121940" y="3789048"/>
            <a:chExt cx="450060" cy="727059"/>
          </a:xfrm>
        </p:grpSpPr>
        <p:sp>
          <p:nvSpPr>
            <p:cNvPr id="91" name="六角形 90"/>
            <p:cNvSpPr/>
            <p:nvPr/>
          </p:nvSpPr>
          <p:spPr>
            <a:xfrm>
              <a:off x="4121940" y="3789048"/>
              <a:ext cx="360048" cy="360048"/>
            </a:xfrm>
            <a:prstGeom prst="hexag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ACT</a:t>
              </a:r>
              <a:endParaRPr kumimoji="1" lang="ja-JP" altLang="en-US" dirty="0"/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4211952" y="4239108"/>
              <a:ext cx="360048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ja-JP" dirty="0" smtClean="0"/>
                <a:t>4</a:t>
              </a:r>
              <a:endParaRPr kumimoji="1" lang="ja-JP" altLang="en-US" dirty="0"/>
            </a:p>
          </p:txBody>
        </p:sp>
      </p:grpSp>
      <p:sp>
        <p:nvSpPr>
          <p:cNvPr id="113" name="Content Placeholder 2"/>
          <p:cNvSpPr txBox="1">
            <a:spLocks/>
          </p:cNvSpPr>
          <p:nvPr/>
        </p:nvSpPr>
        <p:spPr>
          <a:xfrm>
            <a:off x="457200" y="5251450"/>
            <a:ext cx="8435376" cy="1117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en-US" altLang="ja-JP" sz="2600" dirty="0" smtClean="0"/>
              <a:t>Activate throttling increases the chance of row-hit access</a:t>
            </a:r>
          </a:p>
        </p:txBody>
      </p:sp>
      <p:sp>
        <p:nvSpPr>
          <p:cNvPr id="115" name="六角形 114"/>
          <p:cNvSpPr/>
          <p:nvPr/>
        </p:nvSpPr>
        <p:spPr>
          <a:xfrm>
            <a:off x="7452384" y="3966848"/>
            <a:ext cx="360048" cy="36004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dirty="0" smtClean="0"/>
              <a:t>ACT</a:t>
            </a:r>
            <a:endParaRPr kumimoji="1" lang="ja-JP" altLang="en-US" dirty="0"/>
          </a:p>
        </p:txBody>
      </p:sp>
      <p:cxnSp>
        <p:nvCxnSpPr>
          <p:cNvPr id="114" name="カギ線コネクタ 113"/>
          <p:cNvCxnSpPr>
            <a:stCxn id="100" idx="1"/>
            <a:endCxn id="115" idx="2"/>
          </p:cNvCxnSpPr>
          <p:nvPr/>
        </p:nvCxnSpPr>
        <p:spPr>
          <a:xfrm rot="16200000" flipH="1">
            <a:off x="6372240" y="3156740"/>
            <a:ext cx="12700" cy="2340312"/>
          </a:xfrm>
          <a:prstGeom prst="bentConnector3">
            <a:avLst>
              <a:gd name="adj1" fmla="val 1800000"/>
            </a:avLst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テキスト ボックス 116"/>
          <p:cNvSpPr txBox="1"/>
          <p:nvPr/>
        </p:nvSpPr>
        <p:spPr>
          <a:xfrm>
            <a:off x="5765800" y="4546600"/>
            <a:ext cx="139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Row-conflict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L 0.11823 0.00023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Optimization: Other Techniques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448736"/>
            <a:ext cx="8229600" cy="4708224"/>
          </a:xfrm>
        </p:spPr>
        <p:txBody>
          <a:bodyPr/>
          <a:lstStyle/>
          <a:p>
            <a:r>
              <a:rPr kumimoji="1" lang="en-US" altLang="ja-JP" dirty="0" smtClean="0"/>
              <a:t>Aggressive </a:t>
            </a:r>
            <a:r>
              <a:rPr kumimoji="1" lang="en-US" altLang="ja-JP" dirty="0" err="1" smtClean="0"/>
              <a:t>precharge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Reduces row-conflict penalties</a:t>
            </a:r>
          </a:p>
          <a:p>
            <a:pPr lvl="8"/>
            <a:endParaRPr lang="en-US" altLang="ja-JP" dirty="0" smtClean="0"/>
          </a:p>
          <a:p>
            <a:r>
              <a:rPr lang="en-US" altLang="ja-JP" dirty="0" smtClean="0"/>
              <a:t>Force refreshing</a:t>
            </a:r>
          </a:p>
          <a:p>
            <a:pPr lvl="1"/>
            <a:r>
              <a:rPr lang="en-US" altLang="ja-JP" dirty="0" smtClean="0"/>
              <a:t>When </a:t>
            </a:r>
            <a:r>
              <a:rPr lang="en-US" altLang="ja-JP" dirty="0" err="1" smtClean="0"/>
              <a:t>tREFI</a:t>
            </a:r>
            <a:r>
              <a:rPr lang="en-US" altLang="ja-JP" dirty="0" smtClean="0"/>
              <a:t> timer has expired, the force refresh is issued</a:t>
            </a:r>
          </a:p>
          <a:p>
            <a:pPr lvl="8"/>
            <a:endParaRPr lang="en-US" altLang="ja-JP" dirty="0" smtClean="0"/>
          </a:p>
          <a:p>
            <a:r>
              <a:rPr lang="en-US" altLang="ja-JP" dirty="0" smtClean="0"/>
              <a:t>Adds extra priority to the timeout requests</a:t>
            </a:r>
          </a:p>
          <a:p>
            <a:pPr lvl="1"/>
            <a:r>
              <a:rPr lang="en-US" altLang="ja-JP" dirty="0" smtClean="0"/>
              <a:t>Promotes old read request to the higher priority</a:t>
            </a:r>
          </a:p>
          <a:p>
            <a:pPr lvl="1"/>
            <a:r>
              <a:rPr lang="en-US" altLang="ja-JP" dirty="0" smtClean="0"/>
              <a:t>Eliminates the starvation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Implementation: Optimized Memory Controller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09144"/>
            <a:ext cx="8229600" cy="1647816"/>
          </a:xfrm>
        </p:spPr>
        <p:txBody>
          <a:bodyPr/>
          <a:lstStyle/>
          <a:p>
            <a:r>
              <a:rPr lang="en-US" altLang="ja-JP" dirty="0" smtClean="0"/>
              <a:t>The optimized controller does not require large HW cost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We mainly extend thread-priority control and controller state </a:t>
            </a:r>
            <a:r>
              <a:rPr lang="en-US" altLang="ja-JP" dirty="0" smtClean="0"/>
              <a:t>through</a:t>
            </a:r>
            <a:r>
              <a:rPr kumimoji="1" lang="en-US" altLang="ja-JP" dirty="0" smtClean="0"/>
              <a:t> our new scheduling technique</a:t>
            </a:r>
            <a:endParaRPr lang="en-US" altLang="ja-JP" dirty="0"/>
          </a:p>
        </p:txBody>
      </p:sp>
      <p:sp>
        <p:nvSpPr>
          <p:cNvPr id="4" name="正方形/長方形 3"/>
          <p:cNvSpPr/>
          <p:nvPr/>
        </p:nvSpPr>
        <p:spPr>
          <a:xfrm>
            <a:off x="3851904" y="2708904"/>
            <a:ext cx="1440192" cy="360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Read Queue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851904" y="3248976"/>
            <a:ext cx="1440192" cy="360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Write Queue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851904" y="3789048"/>
            <a:ext cx="1440192" cy="360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US" altLang="ja-JP" dirty="0" smtClean="0"/>
              <a:t>Refresh Queue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>
            <a:endCxn id="4" idx="1"/>
          </p:cNvCxnSpPr>
          <p:nvPr/>
        </p:nvCxnSpPr>
        <p:spPr>
          <a:xfrm>
            <a:off x="1691616" y="2888928"/>
            <a:ext cx="2160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3491856" y="3429000"/>
            <a:ext cx="360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台形 11"/>
          <p:cNvSpPr/>
          <p:nvPr/>
        </p:nvSpPr>
        <p:spPr>
          <a:xfrm rot="5400000">
            <a:off x="5112072" y="3248976"/>
            <a:ext cx="1440192" cy="360048"/>
          </a:xfrm>
          <a:prstGeom prst="trapezoi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MUX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5293224" y="2926080"/>
            <a:ext cx="360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5293224" y="3429000"/>
            <a:ext cx="360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5293224" y="3969072"/>
            <a:ext cx="360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6012192" y="3429000"/>
            <a:ext cx="14401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932048" y="1448736"/>
            <a:ext cx="1080144" cy="9001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en-US" altLang="ja-JP" dirty="0" smtClean="0"/>
              <a:t>Controller</a:t>
            </a:r>
          </a:p>
          <a:p>
            <a:pPr algn="ctr"/>
            <a:r>
              <a:rPr lang="en-US" altLang="ja-JP" dirty="0" smtClean="0"/>
              <a:t>State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3131808" y="3969072"/>
            <a:ext cx="720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1691616" y="3789048"/>
            <a:ext cx="1440192" cy="360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dirty="0" smtClean="0"/>
              <a:t>Refresh Timer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1460" y="2528880"/>
            <a:ext cx="117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Processor Core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452384" y="3068952"/>
            <a:ext cx="117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DDR3</a:t>
            </a:r>
          </a:p>
          <a:p>
            <a:pPr algn="ctr"/>
            <a:r>
              <a:rPr kumimoji="1" lang="en-US" altLang="ja-JP" dirty="0" smtClean="0"/>
              <a:t>Devices</a:t>
            </a:r>
            <a:endParaRPr kumimoji="1" lang="ja-JP" altLang="en-US" dirty="0"/>
          </a:p>
        </p:txBody>
      </p:sp>
      <p:cxnSp>
        <p:nvCxnSpPr>
          <p:cNvPr id="28" name="直線コネクタ 27"/>
          <p:cNvCxnSpPr/>
          <p:nvPr/>
        </p:nvCxnSpPr>
        <p:spPr>
          <a:xfrm>
            <a:off x="3491856" y="2888928"/>
            <a:ext cx="0" cy="5400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endCxn id="12" idx="1"/>
          </p:cNvCxnSpPr>
          <p:nvPr/>
        </p:nvCxnSpPr>
        <p:spPr>
          <a:xfrm>
            <a:off x="5832168" y="2348856"/>
            <a:ext cx="0" cy="405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5" name="グループ化 34"/>
          <p:cNvGrpSpPr/>
          <p:nvPr/>
        </p:nvGrpSpPr>
        <p:grpSpPr>
          <a:xfrm>
            <a:off x="3491856" y="1448736"/>
            <a:ext cx="2520336" cy="1440192"/>
            <a:chOff x="3491856" y="1448736"/>
            <a:chExt cx="2520336" cy="1440192"/>
          </a:xfrm>
        </p:grpSpPr>
        <p:sp>
          <p:nvSpPr>
            <p:cNvPr id="18" name="正方形/長方形 17"/>
            <p:cNvSpPr/>
            <p:nvPr/>
          </p:nvSpPr>
          <p:spPr>
            <a:xfrm>
              <a:off x="3851904" y="1448736"/>
              <a:ext cx="1080144" cy="90012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Thread Priority</a:t>
              </a:r>
            </a:p>
            <a:p>
              <a:pPr algn="ctr"/>
              <a:r>
                <a:rPr lang="en-US" altLang="ja-JP" dirty="0" smtClean="0"/>
                <a:t>Control</a:t>
              </a:r>
              <a:endParaRPr kumimoji="1" lang="ja-JP" altLang="en-US" dirty="0"/>
            </a:p>
          </p:txBody>
        </p:sp>
        <p:cxnSp>
          <p:nvCxnSpPr>
            <p:cNvPr id="25" name="直線矢印コネクタ 24"/>
            <p:cNvCxnSpPr/>
            <p:nvPr/>
          </p:nvCxnSpPr>
          <p:spPr>
            <a:xfrm>
              <a:off x="3491856" y="1988808"/>
              <a:ext cx="36004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3491856" y="1988808"/>
              <a:ext cx="0" cy="9001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正方形/長方形 32"/>
            <p:cNvSpPr/>
            <p:nvPr/>
          </p:nvSpPr>
          <p:spPr>
            <a:xfrm>
              <a:off x="4932048" y="1448736"/>
              <a:ext cx="1080144" cy="90012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Enhanced</a:t>
              </a:r>
            </a:p>
            <a:p>
              <a:pPr algn="ctr"/>
              <a:r>
                <a:rPr lang="en-US" altLang="ja-JP" dirty="0" smtClean="0"/>
                <a:t>Controller</a:t>
              </a:r>
              <a:endParaRPr kumimoji="1" lang="en-US" altLang="ja-JP" dirty="0" smtClean="0"/>
            </a:p>
            <a:p>
              <a:pPr algn="ctr"/>
              <a:r>
                <a:rPr lang="en-US" altLang="ja-JP" dirty="0" smtClean="0"/>
                <a:t>State</a:t>
              </a:r>
              <a:endParaRPr kumimoji="1" lang="ja-JP" altLang="en-US" dirty="0"/>
            </a:p>
          </p:txBody>
        </p:sp>
      </p:grpSp>
      <p:sp>
        <p:nvSpPr>
          <p:cNvPr id="36" name="四角形吹き出し 35"/>
          <p:cNvSpPr/>
          <p:nvPr/>
        </p:nvSpPr>
        <p:spPr>
          <a:xfrm>
            <a:off x="1601604" y="1628760"/>
            <a:ext cx="1800240" cy="630084"/>
          </a:xfrm>
          <a:prstGeom prst="wedgeRectCallout">
            <a:avLst>
              <a:gd name="adj1" fmla="val 70820"/>
              <a:gd name="adj2" fmla="val -1775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Adds priority bit for eac</a:t>
            </a:r>
            <a:r>
              <a:rPr lang="en-US" altLang="ja-JP" dirty="0" smtClean="0"/>
              <a:t>h request</a:t>
            </a:r>
            <a:endParaRPr kumimoji="1" lang="ja-JP" altLang="en-US" dirty="0"/>
          </a:p>
        </p:txBody>
      </p:sp>
      <p:sp>
        <p:nvSpPr>
          <p:cNvPr id="37" name="四角形吹き出し 36"/>
          <p:cNvSpPr/>
          <p:nvPr/>
        </p:nvSpPr>
        <p:spPr>
          <a:xfrm>
            <a:off x="6372240" y="1628760"/>
            <a:ext cx="1980264" cy="720096"/>
          </a:xfrm>
          <a:prstGeom prst="wedgeRectCallout">
            <a:avLst>
              <a:gd name="adj1" fmla="val -63274"/>
              <a:gd name="adj2" fmla="val 163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Extends controller state (2-bit)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Implementation: Hardware Cost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538748"/>
            <a:ext cx="8229600" cy="4618212"/>
          </a:xfrm>
        </p:spPr>
        <p:txBody>
          <a:bodyPr/>
          <a:lstStyle/>
          <a:p>
            <a:r>
              <a:rPr kumimoji="1" lang="en-US" altLang="ja-JP" dirty="0" smtClean="0"/>
              <a:t>Per-channel resource (341.25B)</a:t>
            </a:r>
          </a:p>
          <a:p>
            <a:pPr lvl="1"/>
            <a:r>
              <a:rPr lang="en-US" altLang="ja-JP" dirty="0" smtClean="0"/>
              <a:t>Compute-Phase Prediction (258B)</a:t>
            </a:r>
          </a:p>
          <a:p>
            <a:pPr lvl="1"/>
            <a:r>
              <a:rPr kumimoji="1" lang="en-US" altLang="ja-JP" dirty="0" smtClean="0"/>
              <a:t>Writeback-Refresh Overlap (2-bit)</a:t>
            </a:r>
          </a:p>
          <a:p>
            <a:pPr lvl="1"/>
            <a:r>
              <a:rPr kumimoji="1" lang="en-US" altLang="ja-JP" dirty="0" smtClean="0"/>
              <a:t>Other features (83B)</a:t>
            </a:r>
          </a:p>
          <a:p>
            <a:pPr lvl="1"/>
            <a:endParaRPr kumimoji="1" lang="en-US" altLang="ja-JP" dirty="0" smtClean="0"/>
          </a:p>
          <a:p>
            <a:r>
              <a:rPr kumimoji="1" lang="en-US" altLang="ja-JP" dirty="0" smtClean="0"/>
              <a:t>Per-request resource (3-bit)</a:t>
            </a:r>
          </a:p>
          <a:p>
            <a:pPr lvl="1"/>
            <a:r>
              <a:rPr lang="en-US" altLang="ja-JP" dirty="0" smtClean="0"/>
              <a:t>Priority bit, Row-hit bit, Timeout flag bit</a:t>
            </a:r>
          </a:p>
          <a:p>
            <a:pPr lvl="1"/>
            <a:endParaRPr kumimoji="1" lang="en-US" altLang="ja-JP" dirty="0" smtClean="0"/>
          </a:p>
          <a:p>
            <a:r>
              <a:rPr kumimoji="1" lang="en-US" altLang="ja-JP" dirty="0" smtClean="0">
                <a:solidFill>
                  <a:srgbClr val="FF0000"/>
                </a:solidFill>
              </a:rPr>
              <a:t>Overall Hardware Cost: 2649B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Design Goal: High Performance Scheduler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4"/>
            <a:endParaRPr kumimoji="1" lang="en-US" altLang="ja-JP" dirty="0" smtClean="0"/>
          </a:p>
          <a:p>
            <a:r>
              <a:rPr kumimoji="1" lang="en-US" altLang="ja-JP" dirty="0" smtClean="0"/>
              <a:t>Three Evaluation Metrics</a:t>
            </a:r>
          </a:p>
          <a:p>
            <a:pPr lvl="1"/>
            <a:r>
              <a:rPr kumimoji="1" lang="en-US" altLang="ja-JP" dirty="0" smtClean="0"/>
              <a:t>Execution Time (Performance)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Energy-Delay Product</a:t>
            </a:r>
          </a:p>
          <a:p>
            <a:pPr lvl="1"/>
            <a:r>
              <a:rPr kumimoji="1" lang="en-US" altLang="ja-JP" dirty="0" smtClean="0"/>
              <a:t>Performance-Fairness Product</a:t>
            </a:r>
          </a:p>
          <a:p>
            <a:pPr lvl="8"/>
            <a:endParaRPr lang="en-US" altLang="ja-JP" dirty="0" smtClean="0"/>
          </a:p>
          <a:p>
            <a:r>
              <a:rPr kumimoji="1" lang="en-US" altLang="ja-JP" dirty="0" smtClean="0"/>
              <a:t>We found several trade-offs among these metrics</a:t>
            </a:r>
          </a:p>
          <a:p>
            <a:pPr lvl="1"/>
            <a:r>
              <a:rPr lang="en-US" altLang="ja-JP" dirty="0" smtClean="0"/>
              <a:t>The best execution time (performance) configuration does not show the best energy-delay product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000000"/>
                </a:solidFill>
              </a:rPr>
              <a:t>Evaluation </a:t>
            </a:r>
            <a:r>
              <a:rPr lang="en-US" altLang="ja-JP" dirty="0" smtClean="0">
                <a:solidFill>
                  <a:srgbClr val="000000"/>
                </a:solidFill>
              </a:rPr>
              <a:t>Results</a:t>
            </a:r>
            <a:endParaRPr kumimoji="1" lang="ja-JP" altLang="en-US" dirty="0"/>
          </a:p>
        </p:txBody>
      </p:sp>
      <p:pic>
        <p:nvPicPr>
          <p:cNvPr id="4" name="図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" y="1262412"/>
            <a:ext cx="9143280" cy="405684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21700" y="1872000"/>
            <a:ext cx="576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898000" y="1872000"/>
            <a:ext cx="540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438000" y="1872000"/>
            <a:ext cx="10440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478020" y="1872000"/>
            <a:ext cx="882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364000" y="1872000"/>
            <a:ext cx="882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145876" y="1872000"/>
            <a:ext cx="576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722176" y="1872000"/>
            <a:ext cx="540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262176" y="1872000"/>
            <a:ext cx="7920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246000" y="1872000"/>
            <a:ext cx="8928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31448" y="5499276"/>
            <a:ext cx="1530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Performance </a:t>
            </a:r>
          </a:p>
          <a:p>
            <a:r>
              <a:rPr lang="en-US" altLang="ja-JP" dirty="0" smtClean="0"/>
              <a:t>Improvement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000000"/>
                </a:solidFill>
              </a:rPr>
              <a:t>Evaluation </a:t>
            </a:r>
            <a:r>
              <a:rPr lang="en-US" altLang="ja-JP" dirty="0" smtClean="0">
                <a:solidFill>
                  <a:srgbClr val="000000"/>
                </a:solidFill>
              </a:rPr>
              <a:t>Results</a:t>
            </a:r>
            <a:endParaRPr kumimoji="1" lang="ja-JP" altLang="en-US" dirty="0"/>
          </a:p>
        </p:txBody>
      </p:sp>
      <p:pic>
        <p:nvPicPr>
          <p:cNvPr id="4" name="図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" y="1262412"/>
            <a:ext cx="9143280" cy="405684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21700" y="1872000"/>
            <a:ext cx="576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898000" y="1872000"/>
            <a:ext cx="540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438000" y="1872000"/>
            <a:ext cx="10440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478020" y="1872000"/>
            <a:ext cx="882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364000" y="1872000"/>
            <a:ext cx="882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46000" y="1872000"/>
            <a:ext cx="8928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145876" y="1872000"/>
            <a:ext cx="576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722176" y="1872000"/>
            <a:ext cx="540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262176" y="1872000"/>
            <a:ext cx="7920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曲線コネクタ 15"/>
          <p:cNvCxnSpPr>
            <a:stCxn id="6" idx="2"/>
            <a:endCxn id="9" idx="2"/>
          </p:cNvCxnSpPr>
          <p:nvPr/>
        </p:nvCxnSpPr>
        <p:spPr>
          <a:xfrm rot="16200000" flipH="1">
            <a:off x="3286863" y="4562850"/>
            <a:ext cx="8674" cy="1350300"/>
          </a:xfrm>
          <a:prstGeom prst="curvedConnector3">
            <a:avLst>
              <a:gd name="adj1" fmla="val 3450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曲線コネクタ 31"/>
          <p:cNvCxnSpPr>
            <a:stCxn id="10" idx="2"/>
            <a:endCxn id="12" idx="2"/>
          </p:cNvCxnSpPr>
          <p:nvPr/>
        </p:nvCxnSpPr>
        <p:spPr>
          <a:xfrm rot="16200000" flipH="1">
            <a:off x="5807723" y="4351310"/>
            <a:ext cx="8674" cy="1773380"/>
          </a:xfrm>
          <a:prstGeom prst="curvedConnector3">
            <a:avLst>
              <a:gd name="adj1" fmla="val 3450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曲線コネクタ 34"/>
          <p:cNvCxnSpPr>
            <a:stCxn id="13" idx="2"/>
            <a:endCxn id="15" idx="2"/>
          </p:cNvCxnSpPr>
          <p:nvPr/>
        </p:nvCxnSpPr>
        <p:spPr>
          <a:xfrm rot="16200000" flipH="1">
            <a:off x="8048039" y="4625850"/>
            <a:ext cx="8674" cy="1224300"/>
          </a:xfrm>
          <a:prstGeom prst="curvedConnector3">
            <a:avLst>
              <a:gd name="adj1" fmla="val 3375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2051664" y="5499276"/>
            <a:ext cx="26103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Exec time : </a:t>
            </a:r>
            <a:r>
              <a:rPr lang="en-US" altLang="ja-JP" sz="2500" b="1" dirty="0" smtClean="0"/>
              <a:t>11.2%</a:t>
            </a:r>
            <a:endParaRPr lang="en-US" altLang="ja-JP" sz="2500" b="1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022060" y="5499276"/>
            <a:ext cx="18902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PFP : </a:t>
            </a:r>
            <a:r>
              <a:rPr lang="en-US" altLang="ja-JP" sz="2500" b="1" dirty="0" smtClean="0"/>
              <a:t>20</a:t>
            </a:r>
            <a:r>
              <a:rPr kumimoji="1" lang="en-US" altLang="ja-JP" sz="2500" b="1" dirty="0" smtClean="0"/>
              <a:t>.9%</a:t>
            </a:r>
            <a:endParaRPr kumimoji="1" lang="ja-JP" altLang="en-US" sz="2500" b="1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182348" y="5499276"/>
            <a:ext cx="176339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EDP : </a:t>
            </a:r>
            <a:r>
              <a:rPr lang="en-US" altLang="ja-JP" sz="2500" b="1" dirty="0" smtClean="0"/>
              <a:t>20</a:t>
            </a:r>
            <a:r>
              <a:rPr kumimoji="1" lang="en-US" altLang="ja-JP" sz="2500" b="1" dirty="0" smtClean="0"/>
              <a:t>.2%</a:t>
            </a:r>
            <a:endParaRPr kumimoji="1" lang="ja-JP" altLang="en-US" sz="2500" b="1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31448" y="5499276"/>
            <a:ext cx="1530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Performance </a:t>
            </a:r>
          </a:p>
          <a:p>
            <a:r>
              <a:rPr lang="en-US" altLang="ja-JP" dirty="0" smtClean="0"/>
              <a:t>Improvement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2321700" y="4896000"/>
            <a:ext cx="576000" cy="32400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3455928" y="4901520"/>
            <a:ext cx="1022092" cy="3240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4478020" y="5058000"/>
            <a:ext cx="904088" cy="16200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6246706" y="5051150"/>
            <a:ext cx="892094" cy="1620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7138800" y="4889458"/>
            <a:ext cx="583076" cy="32400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8262176" y="4889547"/>
            <a:ext cx="792000" cy="3240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4474800" y="4884850"/>
            <a:ext cx="904088" cy="16885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6250674" y="4878000"/>
            <a:ext cx="892094" cy="16885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曲線コネクタ 27"/>
          <p:cNvCxnSpPr>
            <a:stCxn id="26" idx="1"/>
            <a:endCxn id="27" idx="3"/>
          </p:cNvCxnSpPr>
          <p:nvPr/>
        </p:nvCxnSpPr>
        <p:spPr>
          <a:xfrm rot="10800000" flipH="1">
            <a:off x="4474800" y="4962425"/>
            <a:ext cx="2667968" cy="6850"/>
          </a:xfrm>
          <a:prstGeom prst="curvedConnector5">
            <a:avLst>
              <a:gd name="adj1" fmla="val -2989"/>
              <a:gd name="adj2" fmla="val -15974526"/>
              <a:gd name="adj3" fmla="val 104583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301964" y="5976330"/>
            <a:ext cx="3258856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Max Slowdown : </a:t>
            </a:r>
            <a:r>
              <a:rPr lang="en-US" altLang="ja-JP" sz="2500" b="1" dirty="0" smtClean="0"/>
              <a:t>10</a:t>
            </a:r>
            <a:r>
              <a:rPr kumimoji="1" lang="en-US" altLang="ja-JP" sz="2500" b="1" dirty="0" smtClean="0"/>
              <a:t>.8%</a:t>
            </a:r>
            <a:endParaRPr kumimoji="1" lang="ja-JP" altLang="en-US" sz="2500" b="1" dirty="0"/>
          </a:p>
        </p:txBody>
      </p:sp>
    </p:spTree>
    <p:extLst>
      <p:ext uri="{BB962C8B-B14F-4D97-AF65-F5344CB8AC3E}">
        <p14:creationId xmlns="" xmlns:p14="http://schemas.microsoft.com/office/powerpoint/2010/main" val="321020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000000"/>
                </a:solidFill>
              </a:rPr>
              <a:t>Evaluation </a:t>
            </a:r>
            <a:r>
              <a:rPr lang="en-US" altLang="ja-JP" dirty="0" smtClean="0">
                <a:solidFill>
                  <a:srgbClr val="000000"/>
                </a:solidFill>
              </a:rPr>
              <a:t>Results</a:t>
            </a:r>
            <a:endParaRPr kumimoji="1" lang="ja-JP" altLang="en-US" dirty="0"/>
          </a:p>
        </p:txBody>
      </p:sp>
      <p:pic>
        <p:nvPicPr>
          <p:cNvPr id="4" name="図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" y="1262412"/>
            <a:ext cx="9143280" cy="405684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321700" y="1872000"/>
            <a:ext cx="576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898000" y="1872000"/>
            <a:ext cx="540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438000" y="1872000"/>
            <a:ext cx="10440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478020" y="1872000"/>
            <a:ext cx="882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364000" y="1872000"/>
            <a:ext cx="882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46000" y="1872000"/>
            <a:ext cx="8928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145876" y="1872000"/>
            <a:ext cx="576000" cy="33660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722176" y="1872000"/>
            <a:ext cx="540000" cy="3366000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262176" y="1872000"/>
            <a:ext cx="792000" cy="3366000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曲線コネクタ 15"/>
          <p:cNvCxnSpPr>
            <a:stCxn id="6" idx="2"/>
            <a:endCxn id="9" idx="2"/>
          </p:cNvCxnSpPr>
          <p:nvPr/>
        </p:nvCxnSpPr>
        <p:spPr>
          <a:xfrm rot="16200000" flipH="1">
            <a:off x="3286863" y="4562850"/>
            <a:ext cx="8674" cy="1350300"/>
          </a:xfrm>
          <a:prstGeom prst="curvedConnector3">
            <a:avLst>
              <a:gd name="adj1" fmla="val 3450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曲線コネクタ 31"/>
          <p:cNvCxnSpPr>
            <a:stCxn id="10" idx="2"/>
            <a:endCxn id="12" idx="2"/>
          </p:cNvCxnSpPr>
          <p:nvPr/>
        </p:nvCxnSpPr>
        <p:spPr>
          <a:xfrm rot="16200000" flipH="1">
            <a:off x="5807723" y="4351310"/>
            <a:ext cx="8674" cy="1773380"/>
          </a:xfrm>
          <a:prstGeom prst="curvedConnector3">
            <a:avLst>
              <a:gd name="adj1" fmla="val 3450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曲線コネクタ 34"/>
          <p:cNvCxnSpPr>
            <a:stCxn id="13" idx="2"/>
            <a:endCxn id="15" idx="2"/>
          </p:cNvCxnSpPr>
          <p:nvPr/>
        </p:nvCxnSpPr>
        <p:spPr>
          <a:xfrm rot="16200000" flipH="1">
            <a:off x="8048039" y="4625850"/>
            <a:ext cx="8674" cy="1224300"/>
          </a:xfrm>
          <a:prstGeom prst="curvedConnector3">
            <a:avLst>
              <a:gd name="adj1" fmla="val 3375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431448" y="5499276"/>
            <a:ext cx="1530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Performance </a:t>
            </a:r>
          </a:p>
          <a:p>
            <a:r>
              <a:rPr lang="en-US" altLang="ja-JP" dirty="0" smtClean="0"/>
              <a:t>Improvement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2321700" y="3735084"/>
            <a:ext cx="576000" cy="233988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3455928" y="4901520"/>
            <a:ext cx="1022092" cy="3240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4478020" y="5051150"/>
            <a:ext cx="904088" cy="16885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6246706" y="5044300"/>
            <a:ext cx="892094" cy="16885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7138800" y="4889458"/>
            <a:ext cx="583076" cy="32400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8262176" y="4889547"/>
            <a:ext cx="792000" cy="3240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2328050" y="4896000"/>
            <a:ext cx="576000" cy="32400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3448954" y="3735084"/>
            <a:ext cx="1022092" cy="23398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曲線コネクタ 27"/>
          <p:cNvCxnSpPr>
            <a:stCxn id="44" idx="0"/>
            <a:endCxn id="27" idx="0"/>
          </p:cNvCxnSpPr>
          <p:nvPr/>
        </p:nvCxnSpPr>
        <p:spPr>
          <a:xfrm rot="5400000" flipH="1" flipV="1">
            <a:off x="3284850" y="3059934"/>
            <a:ext cx="12700" cy="1350300"/>
          </a:xfrm>
          <a:prstGeom prst="curvedConnector3">
            <a:avLst>
              <a:gd name="adj1" fmla="val 1800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2411712" y="2978940"/>
            <a:ext cx="1800240" cy="4770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500" dirty="0" smtClean="0"/>
              <a:t>Max : </a:t>
            </a:r>
            <a:r>
              <a:rPr lang="en-US" altLang="ja-JP" sz="2500" b="1" dirty="0" smtClean="0"/>
              <a:t>12.9%</a:t>
            </a:r>
            <a:endParaRPr lang="en-US" altLang="ja-JP" sz="2500" b="1" dirty="0"/>
          </a:p>
        </p:txBody>
      </p:sp>
      <p:sp>
        <p:nvSpPr>
          <p:cNvPr id="38" name="正方形/長方形 37"/>
          <p:cNvSpPr/>
          <p:nvPr/>
        </p:nvSpPr>
        <p:spPr>
          <a:xfrm>
            <a:off x="7146554" y="3735084"/>
            <a:ext cx="575322" cy="233988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273808" y="3741434"/>
            <a:ext cx="762998" cy="227637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0" name="曲線コネクタ 49"/>
          <p:cNvCxnSpPr>
            <a:stCxn id="38" idx="0"/>
            <a:endCxn id="39" idx="0"/>
          </p:cNvCxnSpPr>
          <p:nvPr/>
        </p:nvCxnSpPr>
        <p:spPr>
          <a:xfrm rot="16200000" flipH="1">
            <a:off x="8041586" y="3127713"/>
            <a:ext cx="6350" cy="1221092"/>
          </a:xfrm>
          <a:prstGeom prst="curvedConnector3">
            <a:avLst>
              <a:gd name="adj1" fmla="val -3600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7236566" y="2978940"/>
            <a:ext cx="1800240" cy="4770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500" dirty="0" smtClean="0"/>
              <a:t>Max : </a:t>
            </a:r>
            <a:r>
              <a:rPr lang="en-US" altLang="ja-JP" sz="2500" b="1" dirty="0" smtClean="0"/>
              <a:t>26.2%</a:t>
            </a:r>
            <a:endParaRPr lang="en-US" altLang="ja-JP" sz="2500" b="1" dirty="0"/>
          </a:p>
        </p:txBody>
      </p:sp>
      <p:sp>
        <p:nvSpPr>
          <p:cNvPr id="52" name="正方形/長方形 51"/>
          <p:cNvSpPr/>
          <p:nvPr/>
        </p:nvSpPr>
        <p:spPr>
          <a:xfrm>
            <a:off x="4482000" y="4205788"/>
            <a:ext cx="878020" cy="240338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6250268" y="4212138"/>
            <a:ext cx="888532" cy="23398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4" name="曲線コネクタ 53"/>
          <p:cNvCxnSpPr>
            <a:stCxn id="52" idx="0"/>
          </p:cNvCxnSpPr>
          <p:nvPr/>
        </p:nvCxnSpPr>
        <p:spPr>
          <a:xfrm rot="16200000" flipH="1">
            <a:off x="5804597" y="3322201"/>
            <a:ext cx="6350" cy="1773524"/>
          </a:xfrm>
          <a:prstGeom prst="curvedConnector3">
            <a:avLst>
              <a:gd name="adj1" fmla="val -3600000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4892160" y="3455994"/>
            <a:ext cx="1800240" cy="4770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500" dirty="0" smtClean="0"/>
              <a:t>Max : </a:t>
            </a:r>
            <a:r>
              <a:rPr lang="en-US" altLang="ja-JP" sz="2500" b="1" dirty="0" smtClean="0"/>
              <a:t>14.9%</a:t>
            </a:r>
            <a:endParaRPr lang="en-US" altLang="ja-JP" sz="2500" b="1" dirty="0"/>
          </a:p>
        </p:txBody>
      </p:sp>
      <p:sp>
        <p:nvSpPr>
          <p:cNvPr id="58" name="正方形/長方形 57"/>
          <p:cNvSpPr/>
          <p:nvPr/>
        </p:nvSpPr>
        <p:spPr>
          <a:xfrm>
            <a:off x="4474800" y="4884850"/>
            <a:ext cx="904088" cy="168850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6250674" y="4878000"/>
            <a:ext cx="892094" cy="16885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曲線コネクタ 59"/>
          <p:cNvCxnSpPr>
            <a:stCxn id="58" idx="1"/>
            <a:endCxn id="59" idx="3"/>
          </p:cNvCxnSpPr>
          <p:nvPr/>
        </p:nvCxnSpPr>
        <p:spPr>
          <a:xfrm rot="10800000" flipH="1">
            <a:off x="4474800" y="4962425"/>
            <a:ext cx="2667968" cy="6850"/>
          </a:xfrm>
          <a:prstGeom prst="curvedConnector5">
            <a:avLst>
              <a:gd name="adj1" fmla="val -2989"/>
              <a:gd name="adj2" fmla="val -15974526"/>
              <a:gd name="adj3" fmla="val 104583"/>
            </a:avLst>
          </a:prstGeom>
          <a:ln w="28575" cap="sq">
            <a:solidFill>
              <a:schemeClr val="tx1"/>
            </a:solidFill>
            <a:prstDash val="solid"/>
            <a:round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2051664" y="5499276"/>
            <a:ext cx="26103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Exec time : </a:t>
            </a:r>
            <a:r>
              <a:rPr lang="en-US" altLang="ja-JP" sz="2500" b="1" dirty="0" smtClean="0"/>
              <a:t>11.2%</a:t>
            </a:r>
            <a:endParaRPr lang="en-US" altLang="ja-JP" sz="2500" b="1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022060" y="5499276"/>
            <a:ext cx="18902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PFP : </a:t>
            </a:r>
            <a:r>
              <a:rPr lang="en-US" altLang="ja-JP" sz="2500" b="1" dirty="0" smtClean="0"/>
              <a:t>20</a:t>
            </a:r>
            <a:r>
              <a:rPr kumimoji="1" lang="en-US" altLang="ja-JP" sz="2500" b="1" dirty="0" smtClean="0"/>
              <a:t>.9%</a:t>
            </a:r>
            <a:endParaRPr kumimoji="1" lang="ja-JP" altLang="en-US" sz="2500" b="1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182348" y="5499276"/>
            <a:ext cx="176339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EDP : </a:t>
            </a:r>
            <a:r>
              <a:rPr lang="en-US" altLang="ja-JP" sz="2500" b="1" dirty="0" smtClean="0"/>
              <a:t>20</a:t>
            </a:r>
            <a:r>
              <a:rPr kumimoji="1" lang="en-US" altLang="ja-JP" sz="2500" b="1" dirty="0" smtClean="0"/>
              <a:t>.2%</a:t>
            </a:r>
            <a:endParaRPr kumimoji="1" lang="ja-JP" altLang="en-US" sz="2500" b="1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301964" y="5976330"/>
            <a:ext cx="3258856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500" dirty="0" smtClean="0"/>
              <a:t>Max Slowdown : </a:t>
            </a:r>
            <a:r>
              <a:rPr lang="en-US" altLang="ja-JP" sz="2500" b="1" dirty="0" smtClean="0"/>
              <a:t>10</a:t>
            </a:r>
            <a:r>
              <a:rPr kumimoji="1" lang="en-US" altLang="ja-JP" sz="2500" b="1" dirty="0" smtClean="0"/>
              <a:t>.8%</a:t>
            </a:r>
            <a:endParaRPr kumimoji="1" lang="ja-JP" altLang="en-US" sz="2500" b="1" dirty="0"/>
          </a:p>
        </p:txBody>
      </p:sp>
    </p:spTree>
    <p:extLst>
      <p:ext uri="{BB962C8B-B14F-4D97-AF65-F5344CB8AC3E}">
        <p14:creationId xmlns="" xmlns:p14="http://schemas.microsoft.com/office/powerpoint/2010/main" val="133982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 Results</a:t>
            </a:r>
            <a:endParaRPr kumimoji="1" lang="ja-JP" altLang="en-US" dirty="0"/>
          </a:p>
        </p:txBody>
      </p:sp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152815933"/>
              </p:ext>
            </p:extLst>
          </p:nvPr>
        </p:nvGraphicFramePr>
        <p:xfrm>
          <a:off x="0" y="1268712"/>
          <a:ext cx="9234999" cy="4320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 Results</a:t>
            </a:r>
            <a:endParaRPr kumimoji="1" lang="ja-JP" altLang="en-US" dirty="0"/>
          </a:p>
        </p:txBody>
      </p:sp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37105969"/>
              </p:ext>
            </p:extLst>
          </p:nvPr>
        </p:nvGraphicFramePr>
        <p:xfrm>
          <a:off x="0" y="1268712"/>
          <a:ext cx="9234999" cy="4320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直線コネクタ 4"/>
          <p:cNvCxnSpPr/>
          <p:nvPr/>
        </p:nvCxnSpPr>
        <p:spPr>
          <a:xfrm flipH="1">
            <a:off x="431448" y="2124000"/>
            <a:ext cx="8712552" cy="0"/>
          </a:xfrm>
          <a:prstGeom prst="line">
            <a:avLst/>
          </a:prstGeom>
          <a:ln w="19050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9447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2109600" y="1864800"/>
            <a:ext cx="432000" cy="2376000"/>
          </a:xfrm>
          <a:prstGeom prst="rect">
            <a:avLst/>
          </a:prstGeom>
          <a:solidFill>
            <a:schemeClr val="accent4">
              <a:lumMod val="75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859200" y="1861200"/>
            <a:ext cx="424800" cy="2368800"/>
          </a:xfrm>
          <a:prstGeom prst="rect">
            <a:avLst/>
          </a:prstGeom>
          <a:solidFill>
            <a:schemeClr val="accent4">
              <a:lumMod val="75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 Results</a:t>
            </a:r>
            <a:endParaRPr kumimoji="1" lang="ja-JP" altLang="en-US" dirty="0"/>
          </a:p>
        </p:txBody>
      </p:sp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84407111"/>
              </p:ext>
            </p:extLst>
          </p:nvPr>
        </p:nvGraphicFramePr>
        <p:xfrm>
          <a:off x="0" y="1268712"/>
          <a:ext cx="9234999" cy="4320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直線コネクタ 6"/>
          <p:cNvCxnSpPr/>
          <p:nvPr/>
        </p:nvCxnSpPr>
        <p:spPr>
          <a:xfrm flipH="1">
            <a:off x="431448" y="2124000"/>
            <a:ext cx="8712552" cy="0"/>
          </a:xfrm>
          <a:prstGeom prst="line">
            <a:avLst/>
          </a:prstGeom>
          <a:ln w="19050"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7367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 Results</a:t>
            </a:r>
            <a:endParaRPr kumimoji="1" lang="ja-JP" altLang="en-US" dirty="0"/>
          </a:p>
        </p:txBody>
      </p:sp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91631114"/>
              </p:ext>
            </p:extLst>
          </p:nvPr>
        </p:nvGraphicFramePr>
        <p:xfrm>
          <a:off x="514800" y="1088688"/>
          <a:ext cx="8622540" cy="189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142534796"/>
              </p:ext>
            </p:extLst>
          </p:nvPr>
        </p:nvGraphicFramePr>
        <p:xfrm>
          <a:off x="511827" y="3068952"/>
          <a:ext cx="8632174" cy="354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29017" y="1178700"/>
            <a:ext cx="492443" cy="17102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000" dirty="0" smtClean="0"/>
              <a:t>Max Slowdown</a:t>
            </a:r>
            <a:endParaRPr kumimoji="1" lang="ja-JP" altLang="en-US" sz="2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7927" y="3879060"/>
            <a:ext cx="569387" cy="15302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0" y="3068952"/>
            <a:ext cx="9144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167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284956" cy="493776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11</a:t>
            </a:r>
            <a:r>
              <a:rPr kumimoji="1" lang="en-US" altLang="ja-JP" dirty="0" smtClean="0"/>
              <a:t>.2% Performance improvement  from FCFS consists of</a:t>
            </a:r>
          </a:p>
          <a:p>
            <a:pPr lvl="1"/>
            <a:r>
              <a:rPr lang="en-US" altLang="ja-JP" dirty="0" smtClean="0"/>
              <a:t>Close Page Policy:		</a:t>
            </a:r>
            <a:r>
              <a:rPr kumimoji="1" lang="en-US" altLang="ja-JP" dirty="0" smtClean="0"/>
              <a:t>4.2%</a:t>
            </a:r>
          </a:p>
          <a:p>
            <a:pPr lvl="1"/>
            <a:r>
              <a:rPr lang="en-US" altLang="ja-JP" dirty="0" smtClean="0"/>
              <a:t>Baseline Optimization:	4.9%</a:t>
            </a:r>
          </a:p>
          <a:p>
            <a:pPr lvl="1"/>
            <a:r>
              <a:rPr lang="en-US" altLang="ja-JP" dirty="0" smtClean="0"/>
              <a:t>Proposal Optimization:	1.9%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/>
              <a:t>Baseline optimization accomplishes </a:t>
            </a:r>
            <a:r>
              <a:rPr lang="en-US" altLang="ja-JP" dirty="0" smtClean="0"/>
              <a:t>a 9.1</a:t>
            </a:r>
            <a:r>
              <a:rPr lang="en-US" altLang="ja-JP" dirty="0"/>
              <a:t>% improvement </a:t>
            </a:r>
            <a:endParaRPr lang="en-US" altLang="ja-JP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Optimization Breakdown</a:t>
            </a:r>
            <a:endParaRPr kumimoji="1" lang="ja-JP" altLang="en-US" dirty="0"/>
          </a:p>
        </p:txBody>
      </p:sp>
      <p:graphicFrame>
        <p:nvGraphicFramePr>
          <p:cNvPr id="5" name="グラフ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39510891"/>
              </p:ext>
            </p:extLst>
          </p:nvPr>
        </p:nvGraphicFramePr>
        <p:xfrm>
          <a:off x="5652144" y="1268712"/>
          <a:ext cx="3420456" cy="49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グループ化 25"/>
          <p:cNvGrpSpPr/>
          <p:nvPr/>
        </p:nvGrpSpPr>
        <p:grpSpPr>
          <a:xfrm>
            <a:off x="7092336" y="1134000"/>
            <a:ext cx="1871639" cy="646331"/>
            <a:chOff x="7092336" y="1134000"/>
            <a:chExt cx="1871639" cy="646331"/>
          </a:xfrm>
        </p:grpSpPr>
        <p:cxnSp>
          <p:nvCxnSpPr>
            <p:cNvPr id="11" name="直線矢印コネクタ 10"/>
            <p:cNvCxnSpPr>
              <a:stCxn id="9" idx="1"/>
            </p:cNvCxnSpPr>
            <p:nvPr/>
          </p:nvCxnSpPr>
          <p:spPr>
            <a:xfrm flipH="1">
              <a:off x="7092336" y="1457166"/>
              <a:ext cx="450060" cy="1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/>
            <p:cNvSpPr txBox="1"/>
            <p:nvPr/>
          </p:nvSpPr>
          <p:spPr>
            <a:xfrm>
              <a:off x="7542396" y="1134000"/>
              <a:ext cx="1421579" cy="64633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Proposed</a:t>
              </a:r>
            </a:p>
            <a:p>
              <a:r>
                <a:rPr lang="en-US" altLang="ja-JP" dirty="0" smtClean="0"/>
                <a:t>Optimization</a:t>
              </a:r>
              <a:endParaRPr kumimoji="1" lang="ja-JP" altLang="en-US" dirty="0"/>
            </a:p>
          </p:txBody>
        </p:sp>
      </p:grpSp>
      <p:grpSp>
        <p:nvGrpSpPr>
          <p:cNvPr id="12" name="グループ化 24"/>
          <p:cNvGrpSpPr/>
          <p:nvPr/>
        </p:nvGrpSpPr>
        <p:grpSpPr>
          <a:xfrm>
            <a:off x="7092336" y="1890000"/>
            <a:ext cx="1871640" cy="646331"/>
            <a:chOff x="7092336" y="1890000"/>
            <a:chExt cx="1871640" cy="646331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7542396" y="1890000"/>
              <a:ext cx="1421580" cy="646331"/>
            </a:xfrm>
            <a:prstGeom prst="rect">
              <a:avLst/>
            </a:prstGeom>
            <a:solidFill>
              <a:schemeClr val="accent2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Baseline</a:t>
              </a:r>
            </a:p>
            <a:p>
              <a:r>
                <a:rPr lang="en-US" altLang="ja-JP" dirty="0" smtClean="0"/>
                <a:t>Optimization</a:t>
              </a:r>
              <a:endParaRPr kumimoji="1" lang="ja-JP" altLang="en-US" dirty="0"/>
            </a:p>
          </p:txBody>
        </p:sp>
        <p:cxnSp>
          <p:nvCxnSpPr>
            <p:cNvPr id="14" name="直線矢印コネクタ 13"/>
            <p:cNvCxnSpPr>
              <a:stCxn id="8" idx="1"/>
            </p:cNvCxnSpPr>
            <p:nvPr/>
          </p:nvCxnSpPr>
          <p:spPr>
            <a:xfrm flipH="1" flipV="1">
              <a:off x="7092336" y="2213165"/>
              <a:ext cx="450060" cy="1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22"/>
          <p:cNvGrpSpPr/>
          <p:nvPr/>
        </p:nvGrpSpPr>
        <p:grpSpPr>
          <a:xfrm>
            <a:off x="7092336" y="3816000"/>
            <a:ext cx="1710228" cy="369332"/>
            <a:chOff x="7092336" y="3816000"/>
            <a:chExt cx="1710228" cy="369332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7542396" y="3816000"/>
              <a:ext cx="1260168" cy="369332"/>
            </a:xfrm>
            <a:prstGeom prst="rect">
              <a:avLst/>
            </a:prstGeom>
            <a:solidFill>
              <a:schemeClr val="accent3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Close Page</a:t>
              </a:r>
              <a:endParaRPr kumimoji="1" lang="ja-JP" altLang="en-US" dirty="0"/>
            </a:p>
          </p:txBody>
        </p:sp>
        <p:cxnSp>
          <p:nvCxnSpPr>
            <p:cNvPr id="16" name="直線矢印コネクタ 15"/>
            <p:cNvCxnSpPr>
              <a:stCxn id="7" idx="1"/>
            </p:cNvCxnSpPr>
            <p:nvPr/>
          </p:nvCxnSpPr>
          <p:spPr>
            <a:xfrm flipH="1">
              <a:off x="7092336" y="4000666"/>
              <a:ext cx="45006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グループ化 26"/>
          <p:cNvGrpSpPr/>
          <p:nvPr/>
        </p:nvGrpSpPr>
        <p:grpSpPr>
          <a:xfrm>
            <a:off x="7092336" y="5356800"/>
            <a:ext cx="1710228" cy="369332"/>
            <a:chOff x="7092336" y="5356800"/>
            <a:chExt cx="1710228" cy="369332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7542396" y="5356800"/>
              <a:ext cx="1260168" cy="369332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FCFS(base)</a:t>
              </a:r>
              <a:endParaRPr kumimoji="1" lang="ja-JP" altLang="en-US" dirty="0"/>
            </a:p>
          </p:txBody>
        </p:sp>
        <p:cxnSp>
          <p:nvCxnSpPr>
            <p:cNvPr id="18" name="直線矢印コネクタ 17"/>
            <p:cNvCxnSpPr>
              <a:stCxn id="6" idx="1"/>
            </p:cNvCxnSpPr>
            <p:nvPr/>
          </p:nvCxnSpPr>
          <p:spPr>
            <a:xfrm flipH="1">
              <a:off x="7092336" y="5541466"/>
              <a:ext cx="450060" cy="0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テキスト ボックス 23"/>
          <p:cNvSpPr txBox="1"/>
          <p:nvPr/>
        </p:nvSpPr>
        <p:spPr>
          <a:xfrm>
            <a:off x="6462252" y="4509144"/>
            <a:ext cx="90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4.2%</a:t>
            </a:r>
            <a:endParaRPr kumimoji="1" lang="ja-JP" altLang="en-US" sz="28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462252" y="2798916"/>
            <a:ext cx="90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4.9%</a:t>
            </a:r>
            <a:endParaRPr kumimoji="1" lang="ja-JP" altLang="en-US" sz="28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462252" y="1538748"/>
            <a:ext cx="90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1</a:t>
            </a:r>
            <a:r>
              <a:rPr kumimoji="1" lang="en-US" altLang="ja-JP" sz="2800" dirty="0" smtClean="0"/>
              <a:t>.9%</a:t>
            </a:r>
            <a:endParaRPr kumimoji="1" lang="ja-JP" altLang="en-US" sz="2800" dirty="0"/>
          </a:p>
        </p:txBody>
      </p:sp>
      <p:sp>
        <p:nvSpPr>
          <p:cNvPr id="4" name="角丸四角形吹き出し 3"/>
          <p:cNvSpPr/>
          <p:nvPr/>
        </p:nvSpPr>
        <p:spPr>
          <a:xfrm>
            <a:off x="431448" y="4283146"/>
            <a:ext cx="5490732" cy="2296274"/>
          </a:xfrm>
          <a:prstGeom prst="wedgeRoundRectCallout">
            <a:avLst>
              <a:gd name="adj1" fmla="val 61204"/>
              <a:gd name="adj2" fmla="val -75064"/>
              <a:gd name="adj3" fmla="val 16667"/>
            </a:avLst>
          </a:prstGeom>
          <a:solidFill>
            <a:srgbClr val="E2ADA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lvl="1"/>
            <a:r>
              <a:rPr lang="ja-JP" altLang="en-US" sz="2500" dirty="0"/>
              <a:t>・</a:t>
            </a:r>
            <a:r>
              <a:rPr lang="en-US" altLang="ja-JP" sz="2500" dirty="0"/>
              <a:t>Timeout Detection</a:t>
            </a:r>
          </a:p>
          <a:p>
            <a:pPr lvl="1"/>
            <a:r>
              <a:rPr lang="ja-JP" altLang="en-US" sz="2500" dirty="0"/>
              <a:t>・</a:t>
            </a:r>
            <a:r>
              <a:rPr lang="en-US" altLang="ja-JP" sz="2500" dirty="0"/>
              <a:t>Write Queue Spill </a:t>
            </a:r>
            <a:r>
              <a:rPr lang="en-US" altLang="ja-JP" sz="2500" dirty="0" smtClean="0"/>
              <a:t>Prevention</a:t>
            </a:r>
          </a:p>
          <a:p>
            <a:pPr lvl="1"/>
            <a:r>
              <a:rPr lang="ja-JP" altLang="en-US" sz="2500" dirty="0" smtClean="0"/>
              <a:t>・</a:t>
            </a:r>
            <a:r>
              <a:rPr lang="en-US" altLang="ja-JP" sz="2500" dirty="0" smtClean="0"/>
              <a:t>Auto-</a:t>
            </a:r>
            <a:r>
              <a:rPr lang="en-US" altLang="ja-JP" sz="2500" dirty="0" err="1" smtClean="0"/>
              <a:t>Precharge</a:t>
            </a:r>
            <a:endParaRPr lang="en-US" altLang="ja-JP" sz="2500" dirty="0"/>
          </a:p>
          <a:p>
            <a:pPr lvl="1"/>
            <a:r>
              <a:rPr lang="ja-JP" altLang="en-US" sz="2500" dirty="0" smtClean="0"/>
              <a:t>・</a:t>
            </a:r>
            <a:r>
              <a:rPr lang="en-US" altLang="ja-JP" sz="2500" dirty="0" smtClean="0"/>
              <a:t>Max </a:t>
            </a:r>
            <a:r>
              <a:rPr lang="en-US" altLang="ja-JP" sz="2500" dirty="0"/>
              <a:t>Activate-Number </a:t>
            </a:r>
            <a:r>
              <a:rPr lang="en-US" altLang="ja-JP" sz="2500" dirty="0" smtClean="0"/>
              <a:t>Restriction</a:t>
            </a:r>
            <a:endParaRPr lang="en-US" altLang="ja-JP" sz="2500" dirty="0"/>
          </a:p>
        </p:txBody>
      </p:sp>
      <p:sp>
        <p:nvSpPr>
          <p:cNvPr id="22" name="角丸四角形吹き出し 21"/>
          <p:cNvSpPr/>
          <p:nvPr/>
        </p:nvSpPr>
        <p:spPr>
          <a:xfrm>
            <a:off x="1061532" y="188568"/>
            <a:ext cx="4860648" cy="3600480"/>
          </a:xfrm>
          <a:prstGeom prst="wedgeRoundRectCallout">
            <a:avLst>
              <a:gd name="adj1" fmla="val 61204"/>
              <a:gd name="adj2" fmla="val -6019"/>
              <a:gd name="adj3" fmla="val 16667"/>
            </a:avLst>
          </a:prstGeom>
          <a:solidFill>
            <a:srgbClr val="C5D5E9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en-US" altLang="ja-JP" sz="2400" dirty="0" smtClean="0"/>
              <a:t> Proposals</a:t>
            </a:r>
            <a:endParaRPr lang="en-US" altLang="ja-JP" sz="2400" dirty="0"/>
          </a:p>
          <a:p>
            <a:pPr lvl="1"/>
            <a:r>
              <a:rPr lang="en-US" altLang="ja-JP" sz="2400" dirty="0"/>
              <a:t>Compute-phase </a:t>
            </a:r>
            <a:r>
              <a:rPr lang="en-US" altLang="ja-JP" sz="2400" dirty="0" smtClean="0"/>
              <a:t>prediction</a:t>
            </a:r>
          </a:p>
          <a:p>
            <a:pPr lvl="1"/>
            <a:r>
              <a:rPr lang="en-US" altLang="ja-JP" sz="2400" dirty="0" err="1" smtClean="0"/>
              <a:t>Writeback</a:t>
            </a:r>
            <a:r>
              <a:rPr lang="en-US" altLang="ja-JP" sz="2400" dirty="0" smtClean="0"/>
              <a:t>-refresh overlap</a:t>
            </a:r>
          </a:p>
          <a:p>
            <a:pPr lvl="1"/>
            <a:endParaRPr lang="en-US" altLang="ja-JP" sz="2400" dirty="0"/>
          </a:p>
          <a:p>
            <a:r>
              <a:rPr lang="en-US" altLang="ja-JP" sz="2400" dirty="0" smtClean="0"/>
              <a:t>Optimizations</a:t>
            </a:r>
            <a:endParaRPr lang="en-US" altLang="ja-JP" sz="2400" dirty="0"/>
          </a:p>
          <a:p>
            <a:pPr lvl="1"/>
            <a:r>
              <a:rPr lang="en-US" altLang="ja-JP" sz="2400" dirty="0">
                <a:solidFill>
                  <a:schemeClr val="tx1"/>
                </a:solidFill>
              </a:rPr>
              <a:t>MLP-aware priority control </a:t>
            </a:r>
          </a:p>
          <a:p>
            <a:pPr lvl="1"/>
            <a:r>
              <a:rPr lang="en-US" altLang="ja-JP" sz="2400" dirty="0">
                <a:solidFill>
                  <a:schemeClr val="tx1"/>
                </a:solidFill>
              </a:rPr>
              <a:t>Memory bus reservation</a:t>
            </a:r>
          </a:p>
          <a:p>
            <a:pPr lvl="1"/>
            <a:r>
              <a:rPr lang="en-US" altLang="ja-JP" sz="2400" dirty="0">
                <a:solidFill>
                  <a:schemeClr val="tx1"/>
                </a:solidFill>
              </a:rPr>
              <a:t>Activate throttling</a:t>
            </a: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355881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8" grpId="0"/>
      <p:bldP spid="30" grpId="0"/>
      <p:bldP spid="4" grpId="0" animBg="1"/>
      <p:bldP spid="2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Optimization Breakdown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284956" cy="493776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11</a:t>
            </a:r>
            <a:r>
              <a:rPr kumimoji="1" lang="en-US" altLang="ja-JP" dirty="0" smtClean="0"/>
              <a:t>.2% Performance improvement  from FCFS consists of</a:t>
            </a:r>
          </a:p>
          <a:p>
            <a:pPr lvl="1"/>
            <a:r>
              <a:rPr lang="en-US" altLang="ja-JP" dirty="0" smtClean="0"/>
              <a:t>Close Page Policy:		</a:t>
            </a:r>
            <a:r>
              <a:rPr kumimoji="1" lang="en-US" altLang="ja-JP" dirty="0" smtClean="0"/>
              <a:t>4.2%</a:t>
            </a:r>
          </a:p>
          <a:p>
            <a:pPr lvl="1"/>
            <a:r>
              <a:rPr lang="en-US" altLang="ja-JP" dirty="0" smtClean="0"/>
              <a:t>Baseline Optimization:	4.9%</a:t>
            </a:r>
          </a:p>
          <a:p>
            <a:pPr lvl="1"/>
            <a:r>
              <a:rPr lang="en-US" altLang="ja-JP" dirty="0" smtClean="0"/>
              <a:t>Proposal Optimization:	1.9%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Baseline optimization accomplishes a 9.1% improvement</a:t>
            </a:r>
          </a:p>
        </p:txBody>
      </p:sp>
      <p:graphicFrame>
        <p:nvGraphicFramePr>
          <p:cNvPr id="5" name="グラフ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966866981"/>
              </p:ext>
            </p:extLst>
          </p:nvPr>
        </p:nvGraphicFramePr>
        <p:xfrm>
          <a:off x="5652144" y="1268712"/>
          <a:ext cx="3420456" cy="49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テキスト ボックス 23"/>
          <p:cNvSpPr txBox="1"/>
          <p:nvPr/>
        </p:nvSpPr>
        <p:spPr>
          <a:xfrm>
            <a:off x="6462252" y="4509144"/>
            <a:ext cx="90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4.2%</a:t>
            </a:r>
            <a:endParaRPr kumimoji="1" lang="ja-JP" altLang="en-US" sz="28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462252" y="2798916"/>
            <a:ext cx="90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4.9%</a:t>
            </a:r>
            <a:endParaRPr kumimoji="1" lang="ja-JP" altLang="en-US" sz="28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462252" y="1538748"/>
            <a:ext cx="90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1</a:t>
            </a:r>
            <a:r>
              <a:rPr kumimoji="1" lang="en-US" altLang="ja-JP" sz="2800" dirty="0" smtClean="0"/>
              <a:t>.9%</a:t>
            </a:r>
            <a:endParaRPr kumimoji="1" lang="ja-JP" altLang="en-US" sz="2800" dirty="0"/>
          </a:p>
        </p:txBody>
      </p:sp>
      <p:grpSp>
        <p:nvGrpSpPr>
          <p:cNvPr id="4" name="グループ化 21"/>
          <p:cNvGrpSpPr/>
          <p:nvPr/>
        </p:nvGrpSpPr>
        <p:grpSpPr>
          <a:xfrm>
            <a:off x="7092336" y="1134000"/>
            <a:ext cx="1871639" cy="646331"/>
            <a:chOff x="7092336" y="1134000"/>
            <a:chExt cx="1871639" cy="646331"/>
          </a:xfrm>
        </p:grpSpPr>
        <p:cxnSp>
          <p:nvCxnSpPr>
            <p:cNvPr id="23" name="直線矢印コネクタ 22"/>
            <p:cNvCxnSpPr>
              <a:stCxn id="25" idx="1"/>
            </p:cNvCxnSpPr>
            <p:nvPr/>
          </p:nvCxnSpPr>
          <p:spPr>
            <a:xfrm flipH="1">
              <a:off x="7092336" y="1457166"/>
              <a:ext cx="450060" cy="1"/>
            </a:xfrm>
            <a:prstGeom prst="straightConnector1">
              <a:avLst/>
            </a:prstGeom>
            <a:ln w="2857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/>
            <p:cNvSpPr txBox="1"/>
            <p:nvPr/>
          </p:nvSpPr>
          <p:spPr>
            <a:xfrm>
              <a:off x="7542396" y="1134000"/>
              <a:ext cx="1421579" cy="64633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Proposed</a:t>
              </a:r>
            </a:p>
            <a:p>
              <a:r>
                <a:rPr lang="en-US" altLang="ja-JP" dirty="0" smtClean="0"/>
                <a:t>Optimization</a:t>
              </a:r>
              <a:endParaRPr kumimoji="1" lang="ja-JP" altLang="en-US" dirty="0"/>
            </a:p>
          </p:txBody>
        </p:sp>
      </p:grpSp>
      <p:grpSp>
        <p:nvGrpSpPr>
          <p:cNvPr id="6" name="グループ化 25"/>
          <p:cNvGrpSpPr/>
          <p:nvPr/>
        </p:nvGrpSpPr>
        <p:grpSpPr>
          <a:xfrm>
            <a:off x="7092336" y="1890000"/>
            <a:ext cx="1871640" cy="646331"/>
            <a:chOff x="7092336" y="1890000"/>
            <a:chExt cx="1871640" cy="646331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7542396" y="1890000"/>
              <a:ext cx="1421580" cy="646331"/>
            </a:xfrm>
            <a:prstGeom prst="rect">
              <a:avLst/>
            </a:prstGeom>
            <a:solidFill>
              <a:schemeClr val="accent2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Baseline</a:t>
              </a:r>
            </a:p>
            <a:p>
              <a:r>
                <a:rPr lang="en-US" altLang="ja-JP" dirty="0" smtClean="0"/>
                <a:t>Optimization</a:t>
              </a:r>
              <a:endParaRPr kumimoji="1" lang="ja-JP" altLang="en-US" dirty="0"/>
            </a:p>
          </p:txBody>
        </p:sp>
        <p:cxnSp>
          <p:nvCxnSpPr>
            <p:cNvPr id="29" name="直線矢印コネクタ 28"/>
            <p:cNvCxnSpPr>
              <a:stCxn id="27" idx="1"/>
            </p:cNvCxnSpPr>
            <p:nvPr/>
          </p:nvCxnSpPr>
          <p:spPr>
            <a:xfrm flipH="1" flipV="1">
              <a:off x="7092336" y="2213165"/>
              <a:ext cx="450060" cy="1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グループ化 30"/>
          <p:cNvGrpSpPr/>
          <p:nvPr/>
        </p:nvGrpSpPr>
        <p:grpSpPr>
          <a:xfrm>
            <a:off x="7092336" y="3816000"/>
            <a:ext cx="1710228" cy="369332"/>
            <a:chOff x="7092336" y="3816000"/>
            <a:chExt cx="1710228" cy="369332"/>
          </a:xfrm>
        </p:grpSpPr>
        <p:sp>
          <p:nvSpPr>
            <p:cNvPr id="32" name="テキスト ボックス 31"/>
            <p:cNvSpPr txBox="1"/>
            <p:nvPr/>
          </p:nvSpPr>
          <p:spPr>
            <a:xfrm>
              <a:off x="7542396" y="3816000"/>
              <a:ext cx="1260168" cy="369332"/>
            </a:xfrm>
            <a:prstGeom prst="rect">
              <a:avLst/>
            </a:prstGeom>
            <a:solidFill>
              <a:schemeClr val="accent3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Close Page</a:t>
              </a:r>
              <a:endParaRPr kumimoji="1" lang="ja-JP" altLang="en-US" dirty="0"/>
            </a:p>
          </p:txBody>
        </p:sp>
        <p:cxnSp>
          <p:nvCxnSpPr>
            <p:cNvPr id="33" name="直線矢印コネクタ 32"/>
            <p:cNvCxnSpPr>
              <a:stCxn id="32" idx="1"/>
            </p:cNvCxnSpPr>
            <p:nvPr/>
          </p:nvCxnSpPr>
          <p:spPr>
            <a:xfrm flipH="1">
              <a:off x="7092336" y="4000666"/>
              <a:ext cx="45006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グループ化 33"/>
          <p:cNvGrpSpPr/>
          <p:nvPr/>
        </p:nvGrpSpPr>
        <p:grpSpPr>
          <a:xfrm>
            <a:off x="7092336" y="5356800"/>
            <a:ext cx="1710228" cy="369332"/>
            <a:chOff x="7092336" y="5356800"/>
            <a:chExt cx="1710228" cy="369332"/>
          </a:xfrm>
        </p:grpSpPr>
        <p:sp>
          <p:nvSpPr>
            <p:cNvPr id="35" name="テキスト ボックス 34"/>
            <p:cNvSpPr txBox="1"/>
            <p:nvPr/>
          </p:nvSpPr>
          <p:spPr>
            <a:xfrm>
              <a:off x="7542396" y="5356800"/>
              <a:ext cx="1260168" cy="369332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FCFS(base)</a:t>
              </a:r>
              <a:endParaRPr kumimoji="1" lang="ja-JP" altLang="en-US" dirty="0"/>
            </a:p>
          </p:txBody>
        </p:sp>
        <p:cxnSp>
          <p:nvCxnSpPr>
            <p:cNvPr id="36" name="直線矢印コネクタ 35"/>
            <p:cNvCxnSpPr>
              <a:stCxn id="35" idx="1"/>
            </p:cNvCxnSpPr>
            <p:nvPr/>
          </p:nvCxnSpPr>
          <p:spPr>
            <a:xfrm flipH="1">
              <a:off x="7092336" y="5541466"/>
              <a:ext cx="450060" cy="0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11232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Performance/EDP summary</a:t>
            </a:r>
            <a:endParaRPr kumimoji="1" lang="ja-JP" altLang="en-US" dirty="0"/>
          </a:p>
        </p:txBody>
      </p:sp>
      <p:graphicFrame>
        <p:nvGraphicFramePr>
          <p:cNvPr id="60" name="グラフ 5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00047933"/>
              </p:ext>
            </p:extLst>
          </p:nvPr>
        </p:nvGraphicFramePr>
        <p:xfrm>
          <a:off x="431448" y="1178700"/>
          <a:ext cx="8281104" cy="5130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1" name="直線矢印コネクタ 11"/>
          <p:cNvCxnSpPr/>
          <p:nvPr/>
        </p:nvCxnSpPr>
        <p:spPr>
          <a:xfrm>
            <a:off x="1065600" y="5878800"/>
            <a:ext cx="783104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矢印コネクタ 10"/>
          <p:cNvCxnSpPr/>
          <p:nvPr/>
        </p:nvCxnSpPr>
        <p:spPr>
          <a:xfrm flipV="1">
            <a:off x="1069200" y="1270800"/>
            <a:ext cx="0" cy="45906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円/楕円 4"/>
          <p:cNvSpPr/>
          <p:nvPr/>
        </p:nvSpPr>
        <p:spPr>
          <a:xfrm>
            <a:off x="975600" y="5788800"/>
            <a:ext cx="180000" cy="1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801150" y="4485448"/>
            <a:ext cx="1800240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Close Page Policy</a:t>
            </a:r>
            <a:endParaRPr kumimoji="1" lang="ja-JP" altLang="en-US" dirty="0"/>
          </a:p>
        </p:txBody>
      </p:sp>
      <p:cxnSp>
        <p:nvCxnSpPr>
          <p:cNvPr id="70" name="直線コネクタ 69"/>
          <p:cNvCxnSpPr>
            <a:stCxn id="67" idx="7"/>
            <a:endCxn id="69" idx="2"/>
          </p:cNvCxnSpPr>
          <p:nvPr/>
        </p:nvCxnSpPr>
        <p:spPr>
          <a:xfrm flipV="1">
            <a:off x="1129240" y="4854780"/>
            <a:ext cx="572030" cy="96038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円/楕円 38"/>
          <p:cNvSpPr/>
          <p:nvPr/>
        </p:nvSpPr>
        <p:spPr>
          <a:xfrm>
            <a:off x="4121952" y="3758462"/>
            <a:ext cx="180000" cy="18000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38"/>
          <p:cNvSpPr/>
          <p:nvPr/>
        </p:nvSpPr>
        <p:spPr>
          <a:xfrm>
            <a:off x="5500339" y="2198475"/>
            <a:ext cx="180000" cy="180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38"/>
          <p:cNvSpPr/>
          <p:nvPr/>
        </p:nvSpPr>
        <p:spPr>
          <a:xfrm>
            <a:off x="6295092" y="1980615"/>
            <a:ext cx="180000" cy="18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38"/>
          <p:cNvSpPr/>
          <p:nvPr/>
        </p:nvSpPr>
        <p:spPr>
          <a:xfrm>
            <a:off x="8007391" y="2278381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円/楕円 38"/>
          <p:cNvSpPr/>
          <p:nvPr/>
        </p:nvSpPr>
        <p:spPr>
          <a:xfrm>
            <a:off x="8209832" y="2107781"/>
            <a:ext cx="180000" cy="180000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円/楕円 38"/>
          <p:cNvSpPr/>
          <p:nvPr/>
        </p:nvSpPr>
        <p:spPr>
          <a:xfrm>
            <a:off x="5051502" y="3552752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6" name="Straight Arrow Connector 14"/>
          <p:cNvCxnSpPr>
            <a:stCxn id="67" idx="7"/>
          </p:cNvCxnSpPr>
          <p:nvPr/>
        </p:nvCxnSpPr>
        <p:spPr>
          <a:xfrm flipV="1">
            <a:off x="1129240" y="2888928"/>
            <a:ext cx="5345852" cy="29262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17"/>
          <p:cNvGrpSpPr/>
          <p:nvPr/>
        </p:nvGrpSpPr>
        <p:grpSpPr>
          <a:xfrm>
            <a:off x="5856004" y="2888928"/>
            <a:ext cx="1710228" cy="1302180"/>
            <a:chOff x="5856004" y="2888928"/>
            <a:chExt cx="1710228" cy="1302180"/>
          </a:xfrm>
        </p:grpSpPr>
        <p:sp>
          <p:nvSpPr>
            <p:cNvPr id="63" name="テキスト ボックス 62"/>
            <p:cNvSpPr txBox="1"/>
            <p:nvPr/>
          </p:nvSpPr>
          <p:spPr>
            <a:xfrm>
              <a:off x="5856004" y="3544777"/>
              <a:ext cx="1710228" cy="646331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Optimization baseline</a:t>
              </a:r>
              <a:endParaRPr kumimoji="1" lang="ja-JP" altLang="en-US" dirty="0"/>
            </a:p>
          </p:txBody>
        </p:sp>
        <p:cxnSp>
          <p:nvCxnSpPr>
            <p:cNvPr id="64" name="直線コネクタ 63"/>
            <p:cNvCxnSpPr>
              <a:endCxn id="63" idx="0"/>
            </p:cNvCxnSpPr>
            <p:nvPr/>
          </p:nvCxnSpPr>
          <p:spPr>
            <a:xfrm>
              <a:off x="6626379" y="2888928"/>
              <a:ext cx="84739" cy="655849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テキスト ボックス 86"/>
          <p:cNvSpPr txBox="1"/>
          <p:nvPr/>
        </p:nvSpPr>
        <p:spPr>
          <a:xfrm>
            <a:off x="8262492" y="5499276"/>
            <a:ext cx="971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87148" y="2341674"/>
            <a:ext cx="569387" cy="1890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Exec time</a:t>
            </a:r>
            <a:endParaRPr kumimoji="1" lang="ja-JP" altLang="en-US" sz="2500" dirty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2771760" y="3779764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(3065,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20.58)</a:t>
            </a:r>
            <a:endParaRPr kumimoji="1" lang="ja-JP" altLang="en-US" dirty="0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4121940" y="314968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(3054,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20.25)</a:t>
            </a:r>
            <a:endParaRPr kumimoji="1" lang="ja-JP" altLang="en-US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1421580" y="5554855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(3173,</a:t>
            </a:r>
            <a:r>
              <a:rPr lang="ja-JP" altLang="en-US" dirty="0" smtClean="0"/>
              <a:t> </a:t>
            </a:r>
            <a:r>
              <a:rPr lang="en-US" altLang="ja-JP" dirty="0" smtClean="0"/>
              <a:t>21.7)</a:t>
            </a:r>
            <a:endParaRPr kumimoji="1" lang="ja-JP" altLang="en-US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089786" y="206953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(2987,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20.08)</a:t>
            </a:r>
            <a:endParaRPr kumimoji="1" lang="ja-JP" altLang="en-US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5742156" y="162876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(2975, 19.79)</a:t>
            </a:r>
            <a:endParaRPr kumimoji="1" lang="ja-JP" altLang="en-US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6552264" y="279891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(3012,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19.71)</a:t>
            </a:r>
            <a:endParaRPr kumimoji="1" lang="ja-JP" altLang="en-US" dirty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524965" y="2423611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(2990,</a:t>
            </a:r>
            <a:r>
              <a:rPr lang="ja-JP" altLang="en-US" dirty="0"/>
              <a:t> </a:t>
            </a:r>
            <a:r>
              <a:rPr lang="en-US" altLang="ja-JP" dirty="0" smtClean="0"/>
              <a:t>19.17)</a:t>
            </a:r>
            <a:endParaRPr kumimoji="1" lang="ja-JP" altLang="en-US" dirty="0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7722420" y="179950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(2981, 19.11)</a:t>
            </a:r>
            <a:endParaRPr kumimoji="1" lang="ja-JP" altLang="en-US" dirty="0"/>
          </a:p>
        </p:txBody>
      </p:sp>
      <p:sp>
        <p:nvSpPr>
          <p:cNvPr id="57" name="ひし形 56"/>
          <p:cNvSpPr/>
          <p:nvPr/>
        </p:nvSpPr>
        <p:spPr>
          <a:xfrm>
            <a:off x="881508" y="5679300"/>
            <a:ext cx="338954" cy="338954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2"/>
          <p:cNvGrpSpPr/>
          <p:nvPr/>
        </p:nvGrpSpPr>
        <p:grpSpPr>
          <a:xfrm>
            <a:off x="3851904" y="4362344"/>
            <a:ext cx="4950660" cy="1375964"/>
            <a:chOff x="3851904" y="4362344"/>
            <a:chExt cx="4950660" cy="1375964"/>
          </a:xfrm>
        </p:grpSpPr>
        <p:sp>
          <p:nvSpPr>
            <p:cNvPr id="68" name="正方形/長方形 67"/>
            <p:cNvSpPr/>
            <p:nvPr/>
          </p:nvSpPr>
          <p:spPr>
            <a:xfrm>
              <a:off x="3851904" y="4362344"/>
              <a:ext cx="4447928" cy="1375964"/>
            </a:xfrm>
            <a:prstGeom prst="rect">
              <a:avLst/>
            </a:prstGeom>
            <a:solidFill>
              <a:srgbClr val="FC8EA6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/>
          </p:nvSpPr>
          <p:spPr>
            <a:xfrm>
              <a:off x="4002486" y="4570718"/>
              <a:ext cx="180000" cy="180000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円/楕円 38"/>
            <p:cNvSpPr/>
            <p:nvPr/>
          </p:nvSpPr>
          <p:spPr>
            <a:xfrm>
              <a:off x="4002486" y="4993538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円/楕円 38"/>
            <p:cNvSpPr/>
            <p:nvPr/>
          </p:nvSpPr>
          <p:spPr>
            <a:xfrm>
              <a:off x="4002486" y="5415584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/楕円 38"/>
            <p:cNvSpPr/>
            <p:nvPr/>
          </p:nvSpPr>
          <p:spPr>
            <a:xfrm>
              <a:off x="5742156" y="4570718"/>
              <a:ext cx="180000" cy="180000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円/楕円 38"/>
            <p:cNvSpPr/>
            <p:nvPr/>
          </p:nvSpPr>
          <p:spPr>
            <a:xfrm>
              <a:off x="5742156" y="4993538"/>
              <a:ext cx="180000" cy="18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円/楕円 38"/>
            <p:cNvSpPr/>
            <p:nvPr/>
          </p:nvSpPr>
          <p:spPr>
            <a:xfrm>
              <a:off x="5742156" y="5414738"/>
              <a:ext cx="180000" cy="1800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4272522" y="4476052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Y.Moon</a:t>
              </a:r>
              <a:endParaRPr kumimoji="1" lang="ja-JP" altLang="en-US" dirty="0"/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4272522" y="4898872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K.Fang</a:t>
              </a:r>
              <a:endParaRPr kumimoji="1" lang="ja-JP" altLang="en-US" dirty="0"/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272522" y="5320918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K. </a:t>
              </a:r>
              <a:r>
                <a:rPr lang="en-US" altLang="ja-JP" dirty="0" err="1"/>
                <a:t>kuroyanagi</a:t>
              </a:r>
              <a:endParaRPr lang="ja-JP" altLang="en-US" dirty="0"/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6012168" y="5305214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C. Li</a:t>
              </a:r>
              <a:endParaRPr kumimoji="1" lang="ja-JP" altLang="en-US" dirty="0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6006151" y="4898872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L. Chen</a:t>
              </a:r>
              <a:endParaRPr kumimoji="1" lang="ja-JP" altLang="en-US" dirty="0"/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6004608" y="4476052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T. Ikeda</a:t>
              </a:r>
              <a:endParaRPr kumimoji="1" lang="ja-JP" altLang="en-US" dirty="0"/>
            </a:p>
          </p:txBody>
        </p:sp>
        <p:sp>
          <p:nvSpPr>
            <p:cNvPr id="46" name="円/楕円 4"/>
            <p:cNvSpPr/>
            <p:nvPr/>
          </p:nvSpPr>
          <p:spPr>
            <a:xfrm>
              <a:off x="7092336" y="4570718"/>
              <a:ext cx="180000" cy="180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7362372" y="4485448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Ours</a:t>
              </a:r>
              <a:endParaRPr kumimoji="1" lang="ja-JP" alt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="" xmlns:p14="http://schemas.microsoft.com/office/powerpoint/2010/main" val="202361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3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0083E-6 L 0.61146 -0.4442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73" y="-2222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4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57" grpId="0" animBg="1"/>
      <p:bldP spid="5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Contribution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Proposals</a:t>
            </a:r>
          </a:p>
          <a:p>
            <a:pPr lvl="1"/>
            <a:r>
              <a:rPr lang="en-US" altLang="ja-JP" dirty="0" smtClean="0"/>
              <a:t>Compute-Phase Prediction</a:t>
            </a:r>
          </a:p>
          <a:p>
            <a:pPr lvl="2"/>
            <a:r>
              <a:rPr lang="en-US" altLang="ja-JP" dirty="0" smtClean="0"/>
              <a:t>Thread-priority control technique for multi-core processor</a:t>
            </a:r>
          </a:p>
          <a:p>
            <a:pPr lvl="1"/>
            <a:r>
              <a:rPr lang="en-US" altLang="ja-JP" dirty="0" err="1" smtClean="0"/>
              <a:t>Writeback</a:t>
            </a:r>
            <a:r>
              <a:rPr lang="en-US" altLang="ja-JP" dirty="0" smtClean="0"/>
              <a:t>-Refresh Overlap</a:t>
            </a:r>
          </a:p>
          <a:p>
            <a:pPr lvl="2"/>
            <a:r>
              <a:rPr lang="en-US" altLang="ja-JP" dirty="0" smtClean="0"/>
              <a:t>Mitigates refresh penalty on multi-rank memory system</a:t>
            </a:r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Optimizations</a:t>
            </a:r>
          </a:p>
          <a:p>
            <a:pPr lvl="1"/>
            <a:r>
              <a:rPr lang="en-US" altLang="ja-JP" dirty="0" smtClean="0"/>
              <a:t>MLP-aware priority control </a:t>
            </a:r>
          </a:p>
          <a:p>
            <a:pPr lvl="1"/>
            <a:r>
              <a:rPr lang="en-US" altLang="ja-JP" dirty="0" smtClean="0"/>
              <a:t>Memory bus reservation</a:t>
            </a:r>
          </a:p>
          <a:p>
            <a:pPr lvl="1"/>
            <a:r>
              <a:rPr lang="en-US" altLang="ja-JP" dirty="0" smtClean="0"/>
              <a:t>Activate throttling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Performance/EDP summary</a:t>
            </a:r>
            <a:endParaRPr kumimoji="1" lang="ja-JP" altLang="en-US" dirty="0"/>
          </a:p>
        </p:txBody>
      </p:sp>
      <p:graphicFrame>
        <p:nvGraphicFramePr>
          <p:cNvPr id="60" name="グラフ 5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36489331"/>
              </p:ext>
            </p:extLst>
          </p:nvPr>
        </p:nvGraphicFramePr>
        <p:xfrm>
          <a:off x="431448" y="1178700"/>
          <a:ext cx="8281104" cy="5130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1" name="直線矢印コネクタ 11"/>
          <p:cNvCxnSpPr/>
          <p:nvPr/>
        </p:nvCxnSpPr>
        <p:spPr>
          <a:xfrm>
            <a:off x="1065600" y="5878800"/>
            <a:ext cx="783104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矢印コネクタ 10"/>
          <p:cNvCxnSpPr/>
          <p:nvPr/>
        </p:nvCxnSpPr>
        <p:spPr>
          <a:xfrm flipV="1">
            <a:off x="1069200" y="1270800"/>
            <a:ext cx="0" cy="45906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円/楕円 4"/>
          <p:cNvSpPr/>
          <p:nvPr/>
        </p:nvSpPr>
        <p:spPr>
          <a:xfrm>
            <a:off x="975600" y="5788800"/>
            <a:ext cx="180000" cy="1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801150" y="4485448"/>
            <a:ext cx="1800240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Close Page Policy</a:t>
            </a:r>
            <a:endParaRPr kumimoji="1" lang="ja-JP" altLang="en-US" dirty="0"/>
          </a:p>
        </p:txBody>
      </p:sp>
      <p:cxnSp>
        <p:nvCxnSpPr>
          <p:cNvPr id="70" name="直線コネクタ 69"/>
          <p:cNvCxnSpPr>
            <a:stCxn id="67" idx="7"/>
            <a:endCxn id="69" idx="2"/>
          </p:cNvCxnSpPr>
          <p:nvPr/>
        </p:nvCxnSpPr>
        <p:spPr>
          <a:xfrm flipV="1">
            <a:off x="1129240" y="4854780"/>
            <a:ext cx="572030" cy="96038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円/楕円 38"/>
          <p:cNvSpPr/>
          <p:nvPr/>
        </p:nvSpPr>
        <p:spPr>
          <a:xfrm>
            <a:off x="4121952" y="3758462"/>
            <a:ext cx="180000" cy="18000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38"/>
          <p:cNvSpPr/>
          <p:nvPr/>
        </p:nvSpPr>
        <p:spPr>
          <a:xfrm>
            <a:off x="5500339" y="2198475"/>
            <a:ext cx="180000" cy="180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38"/>
          <p:cNvSpPr/>
          <p:nvPr/>
        </p:nvSpPr>
        <p:spPr>
          <a:xfrm>
            <a:off x="6295092" y="1980615"/>
            <a:ext cx="180000" cy="18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38"/>
          <p:cNvSpPr/>
          <p:nvPr/>
        </p:nvSpPr>
        <p:spPr>
          <a:xfrm>
            <a:off x="8007391" y="2278381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円/楕円 38"/>
          <p:cNvSpPr/>
          <p:nvPr/>
        </p:nvSpPr>
        <p:spPr>
          <a:xfrm>
            <a:off x="8209832" y="2107781"/>
            <a:ext cx="180000" cy="180000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円/楕円 38"/>
          <p:cNvSpPr/>
          <p:nvPr/>
        </p:nvSpPr>
        <p:spPr>
          <a:xfrm>
            <a:off x="5051502" y="3552752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6" name="Straight Arrow Connector 14"/>
          <p:cNvCxnSpPr>
            <a:stCxn id="67" idx="7"/>
          </p:cNvCxnSpPr>
          <p:nvPr/>
        </p:nvCxnSpPr>
        <p:spPr>
          <a:xfrm flipV="1">
            <a:off x="1129240" y="2888928"/>
            <a:ext cx="5345852" cy="29262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14"/>
          <p:cNvCxnSpPr/>
          <p:nvPr/>
        </p:nvCxnSpPr>
        <p:spPr>
          <a:xfrm flipV="1">
            <a:off x="6642276" y="1562650"/>
            <a:ext cx="1677897" cy="1246813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5"/>
          <p:cNvGrpSpPr/>
          <p:nvPr/>
        </p:nvGrpSpPr>
        <p:grpSpPr>
          <a:xfrm>
            <a:off x="6216052" y="514834"/>
            <a:ext cx="2026973" cy="828217"/>
            <a:chOff x="6216052" y="514834"/>
            <a:chExt cx="2026973" cy="828217"/>
          </a:xfrm>
        </p:grpSpPr>
        <p:sp>
          <p:nvSpPr>
            <p:cNvPr id="47" name="テキスト ボックス 46"/>
            <p:cNvSpPr txBox="1"/>
            <p:nvPr/>
          </p:nvSpPr>
          <p:spPr>
            <a:xfrm>
              <a:off x="6216052" y="514834"/>
              <a:ext cx="1236332" cy="369332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Final score</a:t>
              </a:r>
              <a:endParaRPr kumimoji="1" lang="ja-JP" altLang="en-US" dirty="0"/>
            </a:p>
          </p:txBody>
        </p:sp>
        <p:cxnSp>
          <p:nvCxnSpPr>
            <p:cNvPr id="52" name="直線コネクタ 51"/>
            <p:cNvCxnSpPr>
              <a:endCxn id="47" idx="2"/>
            </p:cNvCxnSpPr>
            <p:nvPr/>
          </p:nvCxnSpPr>
          <p:spPr>
            <a:xfrm flipH="1" flipV="1">
              <a:off x="6834218" y="884166"/>
              <a:ext cx="1408807" cy="458885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テキスト ボックス 75"/>
          <p:cNvSpPr txBox="1"/>
          <p:nvPr/>
        </p:nvSpPr>
        <p:spPr>
          <a:xfrm>
            <a:off x="8262492" y="5382270"/>
            <a:ext cx="971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87148" y="2341674"/>
            <a:ext cx="569387" cy="1890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Exec time</a:t>
            </a:r>
            <a:endParaRPr kumimoji="1" lang="ja-JP" altLang="en-US" sz="2500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2771760" y="3779764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(3065,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20.58)</a:t>
            </a:r>
            <a:endParaRPr kumimoji="1" lang="ja-JP" altLang="en-US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4121940" y="314968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(3054,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20.25)</a:t>
            </a:r>
            <a:endParaRPr kumimoji="1" lang="ja-JP" altLang="en-US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1421580" y="5554855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(3173,</a:t>
            </a:r>
            <a:r>
              <a:rPr lang="ja-JP" altLang="en-US" dirty="0" smtClean="0"/>
              <a:t> </a:t>
            </a:r>
            <a:r>
              <a:rPr lang="en-US" altLang="ja-JP" dirty="0" smtClean="0"/>
              <a:t>21.7)</a:t>
            </a:r>
            <a:endParaRPr kumimoji="1" lang="ja-JP" altLang="en-US" dirty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4089786" y="206953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(2987,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20.08)</a:t>
            </a:r>
            <a:endParaRPr kumimoji="1" lang="ja-JP" altLang="en-US" dirty="0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5742156" y="162876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(2975,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19.79)</a:t>
            </a:r>
            <a:endParaRPr kumimoji="1" lang="ja-JP" altLang="en-US" dirty="0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6552264" y="279891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(3012,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19.71)</a:t>
            </a:r>
            <a:endParaRPr kumimoji="1" lang="ja-JP" altLang="en-US" dirty="0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7524965" y="2423611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(2990,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19.17)</a:t>
            </a:r>
            <a:endParaRPr kumimoji="1" lang="ja-JP" altLang="en-US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7682858" y="83800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(2941,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19.06)</a:t>
            </a:r>
            <a:endParaRPr kumimoji="1" lang="ja-JP" altLang="en-US" dirty="0"/>
          </a:p>
        </p:txBody>
      </p:sp>
      <p:grpSp>
        <p:nvGrpSpPr>
          <p:cNvPr id="4" name="グループ化 110"/>
          <p:cNvGrpSpPr/>
          <p:nvPr/>
        </p:nvGrpSpPr>
        <p:grpSpPr>
          <a:xfrm>
            <a:off x="5856004" y="2888928"/>
            <a:ext cx="1710228" cy="1302180"/>
            <a:chOff x="5856004" y="2888928"/>
            <a:chExt cx="1710228" cy="1302180"/>
          </a:xfrm>
        </p:grpSpPr>
        <p:sp>
          <p:nvSpPr>
            <p:cNvPr id="112" name="テキスト ボックス 111"/>
            <p:cNvSpPr txBox="1"/>
            <p:nvPr/>
          </p:nvSpPr>
          <p:spPr>
            <a:xfrm>
              <a:off x="5856004" y="3544777"/>
              <a:ext cx="1710228" cy="646331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Optimization baseline</a:t>
              </a:r>
              <a:endParaRPr kumimoji="1" lang="ja-JP" altLang="en-US" dirty="0"/>
            </a:p>
          </p:txBody>
        </p:sp>
        <p:cxnSp>
          <p:nvCxnSpPr>
            <p:cNvPr id="113" name="直線コネクタ 112"/>
            <p:cNvCxnSpPr>
              <a:endCxn id="112" idx="0"/>
            </p:cNvCxnSpPr>
            <p:nvPr/>
          </p:nvCxnSpPr>
          <p:spPr>
            <a:xfrm>
              <a:off x="6626379" y="2888928"/>
              <a:ext cx="84739" cy="655849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ひし形 56"/>
          <p:cNvSpPr/>
          <p:nvPr/>
        </p:nvSpPr>
        <p:spPr>
          <a:xfrm>
            <a:off x="6444000" y="2639986"/>
            <a:ext cx="338954" cy="338954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星 5 31"/>
          <p:cNvSpPr/>
          <p:nvPr/>
        </p:nvSpPr>
        <p:spPr>
          <a:xfrm>
            <a:off x="6463637" y="2623621"/>
            <a:ext cx="355980" cy="355319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50"/>
          <p:cNvGrpSpPr/>
          <p:nvPr/>
        </p:nvGrpSpPr>
        <p:grpSpPr>
          <a:xfrm>
            <a:off x="3851904" y="4362344"/>
            <a:ext cx="4950660" cy="1375964"/>
            <a:chOff x="3851904" y="4362344"/>
            <a:chExt cx="4950660" cy="1375964"/>
          </a:xfrm>
        </p:grpSpPr>
        <p:sp>
          <p:nvSpPr>
            <p:cNvPr id="53" name="正方形/長方形 52"/>
            <p:cNvSpPr/>
            <p:nvPr/>
          </p:nvSpPr>
          <p:spPr>
            <a:xfrm>
              <a:off x="3851904" y="4362344"/>
              <a:ext cx="4447928" cy="1375964"/>
            </a:xfrm>
            <a:prstGeom prst="rect">
              <a:avLst/>
            </a:prstGeom>
            <a:solidFill>
              <a:srgbClr val="FC8EA6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4002486" y="4570718"/>
              <a:ext cx="180000" cy="180000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円/楕円 38"/>
            <p:cNvSpPr/>
            <p:nvPr/>
          </p:nvSpPr>
          <p:spPr>
            <a:xfrm>
              <a:off x="4002486" y="4993538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円/楕円 38"/>
            <p:cNvSpPr/>
            <p:nvPr/>
          </p:nvSpPr>
          <p:spPr>
            <a:xfrm>
              <a:off x="4002486" y="5415584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円/楕円 38"/>
            <p:cNvSpPr/>
            <p:nvPr/>
          </p:nvSpPr>
          <p:spPr>
            <a:xfrm>
              <a:off x="5742156" y="4570718"/>
              <a:ext cx="180000" cy="180000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/楕円 38"/>
            <p:cNvSpPr/>
            <p:nvPr/>
          </p:nvSpPr>
          <p:spPr>
            <a:xfrm>
              <a:off x="5742156" y="4993538"/>
              <a:ext cx="180000" cy="18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円/楕円 38"/>
            <p:cNvSpPr/>
            <p:nvPr/>
          </p:nvSpPr>
          <p:spPr>
            <a:xfrm>
              <a:off x="5742156" y="5414738"/>
              <a:ext cx="180000" cy="1800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272522" y="4476052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Y.Moon</a:t>
              </a:r>
              <a:endParaRPr kumimoji="1" lang="ja-JP" altLang="en-US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272522" y="4898872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K.Fang</a:t>
              </a:r>
              <a:endParaRPr kumimoji="1" lang="ja-JP" altLang="en-US" dirty="0"/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4272522" y="5320918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K. </a:t>
              </a:r>
              <a:r>
                <a:rPr lang="en-US" altLang="ja-JP" dirty="0" err="1"/>
                <a:t>kuroyanagi</a:t>
              </a:r>
              <a:endParaRPr lang="ja-JP" altLang="en-US" dirty="0"/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6012168" y="5305214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C. Li</a:t>
              </a:r>
              <a:endParaRPr kumimoji="1" lang="ja-JP" altLang="en-US" dirty="0"/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6006151" y="4898872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L. Chen</a:t>
              </a:r>
              <a:endParaRPr kumimoji="1" lang="ja-JP" altLang="en-US" dirty="0"/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6004608" y="4476052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T. Ikeda</a:t>
              </a:r>
              <a:endParaRPr kumimoji="1" lang="ja-JP" altLang="en-US" dirty="0"/>
            </a:p>
          </p:txBody>
        </p:sp>
        <p:sp>
          <p:nvSpPr>
            <p:cNvPr id="74" name="円/楕円 4"/>
            <p:cNvSpPr/>
            <p:nvPr/>
          </p:nvSpPr>
          <p:spPr>
            <a:xfrm>
              <a:off x="7092336" y="4570718"/>
              <a:ext cx="180000" cy="180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7362372" y="4485448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Ours</a:t>
              </a:r>
              <a:endParaRPr kumimoji="1" lang="ja-JP" altLang="en-US" dirty="0"/>
            </a:p>
          </p:txBody>
        </p:sp>
      </p:grpSp>
      <p:sp>
        <p:nvSpPr>
          <p:cNvPr id="108" name="テキスト ボックス 107"/>
          <p:cNvSpPr txBox="1"/>
          <p:nvPr/>
        </p:nvSpPr>
        <p:spPr>
          <a:xfrm>
            <a:off x="7722420" y="179950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(2981, 19.11)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18841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0.19687 -0.2101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-1050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6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6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  <p:bldP spid="32" grpId="0" animBg="1"/>
      <p:bldP spid="32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Performance/EDP summary</a:t>
            </a:r>
            <a:endParaRPr kumimoji="1" lang="ja-JP" altLang="en-US" dirty="0"/>
          </a:p>
        </p:txBody>
      </p:sp>
      <p:graphicFrame>
        <p:nvGraphicFramePr>
          <p:cNvPr id="60" name="グラフ 5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733630834"/>
              </p:ext>
            </p:extLst>
          </p:nvPr>
        </p:nvGraphicFramePr>
        <p:xfrm>
          <a:off x="431448" y="1178700"/>
          <a:ext cx="8281104" cy="5130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1" name="直線矢印コネクタ 11"/>
          <p:cNvCxnSpPr/>
          <p:nvPr/>
        </p:nvCxnSpPr>
        <p:spPr>
          <a:xfrm>
            <a:off x="1065600" y="5878800"/>
            <a:ext cx="783104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矢印コネクタ 10"/>
          <p:cNvCxnSpPr/>
          <p:nvPr/>
        </p:nvCxnSpPr>
        <p:spPr>
          <a:xfrm flipV="1">
            <a:off x="1069200" y="1270800"/>
            <a:ext cx="0" cy="45906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円/楕円 4"/>
          <p:cNvSpPr/>
          <p:nvPr/>
        </p:nvSpPr>
        <p:spPr>
          <a:xfrm>
            <a:off x="975600" y="5788800"/>
            <a:ext cx="180000" cy="1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801150" y="4485448"/>
            <a:ext cx="1800240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Close Page Policy</a:t>
            </a:r>
            <a:endParaRPr kumimoji="1" lang="ja-JP" altLang="en-US" dirty="0"/>
          </a:p>
        </p:txBody>
      </p:sp>
      <p:cxnSp>
        <p:nvCxnSpPr>
          <p:cNvPr id="70" name="直線コネクタ 69"/>
          <p:cNvCxnSpPr>
            <a:stCxn id="67" idx="7"/>
            <a:endCxn id="69" idx="2"/>
          </p:cNvCxnSpPr>
          <p:nvPr/>
        </p:nvCxnSpPr>
        <p:spPr>
          <a:xfrm flipV="1">
            <a:off x="1129240" y="4854780"/>
            <a:ext cx="572030" cy="96038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円/楕円 38"/>
          <p:cNvSpPr/>
          <p:nvPr/>
        </p:nvSpPr>
        <p:spPr>
          <a:xfrm>
            <a:off x="4121952" y="3758462"/>
            <a:ext cx="180000" cy="18000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38"/>
          <p:cNvSpPr/>
          <p:nvPr/>
        </p:nvSpPr>
        <p:spPr>
          <a:xfrm>
            <a:off x="5500339" y="2198475"/>
            <a:ext cx="180000" cy="1800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38"/>
          <p:cNvSpPr/>
          <p:nvPr/>
        </p:nvSpPr>
        <p:spPr>
          <a:xfrm>
            <a:off x="6295092" y="1980615"/>
            <a:ext cx="180000" cy="18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38"/>
          <p:cNvSpPr/>
          <p:nvPr/>
        </p:nvSpPr>
        <p:spPr>
          <a:xfrm>
            <a:off x="8007391" y="2278381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円/楕円 38"/>
          <p:cNvSpPr/>
          <p:nvPr/>
        </p:nvSpPr>
        <p:spPr>
          <a:xfrm>
            <a:off x="8209832" y="2107781"/>
            <a:ext cx="180000" cy="180000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星 5 51"/>
          <p:cNvSpPr/>
          <p:nvPr/>
        </p:nvSpPr>
        <p:spPr>
          <a:xfrm>
            <a:off x="8243025" y="1207332"/>
            <a:ext cx="355980" cy="355319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円/楕円 38"/>
          <p:cNvSpPr/>
          <p:nvPr/>
        </p:nvSpPr>
        <p:spPr>
          <a:xfrm>
            <a:off x="5051502" y="3552752"/>
            <a:ext cx="180000" cy="18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771760" y="3779764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(3065,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20.58)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21940" y="314968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(3054,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20.25)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421580" y="5554855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(3173,</a:t>
            </a:r>
            <a:r>
              <a:rPr lang="ja-JP" altLang="en-US" dirty="0" smtClean="0"/>
              <a:t> </a:t>
            </a:r>
            <a:r>
              <a:rPr lang="en-US" altLang="ja-JP" dirty="0" smtClean="0"/>
              <a:t>21.7)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089786" y="206953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(2987,</a:t>
            </a:r>
            <a:r>
              <a:rPr lang="ja-JP" altLang="en-US" dirty="0" smtClean="0"/>
              <a:t> </a:t>
            </a:r>
            <a:r>
              <a:rPr lang="en-US" altLang="ja-JP" dirty="0" smtClean="0"/>
              <a:t>20.08)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42156" y="162876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(2975,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19.79)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524965" y="2423611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(2990,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19.17)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682858" y="83800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(2941,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19.06)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216052" y="514834"/>
            <a:ext cx="1236332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Final score</a:t>
            </a:r>
            <a:endParaRPr kumimoji="1" lang="ja-JP" altLang="en-US" dirty="0"/>
          </a:p>
        </p:txBody>
      </p:sp>
      <p:cxnSp>
        <p:nvCxnSpPr>
          <p:cNvPr id="36" name="直線コネクタ 35"/>
          <p:cNvCxnSpPr>
            <a:stCxn id="52" idx="1"/>
            <a:endCxn id="35" idx="2"/>
          </p:cNvCxnSpPr>
          <p:nvPr/>
        </p:nvCxnSpPr>
        <p:spPr>
          <a:xfrm flipH="1" flipV="1">
            <a:off x="6834218" y="884166"/>
            <a:ext cx="1408807" cy="458885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73"/>
          <p:cNvSpPr txBox="1"/>
          <p:nvPr/>
        </p:nvSpPr>
        <p:spPr>
          <a:xfrm>
            <a:off x="8262492" y="5382270"/>
            <a:ext cx="971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87148" y="2341674"/>
            <a:ext cx="569387" cy="1890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Exec time</a:t>
            </a:r>
            <a:endParaRPr kumimoji="1" lang="ja-JP" altLang="en-US" sz="2500" dirty="0"/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6552264" y="279891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(3012,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19.71)</a:t>
            </a:r>
            <a:endParaRPr kumimoji="1" lang="ja-JP" altLang="en-US" dirty="0"/>
          </a:p>
        </p:txBody>
      </p:sp>
      <p:grpSp>
        <p:nvGrpSpPr>
          <p:cNvPr id="3" name="グループ化 107"/>
          <p:cNvGrpSpPr/>
          <p:nvPr/>
        </p:nvGrpSpPr>
        <p:grpSpPr>
          <a:xfrm>
            <a:off x="5856004" y="2888928"/>
            <a:ext cx="1710228" cy="1302180"/>
            <a:chOff x="5856004" y="2888928"/>
            <a:chExt cx="1710228" cy="1302180"/>
          </a:xfrm>
        </p:grpSpPr>
        <p:sp>
          <p:nvSpPr>
            <p:cNvPr id="109" name="テキスト ボックス 108"/>
            <p:cNvSpPr txBox="1"/>
            <p:nvPr/>
          </p:nvSpPr>
          <p:spPr>
            <a:xfrm>
              <a:off x="5856004" y="3544777"/>
              <a:ext cx="1710228" cy="646331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Optimization baseline</a:t>
              </a:r>
              <a:endParaRPr kumimoji="1" lang="ja-JP" altLang="en-US" dirty="0"/>
            </a:p>
          </p:txBody>
        </p:sp>
        <p:cxnSp>
          <p:nvCxnSpPr>
            <p:cNvPr id="110" name="直線コネクタ 109"/>
            <p:cNvCxnSpPr>
              <a:endCxn id="109" idx="0"/>
            </p:cNvCxnSpPr>
            <p:nvPr/>
          </p:nvCxnSpPr>
          <p:spPr>
            <a:xfrm>
              <a:off x="6626379" y="2888928"/>
              <a:ext cx="84739" cy="655849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3" name="Straight Arrow Connector 14"/>
          <p:cNvCxnSpPr/>
          <p:nvPr/>
        </p:nvCxnSpPr>
        <p:spPr>
          <a:xfrm flipV="1">
            <a:off x="1129240" y="2888928"/>
            <a:ext cx="5345852" cy="29262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4"/>
          <p:cNvCxnSpPr/>
          <p:nvPr/>
        </p:nvCxnSpPr>
        <p:spPr>
          <a:xfrm flipV="1">
            <a:off x="6642276" y="1552103"/>
            <a:ext cx="1677897" cy="1246813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ひし形 110"/>
          <p:cNvSpPr/>
          <p:nvPr/>
        </p:nvSpPr>
        <p:spPr>
          <a:xfrm>
            <a:off x="6444000" y="2639986"/>
            <a:ext cx="338954" cy="338954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角丸四角形 118"/>
          <p:cNvSpPr/>
          <p:nvPr/>
        </p:nvSpPr>
        <p:spPr>
          <a:xfrm>
            <a:off x="6216052" y="1113608"/>
            <a:ext cx="2749105" cy="2119366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50"/>
          <p:cNvGrpSpPr/>
          <p:nvPr/>
        </p:nvGrpSpPr>
        <p:grpSpPr>
          <a:xfrm>
            <a:off x="3851904" y="4362344"/>
            <a:ext cx="4950660" cy="1375964"/>
            <a:chOff x="3851904" y="4362344"/>
            <a:chExt cx="4950660" cy="1375964"/>
          </a:xfrm>
        </p:grpSpPr>
        <p:sp>
          <p:nvSpPr>
            <p:cNvPr id="53" name="正方形/長方形 52"/>
            <p:cNvSpPr/>
            <p:nvPr/>
          </p:nvSpPr>
          <p:spPr>
            <a:xfrm>
              <a:off x="3851904" y="4362344"/>
              <a:ext cx="4447928" cy="1375964"/>
            </a:xfrm>
            <a:prstGeom prst="rect">
              <a:avLst/>
            </a:prstGeom>
            <a:solidFill>
              <a:srgbClr val="FC8EA6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4002486" y="4570718"/>
              <a:ext cx="180000" cy="180000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円/楕円 38"/>
            <p:cNvSpPr/>
            <p:nvPr/>
          </p:nvSpPr>
          <p:spPr>
            <a:xfrm>
              <a:off x="4002486" y="4993538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円/楕円 38"/>
            <p:cNvSpPr/>
            <p:nvPr/>
          </p:nvSpPr>
          <p:spPr>
            <a:xfrm>
              <a:off x="4002486" y="5415584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38"/>
            <p:cNvSpPr/>
            <p:nvPr/>
          </p:nvSpPr>
          <p:spPr>
            <a:xfrm>
              <a:off x="5742156" y="4570718"/>
              <a:ext cx="180000" cy="180000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円/楕円 38"/>
            <p:cNvSpPr/>
            <p:nvPr/>
          </p:nvSpPr>
          <p:spPr>
            <a:xfrm>
              <a:off x="5742156" y="4993538"/>
              <a:ext cx="180000" cy="18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円/楕円 38"/>
            <p:cNvSpPr/>
            <p:nvPr/>
          </p:nvSpPr>
          <p:spPr>
            <a:xfrm>
              <a:off x="5742156" y="5414738"/>
              <a:ext cx="180000" cy="1800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272522" y="4476052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Y.Moon</a:t>
              </a:r>
              <a:endParaRPr kumimoji="1" lang="ja-JP" altLang="en-US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4272522" y="4898872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K.Fang</a:t>
              </a:r>
              <a:endParaRPr kumimoji="1" lang="ja-JP" altLang="en-US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272522" y="5320918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K. </a:t>
              </a:r>
              <a:r>
                <a:rPr lang="en-US" altLang="ja-JP" dirty="0" err="1"/>
                <a:t>kuroyanagi</a:t>
              </a:r>
              <a:endParaRPr lang="ja-JP" altLang="en-US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6012168" y="5305214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C. Li</a:t>
              </a:r>
              <a:endParaRPr kumimoji="1" lang="ja-JP" altLang="en-US" dirty="0"/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6006151" y="4898872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L. Chen</a:t>
              </a:r>
              <a:endParaRPr kumimoji="1" lang="ja-JP" altLang="en-US" dirty="0"/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6004608" y="4476052"/>
              <a:ext cx="102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T. Ikeda</a:t>
              </a:r>
              <a:endParaRPr kumimoji="1" lang="ja-JP" altLang="en-US" dirty="0"/>
            </a:p>
          </p:txBody>
        </p:sp>
        <p:sp>
          <p:nvSpPr>
            <p:cNvPr id="72" name="円/楕円 4"/>
            <p:cNvSpPr/>
            <p:nvPr/>
          </p:nvSpPr>
          <p:spPr>
            <a:xfrm>
              <a:off x="7092336" y="4570718"/>
              <a:ext cx="180000" cy="180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7362372" y="4485448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Ours</a:t>
              </a:r>
              <a:endParaRPr kumimoji="1" lang="ja-JP" altLang="en-US" dirty="0"/>
            </a:p>
          </p:txBody>
        </p:sp>
      </p:grpSp>
      <p:sp>
        <p:nvSpPr>
          <p:cNvPr id="77" name="テキスト ボックス 76"/>
          <p:cNvSpPr txBox="1"/>
          <p:nvPr/>
        </p:nvSpPr>
        <p:spPr>
          <a:xfrm>
            <a:off x="7722420" y="1799500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(2981, 19.11)</a:t>
            </a:r>
            <a:endParaRPr kumimoji="1" lang="ja-JP" altLang="en-US" dirty="0"/>
          </a:p>
        </p:txBody>
      </p:sp>
    </p:spTree>
    <p:extLst>
      <p:ext uri="{BB962C8B-B14F-4D97-AF65-F5344CB8AC3E}">
        <p14:creationId xmlns="" xmlns:p14="http://schemas.microsoft.com/office/powerpoint/2010/main" val="194340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Optimization History</a:t>
            </a:r>
            <a:endParaRPr kumimoji="1" lang="ja-JP" altLang="en-US" dirty="0"/>
          </a:p>
        </p:txBody>
      </p:sp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75954986"/>
              </p:ext>
            </p:extLst>
          </p:nvPr>
        </p:nvGraphicFramePr>
        <p:xfrm>
          <a:off x="701484" y="1178700"/>
          <a:ext cx="8011068" cy="5040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直線矢印コネクタ 11"/>
          <p:cNvCxnSpPr/>
          <p:nvPr/>
        </p:nvCxnSpPr>
        <p:spPr>
          <a:xfrm>
            <a:off x="1331568" y="5786700"/>
            <a:ext cx="747099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矢印コネクタ 10"/>
          <p:cNvCxnSpPr/>
          <p:nvPr/>
        </p:nvCxnSpPr>
        <p:spPr>
          <a:xfrm flipV="1">
            <a:off x="1339200" y="1178700"/>
            <a:ext cx="0" cy="45906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316804" y="5314208"/>
            <a:ext cx="971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9249" y="2348856"/>
            <a:ext cx="569387" cy="1890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Exec time</a:t>
            </a:r>
            <a:endParaRPr kumimoji="1" lang="ja-JP" altLang="en-US" sz="2500" dirty="0"/>
          </a:p>
        </p:txBody>
      </p:sp>
      <p:sp>
        <p:nvSpPr>
          <p:cNvPr id="14" name="円/楕円 38"/>
          <p:cNvSpPr/>
          <p:nvPr/>
        </p:nvSpPr>
        <p:spPr>
          <a:xfrm>
            <a:off x="5850000" y="3765600"/>
            <a:ext cx="180000" cy="180000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38"/>
          <p:cNvSpPr/>
          <p:nvPr/>
        </p:nvSpPr>
        <p:spPr>
          <a:xfrm>
            <a:off x="5389200" y="4329108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38"/>
          <p:cNvSpPr/>
          <p:nvPr/>
        </p:nvSpPr>
        <p:spPr>
          <a:xfrm>
            <a:off x="1249200" y="3429024"/>
            <a:ext cx="180000" cy="18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24028" y="4068846"/>
            <a:ext cx="1440192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Optimization baseline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202084" y="368592"/>
            <a:ext cx="1236332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Final score</a:t>
            </a:r>
            <a:endParaRPr kumimoji="1" lang="ja-JP" altLang="en-US" dirty="0"/>
          </a:p>
        </p:txBody>
      </p:sp>
      <p:cxnSp>
        <p:nvCxnSpPr>
          <p:cNvPr id="22" name="直線コネクタ 21"/>
          <p:cNvCxnSpPr>
            <a:endCxn id="20" idx="2"/>
          </p:cNvCxnSpPr>
          <p:nvPr/>
        </p:nvCxnSpPr>
        <p:spPr>
          <a:xfrm flipV="1">
            <a:off x="1858231" y="4715177"/>
            <a:ext cx="285893" cy="1054135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21" idx="2"/>
          </p:cNvCxnSpPr>
          <p:nvPr/>
        </p:nvCxnSpPr>
        <p:spPr>
          <a:xfrm>
            <a:off x="5820250" y="737924"/>
            <a:ext cx="464012" cy="61849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ひし形 10"/>
          <p:cNvSpPr/>
          <p:nvPr/>
        </p:nvSpPr>
        <p:spPr>
          <a:xfrm>
            <a:off x="1691616" y="5599835"/>
            <a:ext cx="338954" cy="338954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429200" y="305969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(2975,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19.79)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243338" y="5368069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(3012,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19.71)</a:t>
            </a:r>
            <a:endParaRPr kumimoji="1" lang="ja-JP" altLang="en-US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129008" y="3963921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(2990,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19.17)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876824" y="3272747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(2981,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19.11)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572000" y="126871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(2941,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19.06)</a:t>
            </a:r>
            <a:endParaRPr kumimoji="1" lang="ja-JP" altLang="en-US" dirty="0"/>
          </a:p>
        </p:txBody>
      </p:sp>
      <p:sp>
        <p:nvSpPr>
          <p:cNvPr id="12" name="星 5 11"/>
          <p:cNvSpPr/>
          <p:nvPr/>
        </p:nvSpPr>
        <p:spPr>
          <a:xfrm>
            <a:off x="6106272" y="1207332"/>
            <a:ext cx="355980" cy="355319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1709536" y="1268712"/>
            <a:ext cx="1973994" cy="1716379"/>
            <a:chOff x="1709536" y="1293371"/>
            <a:chExt cx="1973994" cy="1716379"/>
          </a:xfrm>
        </p:grpSpPr>
        <p:sp>
          <p:nvSpPr>
            <p:cNvPr id="80" name="正方形/長方形 79"/>
            <p:cNvSpPr/>
            <p:nvPr/>
          </p:nvSpPr>
          <p:spPr>
            <a:xfrm>
              <a:off x="1709536" y="1293371"/>
              <a:ext cx="1973994" cy="1716379"/>
            </a:xfrm>
            <a:prstGeom prst="rect">
              <a:avLst/>
            </a:prstGeom>
            <a:solidFill>
              <a:srgbClr val="FC8EA6">
                <a:alpha val="2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円/楕円 80"/>
            <p:cNvSpPr/>
            <p:nvPr/>
          </p:nvSpPr>
          <p:spPr>
            <a:xfrm>
              <a:off x="1860118" y="1430639"/>
              <a:ext cx="180000" cy="180000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円/楕円 38"/>
            <p:cNvSpPr/>
            <p:nvPr/>
          </p:nvSpPr>
          <p:spPr>
            <a:xfrm>
              <a:off x="1860118" y="1853459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円/楕円 38"/>
            <p:cNvSpPr/>
            <p:nvPr/>
          </p:nvSpPr>
          <p:spPr>
            <a:xfrm>
              <a:off x="1860118" y="2275505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2130154" y="133597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Y.Moon</a:t>
              </a:r>
              <a:endParaRPr kumimoji="1" lang="ja-JP" altLang="en-US" dirty="0"/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2130154" y="175879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K.Fang</a:t>
              </a:r>
              <a:endParaRPr kumimoji="1" lang="ja-JP" altLang="en-US" dirty="0"/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2130154" y="2180839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K. </a:t>
              </a:r>
              <a:r>
                <a:rPr lang="en-US" altLang="ja-JP" dirty="0" err="1"/>
                <a:t>kuroyanagi</a:t>
              </a:r>
              <a:endParaRPr lang="ja-JP" altLang="en-US" dirty="0"/>
            </a:p>
          </p:txBody>
        </p:sp>
        <p:sp>
          <p:nvSpPr>
            <p:cNvPr id="30" name="円/楕円 38"/>
            <p:cNvSpPr/>
            <p:nvPr/>
          </p:nvSpPr>
          <p:spPr>
            <a:xfrm>
              <a:off x="1861093" y="2686441"/>
              <a:ext cx="180000" cy="180000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2130154" y="2591775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Ours</a:t>
              </a:r>
              <a:endParaRPr lang="ja-JP" altLang="en-US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08917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80777667"/>
              </p:ext>
            </p:extLst>
          </p:nvPr>
        </p:nvGraphicFramePr>
        <p:xfrm>
          <a:off x="701484" y="1178700"/>
          <a:ext cx="8011068" cy="5040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直線矢印コネクタ 11"/>
          <p:cNvCxnSpPr/>
          <p:nvPr/>
        </p:nvCxnSpPr>
        <p:spPr>
          <a:xfrm>
            <a:off x="1331568" y="5786700"/>
            <a:ext cx="747099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矢印コネクタ 10"/>
          <p:cNvCxnSpPr/>
          <p:nvPr/>
        </p:nvCxnSpPr>
        <p:spPr>
          <a:xfrm flipV="1">
            <a:off x="1339200" y="1178700"/>
            <a:ext cx="0" cy="45906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316804" y="5314208"/>
            <a:ext cx="971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9249" y="2348856"/>
            <a:ext cx="569387" cy="1890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Exec time</a:t>
            </a:r>
            <a:endParaRPr kumimoji="1" lang="ja-JP" altLang="en-US" sz="2500" dirty="0"/>
          </a:p>
        </p:txBody>
      </p:sp>
      <p:sp>
        <p:nvSpPr>
          <p:cNvPr id="14" name="円/楕円 38"/>
          <p:cNvSpPr/>
          <p:nvPr/>
        </p:nvSpPr>
        <p:spPr>
          <a:xfrm>
            <a:off x="5850000" y="3765600"/>
            <a:ext cx="180000" cy="180000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38"/>
          <p:cNvSpPr/>
          <p:nvPr/>
        </p:nvSpPr>
        <p:spPr>
          <a:xfrm>
            <a:off x="5389200" y="4329108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38"/>
          <p:cNvSpPr/>
          <p:nvPr/>
        </p:nvSpPr>
        <p:spPr>
          <a:xfrm>
            <a:off x="1249200" y="3429024"/>
            <a:ext cx="180000" cy="18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24028" y="4068846"/>
            <a:ext cx="1440192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Optimization baseline</a:t>
            </a:r>
            <a:endParaRPr kumimoji="1" lang="ja-JP" altLang="en-US" dirty="0"/>
          </a:p>
        </p:txBody>
      </p:sp>
      <p:cxnSp>
        <p:nvCxnSpPr>
          <p:cNvPr id="22" name="直線コネクタ 21"/>
          <p:cNvCxnSpPr>
            <a:endCxn id="20" idx="2"/>
          </p:cNvCxnSpPr>
          <p:nvPr/>
        </p:nvCxnSpPr>
        <p:spPr>
          <a:xfrm flipV="1">
            <a:off x="1858231" y="4715177"/>
            <a:ext cx="285893" cy="1054135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ひし形 10"/>
          <p:cNvSpPr/>
          <p:nvPr/>
        </p:nvSpPr>
        <p:spPr>
          <a:xfrm>
            <a:off x="1691616" y="5599835"/>
            <a:ext cx="338954" cy="338954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8262492" y="2078820"/>
            <a:ext cx="180000" cy="1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4031928" y="4673412"/>
            <a:ext cx="342045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Opt 1: MLP-aware priority control</a:t>
            </a:r>
          </a:p>
          <a:p>
            <a:r>
              <a:rPr lang="en-US" altLang="ja-JP" dirty="0"/>
              <a:t>Opt 2: </a:t>
            </a:r>
            <a:r>
              <a:rPr lang="en-US" altLang="ja-JP" dirty="0" err="1"/>
              <a:t>Mem</a:t>
            </a:r>
            <a:r>
              <a:rPr lang="en-US" altLang="ja-JP" dirty="0"/>
              <a:t> bus </a:t>
            </a:r>
            <a:r>
              <a:rPr lang="en-US" altLang="ja-JP" dirty="0" err="1"/>
              <a:t>resevation</a:t>
            </a:r>
            <a:r>
              <a:rPr lang="en-US" altLang="ja-JP" dirty="0"/>
              <a:t>  </a:t>
            </a:r>
            <a:endParaRPr lang="ja-JP" altLang="en-US" dirty="0"/>
          </a:p>
          <a:p>
            <a:r>
              <a:rPr lang="en-US" altLang="ja-JP" dirty="0"/>
              <a:t>Opt 3: ACT </a:t>
            </a:r>
            <a:r>
              <a:rPr lang="en-US" altLang="ja-JP" dirty="0" smtClean="0"/>
              <a:t>throttling</a:t>
            </a:r>
            <a:endParaRPr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202084" y="368592"/>
            <a:ext cx="1236332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Final score</a:t>
            </a:r>
            <a:endParaRPr kumimoji="1" lang="ja-JP" altLang="en-US" dirty="0"/>
          </a:p>
        </p:txBody>
      </p:sp>
      <p:cxnSp>
        <p:nvCxnSpPr>
          <p:cNvPr id="48" name="直線コネクタ 47"/>
          <p:cNvCxnSpPr>
            <a:stCxn id="46" idx="2"/>
          </p:cNvCxnSpPr>
          <p:nvPr/>
        </p:nvCxnSpPr>
        <p:spPr>
          <a:xfrm>
            <a:off x="5820250" y="737924"/>
            <a:ext cx="464012" cy="61849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星 5 48"/>
          <p:cNvSpPr/>
          <p:nvPr/>
        </p:nvSpPr>
        <p:spPr>
          <a:xfrm>
            <a:off x="6106272" y="1207332"/>
            <a:ext cx="355980" cy="355319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タイトル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ja-JP" dirty="0" smtClean="0"/>
              <a:t>Optimization History</a:t>
            </a:r>
            <a:endParaRPr kumimoji="1" lang="ja-JP" altLang="en-US" dirty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1709536" y="1268712"/>
            <a:ext cx="1973994" cy="1716379"/>
            <a:chOff x="1709536" y="1293371"/>
            <a:chExt cx="1973994" cy="1716379"/>
          </a:xfrm>
        </p:grpSpPr>
        <p:sp>
          <p:nvSpPr>
            <p:cNvPr id="47" name="正方形/長方形 46"/>
            <p:cNvSpPr/>
            <p:nvPr/>
          </p:nvSpPr>
          <p:spPr>
            <a:xfrm>
              <a:off x="1709536" y="1293371"/>
              <a:ext cx="1973994" cy="1716379"/>
            </a:xfrm>
            <a:prstGeom prst="rect">
              <a:avLst/>
            </a:prstGeom>
            <a:solidFill>
              <a:srgbClr val="FC8EA6">
                <a:alpha val="2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円/楕円 51"/>
            <p:cNvSpPr/>
            <p:nvPr/>
          </p:nvSpPr>
          <p:spPr>
            <a:xfrm>
              <a:off x="1860118" y="1430639"/>
              <a:ext cx="180000" cy="180000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円/楕円 38"/>
            <p:cNvSpPr/>
            <p:nvPr/>
          </p:nvSpPr>
          <p:spPr>
            <a:xfrm>
              <a:off x="1860118" y="1853459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/楕円 38"/>
            <p:cNvSpPr/>
            <p:nvPr/>
          </p:nvSpPr>
          <p:spPr>
            <a:xfrm>
              <a:off x="1860118" y="2275505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2130154" y="133597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Y.Moon</a:t>
              </a:r>
              <a:endParaRPr kumimoji="1" lang="ja-JP" altLang="en-US" dirty="0"/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2130154" y="175879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K.Fang</a:t>
              </a:r>
              <a:endParaRPr kumimoji="1" lang="ja-JP" altLang="en-US" dirty="0"/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2130154" y="2180839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K. </a:t>
              </a:r>
              <a:r>
                <a:rPr lang="en-US" altLang="ja-JP" dirty="0" err="1"/>
                <a:t>kuroyanagi</a:t>
              </a:r>
              <a:endParaRPr lang="ja-JP" altLang="en-US" dirty="0"/>
            </a:p>
          </p:txBody>
        </p:sp>
        <p:sp>
          <p:nvSpPr>
            <p:cNvPr id="73" name="円/楕円 38"/>
            <p:cNvSpPr/>
            <p:nvPr/>
          </p:nvSpPr>
          <p:spPr>
            <a:xfrm>
              <a:off x="1861093" y="2686441"/>
              <a:ext cx="180000" cy="180000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2130154" y="2591775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Ours</a:t>
              </a:r>
              <a:endParaRPr lang="ja-JP" altLang="en-US" dirty="0"/>
            </a:p>
          </p:txBody>
        </p:sp>
      </p:grpSp>
      <p:sp>
        <p:nvSpPr>
          <p:cNvPr id="75" name="テキスト ボックス 74"/>
          <p:cNvSpPr txBox="1"/>
          <p:nvPr/>
        </p:nvSpPr>
        <p:spPr>
          <a:xfrm>
            <a:off x="1429200" y="305969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(2975,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19.79)</a:t>
            </a:r>
            <a:endParaRPr kumimoji="1" lang="ja-JP" altLang="en-US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2243338" y="5368069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(3012,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19.71)</a:t>
            </a:r>
            <a:endParaRPr kumimoji="1" lang="ja-JP" altLang="en-US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129008" y="3963921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(2990,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19.17)</a:t>
            </a:r>
            <a:endParaRPr kumimoji="1" lang="ja-JP" altLang="en-US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876824" y="3272747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(2981,</a:t>
            </a:r>
            <a:r>
              <a:rPr lang="ja-JP" altLang="en-US" dirty="0"/>
              <a:t> </a:t>
            </a:r>
            <a:r>
              <a:rPr lang="en-US" altLang="ja-JP" dirty="0" smtClean="0"/>
              <a:t>19.11)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4572000" y="126871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(2941,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19.06)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>
            <a:stCxn id="11" idx="3"/>
            <a:endCxn id="40" idx="3"/>
          </p:cNvCxnSpPr>
          <p:nvPr/>
        </p:nvCxnSpPr>
        <p:spPr>
          <a:xfrm flipV="1">
            <a:off x="2030570" y="2232460"/>
            <a:ext cx="6258282" cy="353685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7452384" y="251959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(2953,</a:t>
            </a:r>
            <a:r>
              <a:rPr lang="ja-JP" altLang="en-US" dirty="0" smtClean="0"/>
              <a:t> </a:t>
            </a:r>
            <a:r>
              <a:rPr lang="en-US" altLang="ja-JP" dirty="0" smtClean="0"/>
              <a:t>18.75)</a:t>
            </a:r>
            <a:endParaRPr kumimoji="1" lang="ja-JP" altLang="en-US" dirty="0"/>
          </a:p>
        </p:txBody>
      </p:sp>
    </p:spTree>
    <p:extLst>
      <p:ext uri="{BB962C8B-B14F-4D97-AF65-F5344CB8AC3E}">
        <p14:creationId xmlns="" xmlns:p14="http://schemas.microsoft.com/office/powerpoint/2010/main" val="334177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768241199"/>
              </p:ext>
            </p:extLst>
          </p:nvPr>
        </p:nvGraphicFramePr>
        <p:xfrm>
          <a:off x="701484" y="1178700"/>
          <a:ext cx="8011068" cy="5040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直線矢印コネクタ 11"/>
          <p:cNvCxnSpPr/>
          <p:nvPr/>
        </p:nvCxnSpPr>
        <p:spPr>
          <a:xfrm>
            <a:off x="1331568" y="5786700"/>
            <a:ext cx="747099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矢印コネクタ 10"/>
          <p:cNvCxnSpPr/>
          <p:nvPr/>
        </p:nvCxnSpPr>
        <p:spPr>
          <a:xfrm flipV="1">
            <a:off x="1339200" y="1178700"/>
            <a:ext cx="0" cy="45906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316804" y="5314208"/>
            <a:ext cx="971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9249" y="2348856"/>
            <a:ext cx="569387" cy="1890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Exec time</a:t>
            </a:r>
            <a:endParaRPr kumimoji="1" lang="ja-JP" altLang="en-US" sz="2500" dirty="0"/>
          </a:p>
        </p:txBody>
      </p:sp>
      <p:sp>
        <p:nvSpPr>
          <p:cNvPr id="14" name="円/楕円 38"/>
          <p:cNvSpPr/>
          <p:nvPr/>
        </p:nvSpPr>
        <p:spPr>
          <a:xfrm>
            <a:off x="5850000" y="3765600"/>
            <a:ext cx="180000" cy="180000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38"/>
          <p:cNvSpPr/>
          <p:nvPr/>
        </p:nvSpPr>
        <p:spPr>
          <a:xfrm>
            <a:off x="5389200" y="4329108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38"/>
          <p:cNvSpPr/>
          <p:nvPr/>
        </p:nvSpPr>
        <p:spPr>
          <a:xfrm>
            <a:off x="1249200" y="3429024"/>
            <a:ext cx="180000" cy="18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24028" y="4068846"/>
            <a:ext cx="1440192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Optimization baseline</a:t>
            </a:r>
            <a:endParaRPr kumimoji="1" lang="ja-JP" altLang="en-US" dirty="0"/>
          </a:p>
        </p:txBody>
      </p:sp>
      <p:cxnSp>
        <p:nvCxnSpPr>
          <p:cNvPr id="22" name="直線コネクタ 21"/>
          <p:cNvCxnSpPr>
            <a:endCxn id="20" idx="2"/>
          </p:cNvCxnSpPr>
          <p:nvPr/>
        </p:nvCxnSpPr>
        <p:spPr>
          <a:xfrm flipV="1">
            <a:off x="1858231" y="4715177"/>
            <a:ext cx="285893" cy="1054135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ひし形 10"/>
          <p:cNvSpPr/>
          <p:nvPr/>
        </p:nvSpPr>
        <p:spPr>
          <a:xfrm>
            <a:off x="1691616" y="5599835"/>
            <a:ext cx="338954" cy="338954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8262492" y="2078820"/>
            <a:ext cx="180000" cy="1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619501" y="1724115"/>
            <a:ext cx="268174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Compute-phase prediction</a:t>
            </a:r>
          </a:p>
          <a:p>
            <a:r>
              <a:rPr lang="en-US" altLang="ja-JP" dirty="0" err="1"/>
              <a:t>Writeback</a:t>
            </a:r>
            <a:r>
              <a:rPr lang="en-US" altLang="ja-JP" dirty="0"/>
              <a:t>-refresh </a:t>
            </a:r>
            <a:r>
              <a:rPr lang="en-US" altLang="ja-JP" dirty="0" smtClean="0"/>
              <a:t>overlap</a:t>
            </a:r>
            <a:endParaRPr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202084" y="368592"/>
            <a:ext cx="1236332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Final score</a:t>
            </a:r>
            <a:endParaRPr kumimoji="1" lang="ja-JP" altLang="en-US" dirty="0"/>
          </a:p>
        </p:txBody>
      </p:sp>
      <p:cxnSp>
        <p:nvCxnSpPr>
          <p:cNvPr id="49" name="直線コネクタ 48"/>
          <p:cNvCxnSpPr>
            <a:stCxn id="48" idx="2"/>
          </p:cNvCxnSpPr>
          <p:nvPr/>
        </p:nvCxnSpPr>
        <p:spPr>
          <a:xfrm>
            <a:off x="5820250" y="737924"/>
            <a:ext cx="464012" cy="61849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星 5 49"/>
          <p:cNvSpPr/>
          <p:nvPr/>
        </p:nvSpPr>
        <p:spPr>
          <a:xfrm>
            <a:off x="6106272" y="1207332"/>
            <a:ext cx="355980" cy="355319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タイトル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ja-JP" dirty="0" smtClean="0"/>
              <a:t>Optimization History</a:t>
            </a:r>
            <a:endParaRPr kumimoji="1" lang="ja-JP" altLang="en-US" dirty="0"/>
          </a:p>
        </p:txBody>
      </p:sp>
      <p:grpSp>
        <p:nvGrpSpPr>
          <p:cNvPr id="2" name="グループ化 69"/>
          <p:cNvGrpSpPr/>
          <p:nvPr/>
        </p:nvGrpSpPr>
        <p:grpSpPr>
          <a:xfrm>
            <a:off x="1709536" y="1268712"/>
            <a:ext cx="1973994" cy="1716379"/>
            <a:chOff x="1709536" y="1293371"/>
            <a:chExt cx="1973994" cy="1716379"/>
          </a:xfrm>
        </p:grpSpPr>
        <p:sp>
          <p:nvSpPr>
            <p:cNvPr id="71" name="正方形/長方形 70"/>
            <p:cNvSpPr/>
            <p:nvPr/>
          </p:nvSpPr>
          <p:spPr>
            <a:xfrm>
              <a:off x="1709536" y="1293371"/>
              <a:ext cx="1973994" cy="1716379"/>
            </a:xfrm>
            <a:prstGeom prst="rect">
              <a:avLst/>
            </a:prstGeom>
            <a:solidFill>
              <a:srgbClr val="FC8EA6">
                <a:alpha val="2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/>
          </p:nvSpPr>
          <p:spPr>
            <a:xfrm>
              <a:off x="1860118" y="1430639"/>
              <a:ext cx="180000" cy="180000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円/楕円 38"/>
            <p:cNvSpPr/>
            <p:nvPr/>
          </p:nvSpPr>
          <p:spPr>
            <a:xfrm>
              <a:off x="1860118" y="1853459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円/楕円 38"/>
            <p:cNvSpPr/>
            <p:nvPr/>
          </p:nvSpPr>
          <p:spPr>
            <a:xfrm>
              <a:off x="1860118" y="2275505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2130154" y="133597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Y.Moon</a:t>
              </a:r>
              <a:endParaRPr kumimoji="1" lang="ja-JP" altLang="en-US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2130154" y="175879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K.Fang</a:t>
              </a:r>
              <a:endParaRPr kumimoji="1" lang="ja-JP" altLang="en-US" dirty="0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2130154" y="2180839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K. </a:t>
              </a:r>
              <a:r>
                <a:rPr lang="en-US" altLang="ja-JP" dirty="0" err="1"/>
                <a:t>kuroyanagi</a:t>
              </a:r>
              <a:endParaRPr lang="ja-JP" altLang="en-US" dirty="0"/>
            </a:p>
          </p:txBody>
        </p:sp>
        <p:sp>
          <p:nvSpPr>
            <p:cNvPr id="78" name="円/楕円 38"/>
            <p:cNvSpPr/>
            <p:nvPr/>
          </p:nvSpPr>
          <p:spPr>
            <a:xfrm>
              <a:off x="1861093" y="2686441"/>
              <a:ext cx="180000" cy="180000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2130154" y="2591775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Ours</a:t>
              </a:r>
              <a:endParaRPr lang="ja-JP" altLang="en-US" dirty="0"/>
            </a:p>
          </p:txBody>
        </p:sp>
      </p:grpSp>
      <p:sp>
        <p:nvSpPr>
          <p:cNvPr id="80" name="テキスト ボックス 79"/>
          <p:cNvSpPr txBox="1"/>
          <p:nvPr/>
        </p:nvSpPr>
        <p:spPr>
          <a:xfrm>
            <a:off x="7452384" y="251959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(2953,</a:t>
            </a:r>
            <a:r>
              <a:rPr lang="ja-JP" altLang="en-US" dirty="0" smtClean="0"/>
              <a:t> </a:t>
            </a:r>
            <a:r>
              <a:rPr lang="en-US" altLang="ja-JP" dirty="0" smtClean="0"/>
              <a:t>18.75)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1429200" y="305969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(2975,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19.79)</a:t>
            </a:r>
            <a:endParaRPr kumimoji="1"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243338" y="5368069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(3012,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19.71)</a:t>
            </a:r>
            <a:endParaRPr kumimoji="1" lang="ja-JP" altLang="en-US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4129008" y="3963921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(2990,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19.17)</a:t>
            </a:r>
            <a:endParaRPr kumimoji="1" lang="ja-JP" altLang="en-US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4876824" y="3272747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(2981,</a:t>
            </a:r>
            <a:r>
              <a:rPr lang="ja-JP" altLang="en-US" dirty="0"/>
              <a:t> </a:t>
            </a:r>
            <a:r>
              <a:rPr lang="en-US" altLang="ja-JP" dirty="0" smtClean="0"/>
              <a:t>19.11)</a:t>
            </a:r>
            <a:endParaRPr kumimoji="1" lang="ja-JP" altLang="en-US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572000" y="126871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(2941,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19.06)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031928" y="4673412"/>
            <a:ext cx="342045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Opt 1: MLP-aware priority control</a:t>
            </a:r>
          </a:p>
          <a:p>
            <a:r>
              <a:rPr lang="en-US" altLang="ja-JP" dirty="0"/>
              <a:t>Opt 2: </a:t>
            </a:r>
            <a:r>
              <a:rPr lang="en-US" altLang="ja-JP" dirty="0" err="1"/>
              <a:t>Mem</a:t>
            </a:r>
            <a:r>
              <a:rPr lang="en-US" altLang="ja-JP" dirty="0"/>
              <a:t> bus </a:t>
            </a:r>
            <a:r>
              <a:rPr lang="en-US" altLang="ja-JP" dirty="0" err="1"/>
              <a:t>resevation</a:t>
            </a:r>
            <a:r>
              <a:rPr lang="en-US" altLang="ja-JP" dirty="0"/>
              <a:t>  </a:t>
            </a:r>
            <a:endParaRPr lang="ja-JP" altLang="en-US" dirty="0"/>
          </a:p>
          <a:p>
            <a:r>
              <a:rPr lang="en-US" altLang="ja-JP" dirty="0"/>
              <a:t>Opt 3: ACT </a:t>
            </a:r>
            <a:r>
              <a:rPr lang="en-US" altLang="ja-JP" dirty="0" smtClean="0"/>
              <a:t>throttling</a:t>
            </a:r>
            <a:endParaRPr lang="ja-JP" altLang="en-US" dirty="0"/>
          </a:p>
        </p:txBody>
      </p:sp>
      <p:cxnSp>
        <p:nvCxnSpPr>
          <p:cNvPr id="53" name="直線矢印コネクタ 52"/>
          <p:cNvCxnSpPr/>
          <p:nvPr/>
        </p:nvCxnSpPr>
        <p:spPr>
          <a:xfrm flipV="1">
            <a:off x="2030570" y="2232460"/>
            <a:ext cx="6258282" cy="353685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>
            <a:stCxn id="40" idx="1"/>
            <a:endCxn id="50" idx="4"/>
          </p:cNvCxnSpPr>
          <p:nvPr/>
        </p:nvCxnSpPr>
        <p:spPr>
          <a:xfrm flipH="1" flipV="1">
            <a:off x="6462252" y="1343051"/>
            <a:ext cx="1826600" cy="76212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8196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17457652"/>
              </p:ext>
            </p:extLst>
          </p:nvPr>
        </p:nvGraphicFramePr>
        <p:xfrm>
          <a:off x="701484" y="1178700"/>
          <a:ext cx="8011068" cy="5040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直線矢印コネクタ 11"/>
          <p:cNvCxnSpPr/>
          <p:nvPr/>
        </p:nvCxnSpPr>
        <p:spPr>
          <a:xfrm>
            <a:off x="1331568" y="5786700"/>
            <a:ext cx="747099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矢印コネクタ 10"/>
          <p:cNvCxnSpPr/>
          <p:nvPr/>
        </p:nvCxnSpPr>
        <p:spPr>
          <a:xfrm flipV="1">
            <a:off x="1339200" y="1178700"/>
            <a:ext cx="0" cy="45906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316804" y="5314208"/>
            <a:ext cx="971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500" dirty="0" smtClean="0"/>
              <a:t>EDP</a:t>
            </a:r>
            <a:endParaRPr kumimoji="1" lang="ja-JP" altLang="en-US" sz="25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9249" y="2348856"/>
            <a:ext cx="569387" cy="18902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2500" dirty="0" smtClean="0"/>
              <a:t>Exec time</a:t>
            </a:r>
            <a:endParaRPr kumimoji="1" lang="ja-JP" altLang="en-US" sz="2500" dirty="0"/>
          </a:p>
        </p:txBody>
      </p:sp>
      <p:sp>
        <p:nvSpPr>
          <p:cNvPr id="14" name="円/楕円 38"/>
          <p:cNvSpPr/>
          <p:nvPr/>
        </p:nvSpPr>
        <p:spPr>
          <a:xfrm>
            <a:off x="5850000" y="3765600"/>
            <a:ext cx="180000" cy="180000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38"/>
          <p:cNvSpPr/>
          <p:nvPr/>
        </p:nvSpPr>
        <p:spPr>
          <a:xfrm>
            <a:off x="5389200" y="4329108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38"/>
          <p:cNvSpPr/>
          <p:nvPr/>
        </p:nvSpPr>
        <p:spPr>
          <a:xfrm>
            <a:off x="1249200" y="3429024"/>
            <a:ext cx="180000" cy="180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24028" y="4068846"/>
            <a:ext cx="1440192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Optimization baseline</a:t>
            </a:r>
            <a:endParaRPr kumimoji="1" lang="ja-JP" altLang="en-US" dirty="0"/>
          </a:p>
        </p:txBody>
      </p:sp>
      <p:cxnSp>
        <p:nvCxnSpPr>
          <p:cNvPr id="22" name="直線コネクタ 21"/>
          <p:cNvCxnSpPr>
            <a:endCxn id="20" idx="2"/>
          </p:cNvCxnSpPr>
          <p:nvPr/>
        </p:nvCxnSpPr>
        <p:spPr>
          <a:xfrm flipV="1">
            <a:off x="1858231" y="4715177"/>
            <a:ext cx="285893" cy="1054135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ひし形 10"/>
          <p:cNvSpPr/>
          <p:nvPr/>
        </p:nvSpPr>
        <p:spPr>
          <a:xfrm>
            <a:off x="1691616" y="5599835"/>
            <a:ext cx="338954" cy="338954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8262492" y="2078820"/>
            <a:ext cx="180000" cy="1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619501" y="1724115"/>
            <a:ext cx="268174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Compute-phase prediction</a:t>
            </a:r>
          </a:p>
          <a:p>
            <a:r>
              <a:rPr lang="en-US" altLang="ja-JP" dirty="0" err="1"/>
              <a:t>Writeback</a:t>
            </a:r>
            <a:r>
              <a:rPr lang="en-US" altLang="ja-JP" dirty="0"/>
              <a:t>-refresh </a:t>
            </a:r>
            <a:r>
              <a:rPr lang="en-US" altLang="ja-JP" dirty="0" smtClean="0"/>
              <a:t>overlap</a:t>
            </a:r>
            <a:endParaRPr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202084" y="368592"/>
            <a:ext cx="1236332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Final score</a:t>
            </a:r>
            <a:endParaRPr kumimoji="1" lang="ja-JP" altLang="en-US" dirty="0"/>
          </a:p>
        </p:txBody>
      </p:sp>
      <p:cxnSp>
        <p:nvCxnSpPr>
          <p:cNvPr id="49" name="直線コネクタ 48"/>
          <p:cNvCxnSpPr>
            <a:stCxn id="48" idx="2"/>
          </p:cNvCxnSpPr>
          <p:nvPr/>
        </p:nvCxnSpPr>
        <p:spPr>
          <a:xfrm>
            <a:off x="5820250" y="737924"/>
            <a:ext cx="464012" cy="61849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星 5 49"/>
          <p:cNvSpPr/>
          <p:nvPr/>
        </p:nvSpPr>
        <p:spPr>
          <a:xfrm>
            <a:off x="6106272" y="1207332"/>
            <a:ext cx="355980" cy="355319"/>
          </a:xfrm>
          <a:prstGeom prst="star5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タイトル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altLang="ja-JP" dirty="0" smtClean="0"/>
              <a:t>Optimization History</a:t>
            </a:r>
            <a:endParaRPr kumimoji="1" lang="ja-JP" altLang="en-US" dirty="0"/>
          </a:p>
        </p:txBody>
      </p:sp>
      <p:grpSp>
        <p:nvGrpSpPr>
          <p:cNvPr id="2" name="グループ化 69"/>
          <p:cNvGrpSpPr/>
          <p:nvPr/>
        </p:nvGrpSpPr>
        <p:grpSpPr>
          <a:xfrm>
            <a:off x="1709536" y="1268712"/>
            <a:ext cx="1973994" cy="1716379"/>
            <a:chOff x="1709536" y="1293371"/>
            <a:chExt cx="1973994" cy="1716379"/>
          </a:xfrm>
        </p:grpSpPr>
        <p:sp>
          <p:nvSpPr>
            <p:cNvPr id="71" name="正方形/長方形 70"/>
            <p:cNvSpPr/>
            <p:nvPr/>
          </p:nvSpPr>
          <p:spPr>
            <a:xfrm>
              <a:off x="1709536" y="1293371"/>
              <a:ext cx="1973994" cy="1716379"/>
            </a:xfrm>
            <a:prstGeom prst="rect">
              <a:avLst/>
            </a:prstGeom>
            <a:solidFill>
              <a:srgbClr val="FC8EA6">
                <a:alpha val="2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/>
          </p:nvSpPr>
          <p:spPr>
            <a:xfrm>
              <a:off x="1860118" y="1430639"/>
              <a:ext cx="180000" cy="180000"/>
            </a:xfrm>
            <a:prstGeom prst="ellipse">
              <a:avLst/>
            </a:prstGeom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円/楕円 38"/>
            <p:cNvSpPr/>
            <p:nvPr/>
          </p:nvSpPr>
          <p:spPr>
            <a:xfrm>
              <a:off x="1860118" y="1853459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円/楕円 38"/>
            <p:cNvSpPr/>
            <p:nvPr/>
          </p:nvSpPr>
          <p:spPr>
            <a:xfrm>
              <a:off x="1860118" y="2275505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2130154" y="133597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Y.Moon</a:t>
              </a:r>
              <a:endParaRPr kumimoji="1" lang="ja-JP" altLang="en-US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2130154" y="1758793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/>
                <a:t>K.Fang</a:t>
              </a:r>
              <a:endParaRPr kumimoji="1" lang="ja-JP" altLang="en-US" dirty="0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2130154" y="2180839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/>
                <a:t>K. </a:t>
              </a:r>
              <a:r>
                <a:rPr lang="en-US" altLang="ja-JP" dirty="0" err="1"/>
                <a:t>kuroyanagi</a:t>
              </a:r>
              <a:endParaRPr lang="ja-JP" altLang="en-US" dirty="0"/>
            </a:p>
          </p:txBody>
        </p:sp>
        <p:sp>
          <p:nvSpPr>
            <p:cNvPr id="78" name="円/楕円 38"/>
            <p:cNvSpPr/>
            <p:nvPr/>
          </p:nvSpPr>
          <p:spPr>
            <a:xfrm>
              <a:off x="1861093" y="2686441"/>
              <a:ext cx="180000" cy="180000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2130154" y="2591775"/>
              <a:ext cx="1440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Ours</a:t>
              </a:r>
              <a:endParaRPr lang="ja-JP" altLang="en-US" dirty="0"/>
            </a:p>
          </p:txBody>
        </p:sp>
      </p:grpSp>
      <p:sp>
        <p:nvSpPr>
          <p:cNvPr id="80" name="テキスト ボックス 79"/>
          <p:cNvSpPr txBox="1"/>
          <p:nvPr/>
        </p:nvSpPr>
        <p:spPr>
          <a:xfrm>
            <a:off x="7452384" y="2519596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(2953,</a:t>
            </a:r>
            <a:r>
              <a:rPr lang="ja-JP" altLang="en-US" dirty="0" smtClean="0"/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18.75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1429200" y="305969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(2975,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19.79)</a:t>
            </a:r>
            <a:endParaRPr kumimoji="1"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243338" y="5368069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(3012,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19.71)</a:t>
            </a:r>
            <a:endParaRPr kumimoji="1" lang="ja-JP" altLang="en-US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4129008" y="3963921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(2990,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19.17)</a:t>
            </a:r>
            <a:endParaRPr kumimoji="1" lang="ja-JP" altLang="en-US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4876824" y="3272747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(2981,</a:t>
            </a:r>
            <a:r>
              <a:rPr lang="ja-JP" altLang="en-US" dirty="0"/>
              <a:t> </a:t>
            </a:r>
            <a:r>
              <a:rPr lang="en-US" altLang="ja-JP" dirty="0" smtClean="0"/>
              <a:t>19.11)</a:t>
            </a:r>
            <a:endParaRPr kumimoji="1" lang="ja-JP" altLang="en-US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572000" y="1268712"/>
            <a:ext cx="1440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(2941,</a:t>
            </a:r>
            <a:r>
              <a:rPr lang="ja-JP" altLang="en-US" dirty="0" smtClean="0"/>
              <a:t> </a:t>
            </a:r>
            <a:r>
              <a:rPr lang="en-US" altLang="ja-JP" dirty="0" smtClean="0"/>
              <a:t>19.06)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031928" y="4673412"/>
            <a:ext cx="342045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Opt 1: MLP-aware priority control</a:t>
            </a:r>
          </a:p>
          <a:p>
            <a:r>
              <a:rPr lang="en-US" altLang="ja-JP" dirty="0"/>
              <a:t>Opt 2: </a:t>
            </a:r>
            <a:r>
              <a:rPr lang="en-US" altLang="ja-JP" dirty="0" err="1"/>
              <a:t>Mem</a:t>
            </a:r>
            <a:r>
              <a:rPr lang="en-US" altLang="ja-JP" dirty="0"/>
              <a:t> bus </a:t>
            </a:r>
            <a:r>
              <a:rPr lang="en-US" altLang="ja-JP" dirty="0" err="1"/>
              <a:t>resevation</a:t>
            </a:r>
            <a:r>
              <a:rPr lang="en-US" altLang="ja-JP" dirty="0"/>
              <a:t>  </a:t>
            </a:r>
            <a:endParaRPr lang="ja-JP" altLang="en-US" dirty="0"/>
          </a:p>
          <a:p>
            <a:r>
              <a:rPr lang="en-US" altLang="ja-JP" dirty="0"/>
              <a:t>Opt 3: ACT </a:t>
            </a:r>
            <a:r>
              <a:rPr lang="en-US" altLang="ja-JP" dirty="0" smtClean="0"/>
              <a:t>throttling</a:t>
            </a:r>
            <a:endParaRPr lang="ja-JP" altLang="en-US" dirty="0"/>
          </a:p>
        </p:txBody>
      </p:sp>
      <p:cxnSp>
        <p:nvCxnSpPr>
          <p:cNvPr id="53" name="直線矢印コネクタ 52"/>
          <p:cNvCxnSpPr/>
          <p:nvPr/>
        </p:nvCxnSpPr>
        <p:spPr>
          <a:xfrm flipV="1">
            <a:off x="2030570" y="2232460"/>
            <a:ext cx="6258282" cy="353685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flipH="1" flipV="1">
            <a:off x="6462252" y="1343051"/>
            <a:ext cx="1826600" cy="76212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円/楕円 37"/>
          <p:cNvSpPr/>
          <p:nvPr/>
        </p:nvSpPr>
        <p:spPr>
          <a:xfrm>
            <a:off x="8194977" y="2011305"/>
            <a:ext cx="315030" cy="315030"/>
          </a:xfrm>
          <a:prstGeom prst="ellips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3292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448736"/>
            <a:ext cx="8229600" cy="4708224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High Performance Memory Access Scheduling</a:t>
            </a:r>
          </a:p>
          <a:p>
            <a:pPr lvl="1"/>
            <a:r>
              <a:rPr lang="en-US" altLang="ja-JP" dirty="0" smtClean="0"/>
              <a:t>Proposals</a:t>
            </a:r>
          </a:p>
          <a:p>
            <a:pPr lvl="2"/>
            <a:r>
              <a:rPr lang="en-US" altLang="ja-JP" dirty="0" smtClean="0"/>
              <a:t>Novel thread-priority control method: Compute-phase prediction</a:t>
            </a:r>
          </a:p>
          <a:p>
            <a:pPr lvl="2"/>
            <a:r>
              <a:rPr lang="en-US" altLang="ja-JP" dirty="0" smtClean="0"/>
              <a:t>Cost-effective refreshing method: Writeback-refresh overlap</a:t>
            </a:r>
          </a:p>
          <a:p>
            <a:pPr lvl="1"/>
            <a:r>
              <a:rPr lang="en-US" altLang="ja-JP" dirty="0" smtClean="0"/>
              <a:t>Optimization strategies</a:t>
            </a:r>
          </a:p>
          <a:p>
            <a:pPr lvl="2"/>
            <a:r>
              <a:rPr lang="en-US" altLang="ja-JP" dirty="0" smtClean="0"/>
              <a:t>MLP-aware priority control, Memory bus reservation, Activate Throttling, Aggressive </a:t>
            </a:r>
            <a:r>
              <a:rPr lang="en-US" altLang="ja-JP" dirty="0" err="1" smtClean="0"/>
              <a:t>precharge</a:t>
            </a:r>
            <a:r>
              <a:rPr lang="en-US" altLang="ja-JP" dirty="0" smtClean="0"/>
              <a:t>, force refresh, timeout handling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The optimized scheduler reduces exec time by 11.2%</a:t>
            </a:r>
          </a:p>
          <a:p>
            <a:pPr lvl="1"/>
            <a:r>
              <a:rPr lang="en-US" altLang="ja-JP" dirty="0" smtClean="0"/>
              <a:t>Several trade-offs between performance and EDP</a:t>
            </a:r>
          </a:p>
          <a:p>
            <a:pPr lvl="1"/>
            <a:r>
              <a:rPr lang="en-US" altLang="ja-JP" dirty="0" smtClean="0"/>
              <a:t>Aggregating the various optimization strategies is </a:t>
            </a:r>
            <a:br>
              <a:rPr lang="en-US" altLang="ja-JP" dirty="0" smtClean="0"/>
            </a:br>
            <a:r>
              <a:rPr lang="en-US" altLang="ja-JP" dirty="0" smtClean="0"/>
              <a:t>most important for the DRAM system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Q&amp;A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Proposals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Compute-Phase Prediction</a:t>
            </a:r>
          </a:p>
          <a:p>
            <a:pPr lvl="2"/>
            <a:r>
              <a:rPr lang="en-US" altLang="ja-JP" dirty="0" smtClean="0">
                <a:solidFill>
                  <a:srgbClr val="FF0000"/>
                </a:solidFill>
              </a:rPr>
              <a:t>Thread-priority control technique for multi-core processor</a:t>
            </a:r>
          </a:p>
          <a:p>
            <a:pPr lvl="1"/>
            <a:r>
              <a:rPr lang="en-US" altLang="ja-JP" dirty="0" err="1" smtClean="0"/>
              <a:t>Writeback</a:t>
            </a:r>
            <a:r>
              <a:rPr lang="en-US" altLang="ja-JP" dirty="0" smtClean="0"/>
              <a:t>-Refresh Overlap</a:t>
            </a:r>
          </a:p>
          <a:p>
            <a:pPr lvl="2"/>
            <a:r>
              <a:rPr lang="en-US" altLang="ja-JP" dirty="0" smtClean="0"/>
              <a:t>Mitigates refresh penalty on multi-rank memory system</a:t>
            </a:r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Optimizations</a:t>
            </a:r>
          </a:p>
          <a:p>
            <a:pPr lvl="1"/>
            <a:r>
              <a:rPr lang="en-US" altLang="ja-JP" dirty="0" smtClean="0"/>
              <a:t>MLP-aware priority control </a:t>
            </a:r>
          </a:p>
          <a:p>
            <a:pPr lvl="1"/>
            <a:r>
              <a:rPr lang="en-US" altLang="ja-JP" dirty="0" smtClean="0"/>
              <a:t>Memory bus reservation</a:t>
            </a:r>
          </a:p>
          <a:p>
            <a:pPr lvl="1"/>
            <a:r>
              <a:rPr lang="en-US" altLang="ja-JP" dirty="0" smtClean="0"/>
              <a:t>Activate throttling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右矢印 25"/>
          <p:cNvSpPr/>
          <p:nvPr/>
        </p:nvSpPr>
        <p:spPr>
          <a:xfrm>
            <a:off x="2591736" y="4959204"/>
            <a:ext cx="4410588" cy="72009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右矢印 24"/>
          <p:cNvSpPr/>
          <p:nvPr/>
        </p:nvSpPr>
        <p:spPr>
          <a:xfrm>
            <a:off x="2591736" y="3879060"/>
            <a:ext cx="4410588" cy="72009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28"/>
          <p:cNvGrpSpPr/>
          <p:nvPr/>
        </p:nvGrpSpPr>
        <p:grpSpPr>
          <a:xfrm>
            <a:off x="2591736" y="3699036"/>
            <a:ext cx="4410588" cy="1980264"/>
            <a:chOff x="2591736" y="4059084"/>
            <a:chExt cx="4410588" cy="1980264"/>
          </a:xfrm>
        </p:grpSpPr>
        <p:sp>
          <p:nvSpPr>
            <p:cNvPr id="21" name="右矢印 20"/>
            <p:cNvSpPr/>
            <p:nvPr/>
          </p:nvSpPr>
          <p:spPr>
            <a:xfrm>
              <a:off x="2591736" y="4239108"/>
              <a:ext cx="4410588" cy="720096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右矢印 19"/>
            <p:cNvSpPr/>
            <p:nvPr/>
          </p:nvSpPr>
          <p:spPr>
            <a:xfrm>
              <a:off x="2591736" y="5319252"/>
              <a:ext cx="4410588" cy="720096"/>
            </a:xfrm>
            <a:prstGeom prst="rightArrow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2591736" y="5139228"/>
              <a:ext cx="27903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Non-priority requests</a:t>
              </a:r>
              <a:endParaRPr kumimoji="1" lang="ja-JP" altLang="en-US" dirty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2591736" y="4059084"/>
              <a:ext cx="24303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Priority requests</a:t>
              </a:r>
              <a:endParaRPr kumimoji="1" lang="ja-JP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Thread-priority Control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2098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Thread-priority </a:t>
            </a:r>
            <a:r>
              <a:rPr lang="en-US" altLang="ja-JP" dirty="0" smtClean="0"/>
              <a:t>c</a:t>
            </a:r>
            <a:r>
              <a:rPr kumimoji="1" lang="en-US" altLang="ja-JP" dirty="0" smtClean="0"/>
              <a:t>ontrol is beneficial </a:t>
            </a:r>
            <a:r>
              <a:rPr lang="en-US" altLang="ja-JP" dirty="0" smtClean="0"/>
              <a:t>for </a:t>
            </a:r>
            <a:r>
              <a:rPr kumimoji="1" lang="en-US" altLang="ja-JP" dirty="0" smtClean="0"/>
              <a:t>multi-core chips</a:t>
            </a:r>
          </a:p>
          <a:p>
            <a:pPr lvl="1"/>
            <a:r>
              <a:rPr lang="en-US" altLang="ja-JP" dirty="0" smtClean="0"/>
              <a:t>Network Fair Queuing[Nesbit+ 2006], Atlas[Kim+ 2010], Thread Cluster Memory Scheduling[Kim+ 2010]</a:t>
            </a:r>
          </a:p>
          <a:p>
            <a:pPr lvl="1"/>
            <a:r>
              <a:rPr lang="en-US" altLang="ja-JP" dirty="0" smtClean="0"/>
              <a:t>Typically, policies are updated periodically (Each epoch contains millions of cycles in TCM)</a:t>
            </a:r>
          </a:p>
        </p:txBody>
      </p:sp>
      <p:sp>
        <p:nvSpPr>
          <p:cNvPr id="4" name="Rectangle 3"/>
          <p:cNvSpPr/>
          <p:nvPr/>
        </p:nvSpPr>
        <p:spPr>
          <a:xfrm>
            <a:off x="971520" y="3789048"/>
            <a:ext cx="1440192" cy="810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Compute-Intensive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520" y="4959204"/>
            <a:ext cx="1440192" cy="8101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Memory-</a:t>
            </a:r>
          </a:p>
          <a:p>
            <a:pPr algn="ctr"/>
            <a:r>
              <a:rPr lang="en-US" altLang="ja-JP" dirty="0" smtClean="0"/>
              <a:t>Intensive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82348" y="3969072"/>
            <a:ext cx="1440192" cy="1620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Memory</a:t>
            </a:r>
          </a:p>
          <a:p>
            <a:pPr algn="ctr"/>
            <a:r>
              <a:rPr lang="en-US" altLang="ja-JP" dirty="0" smtClean="0"/>
              <a:t>(DRAM)</a:t>
            </a:r>
            <a:endParaRPr kumimoji="1" lang="ja-JP" altLang="en-US" dirty="0"/>
          </a:p>
        </p:txBody>
      </p:sp>
      <p:grpSp>
        <p:nvGrpSpPr>
          <p:cNvPr id="9" name="グループ化 26"/>
          <p:cNvGrpSpPr/>
          <p:nvPr/>
        </p:nvGrpSpPr>
        <p:grpSpPr>
          <a:xfrm>
            <a:off x="2681748" y="4149096"/>
            <a:ext cx="3960432" cy="1260168"/>
            <a:chOff x="2681748" y="4509144"/>
            <a:chExt cx="3960432" cy="1260168"/>
          </a:xfrm>
        </p:grpSpPr>
        <p:sp>
          <p:nvSpPr>
            <p:cNvPr id="6" name="Rectangle 5"/>
            <p:cNvSpPr/>
            <p:nvPr/>
          </p:nvSpPr>
          <p:spPr>
            <a:xfrm>
              <a:off x="2681748" y="5589288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752024" y="4509144"/>
              <a:ext cx="720096" cy="180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Rectangle 5"/>
            <p:cNvSpPr/>
            <p:nvPr/>
          </p:nvSpPr>
          <p:spPr>
            <a:xfrm>
              <a:off x="3491856" y="5589288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Rectangle 5"/>
            <p:cNvSpPr/>
            <p:nvPr/>
          </p:nvSpPr>
          <p:spPr>
            <a:xfrm>
              <a:off x="4301964" y="5589288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Rectangle 5"/>
            <p:cNvSpPr/>
            <p:nvPr/>
          </p:nvSpPr>
          <p:spPr>
            <a:xfrm>
              <a:off x="5112072" y="5589288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Rectangle 5"/>
            <p:cNvSpPr/>
            <p:nvPr/>
          </p:nvSpPr>
          <p:spPr>
            <a:xfrm>
              <a:off x="5922180" y="5589288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971520" y="3789048"/>
            <a:ext cx="1440192" cy="1980264"/>
            <a:chOff x="971520" y="4149096"/>
            <a:chExt cx="1440192" cy="1980264"/>
          </a:xfrm>
        </p:grpSpPr>
        <p:sp>
          <p:nvSpPr>
            <p:cNvPr id="27" name="Rectangle 4"/>
            <p:cNvSpPr/>
            <p:nvPr/>
          </p:nvSpPr>
          <p:spPr>
            <a:xfrm>
              <a:off x="971520" y="4149096"/>
              <a:ext cx="1440192" cy="81010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Memory-</a:t>
              </a:r>
            </a:p>
            <a:p>
              <a:pPr algn="ctr"/>
              <a:r>
                <a:rPr lang="en-US" altLang="ja-JP" dirty="0" smtClean="0"/>
                <a:t>Intensive</a:t>
              </a:r>
              <a:endParaRPr kumimoji="1" lang="ja-JP" altLang="en-US" dirty="0"/>
            </a:p>
          </p:txBody>
        </p:sp>
        <p:sp>
          <p:nvSpPr>
            <p:cNvPr id="28" name="Rectangle 3"/>
            <p:cNvSpPr/>
            <p:nvPr/>
          </p:nvSpPr>
          <p:spPr>
            <a:xfrm>
              <a:off x="971520" y="5319252"/>
              <a:ext cx="1440192" cy="8101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Compute-Intensive</a:t>
              </a:r>
              <a:endParaRPr kumimoji="1" lang="ja-JP" altLang="en-US" dirty="0"/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2681748" y="4149096"/>
            <a:ext cx="3870420" cy="1260168"/>
            <a:chOff x="2681748" y="4509144"/>
            <a:chExt cx="3870420" cy="1260168"/>
          </a:xfrm>
        </p:grpSpPr>
        <p:sp>
          <p:nvSpPr>
            <p:cNvPr id="35" name="Rectangle 5"/>
            <p:cNvSpPr/>
            <p:nvPr/>
          </p:nvSpPr>
          <p:spPr>
            <a:xfrm>
              <a:off x="2681748" y="4509144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Rectangle 5"/>
            <p:cNvSpPr/>
            <p:nvPr/>
          </p:nvSpPr>
          <p:spPr>
            <a:xfrm>
              <a:off x="3761892" y="4509144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Rectangle 5"/>
            <p:cNvSpPr/>
            <p:nvPr/>
          </p:nvSpPr>
          <p:spPr>
            <a:xfrm>
              <a:off x="5832168" y="4509144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Rectangle 5"/>
            <p:cNvSpPr/>
            <p:nvPr/>
          </p:nvSpPr>
          <p:spPr>
            <a:xfrm>
              <a:off x="4752024" y="4509144"/>
              <a:ext cx="720000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Rectangle 6"/>
            <p:cNvSpPr/>
            <p:nvPr/>
          </p:nvSpPr>
          <p:spPr>
            <a:xfrm>
              <a:off x="3851904" y="5589288"/>
              <a:ext cx="720096" cy="180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41" name="雲形吹き出し 40"/>
          <p:cNvSpPr/>
          <p:nvPr/>
        </p:nvSpPr>
        <p:spPr>
          <a:xfrm>
            <a:off x="4211952" y="4419132"/>
            <a:ext cx="2790372" cy="630084"/>
          </a:xfrm>
          <a:prstGeom prst="cloudCallout">
            <a:avLst>
              <a:gd name="adj1" fmla="val -47640"/>
              <a:gd name="adj2" fmla="val 7677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priority status is not yet changed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971520" y="3429000"/>
            <a:ext cx="90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Core 0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971520" y="4599156"/>
            <a:ext cx="90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Core 1</a:t>
            </a:r>
            <a:endParaRPr kumimoji="1" lang="ja-JP" altLang="en-US" dirty="0"/>
          </a:p>
        </p:txBody>
      </p:sp>
      <p:sp>
        <p:nvSpPr>
          <p:cNvPr id="33" name="雲形吹き出し 23"/>
          <p:cNvSpPr/>
          <p:nvPr/>
        </p:nvSpPr>
        <p:spPr>
          <a:xfrm>
            <a:off x="5292096" y="3519012"/>
            <a:ext cx="2070276" cy="360048"/>
          </a:xfrm>
          <a:prstGeom prst="cloudCallout">
            <a:avLst>
              <a:gd name="adj1" fmla="val -45593"/>
              <a:gd name="adj2" fmla="val 11800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high priority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Memory Traffic of </a:t>
            </a:r>
            <a:r>
              <a:rPr lang="en-US" altLang="ja-JP" dirty="0" err="1" smtClean="0"/>
              <a:t>Blackscholes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19252"/>
            <a:ext cx="8229600" cy="99013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One application contains both memory-intensive phases and compute-intensive phases</a:t>
            </a:r>
          </a:p>
        </p:txBody>
      </p:sp>
      <p:graphicFrame>
        <p:nvGraphicFramePr>
          <p:cNvPr id="4" name="グラフ 5"/>
          <p:cNvGraphicFramePr/>
          <p:nvPr/>
        </p:nvGraphicFramePr>
        <p:xfrm>
          <a:off x="251424" y="1448736"/>
          <a:ext cx="8641152" cy="360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971520" y="4959204"/>
            <a:ext cx="7470996" cy="18002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735908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157413" y="4959204"/>
            <a:ext cx="76200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2871298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3548527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994784" y="4959204"/>
            <a:ext cx="85726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4946337" y="4959204"/>
            <a:ext cx="49527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6219825" y="4959204"/>
            <a:ext cx="738188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7215188" y="4959204"/>
            <a:ext cx="704850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8039100" y="4959204"/>
            <a:ext cx="403416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12072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097099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Phase-prediction result of TCM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19252"/>
            <a:ext cx="8229600" cy="99013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We think this inaccurate classification is caused by the conventional periodically updating prediction strategy</a:t>
            </a:r>
          </a:p>
        </p:txBody>
      </p:sp>
      <p:graphicFrame>
        <p:nvGraphicFramePr>
          <p:cNvPr id="4" name="グラフ 5"/>
          <p:cNvGraphicFramePr/>
          <p:nvPr/>
        </p:nvGraphicFramePr>
        <p:xfrm>
          <a:off x="251424" y="1448736"/>
          <a:ext cx="8641152" cy="360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直線矢印コネクタ 11"/>
          <p:cNvCxnSpPr/>
          <p:nvPr/>
        </p:nvCxnSpPr>
        <p:spPr>
          <a:xfrm>
            <a:off x="971520" y="1538748"/>
            <a:ext cx="315042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1061532" y="1178700"/>
            <a:ext cx="1890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Compute-phase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4121940" y="1550884"/>
            <a:ext cx="63008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211952" y="1190836"/>
            <a:ext cx="1890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Memory</a:t>
            </a:r>
            <a:r>
              <a:rPr kumimoji="1" lang="en-US" altLang="ja-JP" dirty="0" smtClean="0"/>
              <a:t>-phase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971520" y="4959204"/>
            <a:ext cx="7470996" cy="18002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1735908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2157413" y="4959204"/>
            <a:ext cx="76200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2871298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3548527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010024" y="4959204"/>
            <a:ext cx="85726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4946337" y="4959204"/>
            <a:ext cx="49527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219825" y="4959204"/>
            <a:ext cx="738188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7215188" y="4959204"/>
            <a:ext cx="704850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8039100" y="4959204"/>
            <a:ext cx="403416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5116835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7097099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Contribution 1: Compute-Phase Prediction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949632"/>
          </a:xfrm>
        </p:spPr>
        <p:txBody>
          <a:bodyPr/>
          <a:lstStyle/>
          <a:p>
            <a:r>
              <a:rPr lang="en-US" altLang="ja-JP" dirty="0" smtClean="0"/>
              <a:t>“Distance-based phase prediction” to realize fine-grain thread priority control scheme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2411712" y="2512633"/>
            <a:ext cx="4410588" cy="72009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Rectangle 4"/>
          <p:cNvSpPr/>
          <p:nvPr/>
        </p:nvSpPr>
        <p:spPr>
          <a:xfrm>
            <a:off x="791496" y="2512633"/>
            <a:ext cx="1440192" cy="8101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Core</a:t>
            </a:r>
            <a:endParaRPr kumimoji="1" lang="ja-JP" altLang="en-US" dirty="0"/>
          </a:p>
        </p:txBody>
      </p:sp>
      <p:sp>
        <p:nvSpPr>
          <p:cNvPr id="6" name="Rectangle 12"/>
          <p:cNvSpPr/>
          <p:nvPr/>
        </p:nvSpPr>
        <p:spPr>
          <a:xfrm>
            <a:off x="7002324" y="2512633"/>
            <a:ext cx="1440192" cy="8101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Memory</a:t>
            </a:r>
          </a:p>
          <a:p>
            <a:pPr algn="ctr"/>
            <a:r>
              <a:rPr lang="en-US" altLang="ja-JP" dirty="0" smtClean="0"/>
              <a:t>(DRAM)</a:t>
            </a:r>
            <a:endParaRPr kumimoji="1" lang="ja-JP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3041796" y="2782669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Rectangle 6"/>
          <p:cNvSpPr/>
          <p:nvPr/>
        </p:nvSpPr>
        <p:spPr>
          <a:xfrm>
            <a:off x="5022060" y="2782669"/>
            <a:ext cx="720096" cy="180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0" name="直線コネクタ 9"/>
          <p:cNvCxnSpPr>
            <a:stCxn id="8" idx="3"/>
          </p:cNvCxnSpPr>
          <p:nvPr/>
        </p:nvCxnSpPr>
        <p:spPr>
          <a:xfrm>
            <a:off x="5742156" y="2872681"/>
            <a:ext cx="0" cy="3762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3761892" y="2872681"/>
            <a:ext cx="0" cy="3762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>
            <a:off x="3761892" y="3158964"/>
            <a:ext cx="19802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781628" y="3338988"/>
            <a:ext cx="6840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Distance = # of committed instructions between 2 memory requests </a:t>
            </a:r>
            <a:endParaRPr kumimoji="1" lang="ja-JP" altLang="en-US" dirty="0"/>
          </a:p>
        </p:txBody>
      </p:sp>
      <p:cxnSp>
        <p:nvCxnSpPr>
          <p:cNvPr id="15" name="直線コネクタ 14"/>
          <p:cNvCxnSpPr/>
          <p:nvPr/>
        </p:nvCxnSpPr>
        <p:spPr>
          <a:xfrm>
            <a:off x="4662012" y="3158964"/>
            <a:ext cx="270036" cy="1800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2" name="グループ化 51"/>
          <p:cNvGrpSpPr/>
          <p:nvPr/>
        </p:nvGrpSpPr>
        <p:grpSpPr>
          <a:xfrm>
            <a:off x="341436" y="4149096"/>
            <a:ext cx="4128964" cy="1861795"/>
            <a:chOff x="161412" y="4419132"/>
            <a:chExt cx="4128964" cy="1861795"/>
          </a:xfrm>
        </p:grpSpPr>
        <p:sp>
          <p:nvSpPr>
            <p:cNvPr id="17" name="Rectangle 4"/>
            <p:cNvSpPr/>
            <p:nvPr/>
          </p:nvSpPr>
          <p:spPr>
            <a:xfrm>
              <a:off x="161412" y="4769896"/>
              <a:ext cx="720096" cy="7200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Core</a:t>
              </a:r>
              <a:endParaRPr kumimoji="1" lang="ja-JP" altLang="en-US" dirty="0"/>
            </a:p>
          </p:txBody>
        </p:sp>
        <p:sp>
          <p:nvSpPr>
            <p:cNvPr id="18" name="右矢印 17"/>
            <p:cNvSpPr/>
            <p:nvPr/>
          </p:nvSpPr>
          <p:spPr>
            <a:xfrm>
              <a:off x="971520" y="4769896"/>
              <a:ext cx="2430324" cy="720096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Rectangle 6"/>
            <p:cNvSpPr/>
            <p:nvPr/>
          </p:nvSpPr>
          <p:spPr>
            <a:xfrm>
              <a:off x="1151544" y="5039932"/>
              <a:ext cx="360048" cy="180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Rectangle 6"/>
            <p:cNvSpPr/>
            <p:nvPr/>
          </p:nvSpPr>
          <p:spPr>
            <a:xfrm>
              <a:off x="2411712" y="5039932"/>
              <a:ext cx="360048" cy="180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Rectangle 4"/>
            <p:cNvSpPr/>
            <p:nvPr/>
          </p:nvSpPr>
          <p:spPr>
            <a:xfrm>
              <a:off x="3491856" y="4769896"/>
              <a:ext cx="720096" cy="72009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DRAM</a:t>
              </a:r>
            </a:p>
          </p:txBody>
        </p:sp>
        <p:cxnSp>
          <p:nvCxnSpPr>
            <p:cNvPr id="22" name="直線コネクタ 21"/>
            <p:cNvCxnSpPr/>
            <p:nvPr/>
          </p:nvCxnSpPr>
          <p:spPr>
            <a:xfrm>
              <a:off x="2771760" y="5129944"/>
              <a:ext cx="0" cy="54007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1511592" y="5205290"/>
              <a:ext cx="0" cy="4647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線矢印コネクタ 23"/>
            <p:cNvCxnSpPr/>
            <p:nvPr/>
          </p:nvCxnSpPr>
          <p:spPr>
            <a:xfrm>
              <a:off x="1511592" y="5489992"/>
              <a:ext cx="1260168" cy="9284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テキスト ボックス 24"/>
            <p:cNvSpPr txBox="1"/>
            <p:nvPr/>
          </p:nvSpPr>
          <p:spPr>
            <a:xfrm>
              <a:off x="881508" y="5850040"/>
              <a:ext cx="340886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Distance of req. exceed </a:t>
              </a:r>
              <a:r>
                <a:rPr lang="en-US" altLang="ja-JP" sz="2200" i="1" dirty="0" err="1" smtClean="0"/>
                <a:t>Θ</a:t>
              </a:r>
              <a:r>
                <a:rPr lang="en-US" altLang="ja-JP" sz="2200" i="1" baseline="-25000" dirty="0" err="1" smtClean="0"/>
                <a:t>interval</a:t>
              </a:r>
              <a:endParaRPr kumimoji="1" lang="ja-JP" altLang="en-US" sz="2200" i="1" baseline="-25000" dirty="0"/>
            </a:p>
          </p:txBody>
        </p:sp>
        <p:cxnSp>
          <p:nvCxnSpPr>
            <p:cNvPr id="26" name="直線コネクタ 25"/>
            <p:cNvCxnSpPr/>
            <p:nvPr/>
          </p:nvCxnSpPr>
          <p:spPr>
            <a:xfrm>
              <a:off x="1961652" y="5489992"/>
              <a:ext cx="360048" cy="45006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テキスト ボックス 41"/>
            <p:cNvSpPr txBox="1"/>
            <p:nvPr/>
          </p:nvSpPr>
          <p:spPr>
            <a:xfrm>
              <a:off x="161412" y="4419132"/>
              <a:ext cx="31504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Compute-phase</a:t>
              </a:r>
              <a:endParaRPr kumimoji="1" lang="ja-JP" altLang="en-US" baseline="-25000" dirty="0"/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4572000" y="4149096"/>
            <a:ext cx="4410588" cy="1861795"/>
            <a:chOff x="4481988" y="4419132"/>
            <a:chExt cx="4410588" cy="1861795"/>
          </a:xfrm>
        </p:grpSpPr>
        <p:sp>
          <p:nvSpPr>
            <p:cNvPr id="32" name="Rectangle 4"/>
            <p:cNvSpPr/>
            <p:nvPr/>
          </p:nvSpPr>
          <p:spPr>
            <a:xfrm>
              <a:off x="4662012" y="4769896"/>
              <a:ext cx="720096" cy="72009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Core</a:t>
              </a:r>
              <a:endParaRPr kumimoji="1" lang="ja-JP" altLang="en-US" dirty="0"/>
            </a:p>
          </p:txBody>
        </p:sp>
        <p:sp>
          <p:nvSpPr>
            <p:cNvPr id="33" name="右矢印 32"/>
            <p:cNvSpPr/>
            <p:nvPr/>
          </p:nvSpPr>
          <p:spPr>
            <a:xfrm>
              <a:off x="5472120" y="4769896"/>
              <a:ext cx="2430324" cy="720096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Rectangle 6"/>
            <p:cNvSpPr/>
            <p:nvPr/>
          </p:nvSpPr>
          <p:spPr>
            <a:xfrm>
              <a:off x="5562132" y="5039932"/>
              <a:ext cx="360048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Rectangle 6"/>
            <p:cNvSpPr/>
            <p:nvPr/>
          </p:nvSpPr>
          <p:spPr>
            <a:xfrm>
              <a:off x="6912312" y="5039932"/>
              <a:ext cx="360048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Rectangle 4"/>
            <p:cNvSpPr/>
            <p:nvPr/>
          </p:nvSpPr>
          <p:spPr>
            <a:xfrm>
              <a:off x="7992456" y="4769896"/>
              <a:ext cx="720096" cy="72009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dirty="0" smtClean="0"/>
                <a:t>DRAM</a:t>
              </a:r>
            </a:p>
          </p:txBody>
        </p:sp>
        <p:cxnSp>
          <p:nvCxnSpPr>
            <p:cNvPr id="38" name="直線コネクタ 37"/>
            <p:cNvCxnSpPr/>
            <p:nvPr/>
          </p:nvCxnSpPr>
          <p:spPr>
            <a:xfrm>
              <a:off x="5922180" y="5205290"/>
              <a:ext cx="0" cy="4647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線矢印コネクタ 38"/>
            <p:cNvCxnSpPr/>
            <p:nvPr/>
          </p:nvCxnSpPr>
          <p:spPr>
            <a:xfrm>
              <a:off x="5922180" y="5499276"/>
              <a:ext cx="45006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テキスト ボックス 39"/>
            <p:cNvSpPr txBox="1"/>
            <p:nvPr/>
          </p:nvSpPr>
          <p:spPr>
            <a:xfrm>
              <a:off x="4481988" y="5850040"/>
              <a:ext cx="441058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Non-distant of req. continue </a:t>
              </a:r>
              <a:r>
                <a:rPr lang="en-US" altLang="ja-JP" sz="2200" i="1" dirty="0" err="1" smtClean="0"/>
                <a:t>Θ</a:t>
              </a:r>
              <a:r>
                <a:rPr lang="en-US" altLang="ja-JP" sz="2200" i="1" baseline="-25000" dirty="0" err="1" smtClean="0"/>
                <a:t>distant</a:t>
              </a:r>
              <a:r>
                <a:rPr lang="en-US" altLang="ja-JP" dirty="0" smtClean="0"/>
                <a:t> times</a:t>
              </a:r>
              <a:endParaRPr kumimoji="1" lang="ja-JP" altLang="en-US" baseline="-25000" dirty="0"/>
            </a:p>
          </p:txBody>
        </p:sp>
        <p:cxnSp>
          <p:nvCxnSpPr>
            <p:cNvPr id="41" name="直線コネクタ 40"/>
            <p:cNvCxnSpPr/>
            <p:nvPr/>
          </p:nvCxnSpPr>
          <p:spPr>
            <a:xfrm>
              <a:off x="6552264" y="5499276"/>
              <a:ext cx="270036" cy="4407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Rectangle 6"/>
            <p:cNvSpPr/>
            <p:nvPr/>
          </p:nvSpPr>
          <p:spPr>
            <a:xfrm>
              <a:off x="6012192" y="5039932"/>
              <a:ext cx="360048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Rectangle 6"/>
            <p:cNvSpPr/>
            <p:nvPr/>
          </p:nvSpPr>
          <p:spPr>
            <a:xfrm>
              <a:off x="6462252" y="5039932"/>
              <a:ext cx="360048" cy="18002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4662012" y="4419132"/>
              <a:ext cx="31504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/>
                <a:t>Memory-phase</a:t>
              </a:r>
              <a:endParaRPr kumimoji="1" lang="ja-JP" altLang="en-US" baseline="-25000" dirty="0"/>
            </a:p>
          </p:txBody>
        </p:sp>
        <p:cxnSp>
          <p:nvCxnSpPr>
            <p:cNvPr id="51" name="直線コネクタ 36"/>
            <p:cNvCxnSpPr/>
            <p:nvPr/>
          </p:nvCxnSpPr>
          <p:spPr>
            <a:xfrm>
              <a:off x="6372240" y="5129944"/>
              <a:ext cx="0" cy="54007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直線矢印コネクタ 38"/>
            <p:cNvCxnSpPr/>
            <p:nvPr/>
          </p:nvCxnSpPr>
          <p:spPr>
            <a:xfrm>
              <a:off x="6372240" y="5499276"/>
              <a:ext cx="45006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直線コネクタ 36"/>
            <p:cNvCxnSpPr/>
            <p:nvPr/>
          </p:nvCxnSpPr>
          <p:spPr>
            <a:xfrm>
              <a:off x="6822300" y="5129944"/>
              <a:ext cx="0" cy="54007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直線矢印コネクタ 38"/>
            <p:cNvCxnSpPr/>
            <p:nvPr/>
          </p:nvCxnSpPr>
          <p:spPr>
            <a:xfrm>
              <a:off x="6822300" y="5499276"/>
              <a:ext cx="45006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直線コネクタ 36"/>
            <p:cNvCxnSpPr/>
            <p:nvPr/>
          </p:nvCxnSpPr>
          <p:spPr>
            <a:xfrm>
              <a:off x="7272360" y="5129944"/>
              <a:ext cx="0" cy="54007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Phase-prediction of Compute-Phase Prediction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139228"/>
            <a:ext cx="8229600" cy="101773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Prediction result nearly matches the optimal classification</a:t>
            </a:r>
          </a:p>
          <a:p>
            <a:pPr lvl="1"/>
            <a:r>
              <a:rPr lang="en-US" altLang="ja-JP" dirty="0" smtClean="0"/>
              <a:t>Improves fairness and system throughput</a:t>
            </a:r>
          </a:p>
        </p:txBody>
      </p:sp>
      <p:graphicFrame>
        <p:nvGraphicFramePr>
          <p:cNvPr id="4" name="グラフ 7"/>
          <p:cNvGraphicFramePr/>
          <p:nvPr/>
        </p:nvGraphicFramePr>
        <p:xfrm>
          <a:off x="161412" y="1268712"/>
          <a:ext cx="8371116" cy="3870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971520" y="4959204"/>
            <a:ext cx="7470996" cy="18002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735908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2157413" y="4959204"/>
            <a:ext cx="76200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2871298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3548527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4010024" y="4959204"/>
            <a:ext cx="85726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946337" y="4959204"/>
            <a:ext cx="49527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6219825" y="4959204"/>
            <a:ext cx="738188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7215188" y="4959204"/>
            <a:ext cx="704850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8039100" y="4959204"/>
            <a:ext cx="403416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5116835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7097099" y="4959204"/>
            <a:ext cx="45719" cy="180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5.2|1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6.9|3.9|5.7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13|7.4|7.8|10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3|2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14.9|11.8|9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4959</TotalTime>
  <Words>1490</Words>
  <Application>Microsoft Office PowerPoint</Application>
  <PresentationFormat>画面に合わせる (4:3)</PresentationFormat>
  <Paragraphs>486</Paragraphs>
  <Slides>37</Slides>
  <Notes>36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37</vt:i4>
      </vt:variant>
    </vt:vector>
  </HeadingPairs>
  <TitlesOfParts>
    <vt:vector size="38" baseType="lpstr">
      <vt:lpstr>アース</vt:lpstr>
      <vt:lpstr>High Performance Memory Access Scheduling Using Compute-Phase Prediction  and Writeback-Refresh Overlap</vt:lpstr>
      <vt:lpstr>Design Goal: High Performance Scheduler</vt:lpstr>
      <vt:lpstr>Contribution</vt:lpstr>
      <vt:lpstr>Outline</vt:lpstr>
      <vt:lpstr>Thread-priority Control</vt:lpstr>
      <vt:lpstr>Example: Memory Traffic of Blackscholes</vt:lpstr>
      <vt:lpstr>Phase-prediction result of TCM</vt:lpstr>
      <vt:lpstr>Contribution 1: Compute-Phase Prediction</vt:lpstr>
      <vt:lpstr>Phase-prediction of Compute-Phase Prediction</vt:lpstr>
      <vt:lpstr>Outline</vt:lpstr>
      <vt:lpstr>DRAM refreshing penalty</vt:lpstr>
      <vt:lpstr>Contribution 2: Writeback-Refresh Overlap</vt:lpstr>
      <vt:lpstr>Outline</vt:lpstr>
      <vt:lpstr>Optimization 1: MLP-Aware Priority Control</vt:lpstr>
      <vt:lpstr>Optimization 2: Memory Bus Reservation</vt:lpstr>
      <vt:lpstr>Optimization 3: Activate Throttling</vt:lpstr>
      <vt:lpstr>Optimization: Other Techniques</vt:lpstr>
      <vt:lpstr>Implementation: Optimized Memory Controller</vt:lpstr>
      <vt:lpstr>Implementation: Hardware Cost</vt:lpstr>
      <vt:lpstr>Evaluation Results</vt:lpstr>
      <vt:lpstr>Evaluation Results</vt:lpstr>
      <vt:lpstr>Evaluation Results</vt:lpstr>
      <vt:lpstr>Evaluation Results</vt:lpstr>
      <vt:lpstr>Evaluation Results</vt:lpstr>
      <vt:lpstr>Evaluation Results</vt:lpstr>
      <vt:lpstr>Evaluation Results</vt:lpstr>
      <vt:lpstr>Optimization Breakdown</vt:lpstr>
      <vt:lpstr>Optimization Breakdown</vt:lpstr>
      <vt:lpstr>Performance/EDP summary</vt:lpstr>
      <vt:lpstr>Performance/EDP summary</vt:lpstr>
      <vt:lpstr>Performance/EDP summary</vt:lpstr>
      <vt:lpstr>Optimization History</vt:lpstr>
      <vt:lpstr>Optimization History</vt:lpstr>
      <vt:lpstr>Optimization History</vt:lpstr>
      <vt:lpstr>Optimization History</vt:lpstr>
      <vt:lpstr>Conclusion</vt:lpstr>
      <vt:lpstr>Q&amp;A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JWAC-3-ISHII</dc:title>
  <dc:creator>yishii</dc:creator>
  <dc:description>Slide for JWAC-3 "High Performance Memory Access Scheduling Using Compute-Phase Prediction and Writeback-Refresh Overlap"</dc:description>
  <cp:lastModifiedBy>data-reservoir</cp:lastModifiedBy>
  <cp:revision>618</cp:revision>
  <dcterms:created xsi:type="dcterms:W3CDTF">2011-07-04T12:20:00Z</dcterms:created>
  <dcterms:modified xsi:type="dcterms:W3CDTF">2012-06-09T08:42:21Z</dcterms:modified>
</cp:coreProperties>
</file>