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9" r:id="rId2"/>
    <p:sldId id="582" r:id="rId3"/>
    <p:sldId id="583" r:id="rId4"/>
    <p:sldId id="584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57" r:id="rId13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9F"/>
    <a:srgbClr val="FFFF00"/>
    <a:srgbClr val="800000"/>
    <a:srgbClr val="990000"/>
    <a:srgbClr val="FF9900"/>
    <a:srgbClr val="66CCFF"/>
    <a:srgbClr val="00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36" autoAdjust="0"/>
  </p:normalViewPr>
  <p:slideViewPr>
    <p:cSldViewPr>
      <p:cViewPr varScale="1">
        <p:scale>
          <a:sx n="62" d="100"/>
          <a:sy n="62" d="100"/>
        </p:scale>
        <p:origin x="139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63688E96-3EF3-4C87-AF39-BD564BC3AAB0}"/>
    <pc:docChg chg="custSel addSld delSld modSld">
      <pc:chgData name="Rajeev Balasubramonian" userId="1894f8d5-da90-49db-a2d5-cc99062af5ba" providerId="ADAL" clId="{63688E96-3EF3-4C87-AF39-BD564BC3AAB0}" dt="2019-11-07T17:31:36.743" v="8430" actId="20577"/>
      <pc:docMkLst>
        <pc:docMk/>
      </pc:docMkLst>
      <pc:sldChg chg="modSp">
        <pc:chgData name="Rajeev Balasubramonian" userId="1894f8d5-da90-49db-a2d5-cc99062af5ba" providerId="ADAL" clId="{63688E96-3EF3-4C87-AF39-BD564BC3AAB0}" dt="2019-11-07T17:31:36.743" v="8430" actId="20577"/>
        <pc:sldMkLst>
          <pc:docMk/>
          <pc:sldMk cId="0" sldId="557"/>
        </pc:sldMkLst>
        <pc:spChg chg="mod">
          <ac:chgData name="Rajeev Balasubramonian" userId="1894f8d5-da90-49db-a2d5-cc99062af5ba" providerId="ADAL" clId="{63688E96-3EF3-4C87-AF39-BD564BC3AAB0}" dt="2019-11-07T17:31:36.743" v="8430" actId="20577"/>
          <ac:spMkLst>
            <pc:docMk/>
            <pc:sldMk cId="0" sldId="557"/>
            <ac:spMk id="43013" creationId="{A3296B77-C2D2-4233-9E86-F32120A3946B}"/>
          </ac:spMkLst>
        </pc:spChg>
      </pc:sldChg>
      <pc:sldChg chg="modSp">
        <pc:chgData name="Rajeev Balasubramonian" userId="1894f8d5-da90-49db-a2d5-cc99062af5ba" providerId="ADAL" clId="{63688E96-3EF3-4C87-AF39-BD564BC3AAB0}" dt="2019-11-06T01:06:27.434" v="88" actId="20577"/>
        <pc:sldMkLst>
          <pc:docMk/>
          <pc:sldMk cId="3233419729" sldId="559"/>
        </pc:sldMkLst>
        <pc:spChg chg="mod">
          <ac:chgData name="Rajeev Balasubramonian" userId="1894f8d5-da90-49db-a2d5-cc99062af5ba" providerId="ADAL" clId="{63688E96-3EF3-4C87-AF39-BD564BC3AAB0}" dt="2019-11-06T01:06:11.169" v="48" actId="20577"/>
          <ac:spMkLst>
            <pc:docMk/>
            <pc:sldMk cId="3233419729" sldId="559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6T01:06:27.434" v="88" actId="20577"/>
          <ac:spMkLst>
            <pc:docMk/>
            <pc:sldMk cId="3233419729" sldId="559"/>
            <ac:spMk id="6149" creationId="{8F2073DA-1893-4C86-A26F-EF489A12EFEE}"/>
          </ac:spMkLst>
        </pc:spChg>
      </pc:sldChg>
      <pc:sldChg chg="delSp modSp del">
        <pc:chgData name="Rajeev Balasubramonian" userId="1894f8d5-da90-49db-a2d5-cc99062af5ba" providerId="ADAL" clId="{63688E96-3EF3-4C87-AF39-BD564BC3AAB0}" dt="2019-11-07T16:30:01.583" v="4514" actId="2696"/>
        <pc:sldMkLst>
          <pc:docMk/>
          <pc:sldMk cId="2136327317" sldId="578"/>
        </pc:sldMkLst>
        <pc:spChg chg="mod">
          <ac:chgData name="Rajeev Balasubramonian" userId="1894f8d5-da90-49db-a2d5-cc99062af5ba" providerId="ADAL" clId="{63688E96-3EF3-4C87-AF39-BD564BC3AAB0}" dt="2019-11-06T01:08:14.202" v="122" actId="20577"/>
          <ac:spMkLst>
            <pc:docMk/>
            <pc:sldMk cId="2136327317" sldId="578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6:09:41.249" v="3962" actId="113"/>
          <ac:spMkLst>
            <pc:docMk/>
            <pc:sldMk cId="2136327317" sldId="578"/>
            <ac:spMk id="6149" creationId="{8F2073DA-1893-4C86-A26F-EF489A12EFEE}"/>
          </ac:spMkLst>
        </pc:spChg>
        <pc:picChg chg="del">
          <ac:chgData name="Rajeev Balasubramonian" userId="1894f8d5-da90-49db-a2d5-cc99062af5ba" providerId="ADAL" clId="{63688E96-3EF3-4C87-AF39-BD564BC3AAB0}" dt="2019-11-06T01:06:35.691" v="89" actId="478"/>
          <ac:picMkLst>
            <pc:docMk/>
            <pc:sldMk cId="2136327317" sldId="578"/>
            <ac:picMk id="2" creationId="{E7D1DC94-CCC3-4614-936B-CBD5B6C2A98E}"/>
          </ac:picMkLst>
        </pc:picChg>
      </pc:sldChg>
      <pc:sldChg chg="add del">
        <pc:chgData name="Rajeev Balasubramonian" userId="1894f8d5-da90-49db-a2d5-cc99062af5ba" providerId="ADAL" clId="{63688E96-3EF3-4C87-AF39-BD564BC3AAB0}" dt="2019-11-07T17:10:03.711" v="6388" actId="2696"/>
        <pc:sldMkLst>
          <pc:docMk/>
          <pc:sldMk cId="418703430" sldId="579"/>
        </pc:sldMkLst>
      </pc:sldChg>
      <pc:sldChg chg="del">
        <pc:chgData name="Rajeev Balasubramonian" userId="1894f8d5-da90-49db-a2d5-cc99062af5ba" providerId="ADAL" clId="{63688E96-3EF3-4C87-AF39-BD564BC3AAB0}" dt="2019-11-06T01:07:13.405" v="94" actId="2696"/>
        <pc:sldMkLst>
          <pc:docMk/>
          <pc:sldMk cId="2364687648" sldId="579"/>
        </pc:sldMkLst>
      </pc:sldChg>
      <pc:sldChg chg="modSp add del">
        <pc:chgData name="Rajeev Balasubramonian" userId="1894f8d5-da90-49db-a2d5-cc99062af5ba" providerId="ADAL" clId="{63688E96-3EF3-4C87-AF39-BD564BC3AAB0}" dt="2019-11-07T16:30:07.100" v="4515" actId="2696"/>
        <pc:sldMkLst>
          <pc:docMk/>
          <pc:sldMk cId="3380681923" sldId="579"/>
        </pc:sldMkLst>
        <pc:spChg chg="mod">
          <ac:chgData name="Rajeev Balasubramonian" userId="1894f8d5-da90-49db-a2d5-cc99062af5ba" providerId="ADAL" clId="{63688E96-3EF3-4C87-AF39-BD564BC3AAB0}" dt="2019-11-07T11:31:44.827" v="876" actId="20577"/>
          <ac:spMkLst>
            <pc:docMk/>
            <pc:sldMk cId="3380681923" sldId="579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2:59:24.468" v="2450" actId="20577"/>
          <ac:spMkLst>
            <pc:docMk/>
            <pc:sldMk cId="3380681923" sldId="579"/>
            <ac:spMk id="6149" creationId="{8F2073DA-1893-4C86-A26F-EF489A12EFEE}"/>
          </ac:spMkLst>
        </pc:spChg>
      </pc:sldChg>
      <pc:sldChg chg="modSp add del">
        <pc:chgData name="Rajeev Balasubramonian" userId="1894f8d5-da90-49db-a2d5-cc99062af5ba" providerId="ADAL" clId="{63688E96-3EF3-4C87-AF39-BD564BC3AAB0}" dt="2019-11-07T16:30:07.100" v="4515" actId="2696"/>
        <pc:sldMkLst>
          <pc:docMk/>
          <pc:sldMk cId="775479410" sldId="580"/>
        </pc:sldMkLst>
        <pc:spChg chg="mod">
          <ac:chgData name="Rajeev Balasubramonian" userId="1894f8d5-da90-49db-a2d5-cc99062af5ba" providerId="ADAL" clId="{63688E96-3EF3-4C87-AF39-BD564BC3AAB0}" dt="2019-11-07T12:01:39.545" v="1520" actId="20577"/>
          <ac:spMkLst>
            <pc:docMk/>
            <pc:sldMk cId="775479410" sldId="580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2:54:26.382" v="2395" actId="1076"/>
          <ac:spMkLst>
            <pc:docMk/>
            <pc:sldMk cId="775479410" sldId="580"/>
            <ac:spMk id="6149" creationId="{8F2073DA-1893-4C86-A26F-EF489A12EFEE}"/>
          </ac:spMkLst>
        </pc:spChg>
      </pc:sldChg>
      <pc:sldChg chg="modSp add del">
        <pc:chgData name="Rajeev Balasubramonian" userId="1894f8d5-da90-49db-a2d5-cc99062af5ba" providerId="ADAL" clId="{63688E96-3EF3-4C87-AF39-BD564BC3AAB0}" dt="2019-11-07T17:09:56.839" v="6387" actId="2696"/>
        <pc:sldMkLst>
          <pc:docMk/>
          <pc:sldMk cId="784388135" sldId="580"/>
        </pc:sldMkLst>
        <pc:spChg chg="mod">
          <ac:chgData name="Rajeev Balasubramonian" userId="1894f8d5-da90-49db-a2d5-cc99062af5ba" providerId="ADAL" clId="{63688E96-3EF3-4C87-AF39-BD564BC3AAB0}" dt="2019-11-07T16:38:47.789" v="5546" actId="113"/>
          <ac:spMkLst>
            <pc:docMk/>
            <pc:sldMk cId="784388135" sldId="580"/>
            <ac:spMk id="6149" creationId="{8F2073DA-1893-4C86-A26F-EF489A12EFEE}"/>
          </ac:spMkLst>
        </pc:spChg>
      </pc:sldChg>
      <pc:sldChg chg="del">
        <pc:chgData name="Rajeev Balasubramonian" userId="1894f8d5-da90-49db-a2d5-cc99062af5ba" providerId="ADAL" clId="{63688E96-3EF3-4C87-AF39-BD564BC3AAB0}" dt="2019-11-06T01:07:14.020" v="95" actId="2696"/>
        <pc:sldMkLst>
          <pc:docMk/>
          <pc:sldMk cId="1183149886" sldId="580"/>
        </pc:sldMkLst>
      </pc:sldChg>
      <pc:sldChg chg="del">
        <pc:chgData name="Rajeev Balasubramonian" userId="1894f8d5-da90-49db-a2d5-cc99062af5ba" providerId="ADAL" clId="{63688E96-3EF3-4C87-AF39-BD564BC3AAB0}" dt="2019-11-06T01:07:14.684" v="96" actId="2696"/>
        <pc:sldMkLst>
          <pc:docMk/>
          <pc:sldMk cId="1569065395" sldId="581"/>
        </pc:sldMkLst>
      </pc:sldChg>
      <pc:sldChg chg="add del">
        <pc:chgData name="Rajeev Balasubramonian" userId="1894f8d5-da90-49db-a2d5-cc99062af5ba" providerId="ADAL" clId="{63688E96-3EF3-4C87-AF39-BD564BC3AAB0}" dt="2019-11-07T17:27:59.072" v="7931" actId="2696"/>
        <pc:sldMkLst>
          <pc:docMk/>
          <pc:sldMk cId="2131762639" sldId="581"/>
        </pc:sldMkLst>
      </pc:sldChg>
      <pc:sldChg chg="modSp add del">
        <pc:chgData name="Rajeev Balasubramonian" userId="1894f8d5-da90-49db-a2d5-cc99062af5ba" providerId="ADAL" clId="{63688E96-3EF3-4C87-AF39-BD564BC3AAB0}" dt="2019-11-07T17:15:31.059" v="6513" actId="2696"/>
        <pc:sldMkLst>
          <pc:docMk/>
          <pc:sldMk cId="3069909760" sldId="581"/>
        </pc:sldMkLst>
        <pc:spChg chg="mod">
          <ac:chgData name="Rajeev Balasubramonian" userId="1894f8d5-da90-49db-a2d5-cc99062af5ba" providerId="ADAL" clId="{63688E96-3EF3-4C87-AF39-BD564BC3AAB0}" dt="2019-11-07T13:00:21.683" v="2462" actId="20577"/>
          <ac:spMkLst>
            <pc:docMk/>
            <pc:sldMk cId="3069909760" sldId="581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3:28:05.511" v="3320" actId="20577"/>
          <ac:spMkLst>
            <pc:docMk/>
            <pc:sldMk cId="3069909760" sldId="581"/>
            <ac:spMk id="6149" creationId="{8F2073DA-1893-4C86-A26F-EF489A12EFEE}"/>
          </ac:spMkLst>
        </pc:spChg>
      </pc:sldChg>
      <pc:sldChg chg="addSp delSp modSp add">
        <pc:chgData name="Rajeev Balasubramonian" userId="1894f8d5-da90-49db-a2d5-cc99062af5ba" providerId="ADAL" clId="{63688E96-3EF3-4C87-AF39-BD564BC3AAB0}" dt="2019-11-07T16:23:24.222" v="4502" actId="1076"/>
        <pc:sldMkLst>
          <pc:docMk/>
          <pc:sldMk cId="2743650710" sldId="582"/>
        </pc:sldMkLst>
        <pc:spChg chg="add">
          <ac:chgData name="Rajeev Balasubramonian" userId="1894f8d5-da90-49db-a2d5-cc99062af5ba" providerId="ADAL" clId="{63688E96-3EF3-4C87-AF39-BD564BC3AAB0}" dt="2019-11-07T15:56:25.156" v="3492"/>
          <ac:spMkLst>
            <pc:docMk/>
            <pc:sldMk cId="2743650710" sldId="582"/>
            <ac:spMk id="7" creationId="{D47A9871-4417-4852-B71A-5EA60FBFF950}"/>
          </ac:spMkLst>
        </pc:spChg>
        <pc:spChg chg="del">
          <ac:chgData name="Rajeev Balasubramonian" userId="1894f8d5-da90-49db-a2d5-cc99062af5ba" providerId="ADAL" clId="{63688E96-3EF3-4C87-AF39-BD564BC3AAB0}" dt="2019-11-07T15:56:24.758" v="3491"/>
          <ac:spMkLst>
            <pc:docMk/>
            <pc:sldMk cId="2743650710" sldId="582"/>
            <ac:spMk id="6146" creationId="{66DD78B2-E50E-4B59-84F6-10DE08D8F9DD}"/>
          </ac:spMkLst>
        </pc:spChg>
        <pc:spChg chg="mod">
          <ac:chgData name="Rajeev Balasubramonian" userId="1894f8d5-da90-49db-a2d5-cc99062af5ba" providerId="ADAL" clId="{63688E96-3EF3-4C87-AF39-BD564BC3AAB0}" dt="2019-11-07T15:30:32.411" v="3336" actId="20577"/>
          <ac:spMkLst>
            <pc:docMk/>
            <pc:sldMk cId="2743650710" sldId="582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6:23:24.222" v="4502" actId="1076"/>
          <ac:spMkLst>
            <pc:docMk/>
            <pc:sldMk cId="2743650710" sldId="582"/>
            <ac:spMk id="6149" creationId="{8F2073DA-1893-4C86-A26F-EF489A12EFEE}"/>
          </ac:spMkLst>
        </pc:spChg>
        <pc:picChg chg="add mod">
          <ac:chgData name="Rajeev Balasubramonian" userId="1894f8d5-da90-49db-a2d5-cc99062af5ba" providerId="ADAL" clId="{63688E96-3EF3-4C87-AF39-BD564BC3AAB0}" dt="2019-11-07T16:22:58.105" v="4501" actId="1076"/>
          <ac:picMkLst>
            <pc:docMk/>
            <pc:sldMk cId="2743650710" sldId="582"/>
            <ac:picMk id="2" creationId="{07BC042C-2E3E-4435-BF91-7F8A7895A944}"/>
          </ac:picMkLst>
        </pc:picChg>
      </pc:sldChg>
      <pc:sldChg chg="del">
        <pc:chgData name="Rajeev Balasubramonian" userId="1894f8d5-da90-49db-a2d5-cc99062af5ba" providerId="ADAL" clId="{63688E96-3EF3-4C87-AF39-BD564BC3AAB0}" dt="2019-11-06T01:07:15.315" v="97" actId="2696"/>
        <pc:sldMkLst>
          <pc:docMk/>
          <pc:sldMk cId="3819933430" sldId="582"/>
        </pc:sldMkLst>
      </pc:sldChg>
      <pc:sldChg chg="addSp delSp modSp add">
        <pc:chgData name="Rajeev Balasubramonian" userId="1894f8d5-da90-49db-a2d5-cc99062af5ba" providerId="ADAL" clId="{63688E96-3EF3-4C87-AF39-BD564BC3AAB0}" dt="2019-11-07T16:05:36.684" v="3728" actId="1076"/>
        <pc:sldMkLst>
          <pc:docMk/>
          <pc:sldMk cId="2790041560" sldId="583"/>
        </pc:sldMkLst>
        <pc:spChg chg="add">
          <ac:chgData name="Rajeev Balasubramonian" userId="1894f8d5-da90-49db-a2d5-cc99062af5ba" providerId="ADAL" clId="{63688E96-3EF3-4C87-AF39-BD564BC3AAB0}" dt="2019-11-07T16:02:09.695" v="3608"/>
          <ac:spMkLst>
            <pc:docMk/>
            <pc:sldMk cId="2790041560" sldId="583"/>
            <ac:spMk id="7" creationId="{0AB37A18-6CEC-40C9-BF94-2905645D2B9D}"/>
          </ac:spMkLst>
        </pc:spChg>
        <pc:spChg chg="del">
          <ac:chgData name="Rajeev Balasubramonian" userId="1894f8d5-da90-49db-a2d5-cc99062af5ba" providerId="ADAL" clId="{63688E96-3EF3-4C87-AF39-BD564BC3AAB0}" dt="2019-11-07T16:02:09.429" v="3607"/>
          <ac:spMkLst>
            <pc:docMk/>
            <pc:sldMk cId="2790041560" sldId="583"/>
            <ac:spMk id="6146" creationId="{66DD78B2-E50E-4B59-84F6-10DE08D8F9DD}"/>
          </ac:spMkLst>
        </pc:spChg>
        <pc:spChg chg="mod">
          <ac:chgData name="Rajeev Balasubramonian" userId="1894f8d5-da90-49db-a2d5-cc99062af5ba" providerId="ADAL" clId="{63688E96-3EF3-4C87-AF39-BD564BC3AAB0}" dt="2019-11-07T16:04:17.002" v="3667" actId="20577"/>
          <ac:spMkLst>
            <pc:docMk/>
            <pc:sldMk cId="2790041560" sldId="583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6:05:36.684" v="3728" actId="1076"/>
          <ac:spMkLst>
            <pc:docMk/>
            <pc:sldMk cId="2790041560" sldId="583"/>
            <ac:spMk id="6149" creationId="{8F2073DA-1893-4C86-A26F-EF489A12EFEE}"/>
          </ac:spMkLst>
        </pc:spChg>
        <pc:picChg chg="add mod">
          <ac:chgData name="Rajeev Balasubramonian" userId="1894f8d5-da90-49db-a2d5-cc99062af5ba" providerId="ADAL" clId="{63688E96-3EF3-4C87-AF39-BD564BC3AAB0}" dt="2019-11-07T16:02:13.873" v="3609" actId="1076"/>
          <ac:picMkLst>
            <pc:docMk/>
            <pc:sldMk cId="2790041560" sldId="583"/>
            <ac:picMk id="2" creationId="{04D971CF-E83D-4893-9327-BDC6997F9CAE}"/>
          </ac:picMkLst>
        </pc:picChg>
      </pc:sldChg>
      <pc:sldChg chg="del">
        <pc:chgData name="Rajeev Balasubramonian" userId="1894f8d5-da90-49db-a2d5-cc99062af5ba" providerId="ADAL" clId="{63688E96-3EF3-4C87-AF39-BD564BC3AAB0}" dt="2019-11-06T01:07:17.102" v="99" actId="2696"/>
        <pc:sldMkLst>
          <pc:docMk/>
          <pc:sldMk cId="3467754549" sldId="583"/>
        </pc:sldMkLst>
      </pc:sldChg>
      <pc:sldChg chg="del">
        <pc:chgData name="Rajeev Balasubramonian" userId="1894f8d5-da90-49db-a2d5-cc99062af5ba" providerId="ADAL" clId="{63688E96-3EF3-4C87-AF39-BD564BC3AAB0}" dt="2019-11-06T01:07:16.184" v="98" actId="2696"/>
        <pc:sldMkLst>
          <pc:docMk/>
          <pc:sldMk cId="3001746703" sldId="584"/>
        </pc:sldMkLst>
      </pc:sldChg>
      <pc:sldChg chg="addSp delSp modSp add">
        <pc:chgData name="Rajeev Balasubramonian" userId="1894f8d5-da90-49db-a2d5-cc99062af5ba" providerId="ADAL" clId="{63688E96-3EF3-4C87-AF39-BD564BC3AAB0}" dt="2019-11-07T16:09:07.224" v="3959" actId="20577"/>
        <pc:sldMkLst>
          <pc:docMk/>
          <pc:sldMk cId="3537192690" sldId="584"/>
        </pc:sldMkLst>
        <pc:spChg chg="add">
          <ac:chgData name="Rajeev Balasubramonian" userId="1894f8d5-da90-49db-a2d5-cc99062af5ba" providerId="ADAL" clId="{63688E96-3EF3-4C87-AF39-BD564BC3AAB0}" dt="2019-11-07T16:07:36.236" v="3737"/>
          <ac:spMkLst>
            <pc:docMk/>
            <pc:sldMk cId="3537192690" sldId="584"/>
            <ac:spMk id="7" creationId="{4A027B0D-6132-41E9-AE7F-E758466216A7}"/>
          </ac:spMkLst>
        </pc:spChg>
        <pc:spChg chg="del">
          <ac:chgData name="Rajeev Balasubramonian" userId="1894f8d5-da90-49db-a2d5-cc99062af5ba" providerId="ADAL" clId="{63688E96-3EF3-4C87-AF39-BD564BC3AAB0}" dt="2019-11-07T16:07:35.319" v="3736"/>
          <ac:spMkLst>
            <pc:docMk/>
            <pc:sldMk cId="3537192690" sldId="584"/>
            <ac:spMk id="6146" creationId="{66DD78B2-E50E-4B59-84F6-10DE08D8F9DD}"/>
          </ac:spMkLst>
        </pc:spChg>
        <pc:spChg chg="mod">
          <ac:chgData name="Rajeev Balasubramonian" userId="1894f8d5-da90-49db-a2d5-cc99062af5ba" providerId="ADAL" clId="{63688E96-3EF3-4C87-AF39-BD564BC3AAB0}" dt="2019-11-07T16:07:56.887" v="3769" actId="20577"/>
          <ac:spMkLst>
            <pc:docMk/>
            <pc:sldMk cId="3537192690" sldId="584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6:09:07.224" v="3959" actId="20577"/>
          <ac:spMkLst>
            <pc:docMk/>
            <pc:sldMk cId="3537192690" sldId="584"/>
            <ac:spMk id="6149" creationId="{8F2073DA-1893-4C86-A26F-EF489A12EFEE}"/>
          </ac:spMkLst>
        </pc:spChg>
        <pc:picChg chg="add mod">
          <ac:chgData name="Rajeev Balasubramonian" userId="1894f8d5-da90-49db-a2d5-cc99062af5ba" providerId="ADAL" clId="{63688E96-3EF3-4C87-AF39-BD564BC3AAB0}" dt="2019-11-07T16:07:47.531" v="3741" actId="1076"/>
          <ac:picMkLst>
            <pc:docMk/>
            <pc:sldMk cId="3537192690" sldId="584"/>
            <ac:picMk id="2" creationId="{824E5B6E-D7AE-4634-AEDD-D2B621FED019}"/>
          </ac:picMkLst>
        </pc:picChg>
      </pc:sldChg>
      <pc:sldChg chg="del">
        <pc:chgData name="Rajeev Balasubramonian" userId="1894f8d5-da90-49db-a2d5-cc99062af5ba" providerId="ADAL" clId="{63688E96-3EF3-4C87-AF39-BD564BC3AAB0}" dt="2019-11-06T01:07:18.171" v="100" actId="2696"/>
        <pc:sldMkLst>
          <pc:docMk/>
          <pc:sldMk cId="100906314" sldId="585"/>
        </pc:sldMkLst>
      </pc:sldChg>
      <pc:sldChg chg="addSp delSp modSp add">
        <pc:chgData name="Rajeev Balasubramonian" userId="1894f8d5-da90-49db-a2d5-cc99062af5ba" providerId="ADAL" clId="{63688E96-3EF3-4C87-AF39-BD564BC3AAB0}" dt="2019-11-07T16:29:47.581" v="4505" actId="1076"/>
        <pc:sldMkLst>
          <pc:docMk/>
          <pc:sldMk cId="1022042993" sldId="585"/>
        </pc:sldMkLst>
        <pc:spChg chg="mod">
          <ac:chgData name="Rajeev Balasubramonian" userId="1894f8d5-da90-49db-a2d5-cc99062af5ba" providerId="ADAL" clId="{63688E96-3EF3-4C87-AF39-BD564BC3AAB0}" dt="2019-11-07T16:29:36.303" v="4503" actId="1076"/>
          <ac:spMkLst>
            <pc:docMk/>
            <pc:sldMk cId="1022042993" sldId="585"/>
            <ac:spMk id="6146" creationId="{66DD78B2-E50E-4B59-84F6-10DE08D8F9DD}"/>
          </ac:spMkLst>
        </pc:spChg>
        <pc:spChg chg="mod">
          <ac:chgData name="Rajeev Balasubramonian" userId="1894f8d5-da90-49db-a2d5-cc99062af5ba" providerId="ADAL" clId="{63688E96-3EF3-4C87-AF39-BD564BC3AAB0}" dt="2019-11-07T16:10:30.459" v="3981" actId="20577"/>
          <ac:spMkLst>
            <pc:docMk/>
            <pc:sldMk cId="1022042993" sldId="585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6:29:47.581" v="4505" actId="1076"/>
          <ac:spMkLst>
            <pc:docMk/>
            <pc:sldMk cId="1022042993" sldId="585"/>
            <ac:spMk id="6149" creationId="{8F2073DA-1893-4C86-A26F-EF489A12EFEE}"/>
          </ac:spMkLst>
        </pc:spChg>
        <pc:picChg chg="add del mod">
          <ac:chgData name="Rajeev Balasubramonian" userId="1894f8d5-da90-49db-a2d5-cc99062af5ba" providerId="ADAL" clId="{63688E96-3EF3-4C87-AF39-BD564BC3AAB0}" dt="2019-11-07T16:11:20.549" v="4117" actId="478"/>
          <ac:picMkLst>
            <pc:docMk/>
            <pc:sldMk cId="1022042993" sldId="585"/>
            <ac:picMk id="2" creationId="{B49958E9-C4F2-4BB9-8D45-5109131491B0}"/>
          </ac:picMkLst>
        </pc:picChg>
        <pc:picChg chg="add mod">
          <ac:chgData name="Rajeev Balasubramonian" userId="1894f8d5-da90-49db-a2d5-cc99062af5ba" providerId="ADAL" clId="{63688E96-3EF3-4C87-AF39-BD564BC3AAB0}" dt="2019-11-07T16:29:42.286" v="4504" actId="1076"/>
          <ac:picMkLst>
            <pc:docMk/>
            <pc:sldMk cId="1022042993" sldId="585"/>
            <ac:picMk id="3" creationId="{61911951-B534-45AC-91FC-4439D75C7351}"/>
          </ac:picMkLst>
        </pc:picChg>
        <pc:picChg chg="add mod">
          <ac:chgData name="Rajeev Balasubramonian" userId="1894f8d5-da90-49db-a2d5-cc99062af5ba" providerId="ADAL" clId="{63688E96-3EF3-4C87-AF39-BD564BC3AAB0}" dt="2019-11-07T16:29:42.286" v="4504" actId="1076"/>
          <ac:picMkLst>
            <pc:docMk/>
            <pc:sldMk cId="1022042993" sldId="585"/>
            <ac:picMk id="4" creationId="{51B64B19-71F5-4024-A0BE-C7E207513A3A}"/>
          </ac:picMkLst>
        </pc:picChg>
      </pc:sldChg>
      <pc:sldChg chg="modSp add">
        <pc:chgData name="Rajeev Balasubramonian" userId="1894f8d5-da90-49db-a2d5-cc99062af5ba" providerId="ADAL" clId="{63688E96-3EF3-4C87-AF39-BD564BC3AAB0}" dt="2019-11-07T16:47:00.151" v="5547" actId="1076"/>
        <pc:sldMkLst>
          <pc:docMk/>
          <pc:sldMk cId="554995117" sldId="586"/>
        </pc:sldMkLst>
        <pc:spChg chg="mod">
          <ac:chgData name="Rajeev Balasubramonian" userId="1894f8d5-da90-49db-a2d5-cc99062af5ba" providerId="ADAL" clId="{63688E96-3EF3-4C87-AF39-BD564BC3AAB0}" dt="2019-11-07T16:29:53.169" v="4513" actId="20577"/>
          <ac:spMkLst>
            <pc:docMk/>
            <pc:sldMk cId="554995117" sldId="586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6:47:00.151" v="5547" actId="1076"/>
          <ac:spMkLst>
            <pc:docMk/>
            <pc:sldMk cId="554995117" sldId="586"/>
            <ac:spMk id="6149" creationId="{8F2073DA-1893-4C86-A26F-EF489A12EFEE}"/>
          </ac:spMkLst>
        </pc:spChg>
      </pc:sldChg>
      <pc:sldChg chg="addSp delSp modSp add">
        <pc:chgData name="Rajeev Balasubramonian" userId="1894f8d5-da90-49db-a2d5-cc99062af5ba" providerId="ADAL" clId="{63688E96-3EF3-4C87-AF39-BD564BC3AAB0}" dt="2019-11-07T17:08:25.116" v="6386" actId="20577"/>
        <pc:sldMkLst>
          <pc:docMk/>
          <pc:sldMk cId="103221722" sldId="587"/>
        </pc:sldMkLst>
        <pc:spChg chg="add del mod">
          <ac:chgData name="Rajeev Balasubramonian" userId="1894f8d5-da90-49db-a2d5-cc99062af5ba" providerId="ADAL" clId="{63688E96-3EF3-4C87-AF39-BD564BC3AAB0}" dt="2019-11-07T16:56:41.744" v="5958"/>
          <ac:spMkLst>
            <pc:docMk/>
            <pc:sldMk cId="103221722" sldId="587"/>
            <ac:spMk id="9" creationId="{4FFE1500-AF0F-456D-957B-FD364281BC9E}"/>
          </ac:spMkLst>
        </pc:spChg>
        <pc:spChg chg="add">
          <ac:chgData name="Rajeev Balasubramonian" userId="1894f8d5-da90-49db-a2d5-cc99062af5ba" providerId="ADAL" clId="{63688E96-3EF3-4C87-AF39-BD564BC3AAB0}" dt="2019-11-07T16:56:18.643" v="5954"/>
          <ac:spMkLst>
            <pc:docMk/>
            <pc:sldMk cId="103221722" sldId="587"/>
            <ac:spMk id="11" creationId="{4F1A19CC-D5CB-4AF0-9C40-BFFC73D9B4B4}"/>
          </ac:spMkLst>
        </pc:spChg>
        <pc:spChg chg="add mod">
          <ac:chgData name="Rajeev Balasubramonian" userId="1894f8d5-da90-49db-a2d5-cc99062af5ba" providerId="ADAL" clId="{63688E96-3EF3-4C87-AF39-BD564BC3AAB0}" dt="2019-11-07T17:08:25.116" v="6386" actId="20577"/>
          <ac:spMkLst>
            <pc:docMk/>
            <pc:sldMk cId="103221722" sldId="587"/>
            <ac:spMk id="12" creationId="{DC2D14D9-F90B-4FFB-9013-4411682CD879}"/>
          </ac:spMkLst>
        </pc:spChg>
        <pc:spChg chg="del">
          <ac:chgData name="Rajeev Balasubramonian" userId="1894f8d5-da90-49db-a2d5-cc99062af5ba" providerId="ADAL" clId="{63688E96-3EF3-4C87-AF39-BD564BC3AAB0}" dt="2019-11-07T16:56:18.367" v="5953"/>
          <ac:spMkLst>
            <pc:docMk/>
            <pc:sldMk cId="103221722" sldId="587"/>
            <ac:spMk id="6146" creationId="{66DD78B2-E50E-4B59-84F6-10DE08D8F9DD}"/>
          </ac:spMkLst>
        </pc:spChg>
        <pc:spChg chg="mod">
          <ac:chgData name="Rajeev Balasubramonian" userId="1894f8d5-da90-49db-a2d5-cc99062af5ba" providerId="ADAL" clId="{63688E96-3EF3-4C87-AF39-BD564BC3AAB0}" dt="2019-11-07T16:47:15.486" v="5557" actId="20577"/>
          <ac:spMkLst>
            <pc:docMk/>
            <pc:sldMk cId="103221722" sldId="587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6:57:30.025" v="5966" actId="1076"/>
          <ac:spMkLst>
            <pc:docMk/>
            <pc:sldMk cId="103221722" sldId="587"/>
            <ac:spMk id="6148" creationId="{3E686184-0926-4826-94F6-A2891AD79C0A}"/>
          </ac:spMkLst>
        </pc:spChg>
        <pc:spChg chg="del">
          <ac:chgData name="Rajeev Balasubramonian" userId="1894f8d5-da90-49db-a2d5-cc99062af5ba" providerId="ADAL" clId="{63688E96-3EF3-4C87-AF39-BD564BC3AAB0}" dt="2019-11-07T16:48:48.349" v="5562" actId="478"/>
          <ac:spMkLst>
            <pc:docMk/>
            <pc:sldMk cId="103221722" sldId="587"/>
            <ac:spMk id="6149" creationId="{8F2073DA-1893-4C86-A26F-EF489A12EFEE}"/>
          </ac:spMkLst>
        </pc:spChg>
        <pc:picChg chg="add mod">
          <ac:chgData name="Rajeev Balasubramonian" userId="1894f8d5-da90-49db-a2d5-cc99062af5ba" providerId="ADAL" clId="{63688E96-3EF3-4C87-AF39-BD564BC3AAB0}" dt="2019-11-07T17:07:45.022" v="6370" actId="1076"/>
          <ac:picMkLst>
            <pc:docMk/>
            <pc:sldMk cId="103221722" sldId="587"/>
            <ac:picMk id="2" creationId="{DF3970E0-3CCF-4964-826A-FB450256FFBC}"/>
          </ac:picMkLst>
        </pc:picChg>
        <pc:picChg chg="add del mod">
          <ac:chgData name="Rajeev Balasubramonian" userId="1894f8d5-da90-49db-a2d5-cc99062af5ba" providerId="ADAL" clId="{63688E96-3EF3-4C87-AF39-BD564BC3AAB0}" dt="2019-11-07T16:50:03.239" v="5564" actId="478"/>
          <ac:picMkLst>
            <pc:docMk/>
            <pc:sldMk cId="103221722" sldId="587"/>
            <ac:picMk id="3" creationId="{F233C1E4-1E23-44F7-BFB8-C760F4ED73B7}"/>
          </ac:picMkLst>
        </pc:picChg>
        <pc:picChg chg="add mod">
          <ac:chgData name="Rajeev Balasubramonian" userId="1894f8d5-da90-49db-a2d5-cc99062af5ba" providerId="ADAL" clId="{63688E96-3EF3-4C87-AF39-BD564BC3AAB0}" dt="2019-11-07T16:57:35.410" v="5967" actId="1076"/>
          <ac:picMkLst>
            <pc:docMk/>
            <pc:sldMk cId="103221722" sldId="587"/>
            <ac:picMk id="4" creationId="{F8ED59FB-D9DC-4485-87D3-416A40CD3415}"/>
          </ac:picMkLst>
        </pc:picChg>
        <pc:picChg chg="add mod">
          <ac:chgData name="Rajeev Balasubramonian" userId="1894f8d5-da90-49db-a2d5-cc99062af5ba" providerId="ADAL" clId="{63688E96-3EF3-4C87-AF39-BD564BC3AAB0}" dt="2019-11-07T17:07:42.850" v="6369" actId="1076"/>
          <ac:picMkLst>
            <pc:docMk/>
            <pc:sldMk cId="103221722" sldId="587"/>
            <ac:picMk id="5" creationId="{10D8A006-5F15-4358-8828-B2A7442C7354}"/>
          </ac:picMkLst>
        </pc:picChg>
      </pc:sldChg>
      <pc:sldChg chg="addSp delSp modSp add">
        <pc:chgData name="Rajeev Balasubramonian" userId="1894f8d5-da90-49db-a2d5-cc99062af5ba" providerId="ADAL" clId="{63688E96-3EF3-4C87-AF39-BD564BC3AAB0}" dt="2019-11-07T16:59:38.625" v="6003" actId="1076"/>
        <pc:sldMkLst>
          <pc:docMk/>
          <pc:sldMk cId="3546098130" sldId="588"/>
        </pc:sldMkLst>
        <pc:spChg chg="add">
          <ac:chgData name="Rajeev Balasubramonian" userId="1894f8d5-da90-49db-a2d5-cc99062af5ba" providerId="ADAL" clId="{63688E96-3EF3-4C87-AF39-BD564BC3AAB0}" dt="2019-11-07T16:58:42.939" v="5978"/>
          <ac:spMkLst>
            <pc:docMk/>
            <pc:sldMk cId="3546098130" sldId="588"/>
            <ac:spMk id="8" creationId="{7B81C421-9093-4565-91DB-0BEC18BA0FD4}"/>
          </ac:spMkLst>
        </pc:spChg>
        <pc:spChg chg="del">
          <ac:chgData name="Rajeev Balasubramonian" userId="1894f8d5-da90-49db-a2d5-cc99062af5ba" providerId="ADAL" clId="{63688E96-3EF3-4C87-AF39-BD564BC3AAB0}" dt="2019-11-07T16:58:42.627" v="5977"/>
          <ac:spMkLst>
            <pc:docMk/>
            <pc:sldMk cId="3546098130" sldId="588"/>
            <ac:spMk id="6146" creationId="{66DD78B2-E50E-4B59-84F6-10DE08D8F9DD}"/>
          </ac:spMkLst>
        </pc:spChg>
        <pc:spChg chg="mod">
          <ac:chgData name="Rajeev Balasubramonian" userId="1894f8d5-da90-49db-a2d5-cc99062af5ba" providerId="ADAL" clId="{63688E96-3EF3-4C87-AF39-BD564BC3AAB0}" dt="2019-11-07T16:53:04.298" v="5703" actId="20577"/>
          <ac:spMkLst>
            <pc:docMk/>
            <pc:sldMk cId="3546098130" sldId="588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6:59:29.714" v="6001" actId="1076"/>
          <ac:spMkLst>
            <pc:docMk/>
            <pc:sldMk cId="3546098130" sldId="588"/>
            <ac:spMk id="6149" creationId="{8F2073DA-1893-4C86-A26F-EF489A12EFEE}"/>
          </ac:spMkLst>
        </pc:spChg>
        <pc:picChg chg="add del mod">
          <ac:chgData name="Rajeev Balasubramonian" userId="1894f8d5-da90-49db-a2d5-cc99062af5ba" providerId="ADAL" clId="{63688E96-3EF3-4C87-AF39-BD564BC3AAB0}" dt="2019-11-07T16:58:14.134" v="5973" actId="478"/>
          <ac:picMkLst>
            <pc:docMk/>
            <pc:sldMk cId="3546098130" sldId="588"/>
            <ac:picMk id="2" creationId="{8E60393E-6731-47D9-AC01-C9ADF457C8B9}"/>
          </ac:picMkLst>
        </pc:picChg>
        <pc:picChg chg="add mod">
          <ac:chgData name="Rajeev Balasubramonian" userId="1894f8d5-da90-49db-a2d5-cc99062af5ba" providerId="ADAL" clId="{63688E96-3EF3-4C87-AF39-BD564BC3AAB0}" dt="2019-11-07T16:59:38.625" v="6003" actId="1076"/>
          <ac:picMkLst>
            <pc:docMk/>
            <pc:sldMk cId="3546098130" sldId="588"/>
            <ac:picMk id="3" creationId="{5652310B-51B9-4198-9AC9-9E3F7CCCC5BD}"/>
          </ac:picMkLst>
        </pc:picChg>
      </pc:sldChg>
      <pc:sldChg chg="modSp add">
        <pc:chgData name="Rajeev Balasubramonian" userId="1894f8d5-da90-49db-a2d5-cc99062af5ba" providerId="ADAL" clId="{63688E96-3EF3-4C87-AF39-BD564BC3AAB0}" dt="2019-11-07T17:11:23.747" v="6484" actId="20577"/>
        <pc:sldMkLst>
          <pc:docMk/>
          <pc:sldMk cId="3544378796" sldId="589"/>
        </pc:sldMkLst>
        <pc:spChg chg="mod">
          <ac:chgData name="Rajeev Balasubramonian" userId="1894f8d5-da90-49db-a2d5-cc99062af5ba" providerId="ADAL" clId="{63688E96-3EF3-4C87-AF39-BD564BC3AAB0}" dt="2019-11-07T17:00:49.426" v="6041" actId="20577"/>
          <ac:spMkLst>
            <pc:docMk/>
            <pc:sldMk cId="3544378796" sldId="589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7:11:23.747" v="6484" actId="20577"/>
          <ac:spMkLst>
            <pc:docMk/>
            <pc:sldMk cId="3544378796" sldId="589"/>
            <ac:spMk id="6149" creationId="{8F2073DA-1893-4C86-A26F-EF489A12EFEE}"/>
          </ac:spMkLst>
        </pc:spChg>
      </pc:sldChg>
      <pc:sldChg chg="addSp modSp add">
        <pc:chgData name="Rajeev Balasubramonian" userId="1894f8d5-da90-49db-a2d5-cc99062af5ba" providerId="ADAL" clId="{63688E96-3EF3-4C87-AF39-BD564BC3AAB0}" dt="2019-11-07T17:23:56.157" v="7411" actId="20577"/>
        <pc:sldMkLst>
          <pc:docMk/>
          <pc:sldMk cId="3618910953" sldId="590"/>
        </pc:sldMkLst>
        <pc:spChg chg="mod">
          <ac:chgData name="Rajeev Balasubramonian" userId="1894f8d5-da90-49db-a2d5-cc99062af5ba" providerId="ADAL" clId="{63688E96-3EF3-4C87-AF39-BD564BC3AAB0}" dt="2019-11-07T17:22:46.476" v="7345" actId="20577"/>
          <ac:spMkLst>
            <pc:docMk/>
            <pc:sldMk cId="3618910953" sldId="590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7:23:56.157" v="7411" actId="20577"/>
          <ac:spMkLst>
            <pc:docMk/>
            <pc:sldMk cId="3618910953" sldId="590"/>
            <ac:spMk id="6149" creationId="{8F2073DA-1893-4C86-A26F-EF489A12EFEE}"/>
          </ac:spMkLst>
        </pc:spChg>
        <pc:picChg chg="add mod">
          <ac:chgData name="Rajeev Balasubramonian" userId="1894f8d5-da90-49db-a2d5-cc99062af5ba" providerId="ADAL" clId="{63688E96-3EF3-4C87-AF39-BD564BC3AAB0}" dt="2019-11-07T17:23:22.652" v="7352" actId="1076"/>
          <ac:picMkLst>
            <pc:docMk/>
            <pc:sldMk cId="3618910953" sldId="590"/>
            <ac:picMk id="2" creationId="{6B9243F7-3D0D-4841-8682-46D6DB020EC1}"/>
          </ac:picMkLst>
        </pc:picChg>
      </pc:sldChg>
      <pc:sldChg chg="modSp add">
        <pc:chgData name="Rajeev Balasubramonian" userId="1894f8d5-da90-49db-a2d5-cc99062af5ba" providerId="ADAL" clId="{63688E96-3EF3-4C87-AF39-BD564BC3AAB0}" dt="2019-11-07T17:27:48.951" v="7930" actId="20577"/>
        <pc:sldMkLst>
          <pc:docMk/>
          <pc:sldMk cId="3272426854" sldId="591"/>
        </pc:sldMkLst>
        <pc:spChg chg="mod">
          <ac:chgData name="Rajeev Balasubramonian" userId="1894f8d5-da90-49db-a2d5-cc99062af5ba" providerId="ADAL" clId="{63688E96-3EF3-4C87-AF39-BD564BC3AAB0}" dt="2019-11-07T17:23:38.229" v="7380" actId="20577"/>
          <ac:spMkLst>
            <pc:docMk/>
            <pc:sldMk cId="3272426854" sldId="591"/>
            <ac:spMk id="6147" creationId="{B5C4DEDD-E86F-4C6B-A5E5-A8AB022277DD}"/>
          </ac:spMkLst>
        </pc:spChg>
        <pc:spChg chg="mod">
          <ac:chgData name="Rajeev Balasubramonian" userId="1894f8d5-da90-49db-a2d5-cc99062af5ba" providerId="ADAL" clId="{63688E96-3EF3-4C87-AF39-BD564BC3AAB0}" dt="2019-11-07T17:27:48.951" v="7930" actId="20577"/>
          <ac:spMkLst>
            <pc:docMk/>
            <pc:sldMk cId="3272426854" sldId="591"/>
            <ac:spMk id="6149" creationId="{8F2073DA-1893-4C86-A26F-EF489A12EFEE}"/>
          </ac:spMkLst>
        </pc:spChg>
      </pc:sldChg>
      <pc:sldChg chg="add del">
        <pc:chgData name="Rajeev Balasubramonian" userId="1894f8d5-da90-49db-a2d5-cc99062af5ba" providerId="ADAL" clId="{63688E96-3EF3-4C87-AF39-BD564BC3AAB0}" dt="2019-11-07T17:28:22.623" v="7932" actId="2696"/>
        <pc:sldMkLst>
          <pc:docMk/>
          <pc:sldMk cId="2572160530" sldId="5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A3ECADEA-B305-4E5B-A1B5-A226798B67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1116E7F0-624B-42B8-AA2A-0FE1913144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B067EC8C-A598-48F0-AA05-2E17C6758C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1B83C7B-DA15-4328-977F-9AF44C1B8E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254081-A3F3-4547-8C06-50C266A82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D625C040-0BD7-431D-8658-64B0270ACF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5954482B-62CA-4FF0-BE85-4AE7156BD9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093C7BC-511D-4F67-8240-B83365E46C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A26D84E9-FC2B-4B1D-A58F-91D69E2F4D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F775998-7045-4E21-9FA7-C5C7304E48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6542A14C-E007-4641-8BDD-80AC17F54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D18CB4-C509-46CE-B2CB-44C96C4C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0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14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4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A25926A-9B37-40DB-9A67-6FB6D3B9E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CADFD4-DD09-417C-941F-44DA377BE5A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EDD54A9-5F2E-4B85-9D10-EAFA0B287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CF5B175-6720-40E4-8AE9-D479ACD3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3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9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0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6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2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5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7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8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EB0411-0054-4663-BF5B-BDCB57879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988489-5387-4A07-AB2E-FC6521560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A111D8-EE3C-4BC2-9F45-A5867F075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1CD2-DD4F-4632-9736-5DBE3FF3C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55610-B47D-4C7C-A3DC-36F5B2A1C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9AB8F9-51BB-4E04-BCCF-8A2DC842E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58F19-ED25-420E-AD42-B473F0672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3D36-D0EB-4E76-9446-9BEF6093A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6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E233C-3D3D-4AFC-818A-4E407A799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597F7-AAB9-4718-A980-11B0A0156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816FD-5BF7-4A34-B859-CDEDD70CF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A0DEF-92E6-4320-BE13-D0A2F4FCB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9B5736-6AE4-4FE3-8281-EBCB86D37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5AD3A8-EBD7-4283-85B4-3F10BAB75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6F2FE0-FAB3-4EA6-9441-7F23153F1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83AA5-8BAE-4AD7-9144-31DACFA28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ADFF8-90A0-4523-99C0-8E5816EBB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7AE38C-28A1-42BC-800F-69EFDA229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67303-8E76-4665-97F1-63DBD3786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8E13-7F78-4C0D-9C00-4C4416B6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54473-39C5-4C67-A07F-5B4238F00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81C09-8DE4-4097-809D-CB74C2037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56199-4533-43D9-8AA2-83CD087B4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CCA0-F1B8-485F-B5D0-8799D724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62D495-B5BB-4602-AB6B-A349784E2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91EA71-AA45-49C4-AB4B-7E816F132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019C10-1E67-4988-A2A9-9CFCB5B3B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0BF1-03DA-457E-A7D4-C7B935246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025A3C-84AA-4079-A903-41D603584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713B97-F87E-4F7F-B658-9B613AD17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FD767B-4371-4872-BAA4-4E42EFDA3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EA8C-93FB-44E2-800C-0D639CEC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00C121-0EC2-42B1-898D-20AE0559B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BAC855-6DD0-4B66-B8EB-701ABBD75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D9B52-5EF2-4A94-9A62-61966771E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FBA6-AAA2-4954-B94B-88CD5B7E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3AFCA-CE6A-4E4E-A30A-F53FDC234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56714-4DA4-4530-8235-090A71098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40739-5A85-4EFF-9CC1-BA3C574D6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DCC5-864B-4147-A642-35F27FDFD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1D037F-382C-4010-94CF-32D083DBE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F9922-600E-406B-A9D2-B47DFF4C8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BB44-3B9B-4D20-8DD3-E039FA2CD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F6A1-AE48-4B4B-A08B-442F8D6AE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B3AEAD-7DA5-459B-BD59-0004159C2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AE7E2A-48E7-4E43-B149-F1958AAA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2B6BE4-282A-48B1-886A-991F1D0B20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FB15C2-7CDA-4D93-B9B2-5DA05A4D8C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BF2E67-373F-4B3E-AA0C-839DFF4332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49B76E-CFED-4D5F-8117-0B8FADAAA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0113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3D CNNs, Gradient Compression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27373"/>
            <a:ext cx="629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Topics: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Diffy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Morph, Gradient Compression</a:t>
            </a:r>
          </a:p>
        </p:txBody>
      </p:sp>
    </p:spTree>
    <p:extLst>
      <p:ext uri="{BB962C8B-B14F-4D97-AF65-F5344CB8AC3E}">
        <p14:creationId xmlns:p14="http://schemas.microsoft.com/office/powerpoint/2010/main" val="323341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64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Training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55" y="1304351"/>
            <a:ext cx="8474076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Training is typically distributed across several GPUs/TPUs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Two primary forms of parallelism: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Data parallelism: full model on each GPU; each GPU handles a different image; gradients are aggregated before starting the next mini-batch; best for convolutions (exchange: gradients, no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fmaps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Model parallelism: full image on each GPU; each GPU handles a subset of the model &amp; neurons; best for FC (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fmaps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are exchanged)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Data parallelism is more common; must reduce gradient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exchange; also useful for federated learning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243F7-3D0D-4841-8682-46D6DB02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49" y="4620687"/>
            <a:ext cx="6015301" cy="21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1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73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Gradient Compression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4" y="1447800"/>
            <a:ext cx="847407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Store gradient changes locally; only transmit the ones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that exceed a threshold; akin to selective batch size;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enables higher threshold and even higher compression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Also attempting a number of other ML tricks: momentum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correction, local gradient clipping, momentum factor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masking, warm-up training (less aggressive DGC at first)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Able to reduce gradient exchange by 270-600x; from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100s of MB to &lt; 1MB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2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4DEE7F4D-58B6-4F27-88FB-B3938DB6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309F77-1FE6-4650-B9E5-B5B24177D9B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A5F622C5-1B94-476E-BCA6-C969189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1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46A0E0E5-ADB5-4F3D-85F4-2FBDE33DC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A3296B77-C2D2-4233-9E86-F32120A39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371600"/>
            <a:ext cx="85561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“Deep Gradient Compression: Reducing the Communication Bandwidth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for Distributed Training”, Y. Lin et al., ICLR 2018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Diffy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a Déjà vu-Free Differential Deep Neural Network Accelerator”,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M. Mahmoud et al., MICRO 2018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“Morph: Flexible Acceleration for 3D CNN-based Video Understanding”,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K. Hegde et al., MICRO 2018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“Learning Spatiotemporal Features with 3D Convolutional Networks”,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D. Tran et al., ICCV 2015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648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CNNs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71680"/>
            <a:ext cx="85035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Used for video processing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Examining a series of F images in one step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 is typically 3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Note that F reduces as we advance (also because of pooling)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C042C-2E3E-4435-BF91-7F8A7895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4" y="2971801"/>
            <a:ext cx="8730551" cy="3733799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47A9871-4417-4852-B71A-5EA60FBF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4365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979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Overheads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281299"/>
            <a:ext cx="847407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 3D aspect greatly increases the amount of compute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required for convolutional stages; also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ifmap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sizes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3D CNNs exhibit a new dimension of reuse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Variable behavior across layers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971CF-E83D-4893-9327-BDC6997F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62990"/>
            <a:ext cx="8186569" cy="37758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AB37A18-6CEC-40C9-BF94-2905645D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9004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2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Variability across Layers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4" y="1447800"/>
            <a:ext cx="84740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Different ways to parallelize, tile, loop order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Figures below show the impact of different orders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outer and inner (tiled) loops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Different sized buffers for each layer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E5B6E-D7AE-4634-AEDD-D2B621FED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6" y="3657614"/>
            <a:ext cx="9013317" cy="2912387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027B0D-6132-41E9-AE7F-E7584662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3719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193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8895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Hierarchy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93" y="1181376"/>
            <a:ext cx="847407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Because of the impact of data management and tiling, need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a deeper hierarchy (more so than in the 2D case)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They argue for a 3-level buffer hierarchy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New ideas: allocated per layer: banks per structure, order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and tiling, broadcast/multicast to PEs,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NoC</a:t>
            </a: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11951-B534-45AC-91FC-4439D75C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7" y="3419791"/>
            <a:ext cx="4453476" cy="3041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64B19-71F5-4024-A0BE-C7E207513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19791"/>
            <a:ext cx="4523653" cy="30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4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966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Diffy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47407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Key observation: a feature map has many similar pixels,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is more efficient to represent pixels as deltas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Bit-serial architectures can exploit this to finish the task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sooner and use less memory to store feature maps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This notion of differential convolution applies more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image processing kernels than to DNNs; such image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processing kernels aren’t doing feature extraction but just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doing pixel-by-pixel predictions (e.g., de-noising)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 activation functions in DNNs reduce pixel similarity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or make it zero (zeroes can be exploited in other ways);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therefore, mostly effective in early layers of DNNs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7.1x better than value-agnostic accel (1.4x over zero-aware)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DNNs: 1.16x better (2x in early layers) than zero-aware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9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488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Entropy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3970E0-3CCF-4964-826A-FB450256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" y="3553294"/>
            <a:ext cx="4849369" cy="223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ED59FB-D9DC-4485-87D3-416A40CD3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9144000" cy="2415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8A006-5F15-4358-8828-B2A7442C7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727" y="3589793"/>
            <a:ext cx="4449055" cy="241769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F1A19CC-D5CB-4AF0-9C40-BFFC73D9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C2D14D9-F90B-4FFB-9013-4411682C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8" y="5744455"/>
            <a:ext cx="6553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Effectual terms with diff vs. raw can be higher or lower for each element; it’s usually lower; on average, effectual terms are 1.9 and 3.6; sparsity is 48% and 43%</a:t>
            </a:r>
          </a:p>
        </p:txBody>
      </p:sp>
    </p:spTree>
    <p:extLst>
      <p:ext uri="{BB962C8B-B14F-4D97-AF65-F5344CB8AC3E}">
        <p14:creationId xmlns:p14="http://schemas.microsoft.com/office/powerpoint/2010/main" val="10322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209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Structure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04351"/>
            <a:ext cx="862647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each row, we do the first conv with raw values and other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convs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with diffs; the results are then added (not required if no activation function or if the next layer can accept diffs as well)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2310B-51B9-4198-9AC9-9E3F7CCC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6529250" cy="38862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B81C421-9093-4565-91DB-0BEC18BA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4609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93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to Bit Serial Architectures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4" y="1447800"/>
            <a:ext cx="847407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Note that the baseline has many parallel bit-serial MACs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Generally limited by the slowest MAC (longest inputs)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Best to do the raw computation for each filter in parallel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(slow); followed by faster diff computations in parallel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Can apply a similar concept to 3D CNNs with temporal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locality (see ISCA’19 paper)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78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80980</TotalTime>
  <Words>765</Words>
  <Application>Microsoft Office PowerPoint</Application>
  <PresentationFormat>On-screen Show (4:3)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621</cp:revision>
  <dcterms:created xsi:type="dcterms:W3CDTF">2002-09-20T18:19:18Z</dcterms:created>
  <dcterms:modified xsi:type="dcterms:W3CDTF">2019-11-07T17:31:44Z</dcterms:modified>
</cp:coreProperties>
</file>