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59" r:id="rId2"/>
    <p:sldId id="578" r:id="rId3"/>
    <p:sldId id="579" r:id="rId4"/>
    <p:sldId id="580" r:id="rId5"/>
    <p:sldId id="581" r:id="rId6"/>
    <p:sldId id="582" r:id="rId7"/>
    <p:sldId id="584" r:id="rId8"/>
    <p:sldId id="583" r:id="rId9"/>
    <p:sldId id="585" r:id="rId10"/>
    <p:sldId id="557" r:id="rId11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69F"/>
    <a:srgbClr val="FFFF00"/>
    <a:srgbClr val="800000"/>
    <a:srgbClr val="990000"/>
    <a:srgbClr val="FF9900"/>
    <a:srgbClr val="66CCFF"/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8" autoAdjust="0"/>
    <p:restoredTop sz="94636" autoAdjust="0"/>
  </p:normalViewPr>
  <p:slideViewPr>
    <p:cSldViewPr>
      <p:cViewPr varScale="1">
        <p:scale>
          <a:sx n="62" d="100"/>
          <a:sy n="62" d="100"/>
        </p:scale>
        <p:origin x="1398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1894f8d5-da90-49db-a2d5-cc99062af5ba" providerId="ADAL" clId="{8DBDA7B0-2760-4825-B02D-6BF77B326333}"/>
    <pc:docChg chg="custSel addSld delSld modSld sldOrd">
      <pc:chgData name="Rajeev Balasubramonian" userId="1894f8d5-da90-49db-a2d5-cc99062af5ba" providerId="ADAL" clId="{8DBDA7B0-2760-4825-B02D-6BF77B326333}" dt="2019-11-05T14:35:51.911" v="6014" actId="20577"/>
      <pc:docMkLst>
        <pc:docMk/>
      </pc:docMkLst>
      <pc:sldChg chg="modSp">
        <pc:chgData name="Rajeev Balasubramonian" userId="1894f8d5-da90-49db-a2d5-cc99062af5ba" providerId="ADAL" clId="{8DBDA7B0-2760-4825-B02D-6BF77B326333}" dt="2019-11-05T14:35:51.911" v="6014" actId="20577"/>
        <pc:sldMkLst>
          <pc:docMk/>
          <pc:sldMk cId="0" sldId="557"/>
        </pc:sldMkLst>
        <pc:spChg chg="mod">
          <ac:chgData name="Rajeev Balasubramonian" userId="1894f8d5-da90-49db-a2d5-cc99062af5ba" providerId="ADAL" clId="{8DBDA7B0-2760-4825-B02D-6BF77B326333}" dt="2019-11-05T14:35:51.911" v="6014" actId="20577"/>
          <ac:spMkLst>
            <pc:docMk/>
            <pc:sldMk cId="0" sldId="557"/>
            <ac:spMk id="43013" creationId="{A3296B77-C2D2-4233-9E86-F32120A3946B}"/>
          </ac:spMkLst>
        </pc:spChg>
      </pc:sldChg>
      <pc:sldChg chg="modSp">
        <pc:chgData name="Rajeev Balasubramonian" userId="1894f8d5-da90-49db-a2d5-cc99062af5ba" providerId="ADAL" clId="{8DBDA7B0-2760-4825-B02D-6BF77B326333}" dt="2019-11-03T21:42:48.800" v="188" actId="20577"/>
        <pc:sldMkLst>
          <pc:docMk/>
          <pc:sldMk cId="3233419729" sldId="559"/>
        </pc:sldMkLst>
        <pc:spChg chg="mod">
          <ac:chgData name="Rajeev Balasubramonian" userId="1894f8d5-da90-49db-a2d5-cc99062af5ba" providerId="ADAL" clId="{8DBDA7B0-2760-4825-B02D-6BF77B326333}" dt="2019-11-03T21:41:55.153" v="24" actId="20577"/>
          <ac:spMkLst>
            <pc:docMk/>
            <pc:sldMk cId="3233419729" sldId="559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3T21:42:48.800" v="188" actId="20577"/>
          <ac:spMkLst>
            <pc:docMk/>
            <pc:sldMk cId="3233419729" sldId="559"/>
            <ac:spMk id="6149" creationId="{8F2073DA-1893-4C86-A26F-EF489A12EFEE}"/>
          </ac:spMkLst>
        </pc:spChg>
      </pc:sldChg>
      <pc:sldChg chg="del">
        <pc:chgData name="Rajeev Balasubramonian" userId="1894f8d5-da90-49db-a2d5-cc99062af5ba" providerId="ADAL" clId="{8DBDA7B0-2760-4825-B02D-6BF77B326333}" dt="2019-11-03T21:42:54.359" v="189" actId="2696"/>
        <pc:sldMkLst>
          <pc:docMk/>
          <pc:sldMk cId="3319747536" sldId="576"/>
        </pc:sldMkLst>
      </pc:sldChg>
      <pc:sldChg chg="modSp del">
        <pc:chgData name="Rajeev Balasubramonian" userId="1894f8d5-da90-49db-a2d5-cc99062af5ba" providerId="ADAL" clId="{8DBDA7B0-2760-4825-B02D-6BF77B326333}" dt="2019-11-05T13:23:06.690" v="4844" actId="2696"/>
        <pc:sldMkLst>
          <pc:docMk/>
          <pc:sldMk cId="4290965681" sldId="577"/>
        </pc:sldMkLst>
        <pc:spChg chg="mod">
          <ac:chgData name="Rajeev Balasubramonian" userId="1894f8d5-da90-49db-a2d5-cc99062af5ba" providerId="ADAL" clId="{8DBDA7B0-2760-4825-B02D-6BF77B326333}" dt="2019-11-03T21:43:11.036" v="209" actId="20577"/>
          <ac:spMkLst>
            <pc:docMk/>
            <pc:sldMk cId="4290965681" sldId="577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5T12:46:33.317" v="4106" actId="113"/>
          <ac:spMkLst>
            <pc:docMk/>
            <pc:sldMk cId="4290965681" sldId="577"/>
            <ac:spMk id="6149" creationId="{8F2073DA-1893-4C86-A26F-EF489A12EFEE}"/>
          </ac:spMkLst>
        </pc:spChg>
      </pc:sldChg>
      <pc:sldChg chg="addSp modSp add">
        <pc:chgData name="Rajeev Balasubramonian" userId="1894f8d5-da90-49db-a2d5-cc99062af5ba" providerId="ADAL" clId="{8DBDA7B0-2760-4825-B02D-6BF77B326333}" dt="2019-11-04T02:27:56.255" v="1190" actId="1076"/>
        <pc:sldMkLst>
          <pc:docMk/>
          <pc:sldMk cId="2136327317" sldId="578"/>
        </pc:sldMkLst>
        <pc:spChg chg="mod">
          <ac:chgData name="Rajeev Balasubramonian" userId="1894f8d5-da90-49db-a2d5-cc99062af5ba" providerId="ADAL" clId="{8DBDA7B0-2760-4825-B02D-6BF77B326333}" dt="2019-11-04T01:17:04.178" v="295" actId="20577"/>
          <ac:spMkLst>
            <pc:docMk/>
            <pc:sldMk cId="2136327317" sldId="578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4T01:58:26.050" v="688" actId="20577"/>
          <ac:spMkLst>
            <pc:docMk/>
            <pc:sldMk cId="2136327317" sldId="578"/>
            <ac:spMk id="6149" creationId="{8F2073DA-1893-4C86-A26F-EF489A12EFEE}"/>
          </ac:spMkLst>
        </pc:spChg>
        <pc:picChg chg="add mod">
          <ac:chgData name="Rajeev Balasubramonian" userId="1894f8d5-da90-49db-a2d5-cc99062af5ba" providerId="ADAL" clId="{8DBDA7B0-2760-4825-B02D-6BF77B326333}" dt="2019-11-04T02:27:56.255" v="1190" actId="1076"/>
          <ac:picMkLst>
            <pc:docMk/>
            <pc:sldMk cId="2136327317" sldId="578"/>
            <ac:picMk id="2" creationId="{E7D1DC94-CCC3-4614-936B-CBD5B6C2A98E}"/>
          </ac:picMkLst>
        </pc:picChg>
      </pc:sldChg>
      <pc:sldChg chg="del">
        <pc:chgData name="Rajeev Balasubramonian" userId="1894f8d5-da90-49db-a2d5-cc99062af5ba" providerId="ADAL" clId="{8DBDA7B0-2760-4825-B02D-6BF77B326333}" dt="2019-11-03T21:42:56.975" v="190" actId="2696"/>
        <pc:sldMkLst>
          <pc:docMk/>
          <pc:sldMk cId="4253722971" sldId="578"/>
        </pc:sldMkLst>
      </pc:sldChg>
      <pc:sldChg chg="addSp delSp modSp add">
        <pc:chgData name="Rajeev Balasubramonian" userId="1894f8d5-da90-49db-a2d5-cc99062af5ba" providerId="ADAL" clId="{8DBDA7B0-2760-4825-B02D-6BF77B326333}" dt="2019-11-05T12:33:25.226" v="3579" actId="20577"/>
        <pc:sldMkLst>
          <pc:docMk/>
          <pc:sldMk cId="2364687648" sldId="579"/>
        </pc:sldMkLst>
        <pc:spChg chg="add">
          <ac:chgData name="Rajeev Balasubramonian" userId="1894f8d5-da90-49db-a2d5-cc99062af5ba" providerId="ADAL" clId="{8DBDA7B0-2760-4825-B02D-6BF77B326333}" dt="2019-11-05T12:23:38.356" v="3342"/>
          <ac:spMkLst>
            <pc:docMk/>
            <pc:sldMk cId="2364687648" sldId="579"/>
            <ac:spMk id="7" creationId="{CC180E86-B122-4457-8B26-92483DC07C40}"/>
          </ac:spMkLst>
        </pc:spChg>
        <pc:spChg chg="del">
          <ac:chgData name="Rajeev Balasubramonian" userId="1894f8d5-da90-49db-a2d5-cc99062af5ba" providerId="ADAL" clId="{8DBDA7B0-2760-4825-B02D-6BF77B326333}" dt="2019-11-05T12:23:38.122" v="3341"/>
          <ac:spMkLst>
            <pc:docMk/>
            <pc:sldMk cId="2364687648" sldId="579"/>
            <ac:spMk id="6146" creationId="{66DD78B2-E50E-4B59-84F6-10DE08D8F9DD}"/>
          </ac:spMkLst>
        </pc:spChg>
        <pc:spChg chg="mod">
          <ac:chgData name="Rajeev Balasubramonian" userId="1894f8d5-da90-49db-a2d5-cc99062af5ba" providerId="ADAL" clId="{8DBDA7B0-2760-4825-B02D-6BF77B326333}" dt="2019-11-05T12:23:47.386" v="3353" actId="20577"/>
          <ac:spMkLst>
            <pc:docMk/>
            <pc:sldMk cId="2364687648" sldId="579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5T12:33:25.226" v="3579" actId="20577"/>
          <ac:spMkLst>
            <pc:docMk/>
            <pc:sldMk cId="2364687648" sldId="579"/>
            <ac:spMk id="6149" creationId="{8F2073DA-1893-4C86-A26F-EF489A12EFEE}"/>
          </ac:spMkLst>
        </pc:spChg>
        <pc:picChg chg="add mod">
          <ac:chgData name="Rajeev Balasubramonian" userId="1894f8d5-da90-49db-a2d5-cc99062af5ba" providerId="ADAL" clId="{8DBDA7B0-2760-4825-B02D-6BF77B326333}" dt="2019-11-05T12:23:43.715" v="3343" actId="1076"/>
          <ac:picMkLst>
            <pc:docMk/>
            <pc:sldMk cId="2364687648" sldId="579"/>
            <ac:picMk id="2" creationId="{F03EE838-13E8-4C5A-B64A-D9830506CCA3}"/>
          </ac:picMkLst>
        </pc:picChg>
      </pc:sldChg>
      <pc:sldChg chg="del">
        <pc:chgData name="Rajeev Balasubramonian" userId="1894f8d5-da90-49db-a2d5-cc99062af5ba" providerId="ADAL" clId="{8DBDA7B0-2760-4825-B02D-6BF77B326333}" dt="2019-11-03T21:42:57.210" v="191" actId="2696"/>
        <pc:sldMkLst>
          <pc:docMk/>
          <pc:sldMk cId="4180562452" sldId="579"/>
        </pc:sldMkLst>
      </pc:sldChg>
      <pc:sldChg chg="addSp delSp modSp add">
        <pc:chgData name="Rajeev Balasubramonian" userId="1894f8d5-da90-49db-a2d5-cc99062af5ba" providerId="ADAL" clId="{8DBDA7B0-2760-4825-B02D-6BF77B326333}" dt="2019-11-05T13:00:32.278" v="4451" actId="1076"/>
        <pc:sldMkLst>
          <pc:docMk/>
          <pc:sldMk cId="1183149886" sldId="580"/>
        </pc:sldMkLst>
        <pc:spChg chg="add mod">
          <ac:chgData name="Rajeev Balasubramonian" userId="1894f8d5-da90-49db-a2d5-cc99062af5ba" providerId="ADAL" clId="{8DBDA7B0-2760-4825-B02D-6BF77B326333}" dt="2019-11-05T13:00:28.058" v="4450" actId="1076"/>
          <ac:spMkLst>
            <pc:docMk/>
            <pc:sldMk cId="1183149886" sldId="580"/>
            <ac:spMk id="7" creationId="{3E4F27D9-D17D-4B81-B11E-70FEF9273CBA}"/>
          </ac:spMkLst>
        </pc:spChg>
        <pc:spChg chg="add">
          <ac:chgData name="Rajeev Balasubramonian" userId="1894f8d5-da90-49db-a2d5-cc99062af5ba" providerId="ADAL" clId="{8DBDA7B0-2760-4825-B02D-6BF77B326333}" dt="2019-11-05T12:42:20.575" v="3973"/>
          <ac:spMkLst>
            <pc:docMk/>
            <pc:sldMk cId="1183149886" sldId="580"/>
            <ac:spMk id="8" creationId="{5F628378-062D-4C7B-B647-0F4204AD226E}"/>
          </ac:spMkLst>
        </pc:spChg>
        <pc:spChg chg="del">
          <ac:chgData name="Rajeev Balasubramonian" userId="1894f8d5-da90-49db-a2d5-cc99062af5ba" providerId="ADAL" clId="{8DBDA7B0-2760-4825-B02D-6BF77B326333}" dt="2019-11-05T12:42:20.184" v="3972"/>
          <ac:spMkLst>
            <pc:docMk/>
            <pc:sldMk cId="1183149886" sldId="580"/>
            <ac:spMk id="6146" creationId="{66DD78B2-E50E-4B59-84F6-10DE08D8F9DD}"/>
          </ac:spMkLst>
        </pc:spChg>
        <pc:spChg chg="mod">
          <ac:chgData name="Rajeev Balasubramonian" userId="1894f8d5-da90-49db-a2d5-cc99062af5ba" providerId="ADAL" clId="{8DBDA7B0-2760-4825-B02D-6BF77B326333}" dt="2019-11-05T12:33:07.411" v="3557" actId="20577"/>
          <ac:spMkLst>
            <pc:docMk/>
            <pc:sldMk cId="1183149886" sldId="580"/>
            <ac:spMk id="6147" creationId="{B5C4DEDD-E86F-4C6B-A5E5-A8AB022277DD}"/>
          </ac:spMkLst>
        </pc:spChg>
        <pc:spChg chg="del">
          <ac:chgData name="Rajeev Balasubramonian" userId="1894f8d5-da90-49db-a2d5-cc99062af5ba" providerId="ADAL" clId="{8DBDA7B0-2760-4825-B02D-6BF77B326333}" dt="2019-11-05T12:33:15.011" v="3558" actId="478"/>
          <ac:spMkLst>
            <pc:docMk/>
            <pc:sldMk cId="1183149886" sldId="580"/>
            <ac:spMk id="6149" creationId="{8F2073DA-1893-4C86-A26F-EF489A12EFEE}"/>
          </ac:spMkLst>
        </pc:spChg>
        <pc:picChg chg="add mod">
          <ac:chgData name="Rajeev Balasubramonian" userId="1894f8d5-da90-49db-a2d5-cc99062af5ba" providerId="ADAL" clId="{8DBDA7B0-2760-4825-B02D-6BF77B326333}" dt="2019-11-05T13:00:32.278" v="4451" actId="1076"/>
          <ac:picMkLst>
            <pc:docMk/>
            <pc:sldMk cId="1183149886" sldId="580"/>
            <ac:picMk id="2" creationId="{63407DAE-08F8-4DBB-AFF6-E2788CC04377}"/>
          </ac:picMkLst>
        </pc:picChg>
      </pc:sldChg>
      <pc:sldChg chg="del">
        <pc:chgData name="Rajeev Balasubramonian" userId="1894f8d5-da90-49db-a2d5-cc99062af5ba" providerId="ADAL" clId="{8DBDA7B0-2760-4825-B02D-6BF77B326333}" dt="2019-11-03T21:42:57.482" v="192" actId="2696"/>
        <pc:sldMkLst>
          <pc:docMk/>
          <pc:sldMk cId="2832887143" sldId="580"/>
        </pc:sldMkLst>
      </pc:sldChg>
      <pc:sldChg chg="modSp add">
        <pc:chgData name="Rajeev Balasubramonian" userId="1894f8d5-da90-49db-a2d5-cc99062af5ba" providerId="ADAL" clId="{8DBDA7B0-2760-4825-B02D-6BF77B326333}" dt="2019-11-05T14:32:38.714" v="5603" actId="20577"/>
        <pc:sldMkLst>
          <pc:docMk/>
          <pc:sldMk cId="1569065395" sldId="581"/>
        </pc:sldMkLst>
        <pc:spChg chg="mod">
          <ac:chgData name="Rajeev Balasubramonian" userId="1894f8d5-da90-49db-a2d5-cc99062af5ba" providerId="ADAL" clId="{8DBDA7B0-2760-4825-B02D-6BF77B326333}" dt="2019-11-05T12:35:23.137" v="3591" actId="20577"/>
          <ac:spMkLst>
            <pc:docMk/>
            <pc:sldMk cId="1569065395" sldId="581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5T14:32:38.714" v="5603" actId="20577"/>
          <ac:spMkLst>
            <pc:docMk/>
            <pc:sldMk cId="1569065395" sldId="581"/>
            <ac:spMk id="6149" creationId="{8F2073DA-1893-4C86-A26F-EF489A12EFEE}"/>
          </ac:spMkLst>
        </pc:spChg>
      </pc:sldChg>
      <pc:sldChg chg="del">
        <pc:chgData name="Rajeev Balasubramonian" userId="1894f8d5-da90-49db-a2d5-cc99062af5ba" providerId="ADAL" clId="{8DBDA7B0-2760-4825-B02D-6BF77B326333}" dt="2019-11-03T21:42:57.560" v="193" actId="2696"/>
        <pc:sldMkLst>
          <pc:docMk/>
          <pc:sldMk cId="1846933302" sldId="581"/>
        </pc:sldMkLst>
      </pc:sldChg>
      <pc:sldChg chg="del">
        <pc:chgData name="Rajeev Balasubramonian" userId="1894f8d5-da90-49db-a2d5-cc99062af5ba" providerId="ADAL" clId="{8DBDA7B0-2760-4825-B02D-6BF77B326333}" dt="2019-11-03T21:42:57.700" v="194" actId="2696"/>
        <pc:sldMkLst>
          <pc:docMk/>
          <pc:sldMk cId="1045563150" sldId="582"/>
        </pc:sldMkLst>
      </pc:sldChg>
      <pc:sldChg chg="addSp delSp modSp add">
        <pc:chgData name="Rajeev Balasubramonian" userId="1894f8d5-da90-49db-a2d5-cc99062af5ba" providerId="ADAL" clId="{8DBDA7B0-2760-4825-B02D-6BF77B326333}" dt="2019-11-05T13:22:38.292" v="4843" actId="14100"/>
        <pc:sldMkLst>
          <pc:docMk/>
          <pc:sldMk cId="3819933430" sldId="582"/>
        </pc:sldMkLst>
        <pc:spChg chg="add mod">
          <ac:chgData name="Rajeev Balasubramonian" userId="1894f8d5-da90-49db-a2d5-cc99062af5ba" providerId="ADAL" clId="{8DBDA7B0-2760-4825-B02D-6BF77B326333}" dt="2019-11-05T13:22:03.363" v="4840" actId="20577"/>
          <ac:spMkLst>
            <pc:docMk/>
            <pc:sldMk cId="3819933430" sldId="582"/>
            <ac:spMk id="7" creationId="{0FBA73DD-3380-4600-85D3-34A75B261223}"/>
          </ac:spMkLst>
        </pc:spChg>
        <pc:spChg chg="mod">
          <ac:chgData name="Rajeev Balasubramonian" userId="1894f8d5-da90-49db-a2d5-cc99062af5ba" providerId="ADAL" clId="{8DBDA7B0-2760-4825-B02D-6BF77B326333}" dt="2019-11-05T13:00:49.199" v="4467" actId="20577"/>
          <ac:spMkLst>
            <pc:docMk/>
            <pc:sldMk cId="3819933430" sldId="582"/>
            <ac:spMk id="6147" creationId="{B5C4DEDD-E86F-4C6B-A5E5-A8AB022277DD}"/>
          </ac:spMkLst>
        </pc:spChg>
        <pc:spChg chg="del">
          <ac:chgData name="Rajeev Balasubramonian" userId="1894f8d5-da90-49db-a2d5-cc99062af5ba" providerId="ADAL" clId="{8DBDA7B0-2760-4825-B02D-6BF77B326333}" dt="2019-11-05T13:00:53.886" v="4468" actId="478"/>
          <ac:spMkLst>
            <pc:docMk/>
            <pc:sldMk cId="3819933430" sldId="582"/>
            <ac:spMk id="6149" creationId="{8F2073DA-1893-4C86-A26F-EF489A12EFEE}"/>
          </ac:spMkLst>
        </pc:spChg>
        <pc:picChg chg="add mod">
          <ac:chgData name="Rajeev Balasubramonian" userId="1894f8d5-da90-49db-a2d5-cc99062af5ba" providerId="ADAL" clId="{8DBDA7B0-2760-4825-B02D-6BF77B326333}" dt="2019-11-05T13:22:38.292" v="4843" actId="14100"/>
          <ac:picMkLst>
            <pc:docMk/>
            <pc:sldMk cId="3819933430" sldId="582"/>
            <ac:picMk id="2" creationId="{AC784913-3680-4E5E-8DD7-ACC7A2AC2446}"/>
          </ac:picMkLst>
        </pc:picChg>
      </pc:sldChg>
      <pc:sldChg chg="addSp delSp modSp add">
        <pc:chgData name="Rajeev Balasubramonian" userId="1894f8d5-da90-49db-a2d5-cc99062af5ba" providerId="ADAL" clId="{8DBDA7B0-2760-4825-B02D-6BF77B326333}" dt="2019-11-05T13:13:41.615" v="4744" actId="14100"/>
        <pc:sldMkLst>
          <pc:docMk/>
          <pc:sldMk cId="3467754549" sldId="583"/>
        </pc:sldMkLst>
        <pc:spChg chg="add del">
          <ac:chgData name="Rajeev Balasubramonian" userId="1894f8d5-da90-49db-a2d5-cc99062af5ba" providerId="ADAL" clId="{8DBDA7B0-2760-4825-B02D-6BF77B326333}" dt="2019-11-05T13:13:24.793" v="4741" actId="478"/>
          <ac:spMkLst>
            <pc:docMk/>
            <pc:sldMk cId="3467754549" sldId="583"/>
            <ac:spMk id="6" creationId="{6C9F591B-ECFB-4453-ADD3-CE26DEFDBC6C}"/>
          </ac:spMkLst>
        </pc:spChg>
        <pc:spChg chg="mod">
          <ac:chgData name="Rajeev Balasubramonian" userId="1894f8d5-da90-49db-a2d5-cc99062af5ba" providerId="ADAL" clId="{8DBDA7B0-2760-4825-B02D-6BF77B326333}" dt="2019-11-05T13:10:33.106" v="4688" actId="20577"/>
          <ac:spMkLst>
            <pc:docMk/>
            <pc:sldMk cId="3467754549" sldId="583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5T13:10:47.964" v="4739" actId="20577"/>
          <ac:spMkLst>
            <pc:docMk/>
            <pc:sldMk cId="3467754549" sldId="583"/>
            <ac:spMk id="6149" creationId="{8F2073DA-1893-4C86-A26F-EF489A12EFEE}"/>
          </ac:spMkLst>
        </pc:spChg>
        <pc:picChg chg="add mod">
          <ac:chgData name="Rajeev Balasubramonian" userId="1894f8d5-da90-49db-a2d5-cc99062af5ba" providerId="ADAL" clId="{8DBDA7B0-2760-4825-B02D-6BF77B326333}" dt="2019-11-05T13:13:41.615" v="4744" actId="14100"/>
          <ac:picMkLst>
            <pc:docMk/>
            <pc:sldMk cId="3467754549" sldId="583"/>
            <ac:picMk id="2" creationId="{9EE16C15-1C80-4768-AA17-3F05EB8ACBAB}"/>
          </ac:picMkLst>
        </pc:picChg>
      </pc:sldChg>
      <pc:sldChg chg="del">
        <pc:chgData name="Rajeev Balasubramonian" userId="1894f8d5-da90-49db-a2d5-cc99062af5ba" providerId="ADAL" clId="{8DBDA7B0-2760-4825-B02D-6BF77B326333}" dt="2019-11-03T21:42:57.888" v="195" actId="2696"/>
        <pc:sldMkLst>
          <pc:docMk/>
          <pc:sldMk cId="3749579254" sldId="583"/>
        </pc:sldMkLst>
      </pc:sldChg>
      <pc:sldChg chg="del">
        <pc:chgData name="Rajeev Balasubramonian" userId="1894f8d5-da90-49db-a2d5-cc99062af5ba" providerId="ADAL" clId="{8DBDA7B0-2760-4825-B02D-6BF77B326333}" dt="2019-11-03T21:42:58.091" v="196" actId="2696"/>
        <pc:sldMkLst>
          <pc:docMk/>
          <pc:sldMk cId="1083982566" sldId="584"/>
        </pc:sldMkLst>
      </pc:sldChg>
      <pc:sldChg chg="addSp delSp modSp add ord">
        <pc:chgData name="Rajeev Balasubramonian" userId="1894f8d5-da90-49db-a2d5-cc99062af5ba" providerId="ADAL" clId="{8DBDA7B0-2760-4825-B02D-6BF77B326333}" dt="2019-11-05T13:18:14.073" v="4782"/>
        <pc:sldMkLst>
          <pc:docMk/>
          <pc:sldMk cId="3001746703" sldId="584"/>
        </pc:sldMkLst>
        <pc:spChg chg="mod">
          <ac:chgData name="Rajeev Balasubramonian" userId="1894f8d5-da90-49db-a2d5-cc99062af5ba" providerId="ADAL" clId="{8DBDA7B0-2760-4825-B02D-6BF77B326333}" dt="2019-11-05T13:18:03.175" v="4778" actId="20577"/>
          <ac:spMkLst>
            <pc:docMk/>
            <pc:sldMk cId="3001746703" sldId="584"/>
            <ac:spMk id="6147" creationId="{B5C4DEDD-E86F-4C6B-A5E5-A8AB022277DD}"/>
          </ac:spMkLst>
        </pc:spChg>
        <pc:spChg chg="del">
          <ac:chgData name="Rajeev Balasubramonian" userId="1894f8d5-da90-49db-a2d5-cc99062af5ba" providerId="ADAL" clId="{8DBDA7B0-2760-4825-B02D-6BF77B326333}" dt="2019-11-05T13:18:05.301" v="4779" actId="478"/>
          <ac:spMkLst>
            <pc:docMk/>
            <pc:sldMk cId="3001746703" sldId="584"/>
            <ac:spMk id="6149" creationId="{8F2073DA-1893-4C86-A26F-EF489A12EFEE}"/>
          </ac:spMkLst>
        </pc:spChg>
        <pc:picChg chg="add del mod">
          <ac:chgData name="Rajeev Balasubramonian" userId="1894f8d5-da90-49db-a2d5-cc99062af5ba" providerId="ADAL" clId="{8DBDA7B0-2760-4825-B02D-6BF77B326333}" dt="2019-11-05T13:17:25.271" v="4747" actId="478"/>
          <ac:picMkLst>
            <pc:docMk/>
            <pc:sldMk cId="3001746703" sldId="584"/>
            <ac:picMk id="2" creationId="{02BE4369-1F23-4840-BDBC-9843B9833B54}"/>
          </ac:picMkLst>
        </pc:picChg>
        <pc:picChg chg="add mod">
          <ac:chgData name="Rajeev Balasubramonian" userId="1894f8d5-da90-49db-a2d5-cc99062af5ba" providerId="ADAL" clId="{8DBDA7B0-2760-4825-B02D-6BF77B326333}" dt="2019-11-05T13:18:10.745" v="4780" actId="1076"/>
          <ac:picMkLst>
            <pc:docMk/>
            <pc:sldMk cId="3001746703" sldId="584"/>
            <ac:picMk id="3" creationId="{098780E9-BEF8-4D2A-80DC-D273FEAABFE9}"/>
          </ac:picMkLst>
        </pc:picChg>
      </pc:sldChg>
      <pc:sldChg chg="modSp add">
        <pc:chgData name="Rajeev Balasubramonian" userId="1894f8d5-da90-49db-a2d5-cc99062af5ba" providerId="ADAL" clId="{8DBDA7B0-2760-4825-B02D-6BF77B326333}" dt="2019-11-05T14:31:33.761" v="5540" actId="20577"/>
        <pc:sldMkLst>
          <pc:docMk/>
          <pc:sldMk cId="100906314" sldId="585"/>
        </pc:sldMkLst>
        <pc:spChg chg="mod">
          <ac:chgData name="Rajeev Balasubramonian" userId="1894f8d5-da90-49db-a2d5-cc99062af5ba" providerId="ADAL" clId="{8DBDA7B0-2760-4825-B02D-6BF77B326333}" dt="2019-11-05T13:24:16.137" v="4855" actId="20577"/>
          <ac:spMkLst>
            <pc:docMk/>
            <pc:sldMk cId="100906314" sldId="585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5T14:31:33.761" v="5540" actId="20577"/>
          <ac:spMkLst>
            <pc:docMk/>
            <pc:sldMk cId="100906314" sldId="585"/>
            <ac:spMk id="6149" creationId="{8F2073DA-1893-4C86-A26F-EF489A12EFEE}"/>
          </ac:spMkLst>
        </pc:spChg>
      </pc:sldChg>
      <pc:sldChg chg="del">
        <pc:chgData name="Rajeev Balasubramonian" userId="1894f8d5-da90-49db-a2d5-cc99062af5ba" providerId="ADAL" clId="{8DBDA7B0-2760-4825-B02D-6BF77B326333}" dt="2019-11-03T21:42:58.309" v="197" actId="2696"/>
        <pc:sldMkLst>
          <pc:docMk/>
          <pc:sldMk cId="1775806621" sldId="585"/>
        </pc:sldMkLst>
      </pc:sldChg>
      <pc:sldChg chg="del">
        <pc:chgData name="Rajeev Balasubramonian" userId="1894f8d5-da90-49db-a2d5-cc99062af5ba" providerId="ADAL" clId="{8DBDA7B0-2760-4825-B02D-6BF77B326333}" dt="2019-11-03T21:42:58.554" v="198" actId="2696"/>
        <pc:sldMkLst>
          <pc:docMk/>
          <pc:sldMk cId="2667807210" sldId="586"/>
        </pc:sldMkLst>
      </pc:sldChg>
      <pc:sldChg chg="add del">
        <pc:chgData name="Rajeev Balasubramonian" userId="1894f8d5-da90-49db-a2d5-cc99062af5ba" providerId="ADAL" clId="{8DBDA7B0-2760-4825-B02D-6BF77B326333}" dt="2019-11-05T14:31:44.014" v="5542" actId="2696"/>
        <pc:sldMkLst>
          <pc:docMk/>
          <pc:sldMk cId="3691916299" sldId="586"/>
        </pc:sldMkLst>
      </pc:sldChg>
      <pc:sldChg chg="del">
        <pc:chgData name="Rajeev Balasubramonian" userId="1894f8d5-da90-49db-a2d5-cc99062af5ba" providerId="ADAL" clId="{8DBDA7B0-2760-4825-B02D-6BF77B326333}" dt="2019-11-03T21:42:59.218" v="199" actId="2696"/>
        <pc:sldMkLst>
          <pc:docMk/>
          <pc:sldMk cId="3533508766" sldId="587"/>
        </pc:sldMkLst>
      </pc:sldChg>
      <pc:sldChg chg="add del">
        <pc:chgData name="Rajeev Balasubramonian" userId="1894f8d5-da90-49db-a2d5-cc99062af5ba" providerId="ADAL" clId="{8DBDA7B0-2760-4825-B02D-6BF77B326333}" dt="2019-11-05T14:31:44.514" v="5543" actId="2696"/>
        <pc:sldMkLst>
          <pc:docMk/>
          <pc:sldMk cId="4286470015" sldId="587"/>
        </pc:sldMkLst>
      </pc:sldChg>
      <pc:sldChg chg="del">
        <pc:chgData name="Rajeev Balasubramonian" userId="1894f8d5-da90-49db-a2d5-cc99062af5ba" providerId="ADAL" clId="{8DBDA7B0-2760-4825-B02D-6BF77B326333}" dt="2019-11-03T21:42:59.606" v="200" actId="2696"/>
        <pc:sldMkLst>
          <pc:docMk/>
          <pc:sldMk cId="2833453573" sldId="588"/>
        </pc:sldMkLst>
      </pc:sldChg>
      <pc:sldChg chg="add del">
        <pc:chgData name="Rajeev Balasubramonian" userId="1894f8d5-da90-49db-a2d5-cc99062af5ba" providerId="ADAL" clId="{8DBDA7B0-2760-4825-B02D-6BF77B326333}" dt="2019-11-05T14:31:44.889" v="5544" actId="2696"/>
        <pc:sldMkLst>
          <pc:docMk/>
          <pc:sldMk cId="3165239652" sldId="588"/>
        </pc:sldMkLst>
      </pc:sldChg>
      <pc:sldChg chg="del">
        <pc:chgData name="Rajeev Balasubramonian" userId="1894f8d5-da90-49db-a2d5-cc99062af5ba" providerId="ADAL" clId="{8DBDA7B0-2760-4825-B02D-6BF77B326333}" dt="2019-11-03T21:43:00.247" v="201" actId="2696"/>
        <pc:sldMkLst>
          <pc:docMk/>
          <pc:sldMk cId="1908138799" sldId="589"/>
        </pc:sldMkLst>
      </pc:sldChg>
      <pc:sldChg chg="add del">
        <pc:chgData name="Rajeev Balasubramonian" userId="1894f8d5-da90-49db-a2d5-cc99062af5ba" providerId="ADAL" clId="{8DBDA7B0-2760-4825-B02D-6BF77B326333}" dt="2019-11-05T14:31:45.300" v="5545" actId="2696"/>
        <pc:sldMkLst>
          <pc:docMk/>
          <pc:sldMk cId="2216104356" sldId="589"/>
        </pc:sldMkLst>
      </pc:sldChg>
      <pc:sldChg chg="del">
        <pc:chgData name="Rajeev Balasubramonian" userId="1894f8d5-da90-49db-a2d5-cc99062af5ba" providerId="ADAL" clId="{8DBDA7B0-2760-4825-B02D-6BF77B326333}" dt="2019-11-03T21:43:00.808" v="202" actId="2696"/>
        <pc:sldMkLst>
          <pc:docMk/>
          <pc:sldMk cId="354520045" sldId="590"/>
        </pc:sldMkLst>
      </pc:sldChg>
      <pc:sldChg chg="add del">
        <pc:chgData name="Rajeev Balasubramonian" userId="1894f8d5-da90-49db-a2d5-cc99062af5ba" providerId="ADAL" clId="{8DBDA7B0-2760-4825-B02D-6BF77B326333}" dt="2019-11-05T14:31:45.817" v="5546" actId="2696"/>
        <pc:sldMkLst>
          <pc:docMk/>
          <pc:sldMk cId="1715867633" sldId="590"/>
        </pc:sldMkLst>
      </pc:sldChg>
      <pc:sldChg chg="modSp add del">
        <pc:chgData name="Rajeev Balasubramonian" userId="1894f8d5-da90-49db-a2d5-cc99062af5ba" providerId="ADAL" clId="{8DBDA7B0-2760-4825-B02D-6BF77B326333}" dt="2019-11-05T13:23:13.007" v="4845" actId="2696"/>
        <pc:sldMkLst>
          <pc:docMk/>
          <pc:sldMk cId="1370001965" sldId="591"/>
        </pc:sldMkLst>
        <pc:spChg chg="mod">
          <ac:chgData name="Rajeev Balasubramonian" userId="1894f8d5-da90-49db-a2d5-cc99062af5ba" providerId="ADAL" clId="{8DBDA7B0-2760-4825-B02D-6BF77B326333}" dt="2019-11-04T15:11:00.073" v="1990" actId="20577"/>
          <ac:spMkLst>
            <pc:docMk/>
            <pc:sldMk cId="1370001965" sldId="591"/>
            <ac:spMk id="6149" creationId="{8F2073DA-1893-4C86-A26F-EF489A12EFEE}"/>
          </ac:spMkLst>
        </pc:spChg>
      </pc:sldChg>
      <pc:sldChg chg="del">
        <pc:chgData name="Rajeev Balasubramonian" userId="1894f8d5-da90-49db-a2d5-cc99062af5ba" providerId="ADAL" clId="{8DBDA7B0-2760-4825-B02D-6BF77B326333}" dt="2019-11-03T21:43:01.261" v="203" actId="2696"/>
        <pc:sldMkLst>
          <pc:docMk/>
          <pc:sldMk cId="4163131108" sldId="591"/>
        </pc:sldMkLst>
      </pc:sldChg>
      <pc:sldChg chg="del">
        <pc:chgData name="Rajeev Balasubramonian" userId="1894f8d5-da90-49db-a2d5-cc99062af5ba" providerId="ADAL" clId="{8DBDA7B0-2760-4825-B02D-6BF77B326333}" dt="2019-11-03T21:43:02.112" v="204" actId="2696"/>
        <pc:sldMkLst>
          <pc:docMk/>
          <pc:sldMk cId="2720620967" sldId="592"/>
        </pc:sldMkLst>
      </pc:sldChg>
      <pc:sldChg chg="modSp add del">
        <pc:chgData name="Rajeev Balasubramonian" userId="1894f8d5-da90-49db-a2d5-cc99062af5ba" providerId="ADAL" clId="{8DBDA7B0-2760-4825-B02D-6BF77B326333}" dt="2019-11-05T13:23:23.058" v="4846" actId="2696"/>
        <pc:sldMkLst>
          <pc:docMk/>
          <pc:sldMk cId="3297848597" sldId="592"/>
        </pc:sldMkLst>
        <pc:spChg chg="mod">
          <ac:chgData name="Rajeev Balasubramonian" userId="1894f8d5-da90-49db-a2d5-cc99062af5ba" providerId="ADAL" clId="{8DBDA7B0-2760-4825-B02D-6BF77B326333}" dt="2019-11-04T19:28:15.190" v="2774" actId="20577"/>
          <ac:spMkLst>
            <pc:docMk/>
            <pc:sldMk cId="3297848597" sldId="592"/>
            <ac:spMk id="6149" creationId="{8F2073DA-1893-4C86-A26F-EF489A12EFEE}"/>
          </ac:spMkLst>
        </pc:spChg>
      </pc:sldChg>
      <pc:sldChg chg="modSp add del">
        <pc:chgData name="Rajeev Balasubramonian" userId="1894f8d5-da90-49db-a2d5-cc99062af5ba" providerId="ADAL" clId="{8DBDA7B0-2760-4825-B02D-6BF77B326333}" dt="2019-11-05T14:31:41.002" v="5541" actId="2696"/>
        <pc:sldMkLst>
          <pc:docMk/>
          <pc:sldMk cId="142946480" sldId="593"/>
        </pc:sldMkLst>
        <pc:spChg chg="mod">
          <ac:chgData name="Rajeev Balasubramonian" userId="1894f8d5-da90-49db-a2d5-cc99062af5ba" providerId="ADAL" clId="{8DBDA7B0-2760-4825-B02D-6BF77B326333}" dt="2019-11-05T13:41:16.256" v="5176" actId="113"/>
          <ac:spMkLst>
            <pc:docMk/>
            <pc:sldMk cId="142946480" sldId="593"/>
            <ac:spMk id="6149" creationId="{8F2073DA-1893-4C86-A26F-EF489A12EFEE}"/>
          </ac:spMkLst>
        </pc:spChg>
      </pc:sldChg>
      <pc:sldChg chg="modSp add del ord">
        <pc:chgData name="Rajeev Balasubramonian" userId="1894f8d5-da90-49db-a2d5-cc99062af5ba" providerId="ADAL" clId="{8DBDA7B0-2760-4825-B02D-6BF77B326333}" dt="2019-11-05T13:24:01.871" v="4847" actId="2696"/>
        <pc:sldMkLst>
          <pc:docMk/>
          <pc:sldMk cId="4059001843" sldId="593"/>
        </pc:sldMkLst>
        <pc:spChg chg="mod">
          <ac:chgData name="Rajeev Balasubramonian" userId="1894f8d5-da90-49db-a2d5-cc99062af5ba" providerId="ADAL" clId="{8DBDA7B0-2760-4825-B02D-6BF77B326333}" dt="2019-11-05T00:39:14.448" v="2783" actId="20577"/>
          <ac:spMkLst>
            <pc:docMk/>
            <pc:sldMk cId="4059001843" sldId="593"/>
            <ac:spMk id="6147" creationId="{B5C4DEDD-E86F-4C6B-A5E5-A8AB022277DD}"/>
          </ac:spMkLst>
        </pc:spChg>
        <pc:spChg chg="mod">
          <ac:chgData name="Rajeev Balasubramonian" userId="1894f8d5-da90-49db-a2d5-cc99062af5ba" providerId="ADAL" clId="{8DBDA7B0-2760-4825-B02D-6BF77B326333}" dt="2019-11-05T01:55:16.293" v="3336" actId="20577"/>
          <ac:spMkLst>
            <pc:docMk/>
            <pc:sldMk cId="4059001843" sldId="593"/>
            <ac:spMk id="6149" creationId="{8F2073DA-1893-4C86-A26F-EF489A12EFE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A3ECADEA-B305-4E5B-A1B5-A226798B67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1116E7F0-624B-42B8-AA2A-0FE1913144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B067EC8C-A598-48F0-AA05-2E17C6758C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B1B83C7B-DA15-4328-977F-9AF44C1B8E7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254081-A3F3-4547-8C06-50C266A82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D625C040-0BD7-431D-8658-64B0270ACF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5954482B-62CA-4FF0-BE85-4AE7156BD9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093C7BC-511D-4F67-8240-B83365E46C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6D84E9-FC2B-4B1D-A58F-91D69E2F4D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EF775998-7045-4E21-9FA7-C5C7304E487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6542A14C-E007-4641-8BDD-80AC17F54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18CB4-C509-46CE-B2CB-44C96C4C7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096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BA25926A-9B37-40DB-9A67-6FB6D3B9E9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4CADFD4-DD09-417C-941F-44DA377BE5A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2EDD54A9-5F2E-4B85-9D10-EAFA0B287C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CCF5B175-6720-40E4-8AE9-D479ACD3B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59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14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958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71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828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523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636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292CC76-FF25-4F8F-951F-12E8BF1BF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8E64E5-20EA-411D-AA39-532A3D6FC08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13CB6-1AF0-4E19-A467-6E34ABD0A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C3BC4A-059E-4EC8-97C9-0C7D6DA93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3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EB0411-0054-4663-BF5B-BDCB57879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988489-5387-4A07-AB2E-FC6521560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A111D8-EE3C-4BC2-9F45-A5867F075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CD2-DD4F-4632-9736-5DBE3FF3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1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155610-B47D-4C7C-A3DC-36F5B2A1C1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9AB8F9-51BB-4E04-BCCF-8A2DC842E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158F19-ED25-420E-AD42-B473F0672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B3D36-D0EB-4E76-9446-9BEF6093A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6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BE233C-3D3D-4AFC-818A-4E407A799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0597F7-AAB9-4718-A980-11B0A0156C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0816FD-5BF7-4A34-B859-CDEDD70CF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A0DEF-92E6-4320-BE13-D0A2F4FC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9B5736-6AE4-4FE3-8281-EBCB86D37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5AD3A8-EBD7-4283-85B4-3F10BAB75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6F2FE0-FAB3-4EA6-9441-7F23153F1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3AA5-8BAE-4AD7-9144-31DACFA28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ADFF8-90A0-4523-99C0-8E5816EBB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7AE38C-28A1-42BC-800F-69EFDA229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567303-8E76-4665-97F1-63DBD3786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E8E13-7F78-4C0D-9C00-4C4416B60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854473-39C5-4C67-A07F-5B4238F00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381C09-8DE4-4097-809D-CB74C2037C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6199-4533-43D9-8AA2-83CD087B4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CCA0-F1B8-485F-B5D0-8799D7242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9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62D495-B5BB-4602-AB6B-A349784E28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91EA71-AA45-49C4-AB4B-7E816F1327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019C10-1E67-4988-A2A9-9CFCB5B3B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C0BF1-03DA-457E-A7D4-C7B935246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3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025A3C-84AA-4079-A903-41D603584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713B97-F87E-4F7F-B658-9B613AD170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FD767B-4371-4872-BAA4-4E42EFDA3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CEA8C-93FB-44E2-800C-0D639CECE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7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00C121-0EC2-42B1-898D-20AE0559B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BAC855-6DD0-4B66-B8EB-701ABBD75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EFD9B52-5EF2-4A94-9A62-61966771E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FBA6-AAA2-4954-B94B-88CD5B7ED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6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F3AFCA-CE6A-4E4E-A30A-F53FDC234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856714-4DA4-4530-8235-090A71098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940739-5A85-4EFF-9CC1-BA3C574D6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2DCC5-864B-4147-A642-35F27FDFD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1D037F-382C-4010-94CF-32D083DBE1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0F9922-600E-406B-A9D2-B47DFF4C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52BB44-3B9B-4D20-8DD3-E039FA2CD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AF6A1-AE48-4B4B-A08B-442F8D6AE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7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B3AEAD-7DA5-459B-BD59-0004159C2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AE7E2A-48E7-4E43-B149-F1958AAA1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2B6BE4-282A-48B1-886A-991F1D0B20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FB15C2-7CDA-4D93-B9B2-5DA05A4D8C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5BF2E67-373F-4B3E-AA0C-839DFF4332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49B76E-CFED-4D5F-8117-0B8FADAA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3683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Lecture: In-Memory Processing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8F2073DA-1893-4C86-A26F-EF489A1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27373"/>
            <a:ext cx="7633372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Topics: in-SRAM (Neural Cache) and in-DRAM (DRISA)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processing for DNNs, discussion for projects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419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>
            <a:extLst>
              <a:ext uri="{FF2B5EF4-FFF2-40B4-BE49-F238E27FC236}">
                <a16:creationId xmlns:a16="http://schemas.microsoft.com/office/drawing/2014/main" id="{4DEE7F4D-58B6-4F27-88FB-B3938DB6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309F77-1FE6-4650-B9E5-B5B24177D9B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43011" name="Text Box 2">
            <a:extLst>
              <a:ext uri="{FF2B5EF4-FFF2-40B4-BE49-F238E27FC236}">
                <a16:creationId xmlns:a16="http://schemas.microsoft.com/office/drawing/2014/main" id="{A5F622C5-1B94-476E-BCA6-C9691891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129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46A0E0E5-ADB5-4F3D-85F4-2FBDE33DC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A3296B77-C2D2-4233-9E86-F32120A39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371600"/>
            <a:ext cx="841198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“Neural Cache: Bit-Serial In-Cache Acceleration of Deep Neural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Networks”, C. Eckert et al., ISCA 2018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“DRISA: A DRAM-Based Reconfigurable In-Situ Accelerator”, S. Li et al.,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MICRO 2017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ComputeDRAM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: In-Memory Compute Using Off-the-Shelf DRAMs”,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F. Gao et al., MICRO 2019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8512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Compute Cache and Neural Cache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8F2073DA-1893-4C86-A26F-EF489A1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4" y="1447800"/>
            <a:ext cx="8474076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Key enablers: most of the processor die is occupied by large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 caches; new circuits show how the cache can also perform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 simple bit-wise operations (AND, NOR)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7D1DC94-CCC3-4614-936B-CBD5B6C2A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6598" y="2971800"/>
            <a:ext cx="4057878" cy="368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32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6145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8F2073DA-1893-4C86-A26F-EF489A1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009" y="1339238"/>
            <a:ext cx="847407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Words are placed in transpose fashion, bit-serial addition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Need a latch for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Cin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result is placed back in SRAM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Takes N steps (2N reads, N writes) to process N-bit addition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3EE838-13E8-4C5A-B64A-D9830506C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46" y="2793251"/>
            <a:ext cx="8429907" cy="3875850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C180E86-B122-4457-8B26-92483DC0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364687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4177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Circuits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407DAE-08F8-4DBB-AFF6-E2788CC04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64" y="2166440"/>
            <a:ext cx="8567672" cy="4274194"/>
          </a:xfrm>
          <a:prstGeom prst="rect">
            <a:avLst/>
          </a:prstGeom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3E4F27D9-D17D-4B81-B11E-70FEF9273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87686"/>
            <a:ext cx="84740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Must operate at a lower voltage to avoid disruption.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Hence slower, clock goes from 4GHz to 2.5GHz.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F628378-062D-4C7B-B647-0F4204AD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183149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3188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Details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8F2073DA-1893-4C86-A26F-EF489A1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4" y="1447800"/>
            <a:ext cx="847407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While addition requires N cycles/reads/writes, there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massive parallelism – a million parallel ops in a 35MB cache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Each op is a single cycle (baseline cache access is 30 cycles)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This is an easy way to “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neurify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” an existing CPU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Area overhead of 7% per 8KB subarray and 2% for the chip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Bit-Serial is also useful for variable precision accelerators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The read and write overhead are similar to the baseline,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but no ability to reuse data through registers,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but no long-range data movement on the H-Tree,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and avoids a million latch/AND/NOR circuits.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But, we haven’t yet talked about multiplication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Also note that analog crossbars handled many more inputs</a:t>
            </a:r>
          </a:p>
        </p:txBody>
      </p:sp>
    </p:spTree>
    <p:extLst>
      <p:ext uri="{BB962C8B-B14F-4D97-AF65-F5344CB8AC3E}">
        <p14:creationId xmlns:p14="http://schemas.microsoft.com/office/powerpoint/2010/main" val="156906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130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Multiplication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784913-3680-4E5E-8DD7-ACC7A2AC2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64372"/>
            <a:ext cx="9144000" cy="3084027"/>
          </a:xfrm>
          <a:prstGeom prst="rect">
            <a:avLst/>
          </a:prstGeom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0FBA73DD-3380-4600-85D3-34A75B261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69" y="1371600"/>
            <a:ext cx="847407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For each bit of the multiplier, add the multiplicand to the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psum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addition takes N+1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Total operation takes N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+ 5N -2 cycles (O(N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subarray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Still beats CPU and GPU by 18x and 8x on DNN workloads</a:t>
            </a:r>
          </a:p>
        </p:txBody>
      </p:sp>
    </p:spTree>
    <p:extLst>
      <p:ext uri="{BB962C8B-B14F-4D97-AF65-F5344CB8AC3E}">
        <p14:creationId xmlns:p14="http://schemas.microsoft.com/office/powerpoint/2010/main" val="381993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5139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Circuit with Multiplication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8780E9-BEF8-4D2A-80DC-D273FEAAB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600200"/>
            <a:ext cx="5092707" cy="500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46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7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Reduction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8F2073DA-1893-4C86-A26F-EF489A1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4" y="1447800"/>
            <a:ext cx="8474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Requires a copy/move circuit in the periphery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E16C15-1C80-4768-AA17-3F05EB8AC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272195"/>
            <a:ext cx="5396119" cy="430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754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66DD78B2-E50E-4B59-84F6-10DE08D8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EC6D28-EA04-4762-8EF2-F1C3F3379D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B5C4DEDD-E86F-4C6B-A5E5-A8AB0222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1883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DRISA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E686184-0926-4826-94F6-A2891AD79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8F2073DA-1893-4C86-A26F-EF489A1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82286"/>
            <a:ext cx="8474076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Many more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bitlines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available in DRAM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2 major challenges: destructive reads, cost-sensitive chips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Must therefore copy a row before computing on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Different circuit: when 3 rows are activated, the result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the majority value, can set/reset the third row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implement either AND/OR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Multiple different implementations: NOR-capable 3T1C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or AND/OR-capable 1T1C with additional peripheral logic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Multiplications are the bottleneck again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1.2x energy efficiency and 9x performance over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DaDianNao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ComputeDRAM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: shows that such capabilities can be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emulated on off-the-shelf DRAM by violating timing params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063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78551</TotalTime>
  <Words>527</Words>
  <Application>Microsoft Office PowerPoint</Application>
  <PresentationFormat>On-screen Show (4:3)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591</cp:revision>
  <dcterms:created xsi:type="dcterms:W3CDTF">2002-09-20T18:19:18Z</dcterms:created>
  <dcterms:modified xsi:type="dcterms:W3CDTF">2019-11-05T14:36:04Z</dcterms:modified>
</cp:coreProperties>
</file>