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63" r:id="rId2"/>
    <p:sldId id="445" r:id="rId3"/>
    <p:sldId id="461" r:id="rId4"/>
    <p:sldId id="447" r:id="rId5"/>
    <p:sldId id="448" r:id="rId6"/>
    <p:sldId id="449" r:id="rId7"/>
    <p:sldId id="450" r:id="rId8"/>
    <p:sldId id="464" r:id="rId9"/>
    <p:sldId id="462" r:id="rId10"/>
    <p:sldId id="463" r:id="rId11"/>
    <p:sldId id="452" r:id="rId12"/>
    <p:sldId id="453" r:id="rId13"/>
    <p:sldId id="454" r:id="rId14"/>
    <p:sldId id="455" r:id="rId15"/>
    <p:sldId id="456" r:id="rId16"/>
    <p:sldId id="457" r:id="rId17"/>
    <p:sldId id="458" r:id="rId18"/>
    <p:sldId id="459" r:id="rId19"/>
    <p:sldId id="460" r:id="rId20"/>
    <p:sldId id="465" r:id="rId21"/>
    <p:sldId id="466" r:id="rId22"/>
    <p:sldId id="467" r:id="rId23"/>
    <p:sldId id="468" r:id="rId24"/>
    <p:sldId id="469" r:id="rId25"/>
    <p:sldId id="442" r:id="rId26"/>
  </p:sldIdLst>
  <p:sldSz cx="9144000" cy="6858000" type="screen4x3"/>
  <p:notesSz cx="6845300" cy="9396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69F"/>
    <a:srgbClr val="FFFF00"/>
    <a:srgbClr val="800000"/>
    <a:srgbClr val="990000"/>
    <a:srgbClr val="FF9900"/>
    <a:srgbClr val="66CCFF"/>
    <a:srgbClr val="0099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36" autoAdjust="0"/>
  </p:normalViewPr>
  <p:slideViewPr>
    <p:cSldViewPr>
      <p:cViewPr varScale="1">
        <p:scale>
          <a:sx n="62" d="100"/>
          <a:sy n="62" d="100"/>
        </p:scale>
        <p:origin x="1422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eev Balasubramonian" userId="1894f8d5-da90-49db-a2d5-cc99062af5ba" providerId="ADAL" clId="{787B3CCE-CA41-4C6A-96B7-D30A934FB959}"/>
    <pc:docChg chg="custSel addSld delSld modSld sldOrd">
      <pc:chgData name="Rajeev Balasubramonian" userId="1894f8d5-da90-49db-a2d5-cc99062af5ba" providerId="ADAL" clId="{787B3CCE-CA41-4C6A-96B7-D30A934FB959}" dt="2019-10-15T14:45:33.549" v="477" actId="20577"/>
      <pc:docMkLst>
        <pc:docMk/>
      </pc:docMkLst>
      <pc:sldChg chg="modSp">
        <pc:chgData name="Rajeev Balasubramonian" userId="1894f8d5-da90-49db-a2d5-cc99062af5ba" providerId="ADAL" clId="{787B3CCE-CA41-4C6A-96B7-D30A934FB959}" dt="2019-10-15T14:45:33.549" v="477" actId="20577"/>
        <pc:sldMkLst>
          <pc:docMk/>
          <pc:sldMk cId="0" sldId="363"/>
        </pc:sldMkLst>
        <pc:spChg chg="mod">
          <ac:chgData name="Rajeev Balasubramonian" userId="1894f8d5-da90-49db-a2d5-cc99062af5ba" providerId="ADAL" clId="{787B3CCE-CA41-4C6A-96B7-D30A934FB959}" dt="2019-10-15T13:39:20.228" v="0" actId="2711"/>
          <ac:spMkLst>
            <pc:docMk/>
            <pc:sldMk cId="0" sldId="363"/>
            <ac:spMk id="4099" creationId="{A7099F21-2184-43CA-B20E-3486050334DB}"/>
          </ac:spMkLst>
        </pc:spChg>
        <pc:spChg chg="mod">
          <ac:chgData name="Rajeev Balasubramonian" userId="1894f8d5-da90-49db-a2d5-cc99062af5ba" providerId="ADAL" clId="{787B3CCE-CA41-4C6A-96B7-D30A934FB959}" dt="2019-10-15T14:45:33.549" v="477" actId="20577"/>
          <ac:spMkLst>
            <pc:docMk/>
            <pc:sldMk cId="0" sldId="363"/>
            <ac:spMk id="4101" creationId="{18E064D0-726B-4EC0-81A3-1BE2D0CCAD21}"/>
          </ac:spMkLst>
        </pc:spChg>
      </pc:sldChg>
      <pc:sldChg chg="modSp ord">
        <pc:chgData name="Rajeev Balasubramonian" userId="1894f8d5-da90-49db-a2d5-cc99062af5ba" providerId="ADAL" clId="{787B3CCE-CA41-4C6A-96B7-D30A934FB959}" dt="2019-10-15T14:45:02.724" v="465" actId="20577"/>
        <pc:sldMkLst>
          <pc:docMk/>
          <pc:sldMk cId="0" sldId="442"/>
        </pc:sldMkLst>
        <pc:spChg chg="mod">
          <ac:chgData name="Rajeev Balasubramonian" userId="1894f8d5-da90-49db-a2d5-cc99062af5ba" providerId="ADAL" clId="{787B3CCE-CA41-4C6A-96B7-D30A934FB959}" dt="2019-10-15T13:48:19.119" v="85" actId="2711"/>
          <ac:spMkLst>
            <pc:docMk/>
            <pc:sldMk cId="0" sldId="442"/>
            <ac:spMk id="43011" creationId="{F25D8B75-6C2F-4CDE-B894-FD5661439FB5}"/>
          </ac:spMkLst>
        </pc:spChg>
        <pc:spChg chg="mod">
          <ac:chgData name="Rajeev Balasubramonian" userId="1894f8d5-da90-49db-a2d5-cc99062af5ba" providerId="ADAL" clId="{787B3CCE-CA41-4C6A-96B7-D30A934FB959}" dt="2019-10-15T14:45:02.724" v="465" actId="20577"/>
          <ac:spMkLst>
            <pc:docMk/>
            <pc:sldMk cId="0" sldId="442"/>
            <ac:spMk id="43013" creationId="{BBDE5D43-663F-449B-98BB-E079248ED46F}"/>
          </ac:spMkLst>
        </pc:spChg>
      </pc:sldChg>
      <pc:sldChg chg="del">
        <pc:chgData name="Rajeev Balasubramonian" userId="1894f8d5-da90-49db-a2d5-cc99062af5ba" providerId="ADAL" clId="{787B3CCE-CA41-4C6A-96B7-D30A934FB959}" dt="2019-10-15T13:49:36.235" v="126" actId="2696"/>
        <pc:sldMkLst>
          <pc:docMk/>
          <pc:sldMk cId="0" sldId="443"/>
        </pc:sldMkLst>
      </pc:sldChg>
      <pc:sldChg chg="modSp">
        <pc:chgData name="Rajeev Balasubramonian" userId="1894f8d5-da90-49db-a2d5-cc99062af5ba" providerId="ADAL" clId="{787B3CCE-CA41-4C6A-96B7-D30A934FB959}" dt="2019-10-15T13:39:49.092" v="5" actId="255"/>
        <pc:sldMkLst>
          <pc:docMk/>
          <pc:sldMk cId="0" sldId="445"/>
        </pc:sldMkLst>
        <pc:spChg chg="mod">
          <ac:chgData name="Rajeev Balasubramonian" userId="1894f8d5-da90-49db-a2d5-cc99062af5ba" providerId="ADAL" clId="{787B3CCE-CA41-4C6A-96B7-D30A934FB959}" dt="2019-10-15T13:39:38.402" v="3" actId="2711"/>
          <ac:spMkLst>
            <pc:docMk/>
            <pc:sldMk cId="0" sldId="445"/>
            <ac:spMk id="6147" creationId="{6BAEE6DB-A9E1-4C49-A8F8-E064C02AAB22}"/>
          </ac:spMkLst>
        </pc:spChg>
        <pc:spChg chg="mod">
          <ac:chgData name="Rajeev Balasubramonian" userId="1894f8d5-da90-49db-a2d5-cc99062af5ba" providerId="ADAL" clId="{787B3CCE-CA41-4C6A-96B7-D30A934FB959}" dt="2019-10-15T13:39:49.092" v="5" actId="255"/>
          <ac:spMkLst>
            <pc:docMk/>
            <pc:sldMk cId="0" sldId="445"/>
            <ac:spMk id="6149" creationId="{04DB5E99-98C2-41D0-8F82-BAC584D09267}"/>
          </ac:spMkLst>
        </pc:spChg>
      </pc:sldChg>
      <pc:sldChg chg="modSp">
        <pc:chgData name="Rajeev Balasubramonian" userId="1894f8d5-da90-49db-a2d5-cc99062af5ba" providerId="ADAL" clId="{787B3CCE-CA41-4C6A-96B7-D30A934FB959}" dt="2019-10-15T13:40:30.721" v="13" actId="20577"/>
        <pc:sldMkLst>
          <pc:docMk/>
          <pc:sldMk cId="0" sldId="447"/>
        </pc:sldMkLst>
        <pc:spChg chg="mod">
          <ac:chgData name="Rajeev Balasubramonian" userId="1894f8d5-da90-49db-a2d5-cc99062af5ba" providerId="ADAL" clId="{787B3CCE-CA41-4C6A-96B7-D30A934FB959}" dt="2019-10-15T13:40:18.160" v="8" actId="2711"/>
          <ac:spMkLst>
            <pc:docMk/>
            <pc:sldMk cId="0" sldId="447"/>
            <ac:spMk id="10243" creationId="{035C7043-5C44-4E30-9318-9E97B471BDAF}"/>
          </ac:spMkLst>
        </pc:spChg>
        <pc:spChg chg="mod">
          <ac:chgData name="Rajeev Balasubramonian" userId="1894f8d5-da90-49db-a2d5-cc99062af5ba" providerId="ADAL" clId="{787B3CCE-CA41-4C6A-96B7-D30A934FB959}" dt="2019-10-15T13:40:30.721" v="13" actId="20577"/>
          <ac:spMkLst>
            <pc:docMk/>
            <pc:sldMk cId="0" sldId="447"/>
            <ac:spMk id="10245" creationId="{A049FB45-0101-4FC4-96CD-655706BF341D}"/>
          </ac:spMkLst>
        </pc:spChg>
      </pc:sldChg>
      <pc:sldChg chg="modSp">
        <pc:chgData name="Rajeev Balasubramonian" userId="1894f8d5-da90-49db-a2d5-cc99062af5ba" providerId="ADAL" clId="{787B3CCE-CA41-4C6A-96B7-D30A934FB959}" dt="2019-10-15T13:40:59.406" v="16" actId="20577"/>
        <pc:sldMkLst>
          <pc:docMk/>
          <pc:sldMk cId="0" sldId="448"/>
        </pc:sldMkLst>
        <pc:spChg chg="mod">
          <ac:chgData name="Rajeev Balasubramonian" userId="1894f8d5-da90-49db-a2d5-cc99062af5ba" providerId="ADAL" clId="{787B3CCE-CA41-4C6A-96B7-D30A934FB959}" dt="2019-10-15T13:40:50.718" v="14" actId="2711"/>
          <ac:spMkLst>
            <pc:docMk/>
            <pc:sldMk cId="0" sldId="448"/>
            <ac:spMk id="12291" creationId="{ABD44BF7-570A-4076-B3C1-E915FBC1D8DD}"/>
          </ac:spMkLst>
        </pc:spChg>
        <pc:spChg chg="mod">
          <ac:chgData name="Rajeev Balasubramonian" userId="1894f8d5-da90-49db-a2d5-cc99062af5ba" providerId="ADAL" clId="{787B3CCE-CA41-4C6A-96B7-D30A934FB959}" dt="2019-10-15T13:40:59.406" v="16" actId="20577"/>
          <ac:spMkLst>
            <pc:docMk/>
            <pc:sldMk cId="0" sldId="448"/>
            <ac:spMk id="12293" creationId="{494D43ED-E7C6-4701-A138-B7BEF33C6ADD}"/>
          </ac:spMkLst>
        </pc:spChg>
      </pc:sldChg>
      <pc:sldChg chg="modSp">
        <pc:chgData name="Rajeev Balasubramonian" userId="1894f8d5-da90-49db-a2d5-cc99062af5ba" providerId="ADAL" clId="{787B3CCE-CA41-4C6A-96B7-D30A934FB959}" dt="2019-10-15T13:41:50.181" v="20" actId="20577"/>
        <pc:sldMkLst>
          <pc:docMk/>
          <pc:sldMk cId="0" sldId="449"/>
        </pc:sldMkLst>
        <pc:spChg chg="mod">
          <ac:chgData name="Rajeev Balasubramonian" userId="1894f8d5-da90-49db-a2d5-cc99062af5ba" providerId="ADAL" clId="{787B3CCE-CA41-4C6A-96B7-D30A934FB959}" dt="2019-10-15T13:41:26.792" v="17" actId="2711"/>
          <ac:spMkLst>
            <pc:docMk/>
            <pc:sldMk cId="0" sldId="449"/>
            <ac:spMk id="14339" creationId="{B3131DE8-A6C2-4832-8E3C-D4A0E02AFB04}"/>
          </ac:spMkLst>
        </pc:spChg>
        <pc:spChg chg="mod">
          <ac:chgData name="Rajeev Balasubramonian" userId="1894f8d5-da90-49db-a2d5-cc99062af5ba" providerId="ADAL" clId="{787B3CCE-CA41-4C6A-96B7-D30A934FB959}" dt="2019-10-15T13:41:50.181" v="20" actId="20577"/>
          <ac:spMkLst>
            <pc:docMk/>
            <pc:sldMk cId="0" sldId="449"/>
            <ac:spMk id="14341" creationId="{69441E1B-1D99-43FE-8F0C-9EC9270F4B8A}"/>
          </ac:spMkLst>
        </pc:spChg>
      </pc:sldChg>
      <pc:sldChg chg="modSp">
        <pc:chgData name="Rajeev Balasubramonian" userId="1894f8d5-da90-49db-a2d5-cc99062af5ba" providerId="ADAL" clId="{787B3CCE-CA41-4C6A-96B7-D30A934FB959}" dt="2019-10-15T13:42:24.408" v="30" actId="20577"/>
        <pc:sldMkLst>
          <pc:docMk/>
          <pc:sldMk cId="0" sldId="450"/>
        </pc:sldMkLst>
        <pc:spChg chg="mod">
          <ac:chgData name="Rajeev Balasubramonian" userId="1894f8d5-da90-49db-a2d5-cc99062af5ba" providerId="ADAL" clId="{787B3CCE-CA41-4C6A-96B7-D30A934FB959}" dt="2019-10-15T13:42:00.293" v="21" actId="2711"/>
          <ac:spMkLst>
            <pc:docMk/>
            <pc:sldMk cId="0" sldId="450"/>
            <ac:spMk id="16387" creationId="{846766E5-AC16-432B-A0CF-076217E87340}"/>
          </ac:spMkLst>
        </pc:spChg>
        <pc:spChg chg="mod">
          <ac:chgData name="Rajeev Balasubramonian" userId="1894f8d5-da90-49db-a2d5-cc99062af5ba" providerId="ADAL" clId="{787B3CCE-CA41-4C6A-96B7-D30A934FB959}" dt="2019-10-15T13:42:24.408" v="30" actId="20577"/>
          <ac:spMkLst>
            <pc:docMk/>
            <pc:sldMk cId="0" sldId="450"/>
            <ac:spMk id="16389" creationId="{05D45C27-8DF7-433C-BF39-92D20CA67BB7}"/>
          </ac:spMkLst>
        </pc:spChg>
      </pc:sldChg>
      <pc:sldChg chg="modSp">
        <pc:chgData name="Rajeev Balasubramonian" userId="1894f8d5-da90-49db-a2d5-cc99062af5ba" providerId="ADAL" clId="{787B3CCE-CA41-4C6A-96B7-D30A934FB959}" dt="2019-10-15T13:44:06.803" v="40" actId="2711"/>
        <pc:sldMkLst>
          <pc:docMk/>
          <pc:sldMk cId="0" sldId="452"/>
        </pc:sldMkLst>
        <pc:spChg chg="mod">
          <ac:chgData name="Rajeev Balasubramonian" userId="1894f8d5-da90-49db-a2d5-cc99062af5ba" providerId="ADAL" clId="{787B3CCE-CA41-4C6A-96B7-D30A934FB959}" dt="2019-10-15T13:44:06.803" v="40" actId="2711"/>
          <ac:spMkLst>
            <pc:docMk/>
            <pc:sldMk cId="0" sldId="452"/>
            <ac:spMk id="24579" creationId="{556865EC-DF9F-4BB3-95B5-F8DA8C99D7D3}"/>
          </ac:spMkLst>
        </pc:spChg>
      </pc:sldChg>
      <pc:sldChg chg="modSp">
        <pc:chgData name="Rajeev Balasubramonian" userId="1894f8d5-da90-49db-a2d5-cc99062af5ba" providerId="ADAL" clId="{787B3CCE-CA41-4C6A-96B7-D30A934FB959}" dt="2019-10-15T13:44:34.865" v="43" actId="20577"/>
        <pc:sldMkLst>
          <pc:docMk/>
          <pc:sldMk cId="0" sldId="453"/>
        </pc:sldMkLst>
        <pc:spChg chg="mod">
          <ac:chgData name="Rajeev Balasubramonian" userId="1894f8d5-da90-49db-a2d5-cc99062af5ba" providerId="ADAL" clId="{787B3CCE-CA41-4C6A-96B7-D30A934FB959}" dt="2019-10-15T13:44:22.131" v="41" actId="2711"/>
          <ac:spMkLst>
            <pc:docMk/>
            <pc:sldMk cId="0" sldId="453"/>
            <ac:spMk id="26627" creationId="{99AE46EA-B5B4-4AEF-81FA-6338B8C8006B}"/>
          </ac:spMkLst>
        </pc:spChg>
        <pc:spChg chg="mod">
          <ac:chgData name="Rajeev Balasubramonian" userId="1894f8d5-da90-49db-a2d5-cc99062af5ba" providerId="ADAL" clId="{787B3CCE-CA41-4C6A-96B7-D30A934FB959}" dt="2019-10-15T13:44:34.865" v="43" actId="20577"/>
          <ac:spMkLst>
            <pc:docMk/>
            <pc:sldMk cId="0" sldId="453"/>
            <ac:spMk id="26629" creationId="{B3DCB3AC-D530-4BE2-89A9-038A4BB73B34}"/>
          </ac:spMkLst>
        </pc:spChg>
      </pc:sldChg>
      <pc:sldChg chg="modSp">
        <pc:chgData name="Rajeev Balasubramonian" userId="1894f8d5-da90-49db-a2d5-cc99062af5ba" providerId="ADAL" clId="{787B3CCE-CA41-4C6A-96B7-D30A934FB959}" dt="2019-10-15T13:45:30.099" v="48" actId="20577"/>
        <pc:sldMkLst>
          <pc:docMk/>
          <pc:sldMk cId="0" sldId="454"/>
        </pc:sldMkLst>
        <pc:spChg chg="mod">
          <ac:chgData name="Rajeev Balasubramonian" userId="1894f8d5-da90-49db-a2d5-cc99062af5ba" providerId="ADAL" clId="{787B3CCE-CA41-4C6A-96B7-D30A934FB959}" dt="2019-10-15T13:45:11.193" v="44" actId="2711"/>
          <ac:spMkLst>
            <pc:docMk/>
            <pc:sldMk cId="0" sldId="454"/>
            <ac:spMk id="28675" creationId="{423E51A1-4353-4F4C-BA22-6DA6FCAF7EA8}"/>
          </ac:spMkLst>
        </pc:spChg>
        <pc:spChg chg="mod">
          <ac:chgData name="Rajeev Balasubramonian" userId="1894f8d5-da90-49db-a2d5-cc99062af5ba" providerId="ADAL" clId="{787B3CCE-CA41-4C6A-96B7-D30A934FB959}" dt="2019-10-15T13:45:30.099" v="48" actId="20577"/>
          <ac:spMkLst>
            <pc:docMk/>
            <pc:sldMk cId="0" sldId="454"/>
            <ac:spMk id="28677" creationId="{68BE42E6-6B00-46E4-A368-49888BCEFA5E}"/>
          </ac:spMkLst>
        </pc:spChg>
      </pc:sldChg>
      <pc:sldChg chg="modSp">
        <pc:chgData name="Rajeev Balasubramonian" userId="1894f8d5-da90-49db-a2d5-cc99062af5ba" providerId="ADAL" clId="{787B3CCE-CA41-4C6A-96B7-D30A934FB959}" dt="2019-10-15T13:45:48.708" v="49" actId="2711"/>
        <pc:sldMkLst>
          <pc:docMk/>
          <pc:sldMk cId="0" sldId="455"/>
        </pc:sldMkLst>
        <pc:spChg chg="mod">
          <ac:chgData name="Rajeev Balasubramonian" userId="1894f8d5-da90-49db-a2d5-cc99062af5ba" providerId="ADAL" clId="{787B3CCE-CA41-4C6A-96B7-D30A934FB959}" dt="2019-10-15T13:45:48.708" v="49" actId="2711"/>
          <ac:spMkLst>
            <pc:docMk/>
            <pc:sldMk cId="0" sldId="455"/>
            <ac:spMk id="30723" creationId="{5DA28B55-9493-438A-93C7-FF5F3FF1A0EA}"/>
          </ac:spMkLst>
        </pc:spChg>
      </pc:sldChg>
      <pc:sldChg chg="modSp">
        <pc:chgData name="Rajeev Balasubramonian" userId="1894f8d5-da90-49db-a2d5-cc99062af5ba" providerId="ADAL" clId="{787B3CCE-CA41-4C6A-96B7-D30A934FB959}" dt="2019-10-15T13:46:50.126" v="69" actId="20577"/>
        <pc:sldMkLst>
          <pc:docMk/>
          <pc:sldMk cId="0" sldId="456"/>
        </pc:sldMkLst>
        <pc:spChg chg="mod">
          <ac:chgData name="Rajeev Balasubramonian" userId="1894f8d5-da90-49db-a2d5-cc99062af5ba" providerId="ADAL" clId="{787B3CCE-CA41-4C6A-96B7-D30A934FB959}" dt="2019-10-15T13:46:05.759" v="50" actId="2711"/>
          <ac:spMkLst>
            <pc:docMk/>
            <pc:sldMk cId="0" sldId="456"/>
            <ac:spMk id="32771" creationId="{91FBAED7-846C-4F97-961F-D2E31E5E0710}"/>
          </ac:spMkLst>
        </pc:spChg>
        <pc:spChg chg="mod">
          <ac:chgData name="Rajeev Balasubramonian" userId="1894f8d5-da90-49db-a2d5-cc99062af5ba" providerId="ADAL" clId="{787B3CCE-CA41-4C6A-96B7-D30A934FB959}" dt="2019-10-15T13:46:50.126" v="69" actId="20577"/>
          <ac:spMkLst>
            <pc:docMk/>
            <pc:sldMk cId="0" sldId="456"/>
            <ac:spMk id="32773" creationId="{231EAD73-5A98-4D82-B8A1-6B4604C83517}"/>
          </ac:spMkLst>
        </pc:spChg>
      </pc:sldChg>
      <pc:sldChg chg="modSp">
        <pc:chgData name="Rajeev Balasubramonian" userId="1894f8d5-da90-49db-a2d5-cc99062af5ba" providerId="ADAL" clId="{787B3CCE-CA41-4C6A-96B7-D30A934FB959}" dt="2019-10-15T13:47:11.659" v="75" actId="20577"/>
        <pc:sldMkLst>
          <pc:docMk/>
          <pc:sldMk cId="0" sldId="457"/>
        </pc:sldMkLst>
        <pc:spChg chg="mod">
          <ac:chgData name="Rajeev Balasubramonian" userId="1894f8d5-da90-49db-a2d5-cc99062af5ba" providerId="ADAL" clId="{787B3CCE-CA41-4C6A-96B7-D30A934FB959}" dt="2019-10-15T13:46:58.205" v="70" actId="2711"/>
          <ac:spMkLst>
            <pc:docMk/>
            <pc:sldMk cId="0" sldId="457"/>
            <ac:spMk id="34819" creationId="{52C21410-A798-426B-A44C-04BC374776FB}"/>
          </ac:spMkLst>
        </pc:spChg>
        <pc:spChg chg="mod">
          <ac:chgData name="Rajeev Balasubramonian" userId="1894f8d5-da90-49db-a2d5-cc99062af5ba" providerId="ADAL" clId="{787B3CCE-CA41-4C6A-96B7-D30A934FB959}" dt="2019-10-15T13:47:11.659" v="75" actId="20577"/>
          <ac:spMkLst>
            <pc:docMk/>
            <pc:sldMk cId="0" sldId="457"/>
            <ac:spMk id="34821" creationId="{D66882C9-617E-44E2-9465-D9B0D042F866}"/>
          </ac:spMkLst>
        </pc:spChg>
      </pc:sldChg>
      <pc:sldChg chg="modSp">
        <pc:chgData name="Rajeev Balasubramonian" userId="1894f8d5-da90-49db-a2d5-cc99062af5ba" providerId="ADAL" clId="{787B3CCE-CA41-4C6A-96B7-D30A934FB959}" dt="2019-10-15T13:47:22.750" v="77" actId="2711"/>
        <pc:sldMkLst>
          <pc:docMk/>
          <pc:sldMk cId="0" sldId="458"/>
        </pc:sldMkLst>
        <pc:spChg chg="mod">
          <ac:chgData name="Rajeev Balasubramonian" userId="1894f8d5-da90-49db-a2d5-cc99062af5ba" providerId="ADAL" clId="{787B3CCE-CA41-4C6A-96B7-D30A934FB959}" dt="2019-10-15T13:47:17.808" v="76" actId="2711"/>
          <ac:spMkLst>
            <pc:docMk/>
            <pc:sldMk cId="0" sldId="458"/>
            <ac:spMk id="36867" creationId="{8F2C2CEB-8BFD-42CE-A5C9-C5912C605AAF}"/>
          </ac:spMkLst>
        </pc:spChg>
        <pc:spChg chg="mod">
          <ac:chgData name="Rajeev Balasubramonian" userId="1894f8d5-da90-49db-a2d5-cc99062af5ba" providerId="ADAL" clId="{787B3CCE-CA41-4C6A-96B7-D30A934FB959}" dt="2019-10-15T13:47:22.750" v="77" actId="2711"/>
          <ac:spMkLst>
            <pc:docMk/>
            <pc:sldMk cId="0" sldId="458"/>
            <ac:spMk id="36869" creationId="{668D9F47-8158-4C2D-8269-0E7CDC42F2D6}"/>
          </ac:spMkLst>
        </pc:spChg>
      </pc:sldChg>
      <pc:sldChg chg="modSp">
        <pc:chgData name="Rajeev Balasubramonian" userId="1894f8d5-da90-49db-a2d5-cc99062af5ba" providerId="ADAL" clId="{787B3CCE-CA41-4C6A-96B7-D30A934FB959}" dt="2019-10-15T13:47:48.134" v="82" actId="20577"/>
        <pc:sldMkLst>
          <pc:docMk/>
          <pc:sldMk cId="0" sldId="459"/>
        </pc:sldMkLst>
        <pc:spChg chg="mod">
          <ac:chgData name="Rajeev Balasubramonian" userId="1894f8d5-da90-49db-a2d5-cc99062af5ba" providerId="ADAL" clId="{787B3CCE-CA41-4C6A-96B7-D30A934FB959}" dt="2019-10-15T13:47:31.854" v="78" actId="2711"/>
          <ac:spMkLst>
            <pc:docMk/>
            <pc:sldMk cId="0" sldId="459"/>
            <ac:spMk id="38915" creationId="{42553C0A-5855-44BB-9004-0CE44DF8C226}"/>
          </ac:spMkLst>
        </pc:spChg>
        <pc:spChg chg="mod">
          <ac:chgData name="Rajeev Balasubramonian" userId="1894f8d5-da90-49db-a2d5-cc99062af5ba" providerId="ADAL" clId="{787B3CCE-CA41-4C6A-96B7-D30A934FB959}" dt="2019-10-15T13:47:48.134" v="82" actId="20577"/>
          <ac:spMkLst>
            <pc:docMk/>
            <pc:sldMk cId="0" sldId="459"/>
            <ac:spMk id="38917" creationId="{35029684-0B01-45EB-BEE8-A7715DE60B53}"/>
          </ac:spMkLst>
        </pc:spChg>
      </pc:sldChg>
      <pc:sldChg chg="modSp">
        <pc:chgData name="Rajeev Balasubramonian" userId="1894f8d5-da90-49db-a2d5-cc99062af5ba" providerId="ADAL" clId="{787B3CCE-CA41-4C6A-96B7-D30A934FB959}" dt="2019-10-15T13:48:08.704" v="84" actId="2711"/>
        <pc:sldMkLst>
          <pc:docMk/>
          <pc:sldMk cId="0" sldId="460"/>
        </pc:sldMkLst>
        <pc:spChg chg="mod">
          <ac:chgData name="Rajeev Balasubramonian" userId="1894f8d5-da90-49db-a2d5-cc99062af5ba" providerId="ADAL" clId="{787B3CCE-CA41-4C6A-96B7-D30A934FB959}" dt="2019-10-15T13:48:02.174" v="83" actId="2711"/>
          <ac:spMkLst>
            <pc:docMk/>
            <pc:sldMk cId="0" sldId="460"/>
            <ac:spMk id="40963" creationId="{1C62A2B0-0B04-4531-B3F9-6C37717968F1}"/>
          </ac:spMkLst>
        </pc:spChg>
        <pc:spChg chg="mod">
          <ac:chgData name="Rajeev Balasubramonian" userId="1894f8d5-da90-49db-a2d5-cc99062af5ba" providerId="ADAL" clId="{787B3CCE-CA41-4C6A-96B7-D30A934FB959}" dt="2019-10-15T13:48:08.704" v="84" actId="2711"/>
          <ac:spMkLst>
            <pc:docMk/>
            <pc:sldMk cId="0" sldId="460"/>
            <ac:spMk id="40965" creationId="{DB3427D5-5571-4589-8460-F4A0C2A9B6D0}"/>
          </ac:spMkLst>
        </pc:spChg>
      </pc:sldChg>
      <pc:sldChg chg="modSp">
        <pc:chgData name="Rajeev Balasubramonian" userId="1894f8d5-da90-49db-a2d5-cc99062af5ba" providerId="ADAL" clId="{787B3CCE-CA41-4C6A-96B7-D30A934FB959}" dt="2019-10-15T13:40:05.802" v="7" actId="2711"/>
        <pc:sldMkLst>
          <pc:docMk/>
          <pc:sldMk cId="0" sldId="461"/>
        </pc:sldMkLst>
        <pc:spChg chg="mod">
          <ac:chgData name="Rajeev Balasubramonian" userId="1894f8d5-da90-49db-a2d5-cc99062af5ba" providerId="ADAL" clId="{787B3CCE-CA41-4C6A-96B7-D30A934FB959}" dt="2019-10-15T13:39:59.890" v="6" actId="2711"/>
          <ac:spMkLst>
            <pc:docMk/>
            <pc:sldMk cId="0" sldId="461"/>
            <ac:spMk id="8195" creationId="{C05C3FB0-F0F3-4779-BB5B-E07E5BA1C3A4}"/>
          </ac:spMkLst>
        </pc:spChg>
        <pc:spChg chg="mod">
          <ac:chgData name="Rajeev Balasubramonian" userId="1894f8d5-da90-49db-a2d5-cc99062af5ba" providerId="ADAL" clId="{787B3CCE-CA41-4C6A-96B7-D30A934FB959}" dt="2019-10-15T13:40:05.802" v="7" actId="2711"/>
          <ac:spMkLst>
            <pc:docMk/>
            <pc:sldMk cId="0" sldId="461"/>
            <ac:spMk id="8197" creationId="{8AAC5A87-A279-47AC-98DF-BE43C2F0CC7A}"/>
          </ac:spMkLst>
        </pc:spChg>
      </pc:sldChg>
      <pc:sldChg chg="modSp">
        <pc:chgData name="Rajeev Balasubramonian" userId="1894f8d5-da90-49db-a2d5-cc99062af5ba" providerId="ADAL" clId="{787B3CCE-CA41-4C6A-96B7-D30A934FB959}" dt="2019-10-15T13:43:16.083" v="36" actId="2711"/>
        <pc:sldMkLst>
          <pc:docMk/>
          <pc:sldMk cId="0" sldId="462"/>
        </pc:sldMkLst>
        <pc:spChg chg="mod">
          <ac:chgData name="Rajeev Balasubramonian" userId="1894f8d5-da90-49db-a2d5-cc99062af5ba" providerId="ADAL" clId="{787B3CCE-CA41-4C6A-96B7-D30A934FB959}" dt="2019-10-15T13:43:09.744" v="35" actId="2711"/>
          <ac:spMkLst>
            <pc:docMk/>
            <pc:sldMk cId="0" sldId="462"/>
            <ac:spMk id="20483" creationId="{B3926128-61B6-4456-95B7-DAEAEEA45A5B}"/>
          </ac:spMkLst>
        </pc:spChg>
        <pc:spChg chg="mod">
          <ac:chgData name="Rajeev Balasubramonian" userId="1894f8d5-da90-49db-a2d5-cc99062af5ba" providerId="ADAL" clId="{787B3CCE-CA41-4C6A-96B7-D30A934FB959}" dt="2019-10-15T13:43:16.083" v="36" actId="2711"/>
          <ac:spMkLst>
            <pc:docMk/>
            <pc:sldMk cId="0" sldId="462"/>
            <ac:spMk id="20485" creationId="{8405DB80-72D1-4836-95CE-E95A03AA69C3}"/>
          </ac:spMkLst>
        </pc:spChg>
      </pc:sldChg>
      <pc:sldChg chg="modSp">
        <pc:chgData name="Rajeev Balasubramonian" userId="1894f8d5-da90-49db-a2d5-cc99062af5ba" providerId="ADAL" clId="{787B3CCE-CA41-4C6A-96B7-D30A934FB959}" dt="2019-10-15T13:43:57.508" v="39" actId="2711"/>
        <pc:sldMkLst>
          <pc:docMk/>
          <pc:sldMk cId="0" sldId="463"/>
        </pc:sldMkLst>
        <pc:spChg chg="mod">
          <ac:chgData name="Rajeev Balasubramonian" userId="1894f8d5-da90-49db-a2d5-cc99062af5ba" providerId="ADAL" clId="{787B3CCE-CA41-4C6A-96B7-D30A934FB959}" dt="2019-10-15T13:43:57.508" v="39" actId="2711"/>
          <ac:spMkLst>
            <pc:docMk/>
            <pc:sldMk cId="0" sldId="463"/>
            <ac:spMk id="22531" creationId="{592E6E0D-D78D-4B96-8C5D-9D5303FBA439}"/>
          </ac:spMkLst>
        </pc:spChg>
        <pc:spChg chg="mod">
          <ac:chgData name="Rajeev Balasubramonian" userId="1894f8d5-da90-49db-a2d5-cc99062af5ba" providerId="ADAL" clId="{787B3CCE-CA41-4C6A-96B7-D30A934FB959}" dt="2019-10-15T13:43:29.734" v="38" actId="255"/>
          <ac:spMkLst>
            <pc:docMk/>
            <pc:sldMk cId="0" sldId="463"/>
            <ac:spMk id="22534" creationId="{732F17B0-0039-422C-A43A-51DCF3BF46F7}"/>
          </ac:spMkLst>
        </pc:spChg>
      </pc:sldChg>
      <pc:sldChg chg="modSp">
        <pc:chgData name="Rajeev Balasubramonian" userId="1894f8d5-da90-49db-a2d5-cc99062af5ba" providerId="ADAL" clId="{787B3CCE-CA41-4C6A-96B7-D30A934FB959}" dt="2019-10-15T13:43:02.926" v="34" actId="20577"/>
        <pc:sldMkLst>
          <pc:docMk/>
          <pc:sldMk cId="0" sldId="464"/>
        </pc:sldMkLst>
        <pc:spChg chg="mod">
          <ac:chgData name="Rajeev Balasubramonian" userId="1894f8d5-da90-49db-a2d5-cc99062af5ba" providerId="ADAL" clId="{787B3CCE-CA41-4C6A-96B7-D30A934FB959}" dt="2019-10-15T13:42:49.490" v="31" actId="2711"/>
          <ac:spMkLst>
            <pc:docMk/>
            <pc:sldMk cId="0" sldId="464"/>
            <ac:spMk id="18435" creationId="{F62974A6-7DEE-4C95-9A0E-1830B0851C53}"/>
          </ac:spMkLst>
        </pc:spChg>
        <pc:spChg chg="mod">
          <ac:chgData name="Rajeev Balasubramonian" userId="1894f8d5-da90-49db-a2d5-cc99062af5ba" providerId="ADAL" clId="{787B3CCE-CA41-4C6A-96B7-D30A934FB959}" dt="2019-10-15T13:43:02.926" v="34" actId="20577"/>
          <ac:spMkLst>
            <pc:docMk/>
            <pc:sldMk cId="0" sldId="464"/>
            <ac:spMk id="18437" creationId="{A9378007-5CFB-467D-AB3D-804EF9789C85}"/>
          </ac:spMkLst>
        </pc:spChg>
      </pc:sldChg>
      <pc:sldChg chg="addSp modSp add">
        <pc:chgData name="Rajeev Balasubramonian" userId="1894f8d5-da90-49db-a2d5-cc99062af5ba" providerId="ADAL" clId="{787B3CCE-CA41-4C6A-96B7-D30A934FB959}" dt="2019-10-15T14:16:13.013" v="241" actId="1076"/>
        <pc:sldMkLst>
          <pc:docMk/>
          <pc:sldMk cId="364986199" sldId="465"/>
        </pc:sldMkLst>
        <pc:spChg chg="mod">
          <ac:chgData name="Rajeev Balasubramonian" userId="1894f8d5-da90-49db-a2d5-cc99062af5ba" providerId="ADAL" clId="{787B3CCE-CA41-4C6A-96B7-D30A934FB959}" dt="2019-10-15T14:12:07.365" v="154" actId="20577"/>
          <ac:spMkLst>
            <pc:docMk/>
            <pc:sldMk cId="364986199" sldId="465"/>
            <ac:spMk id="43011" creationId="{F25D8B75-6C2F-4CDE-B894-FD5661439FB5}"/>
          </ac:spMkLst>
        </pc:spChg>
        <pc:spChg chg="mod">
          <ac:chgData name="Rajeev Balasubramonian" userId="1894f8d5-da90-49db-a2d5-cc99062af5ba" providerId="ADAL" clId="{787B3CCE-CA41-4C6A-96B7-D30A934FB959}" dt="2019-10-15T14:16:06.763" v="240" actId="1076"/>
          <ac:spMkLst>
            <pc:docMk/>
            <pc:sldMk cId="364986199" sldId="465"/>
            <ac:spMk id="43013" creationId="{BBDE5D43-663F-449B-98BB-E079248ED46F}"/>
          </ac:spMkLst>
        </pc:spChg>
        <pc:picChg chg="add mod">
          <ac:chgData name="Rajeev Balasubramonian" userId="1894f8d5-da90-49db-a2d5-cc99062af5ba" providerId="ADAL" clId="{787B3CCE-CA41-4C6A-96B7-D30A934FB959}" dt="2019-10-15T14:16:13.013" v="241" actId="1076"/>
          <ac:picMkLst>
            <pc:docMk/>
            <pc:sldMk cId="364986199" sldId="465"/>
            <ac:picMk id="2" creationId="{641172E9-8916-4E19-8C75-C470B942F216}"/>
          </ac:picMkLst>
        </pc:picChg>
      </pc:sldChg>
      <pc:sldChg chg="addSp modSp add">
        <pc:chgData name="Rajeev Balasubramonian" userId="1894f8d5-da90-49db-a2d5-cc99062af5ba" providerId="ADAL" clId="{787B3CCE-CA41-4C6A-96B7-D30A934FB959}" dt="2019-10-15T14:23:09.577" v="361" actId="1076"/>
        <pc:sldMkLst>
          <pc:docMk/>
          <pc:sldMk cId="226260175" sldId="466"/>
        </pc:sldMkLst>
        <pc:spChg chg="mod">
          <ac:chgData name="Rajeev Balasubramonian" userId="1894f8d5-da90-49db-a2d5-cc99062af5ba" providerId="ADAL" clId="{787B3CCE-CA41-4C6A-96B7-D30A934FB959}" dt="2019-10-15T14:16:41.446" v="269" actId="20577"/>
          <ac:spMkLst>
            <pc:docMk/>
            <pc:sldMk cId="226260175" sldId="466"/>
            <ac:spMk id="43011" creationId="{F25D8B75-6C2F-4CDE-B894-FD5661439FB5}"/>
          </ac:spMkLst>
        </pc:spChg>
        <pc:spChg chg="mod">
          <ac:chgData name="Rajeev Balasubramonian" userId="1894f8d5-da90-49db-a2d5-cc99062af5ba" providerId="ADAL" clId="{787B3CCE-CA41-4C6A-96B7-D30A934FB959}" dt="2019-10-15T14:23:04.952" v="360" actId="1076"/>
          <ac:spMkLst>
            <pc:docMk/>
            <pc:sldMk cId="226260175" sldId="466"/>
            <ac:spMk id="43013" creationId="{BBDE5D43-663F-449B-98BB-E079248ED46F}"/>
          </ac:spMkLst>
        </pc:spChg>
        <pc:picChg chg="add mod">
          <ac:chgData name="Rajeev Balasubramonian" userId="1894f8d5-da90-49db-a2d5-cc99062af5ba" providerId="ADAL" clId="{787B3CCE-CA41-4C6A-96B7-D30A934FB959}" dt="2019-10-15T14:23:09.577" v="361" actId="1076"/>
          <ac:picMkLst>
            <pc:docMk/>
            <pc:sldMk cId="226260175" sldId="466"/>
            <ac:picMk id="2" creationId="{AFB084AD-D7CC-4546-8F73-322D27161537}"/>
          </ac:picMkLst>
        </pc:picChg>
      </pc:sldChg>
      <pc:sldChg chg="addSp delSp modSp add">
        <pc:chgData name="Rajeev Balasubramonian" userId="1894f8d5-da90-49db-a2d5-cc99062af5ba" providerId="ADAL" clId="{787B3CCE-CA41-4C6A-96B7-D30A934FB959}" dt="2019-10-15T14:32:42.738" v="380" actId="1076"/>
        <pc:sldMkLst>
          <pc:docMk/>
          <pc:sldMk cId="285013627" sldId="467"/>
        </pc:sldMkLst>
        <pc:spChg chg="mod">
          <ac:chgData name="Rajeev Balasubramonian" userId="1894f8d5-da90-49db-a2d5-cc99062af5ba" providerId="ADAL" clId="{787B3CCE-CA41-4C6A-96B7-D30A934FB959}" dt="2019-10-15T14:30:32.683" v="372" actId="20577"/>
          <ac:spMkLst>
            <pc:docMk/>
            <pc:sldMk cId="285013627" sldId="467"/>
            <ac:spMk id="43011" creationId="{F25D8B75-6C2F-4CDE-B894-FD5661439FB5}"/>
          </ac:spMkLst>
        </pc:spChg>
        <pc:spChg chg="del">
          <ac:chgData name="Rajeev Balasubramonian" userId="1894f8d5-da90-49db-a2d5-cc99062af5ba" providerId="ADAL" clId="{787B3CCE-CA41-4C6A-96B7-D30A934FB959}" dt="2019-10-15T14:31:05.209" v="373" actId="478"/>
          <ac:spMkLst>
            <pc:docMk/>
            <pc:sldMk cId="285013627" sldId="467"/>
            <ac:spMk id="43013" creationId="{BBDE5D43-663F-449B-98BB-E079248ED46F}"/>
          </ac:spMkLst>
        </pc:spChg>
        <pc:picChg chg="add mod">
          <ac:chgData name="Rajeev Balasubramonian" userId="1894f8d5-da90-49db-a2d5-cc99062af5ba" providerId="ADAL" clId="{787B3CCE-CA41-4C6A-96B7-D30A934FB959}" dt="2019-10-15T14:32:35.759" v="379" actId="1076"/>
          <ac:picMkLst>
            <pc:docMk/>
            <pc:sldMk cId="285013627" sldId="467"/>
            <ac:picMk id="2" creationId="{FF2CB4F3-E5AE-4E4E-806A-3341B27468E3}"/>
          </ac:picMkLst>
        </pc:picChg>
        <pc:picChg chg="add mod">
          <ac:chgData name="Rajeev Balasubramonian" userId="1894f8d5-da90-49db-a2d5-cc99062af5ba" providerId="ADAL" clId="{787B3CCE-CA41-4C6A-96B7-D30A934FB959}" dt="2019-10-15T14:32:42.738" v="380" actId="1076"/>
          <ac:picMkLst>
            <pc:docMk/>
            <pc:sldMk cId="285013627" sldId="467"/>
            <ac:picMk id="3" creationId="{CC448E18-A767-4718-83D1-345BF2CE6835}"/>
          </ac:picMkLst>
        </pc:picChg>
      </pc:sldChg>
      <pc:sldChg chg="addSp delSp modSp add">
        <pc:chgData name="Rajeev Balasubramonian" userId="1894f8d5-da90-49db-a2d5-cc99062af5ba" providerId="ADAL" clId="{787B3CCE-CA41-4C6A-96B7-D30A934FB959}" dt="2019-10-15T14:40:09.837" v="403" actId="1076"/>
        <pc:sldMkLst>
          <pc:docMk/>
          <pc:sldMk cId="1044418799" sldId="468"/>
        </pc:sldMkLst>
        <pc:spChg chg="mod">
          <ac:chgData name="Rajeev Balasubramonian" userId="1894f8d5-da90-49db-a2d5-cc99062af5ba" providerId="ADAL" clId="{787B3CCE-CA41-4C6A-96B7-D30A934FB959}" dt="2019-10-15T14:39:50.728" v="400" actId="20577"/>
          <ac:spMkLst>
            <pc:docMk/>
            <pc:sldMk cId="1044418799" sldId="468"/>
            <ac:spMk id="43011" creationId="{F25D8B75-6C2F-4CDE-B894-FD5661439FB5}"/>
          </ac:spMkLst>
        </pc:spChg>
        <pc:spChg chg="del">
          <ac:chgData name="Rajeev Balasubramonian" userId="1894f8d5-da90-49db-a2d5-cc99062af5ba" providerId="ADAL" clId="{787B3CCE-CA41-4C6A-96B7-D30A934FB959}" dt="2019-10-15T14:39:55.572" v="401" actId="478"/>
          <ac:spMkLst>
            <pc:docMk/>
            <pc:sldMk cId="1044418799" sldId="468"/>
            <ac:spMk id="43013" creationId="{BBDE5D43-663F-449B-98BB-E079248ED46F}"/>
          </ac:spMkLst>
        </pc:spChg>
        <pc:picChg chg="add mod">
          <ac:chgData name="Rajeev Balasubramonian" userId="1894f8d5-da90-49db-a2d5-cc99062af5ba" providerId="ADAL" clId="{787B3CCE-CA41-4C6A-96B7-D30A934FB959}" dt="2019-10-15T14:40:09.837" v="403" actId="1076"/>
          <ac:picMkLst>
            <pc:docMk/>
            <pc:sldMk cId="1044418799" sldId="468"/>
            <ac:picMk id="2" creationId="{326173F5-3E14-4DFB-B941-6BD95F63CD3F}"/>
          </ac:picMkLst>
        </pc:picChg>
      </pc:sldChg>
      <pc:sldChg chg="addSp delSp modSp add">
        <pc:chgData name="Rajeev Balasubramonian" userId="1894f8d5-da90-49db-a2d5-cc99062af5ba" providerId="ADAL" clId="{787B3CCE-CA41-4C6A-96B7-D30A934FB959}" dt="2019-10-15T14:44:37.604" v="431" actId="1076"/>
        <pc:sldMkLst>
          <pc:docMk/>
          <pc:sldMk cId="1086978755" sldId="469"/>
        </pc:sldMkLst>
        <pc:spChg chg="add">
          <ac:chgData name="Rajeev Balasubramonian" userId="1894f8d5-da90-49db-a2d5-cc99062af5ba" providerId="ADAL" clId="{787B3CCE-CA41-4C6A-96B7-D30A934FB959}" dt="2019-10-15T14:44:31.090" v="430"/>
          <ac:spMkLst>
            <pc:docMk/>
            <pc:sldMk cId="1086978755" sldId="469"/>
            <ac:spMk id="7" creationId="{9BDF56E1-BFB0-4492-94E7-134F438FA8E8}"/>
          </ac:spMkLst>
        </pc:spChg>
        <pc:spChg chg="del">
          <ac:chgData name="Rajeev Balasubramonian" userId="1894f8d5-da90-49db-a2d5-cc99062af5ba" providerId="ADAL" clId="{787B3CCE-CA41-4C6A-96B7-D30A934FB959}" dt="2019-10-15T14:44:30.649" v="429"/>
          <ac:spMkLst>
            <pc:docMk/>
            <pc:sldMk cId="1086978755" sldId="469"/>
            <ac:spMk id="43010" creationId="{ECE033A5-5381-4900-99D0-F127DF779B89}"/>
          </ac:spMkLst>
        </pc:spChg>
        <pc:spChg chg="mod">
          <ac:chgData name="Rajeev Balasubramonian" userId="1894f8d5-da90-49db-a2d5-cc99062af5ba" providerId="ADAL" clId="{787B3CCE-CA41-4C6A-96B7-D30A934FB959}" dt="2019-10-15T14:40:28.052" v="423" actId="20577"/>
          <ac:spMkLst>
            <pc:docMk/>
            <pc:sldMk cId="1086978755" sldId="469"/>
            <ac:spMk id="43011" creationId="{F25D8B75-6C2F-4CDE-B894-FD5661439FB5}"/>
          </ac:spMkLst>
        </pc:spChg>
        <pc:spChg chg="del">
          <ac:chgData name="Rajeev Balasubramonian" userId="1894f8d5-da90-49db-a2d5-cc99062af5ba" providerId="ADAL" clId="{787B3CCE-CA41-4C6A-96B7-D30A934FB959}" dt="2019-10-15T14:40:33.797" v="424" actId="478"/>
          <ac:spMkLst>
            <pc:docMk/>
            <pc:sldMk cId="1086978755" sldId="469"/>
            <ac:spMk id="43013" creationId="{BBDE5D43-663F-449B-98BB-E079248ED46F}"/>
          </ac:spMkLst>
        </pc:spChg>
        <pc:picChg chg="add mod">
          <ac:chgData name="Rajeev Balasubramonian" userId="1894f8d5-da90-49db-a2d5-cc99062af5ba" providerId="ADAL" clId="{787B3CCE-CA41-4C6A-96B7-D30A934FB959}" dt="2019-10-15T14:44:37.604" v="431" actId="1076"/>
          <ac:picMkLst>
            <pc:docMk/>
            <pc:sldMk cId="1086978755" sldId="469"/>
            <ac:picMk id="2" creationId="{3B576500-9599-4C8D-A8C4-A5DFB4028E05}"/>
          </ac:picMkLst>
        </pc:picChg>
      </pc:sldChg>
      <pc:sldChg chg="add del">
        <pc:chgData name="Rajeev Balasubramonian" userId="1894f8d5-da90-49db-a2d5-cc99062af5ba" providerId="ADAL" clId="{787B3CCE-CA41-4C6A-96B7-D30A934FB959}" dt="2019-10-15T14:44:44.888" v="432" actId="2696"/>
        <pc:sldMkLst>
          <pc:docMk/>
          <pc:sldMk cId="2449771383" sldId="470"/>
        </pc:sldMkLst>
      </pc:sldChg>
      <pc:sldChg chg="add del">
        <pc:chgData name="Rajeev Balasubramonian" userId="1894f8d5-da90-49db-a2d5-cc99062af5ba" providerId="ADAL" clId="{787B3CCE-CA41-4C6A-96B7-D30A934FB959}" dt="2019-10-15T14:44:45.722" v="433" actId="2696"/>
        <pc:sldMkLst>
          <pc:docMk/>
          <pc:sldMk cId="599364068" sldId="471"/>
        </pc:sldMkLst>
      </pc:sldChg>
      <pc:sldChg chg="add del">
        <pc:chgData name="Rajeev Balasubramonian" userId="1894f8d5-da90-49db-a2d5-cc99062af5ba" providerId="ADAL" clId="{787B3CCE-CA41-4C6A-96B7-D30A934FB959}" dt="2019-10-15T14:44:46.396" v="434" actId="2696"/>
        <pc:sldMkLst>
          <pc:docMk/>
          <pc:sldMk cId="1057284382" sldId="47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>
            <a:extLst>
              <a:ext uri="{FF2B5EF4-FFF2-40B4-BE49-F238E27FC236}">
                <a16:creationId xmlns:a16="http://schemas.microsoft.com/office/drawing/2014/main" id="{BBED7BB6-BDAE-4408-8D88-A09501DB8B3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2995" name="Rectangle 3">
            <a:extLst>
              <a:ext uri="{FF2B5EF4-FFF2-40B4-BE49-F238E27FC236}">
                <a16:creationId xmlns:a16="http://schemas.microsoft.com/office/drawing/2014/main" id="{AFC8885A-DE19-427A-9075-5AC43DEAF87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2996" name="Rectangle 4">
            <a:extLst>
              <a:ext uri="{FF2B5EF4-FFF2-40B4-BE49-F238E27FC236}">
                <a16:creationId xmlns:a16="http://schemas.microsoft.com/office/drawing/2014/main" id="{766335EE-6F7D-40FC-801D-BFDA5F1AE1C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2997" name="Rectangle 5">
            <a:extLst>
              <a:ext uri="{FF2B5EF4-FFF2-40B4-BE49-F238E27FC236}">
                <a16:creationId xmlns:a16="http://schemas.microsoft.com/office/drawing/2014/main" id="{C109873E-4CCD-4473-8677-CF2EE1C59F8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251A2A0-E584-4BE2-89D9-ABBCD5017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>
            <a:extLst>
              <a:ext uri="{FF2B5EF4-FFF2-40B4-BE49-F238E27FC236}">
                <a16:creationId xmlns:a16="http://schemas.microsoft.com/office/drawing/2014/main" id="{6C7D563F-D6C5-46CC-BF40-F2D675B1DA5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0195" name="Rectangle 3">
            <a:extLst>
              <a:ext uri="{FF2B5EF4-FFF2-40B4-BE49-F238E27FC236}">
                <a16:creationId xmlns:a16="http://schemas.microsoft.com/office/drawing/2014/main" id="{2558FDE8-AC56-4B3A-A0D2-DB2E5B2A347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62BDB79-D966-4803-889B-02E77CE1726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315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0197" name="Rectangle 5">
            <a:extLst>
              <a:ext uri="{FF2B5EF4-FFF2-40B4-BE49-F238E27FC236}">
                <a16:creationId xmlns:a16="http://schemas.microsoft.com/office/drawing/2014/main" id="{81D12B3E-882A-4547-ADBB-3A0AAEE948B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0198" name="Rectangle 6">
            <a:extLst>
              <a:ext uri="{FF2B5EF4-FFF2-40B4-BE49-F238E27FC236}">
                <a16:creationId xmlns:a16="http://schemas.microsoft.com/office/drawing/2014/main" id="{B5C20B80-9B9F-4179-9DF0-9FC42793A99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0199" name="Rectangle 7">
            <a:extLst>
              <a:ext uri="{FF2B5EF4-FFF2-40B4-BE49-F238E27FC236}">
                <a16:creationId xmlns:a16="http://schemas.microsoft.com/office/drawing/2014/main" id="{DC7EE536-FCCF-4D92-B5CD-1EB2D85910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6EC2BC-B128-424E-8925-92F87AD23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C7CF3957-869C-409A-AC8E-550E7C6E4E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C05D4B-833B-498A-964E-B2A528E7E59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B8E3AB53-94D0-4421-96A1-FFBB7027D1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20F6C602-556C-4865-B1BA-309FC42FD4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2A48D5D9-DF42-418F-926D-858E70BDF1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C475E5-4A3F-4418-923B-430F8896528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C12B0CE-FBBD-4DE2-951A-A7FDEF2ADE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C1B6B18B-092B-411C-A46F-1580814596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1B47823B-02B7-44A9-AE12-64726945EA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4A6AD37-FE90-4727-9C91-5694911ADDF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5227AA2A-A525-486D-A2B9-9C2F343467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834F2E33-D500-45C5-9772-1D0A22270F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7A1642AD-9FA9-4C64-A981-AE9BA53169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D3E816A-F734-4D67-BA65-E46DBC5D139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2AE39BC0-2A05-4302-9287-7754613389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531544A1-C6AB-4E83-AA93-0BEC25C41A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10E01615-40A0-439C-8177-B876B0F250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3D4C2B8-CDE2-40E2-9961-E2CC69D88AF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A7BE8079-465B-45CE-B129-D5CD6DBD9B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3647EF57-F3F8-4A5C-8948-999F268663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D5D9C9F9-36EE-48B9-BE42-8C3946D6D4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F180807-B0C9-472A-9D8B-AA1120B9BD8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495509E7-A806-41DC-83D4-D252EB99B2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91C12BE5-888F-45E0-A73F-0ACC377C21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96BCADC8-A037-473E-BE90-3933426858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7BCC417-D2EE-4E31-B81D-BD994AD1FC4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594E149E-4CE1-4378-A9A0-8C6FB8089D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EF1C758C-9A05-483C-AD11-87454AEE3F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12120A6C-3E24-4398-A7E1-575293F7C4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8B99F15-89B0-445F-8E7E-394158AC041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59364750-5D4C-4476-82AB-8D74C67EAF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F768FEF5-58C6-4556-AD20-DB4E734643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E175A44-25C3-4417-A4EE-C1A34E24E5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8765990-CEB9-4684-B2C2-A202AB308E2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13550FF0-CE6C-4F46-AD49-3F6F48A21B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415C4CDB-2591-478A-BB1D-8D320AE584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0FCCBE81-043B-4FE5-9ECB-368354AC7C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137DD93-15A6-4814-BD0D-8B861DAFD2B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CBFFCA66-248D-4D71-A88B-C5CD0BB17D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6B2E57C9-546B-4D3C-BC89-B4378DEAF1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B8990F75-425C-431D-9D92-7449020D8D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3EC1910-72FC-4507-91AC-E5CEA3A9EB3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A797B58E-FA2E-4C9C-92FC-C2410F6EA9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DE9468EF-4027-4C81-866A-640ECF8CC2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6288C2BB-2FBD-4960-A883-D445811A05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FB4BC23-52DC-4EF3-978C-30E0DEBA0F7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DC7F54F7-39DE-4AC0-8488-0500C37754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82C2BF4-C964-4BE3-9AB5-AED744F7C7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755AF87E-34E9-42F5-A9CA-CFED6ED0B1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F0930DF-2360-4A4B-887D-34620A9284C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C503227-C499-4EB2-A9FB-9C4E5DF820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E42E6210-01E2-462B-8E1C-66DFA611C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242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755AF87E-34E9-42F5-A9CA-CFED6ED0B1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F0930DF-2360-4A4B-887D-34620A9284C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C503227-C499-4EB2-A9FB-9C4E5DF820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E42E6210-01E2-462B-8E1C-66DFA611C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0570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755AF87E-34E9-42F5-A9CA-CFED6ED0B1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F0930DF-2360-4A4B-887D-34620A9284C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C503227-C499-4EB2-A9FB-9C4E5DF820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E42E6210-01E2-462B-8E1C-66DFA611C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5528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755AF87E-34E9-42F5-A9CA-CFED6ED0B1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F0930DF-2360-4A4B-887D-34620A9284C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C503227-C499-4EB2-A9FB-9C4E5DF820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E42E6210-01E2-462B-8E1C-66DFA611C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271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755AF87E-34E9-42F5-A9CA-CFED6ED0B1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F0930DF-2360-4A4B-887D-34620A9284C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C503227-C499-4EB2-A9FB-9C4E5DF820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E42E6210-01E2-462B-8E1C-66DFA611C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550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755AF87E-34E9-42F5-A9CA-CFED6ED0B1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F0930DF-2360-4A4B-887D-34620A9284C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C503227-C499-4EB2-A9FB-9C4E5DF820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E42E6210-01E2-462B-8E1C-66DFA611C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6483C9AE-99E6-4A9C-AAE9-8BDC58970F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B9A24E4-0813-45C4-AEDE-AFBCA63296D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B12099A7-4AC3-4952-AEFF-B25A06799D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E5BD2129-A2C6-42A7-A547-36C61486B1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429C4E56-ABEE-46C0-A2ED-30FF3F6AF4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6041CCF-2121-483F-9C92-686C1EFB02E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518A6CCD-988E-418F-BC2C-F515449F66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A49E678A-56AD-4B18-9E88-4A1FA51DF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C53B6D0B-9D39-4E9A-83F1-6E6E6BE717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5DA83B1-390E-4894-AE3B-CEE9B803C3E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D8E2605D-BDA4-4F55-80C7-3C0399FF75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9F60E447-790A-4526-BEEE-0D8E64A174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5DED8083-4A28-4F31-863D-623A806316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DCC059F-8A5C-49F0-B5C4-03691E516CF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0A402156-DB9D-4B11-88C5-FA9D36B2DE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AF860ED7-5464-42D9-B933-83381DAFD2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475DA4EA-6A3C-4C1A-BE02-912094B2D2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ACCCA8D-8391-42B1-9FAC-9430468A182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3B8C67B2-5240-449E-9C57-BD6804DEE7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0211EAC7-874D-4F4F-BF39-20DDEF67F9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41E29602-A96D-4F75-B8E5-B1AD3FB26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B636E1C-1899-4731-AFC7-D81B45C1E98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6FF1382D-DB6B-4211-A638-120155C657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C2468C35-8079-4BF1-92F8-DC6CB34EF9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0AC374EB-ACBB-4E95-8C76-CC27311F17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9329B96-B618-4B99-9946-319F20C5877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E2CB26FD-E885-4335-8E67-D84BF83076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3C824A65-9D79-4B32-ACDC-3D51C026CF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1E0B98-15D9-403A-BA5D-108ECE47A1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CF1319-3D37-468F-A632-DEEA355BFE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AF1128-3A46-4B06-A4F4-E5BFB46CD4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1FA3B-BE62-4834-9C28-7ABC23DF2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49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2AC933-BA6A-45F1-BEEB-11358C4CDE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5833E7-8825-4910-BC9B-C11C99402F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99E105-5432-4828-A4A6-89B724ADCC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A9C3F-6D8D-4B0E-8626-475E9A9DA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19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E96F17-AB93-4747-8314-1CAC267E9F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6CA074-1D48-45B8-B4B6-ABAFF41A85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78E37B-7F0E-4F97-A95F-E220B574DD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ECFBC-85E9-4005-95EB-E27A54752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95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3C0493-7799-48B3-9D17-FA24F6A381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2C8F5B-912A-4976-ACBF-BBBA1AE5EF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864359-E2D8-42F4-8B1D-D631C7AB10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BD8B0-A857-4C19-9EE5-48DC503DC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2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2F6B94-2D36-44ED-9F2D-316993A2BC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437A22-0836-41BA-83A5-41C20047F5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69B870-97C5-48A3-BEA1-71A706E07A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BAD02-CA64-431F-B715-CE967BDD0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3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754B1A-84F6-43E1-8407-3923D13932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7553BF-627F-4FD0-B42A-DB9C2BDEE1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F28A5B-76FD-4DCD-B137-C08F2C60EB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A36-CDB1-4280-B856-9F621CE37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0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7EE653-FE61-4B60-9E51-EA5C0418C8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45B483B-D46E-46FF-BF2F-78F0888356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B0CAB8C-1677-4A35-8383-F82294AD34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FCD88-B214-48C5-A3F1-2BF12F46A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1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91624EF-B262-4E81-9273-2B912F17F2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90CFC11-A40A-40F7-A823-4578545CCB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CF07C1-8900-4CFA-8882-B08BAF2657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185DE-BA2B-4BA8-A56D-B73B417D4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27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59502DA-8AA4-42D4-B04F-54F21C1CCC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B0D8E81-067D-4594-B07C-DE2026EFB3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E3756A4-4F9E-4FD5-B035-F11F2C64EB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37168-A56B-4D2D-BDC2-DC1F0DE64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60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3B0143-1B81-452E-8C64-2FEE01F679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F00A0F-1DBC-4C65-97DC-504B2ACAE7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A66CDF-7113-40EF-9FD2-1609F52EDC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23CE8-FE94-4F00-BECA-8825FD8C6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63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682420-5F12-4C9F-ABF6-DEB063355B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B4531F-E974-41DB-B041-46EE517334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FC1666-86E3-46A2-9A7A-35FFDD22CF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C537F-1C02-4EA0-9454-A7D63D018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0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F52A6B8-83FC-4423-944A-B17FDD5136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CBEFC44-5D4F-4D74-A4F2-9551612759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B229330-A062-400B-A065-6759154E120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3702A1D-75CD-4409-BD93-C9C8CBB2BF5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DF8E960-2252-413D-9B1F-DAE2478324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B3BADC9-C82E-4681-81AE-557ECF513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>
            <a:extLst>
              <a:ext uri="{FF2B5EF4-FFF2-40B4-BE49-F238E27FC236}">
                <a16:creationId xmlns:a16="http://schemas.microsoft.com/office/drawing/2014/main" id="{5891935D-B50D-46E9-BDE3-499F3E1CC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0C3891-798F-49F2-BF01-E51466AE952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A7099F21-2184-43CA-B20E-348605033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7217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Lecture: SNN vs. MLP</a:t>
            </a:r>
            <a:endParaRPr lang="en-US" altLang="en-US" sz="240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00" name="Line 3">
            <a:extLst>
              <a:ext uri="{FF2B5EF4-FFF2-40B4-BE49-F238E27FC236}">
                <a16:creationId xmlns:a16="http://schemas.microsoft.com/office/drawing/2014/main" id="{6429861B-9FD7-4471-98F5-3C570FA7B4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Text Box 4">
            <a:extLst>
              <a:ext uri="{FF2B5EF4-FFF2-40B4-BE49-F238E27FC236}">
                <a16:creationId xmlns:a16="http://schemas.microsoft.com/office/drawing/2014/main" id="{18E064D0-726B-4EC0-81A3-1BE2D0CCA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4000"/>
            <a:ext cx="69104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Topics: comparing SNNs and MLPs in terms of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accuracy and hardware efficiency,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SpinalFlow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87A9349A-DFF8-4A81-AA29-AE2FCD9A0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93E887-1622-4EBB-8DCC-C5D454F09B9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592E6E0D-D78D-4B96-8C5D-9D5303FBA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6794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SNN Implementation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301BA0F1-7748-42D3-BB9F-048D51275D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33" name="Picture 1">
            <a:extLst>
              <a:ext uri="{FF2B5EF4-FFF2-40B4-BE49-F238E27FC236}">
                <a16:creationId xmlns:a16="http://schemas.microsoft.com/office/drawing/2014/main" id="{BF7AE88F-949B-4126-AD1C-05528E8ED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895600"/>
            <a:ext cx="846455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4">
            <a:extLst>
              <a:ext uri="{FF2B5EF4-FFF2-40B4-BE49-F238E27FC236}">
                <a16:creationId xmlns:a16="http://schemas.microsoft.com/office/drawing/2014/main" id="{732F17B0-0039-422C-A43A-51DCF3BF4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1397000"/>
            <a:ext cx="815146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Expanded design.  Input pixels are converted to 4-bit inputs.  Using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4-bit multipliers in </a:t>
            </a:r>
            <a:r>
              <a:rPr lang="en-US" alt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SNNwot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  Using counters/accumulation in </a:t>
            </a:r>
            <a:r>
              <a:rPr lang="en-US" alt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SNNwt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Using MAX circuit to decide output (max of potential or spikes).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>
            <a:extLst>
              <a:ext uri="{FF2B5EF4-FFF2-40B4-BE49-F238E27FC236}">
                <a16:creationId xmlns:a16="http://schemas.microsoft.com/office/drawing/2014/main" id="{127C9016-264D-480A-8CEC-31B020DA7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8E96E0-B65D-4970-83E7-C22A3CF3AC8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556865EC-DF9F-4BB3-95B5-F8DA8C99D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1459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Expanded Design Comparison</a:t>
            </a:r>
          </a:p>
        </p:txBody>
      </p:sp>
      <p:sp>
        <p:nvSpPr>
          <p:cNvPr id="24580" name="Line 3">
            <a:extLst>
              <a:ext uri="{FF2B5EF4-FFF2-40B4-BE49-F238E27FC236}">
                <a16:creationId xmlns:a16="http://schemas.microsoft.com/office/drawing/2014/main" id="{F4357E32-4215-4A89-AD0B-FF76081A9A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81" name="Picture 1">
            <a:extLst>
              <a:ext uri="{FF2B5EF4-FFF2-40B4-BE49-F238E27FC236}">
                <a16:creationId xmlns:a16="http://schemas.microsoft.com/office/drawing/2014/main" id="{D81E497E-AE47-41B2-AAEC-22144BA8F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371600"/>
            <a:ext cx="88392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>
            <a:extLst>
              <a:ext uri="{FF2B5EF4-FFF2-40B4-BE49-F238E27FC236}">
                <a16:creationId xmlns:a16="http://schemas.microsoft.com/office/drawing/2014/main" id="{A49C8216-54A1-4034-A691-49ED0519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505BCD-46AC-4C62-B819-3FD058F8DD5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99AE46EA-B5B4-4AEF-81FA-6338B8C80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3259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Expanded Design Results</a:t>
            </a:r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3BF6B042-22DE-4849-8E1E-01C922F0D9C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B3DCB3AC-D530-4BE2-89A9-038A4BB73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8095229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The 4x12 multiplier (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SNNwot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is 8x cheaper than the 8x8 multiplier (MLP)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The SNN needs 3x more ALUs and storage than MLP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The SNN takes 3x less area for ALUs, but 3x more area for storage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All put together, SNN takes ~2x less area than MLP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SNNwt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takes less area than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SNNwot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because it has simpler adders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 15-10-neuron MLP has the same accuracy as the SNN – it also consumes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3x less area than SNN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For a small-scale design, they also evaluate delay and power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630" name="Picture 1">
            <a:extLst>
              <a:ext uri="{FF2B5EF4-FFF2-40B4-BE49-F238E27FC236}">
                <a16:creationId xmlns:a16="http://schemas.microsoft.com/office/drawing/2014/main" id="{C23F25B1-690C-4751-905D-484BB071A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68838"/>
            <a:ext cx="7154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>
            <a:extLst>
              <a:ext uri="{FF2B5EF4-FFF2-40B4-BE49-F238E27FC236}">
                <a16:creationId xmlns:a16="http://schemas.microsoft.com/office/drawing/2014/main" id="{E9244383-82E6-4E27-A70C-7338FCC65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7CD9FF-26CB-4AE7-8382-984D92E0C52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423E51A1-4353-4F4C-BA22-6DA6FCAF7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1875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Spatially Folded Designs</a:t>
            </a:r>
          </a:p>
        </p:txBody>
      </p:sp>
      <p:sp>
        <p:nvSpPr>
          <p:cNvPr id="28676" name="Line 3">
            <a:extLst>
              <a:ext uri="{FF2B5EF4-FFF2-40B4-BE49-F238E27FC236}">
                <a16:creationId xmlns:a16="http://schemas.microsoft.com/office/drawing/2014/main" id="{93913DB7-48E9-4948-AAD0-CFA288AFAD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Text Box 4">
            <a:extLst>
              <a:ext uri="{FF2B5EF4-FFF2-40B4-BE49-F238E27FC236}">
                <a16:creationId xmlns:a16="http://schemas.microsoft.com/office/drawing/2014/main" id="{68BE42E6-6B00-46E4-A368-49888BCEF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3806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For a spatially folded MLP, each neuron is assumed to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have only </a:t>
            </a:r>
            <a:r>
              <a:rPr lang="en-US" alt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sz="24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inputs; must compute multiple partial sums;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need an SRAM buffer to store all weights and feed ALUs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They do not consider folding where multiple neurons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share a set of ALUs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Same approach for SNNs as well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4816F0A2-4500-48BA-A519-16F68E65D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0E9479-7347-4982-A77A-64D7004B620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5DA28B55-9493-438A-93C7-FF5F3FF1A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9137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Spatially Folded Comparison</a:t>
            </a:r>
          </a:p>
        </p:txBody>
      </p:sp>
      <p:sp>
        <p:nvSpPr>
          <p:cNvPr id="30724" name="Line 3">
            <a:extLst>
              <a:ext uri="{FF2B5EF4-FFF2-40B4-BE49-F238E27FC236}">
                <a16:creationId xmlns:a16="http://schemas.microsoft.com/office/drawing/2014/main" id="{BB630337-7642-4A7B-AD40-5B66C395D2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25" name="Picture 1">
            <a:extLst>
              <a:ext uri="{FF2B5EF4-FFF2-40B4-BE49-F238E27FC236}">
                <a16:creationId xmlns:a16="http://schemas.microsoft.com/office/drawing/2014/main" id="{6B3820B9-22B4-4BCF-8436-EF70F497F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46188"/>
            <a:ext cx="8305800" cy="561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>
            <a:extLst>
              <a:ext uri="{FF2B5EF4-FFF2-40B4-BE49-F238E27FC236}">
                <a16:creationId xmlns:a16="http://schemas.microsoft.com/office/drawing/2014/main" id="{0DEF3FAD-8585-42D5-82F8-D3F6BFF7D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6EACD5-EAAC-4484-8A61-F85C6FC44B5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91FBAED7-846C-4F97-961F-D2E31E5E0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0937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Spatially Folded Results</a:t>
            </a:r>
          </a:p>
        </p:txBody>
      </p:sp>
      <p:sp>
        <p:nvSpPr>
          <p:cNvPr id="32772" name="Line 3">
            <a:extLst>
              <a:ext uri="{FF2B5EF4-FFF2-40B4-BE49-F238E27FC236}">
                <a16:creationId xmlns:a16="http://schemas.microsoft.com/office/drawing/2014/main" id="{DFB4D191-3C26-4313-B35E-06191EAA7B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Text Box 4">
            <a:extLst>
              <a:ext uri="{FF2B5EF4-FFF2-40B4-BE49-F238E27FC236}">
                <a16:creationId xmlns:a16="http://schemas.microsoft.com/office/drawing/2014/main" id="{231EAD73-5A98-4D82-B8A1-6B4604C83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245" y="1322921"/>
            <a:ext cx="8565486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Need more cycles to process all inputs, but the clock is faster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Small </a:t>
            </a:r>
            <a:r>
              <a:rPr lang="en-US" altLang="en-US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sz="22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is very area-efficient and has high clock speeds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High </a:t>
            </a:r>
            <a:r>
              <a:rPr lang="en-US" altLang="en-US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sz="22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is very energy-efficient because the task finishes sooner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SNNwt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is not competitive in terms of time because we have to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sequence through 500 cycles (at least); but it consumes less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area because it uses adders instead of multipliers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Each </a:t>
            </a:r>
            <a:r>
              <a:rPr lang="en-US" alt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SNNwt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neuron has roughly the same area as an MLP neuron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(because of the SRAM, the multiplier complexities are less pronounced);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therefore, </a:t>
            </a:r>
            <a:r>
              <a:rPr lang="en-US" alt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SNNwt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consumes 3x more area because it uses 3x more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neurons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Bottomline: not much </a:t>
            </a:r>
            <a:r>
              <a:rPr lang="en-US" alt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hw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difference between an SNN neuron and an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MLP neuron; differences are because of #neurons needed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for high accuracy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Their conclusion: SNNs may be better when expanded (small networks)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or when on-line learning (STDP) is required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>
            <a:extLst>
              <a:ext uri="{FF2B5EF4-FFF2-40B4-BE49-F238E27FC236}">
                <a16:creationId xmlns:a16="http://schemas.microsoft.com/office/drawing/2014/main" id="{BEEB03FF-80EC-4EEC-B426-0714EB113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6EBAD8-D641-44A4-B636-11E5A595FD2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52C21410-A798-426B-A44C-04BC37477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62665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Adding Features for On-Line Training</a:t>
            </a:r>
          </a:p>
        </p:txBody>
      </p:sp>
      <p:sp>
        <p:nvSpPr>
          <p:cNvPr id="34820" name="Line 3">
            <a:extLst>
              <a:ext uri="{FF2B5EF4-FFF2-40B4-BE49-F238E27FC236}">
                <a16:creationId xmlns:a16="http://schemas.microsoft.com/office/drawing/2014/main" id="{0542FD1A-5EF3-48F6-B846-2A3E736025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1" name="Text Box 4">
            <a:extLst>
              <a:ext uri="{FF2B5EF4-FFF2-40B4-BE49-F238E27FC236}">
                <a16:creationId xmlns:a16="http://schemas.microsoft.com/office/drawing/2014/main" id="{D66882C9-617E-44E2-9465-D9B0D042F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05340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STDP: more counters, comparators, SRAM updates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Counters for refractory and inhibitory periods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Homeostasis: change the threshold so every neuron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has a roughly equal firing rate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Adding these features increases area by 1.3-1.9x, and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energy by &lt;1.5x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>
            <a:extLst>
              <a:ext uri="{FF2B5EF4-FFF2-40B4-BE49-F238E27FC236}">
                <a16:creationId xmlns:a16="http://schemas.microsoft.com/office/drawing/2014/main" id="{E90D3DD6-6672-47AF-9962-4433EC8A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D25182-17A8-428C-B48C-131553BEC57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8F2C2CEB-8BFD-42CE-A5C9-C5912C605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2939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Benchmarks</a:t>
            </a:r>
          </a:p>
        </p:txBody>
      </p:sp>
      <p:sp>
        <p:nvSpPr>
          <p:cNvPr id="36868" name="Line 3">
            <a:extLst>
              <a:ext uri="{FF2B5EF4-FFF2-40B4-BE49-F238E27FC236}">
                <a16:creationId xmlns:a16="http://schemas.microsoft.com/office/drawing/2014/main" id="{B9D6CFEA-8003-4AE5-841C-C7F69139EF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Text Box 4">
            <a:extLst>
              <a:ext uri="{FF2B5EF4-FFF2-40B4-BE49-F238E27FC236}">
                <a16:creationId xmlns:a16="http://schemas.microsoft.com/office/drawing/2014/main" id="{668D9F47-8158-4C2D-8269-0E7CDC42F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538121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MPEG-7 object recognition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  MLP  15-10  99.7% accuracy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  SNN  90       92%  accuracy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Spoken Arabic Digits speech recognition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  MLP  60-10  91.35% accuracy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  SNN  90       74.7%  accuracy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>
            <a:extLst>
              <a:ext uri="{FF2B5EF4-FFF2-40B4-BE49-F238E27FC236}">
                <a16:creationId xmlns:a16="http://schemas.microsoft.com/office/drawing/2014/main" id="{C0D44FCA-12F6-44C9-A7BC-EB6AB34E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A06A45-2093-4D04-95F0-1AF0E291E01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42553C0A-5855-44BB-9004-0CE44DF8C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1213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Conclusions</a:t>
            </a:r>
          </a:p>
        </p:txBody>
      </p:sp>
      <p:sp>
        <p:nvSpPr>
          <p:cNvPr id="38916" name="Line 3">
            <a:extLst>
              <a:ext uri="{FF2B5EF4-FFF2-40B4-BE49-F238E27FC236}">
                <a16:creationId xmlns:a16="http://schemas.microsoft.com/office/drawing/2014/main" id="{C60EF57B-F688-4DEF-B1C1-C158A090FF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7" name="Text Box 4">
            <a:extLst>
              <a:ext uri="{FF2B5EF4-FFF2-40B4-BE49-F238E27FC236}">
                <a16:creationId xmlns:a16="http://schemas.microsoft.com/office/drawing/2014/main" id="{35029684-0B01-45EB-BEE8-A7715DE60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37246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MLP has an advantage in accuracy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Some of the gap can be bridged with BP, sigmoid,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better input encoding, etc.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For time-multiplexed hardware units, the neuron model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may not matter much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SNN has an advantage in on-line learning and 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spatially expanded designs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>
            <a:extLst>
              <a:ext uri="{FF2B5EF4-FFF2-40B4-BE49-F238E27FC236}">
                <a16:creationId xmlns:a16="http://schemas.microsoft.com/office/drawing/2014/main" id="{53D744CE-F122-4D6C-A422-63AA50795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3F3DEA-1336-44D2-B0EB-7FE55C17D7D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40963" name="Text Box 2">
            <a:extLst>
              <a:ext uri="{FF2B5EF4-FFF2-40B4-BE49-F238E27FC236}">
                <a16:creationId xmlns:a16="http://schemas.microsoft.com/office/drawing/2014/main" id="{1C62A2B0-0B04-4531-B3F9-6C3771796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202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Limitations of this Study</a:t>
            </a:r>
          </a:p>
        </p:txBody>
      </p:sp>
      <p:sp>
        <p:nvSpPr>
          <p:cNvPr id="40964" name="Line 3">
            <a:extLst>
              <a:ext uri="{FF2B5EF4-FFF2-40B4-BE49-F238E27FC236}">
                <a16:creationId xmlns:a16="http://schemas.microsoft.com/office/drawing/2014/main" id="{3E90966A-9546-4764-A06C-97402243DA0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Text Box 4">
            <a:extLst>
              <a:ext uri="{FF2B5EF4-FFF2-40B4-BE49-F238E27FC236}">
                <a16:creationId xmlns:a16="http://schemas.microsoft.com/office/drawing/2014/main" id="{DB3427D5-5571-4589-8460-F4A0C2A9B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95438"/>
            <a:ext cx="799244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 typeface="Times New Roman" panose="02020603050405020304" pitchFamily="18" charset="0"/>
              <a:buAutoNum type="arabicPeriod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Small-scale workloads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 typeface="Times New Roman" panose="02020603050405020304" pitchFamily="18" charset="0"/>
              <a:buAutoNum type="arabicPeriod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4-bit rate coding (and no thorough evaluation of other codes)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 typeface="Times New Roman" panose="02020603050405020304" pitchFamily="18" charset="0"/>
              <a:buAutoNum type="arabicPeriod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Modeling other activation functions in SNNs (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ReLU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sigmoid)(not MAX)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 typeface="Times New Roman" panose="02020603050405020304" pitchFamily="18" charset="0"/>
              <a:buAutoNum type="arabicPeriod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Considering the impact of stochasticity on SNN accuracy/cost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 typeface="Times New Roman" panose="02020603050405020304" pitchFamily="18" charset="0"/>
              <a:buAutoNum type="arabicPeriod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Considering the impact of the many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TrueNorth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modes on acc/cost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 typeface="Times New Roman" panose="02020603050405020304" pitchFamily="18" charset="0"/>
              <a:buAutoNum type="arabicPeriod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Finding the right balance of ALUs/storage/SIMD-ness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 typeface="Times New Roman" panose="02020603050405020304" pitchFamily="18" charset="0"/>
              <a:buAutoNum type="arabicPeriod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Need a much better analysis/breakdown for tiled large-scale designs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 typeface="Times New Roman" panose="02020603050405020304" pitchFamily="18" charset="0"/>
              <a:buAutoNum type="arabicPeriod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about the SRAM overheads for neuron potential (Conv and FC)?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81E6A1B3-D6F8-45CD-B64D-C8A932F5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F8900B-AC06-4090-AB1E-41123C53090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6BAEE6DB-A9E1-4C49-A8F8-E064C02AA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9018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RISC vs. CISC, ML vs. Neuroscience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6CE68FD4-8A01-462F-B45F-2E9B36EE739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04DB5E99-98C2-41D0-8F82-BAC584D09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1425575"/>
            <a:ext cx="852547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Questions answered in the MICRO’15 paper by Du et al.: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1.  Can the neuroscience-inspired approach (SNN + STDP) achieve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     same accuracy as the machine learning inspired approach (MLP + BP)?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2.  Is the cost of hardware SNN lower than that of hardware MLP?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200">
                <a:latin typeface="Calibri" panose="020F0502020204030204" pitchFamily="34" charset="0"/>
                <a:cs typeface="Calibri" panose="020F0502020204030204" pitchFamily="34" charset="0"/>
              </a:rPr>
              <a:t>3.  When should a designer use hardware SNN or MLP?</a:t>
            </a:r>
          </a:p>
        </p:txBody>
      </p:sp>
      <p:pic>
        <p:nvPicPr>
          <p:cNvPr id="6150" name="Picture 1">
            <a:extLst>
              <a:ext uri="{FF2B5EF4-FFF2-40B4-BE49-F238E27FC236}">
                <a16:creationId xmlns:a16="http://schemas.microsoft.com/office/drawing/2014/main" id="{71C08E55-BE77-4EEF-8977-BD3F40119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4025"/>
            <a:ext cx="874236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>
            <a:extLst>
              <a:ext uri="{FF2B5EF4-FFF2-40B4-BE49-F238E27FC236}">
                <a16:creationId xmlns:a16="http://schemas.microsoft.com/office/drawing/2014/main" id="{ECE033A5-5381-4900-99D0-F127DF779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716090-4E63-41F8-B8EE-540E94D122F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F25D8B75-6C2F-4CDE-B894-FD5661439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3695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Eyeriss</a:t>
            </a: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vs. Spiking </a:t>
            </a:r>
            <a:r>
              <a:rPr lang="en-US" altLang="en-US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Eyeriss</a:t>
            </a:r>
            <a:endParaRPr lang="en-US" altLang="en-US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2" name="Line 3">
            <a:extLst>
              <a:ext uri="{FF2B5EF4-FFF2-40B4-BE49-F238E27FC236}">
                <a16:creationId xmlns:a16="http://schemas.microsoft.com/office/drawing/2014/main" id="{5BCC2352-2298-4F73-8625-0D39D098AE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Text Box 4">
            <a:extLst>
              <a:ext uri="{FF2B5EF4-FFF2-40B4-BE49-F238E27FC236}">
                <a16:creationId xmlns:a16="http://schemas.microsoft.com/office/drawing/2014/main" id="{BBDE5D43-663F-449B-98BB-E079248ED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304351"/>
            <a:ext cx="584147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Slowdown of 16x for a 16-tick input interval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Rate-coded energy results: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1172E9-8916-4E19-8C75-C470B942F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317851"/>
            <a:ext cx="6428653" cy="448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6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>
            <a:extLst>
              <a:ext uri="{FF2B5EF4-FFF2-40B4-BE49-F238E27FC236}">
                <a16:creationId xmlns:a16="http://schemas.microsoft.com/office/drawing/2014/main" id="{ECE033A5-5381-4900-99D0-F127DF779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716090-4E63-41F8-B8EE-540E94D122F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F25D8B75-6C2F-4CDE-B894-FD5661439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3695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Eyeriss</a:t>
            </a: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vs. Spiking </a:t>
            </a:r>
            <a:r>
              <a:rPr lang="en-US" altLang="en-US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Eyeriss</a:t>
            </a:r>
            <a:endParaRPr lang="en-US" altLang="en-US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2" name="Line 3">
            <a:extLst>
              <a:ext uri="{FF2B5EF4-FFF2-40B4-BE49-F238E27FC236}">
                <a16:creationId xmlns:a16="http://schemas.microsoft.com/office/drawing/2014/main" id="{5BCC2352-2298-4F73-8625-0D39D098AE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Text Box 4">
            <a:extLst>
              <a:ext uri="{FF2B5EF4-FFF2-40B4-BE49-F238E27FC236}">
                <a16:creationId xmlns:a16="http://schemas.microsoft.com/office/drawing/2014/main" id="{BBDE5D43-663F-449B-98BB-E079248ED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87376"/>
            <a:ext cx="683956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Crossover points:  3bSp90 (rate) and 3bSp60 (temp)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Temporal coding energy results: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B084AD-D7CC-4546-8F73-322D27161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037" y="2351250"/>
            <a:ext cx="6743926" cy="435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0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>
            <a:extLst>
              <a:ext uri="{FF2B5EF4-FFF2-40B4-BE49-F238E27FC236}">
                <a16:creationId xmlns:a16="http://schemas.microsoft.com/office/drawing/2014/main" id="{ECE033A5-5381-4900-99D0-F127DF779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716090-4E63-41F8-B8EE-540E94D122F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F25D8B75-6C2F-4CDE-B894-FD5661439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9848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SpinalFlow</a:t>
            </a:r>
            <a:endParaRPr lang="en-US" altLang="en-US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2" name="Line 3">
            <a:extLst>
              <a:ext uri="{FF2B5EF4-FFF2-40B4-BE49-F238E27FC236}">
                <a16:creationId xmlns:a16="http://schemas.microsoft.com/office/drawing/2014/main" id="{5BCC2352-2298-4F73-8625-0D39D098AE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2CB4F3-E5AE-4E4E-806A-3341B2746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04351"/>
            <a:ext cx="5638800" cy="20327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448E18-A767-4718-83D1-345BF2CE6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399" y="3257617"/>
            <a:ext cx="6674401" cy="3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3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>
            <a:extLst>
              <a:ext uri="{FF2B5EF4-FFF2-40B4-BE49-F238E27FC236}">
                <a16:creationId xmlns:a16="http://schemas.microsoft.com/office/drawing/2014/main" id="{ECE033A5-5381-4900-99D0-F127DF779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716090-4E63-41F8-B8EE-540E94D122F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F25D8B75-6C2F-4CDE-B894-FD5661439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2151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SpinalFlow</a:t>
            </a: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Energy</a:t>
            </a:r>
          </a:p>
        </p:txBody>
      </p:sp>
      <p:sp>
        <p:nvSpPr>
          <p:cNvPr id="43012" name="Line 3">
            <a:extLst>
              <a:ext uri="{FF2B5EF4-FFF2-40B4-BE49-F238E27FC236}">
                <a16:creationId xmlns:a16="http://schemas.microsoft.com/office/drawing/2014/main" id="{5BCC2352-2298-4F73-8625-0D39D098AE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6173F5-3E14-4DFB-B941-6BD95F63C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88" y="1447805"/>
            <a:ext cx="7516518" cy="514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18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2">
            <a:extLst>
              <a:ext uri="{FF2B5EF4-FFF2-40B4-BE49-F238E27FC236}">
                <a16:creationId xmlns:a16="http://schemas.microsoft.com/office/drawing/2014/main" id="{F25D8B75-6C2F-4CDE-B894-FD5661439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7766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Accuracy Comparison</a:t>
            </a:r>
          </a:p>
        </p:txBody>
      </p:sp>
      <p:sp>
        <p:nvSpPr>
          <p:cNvPr id="43012" name="Line 3">
            <a:extLst>
              <a:ext uri="{FF2B5EF4-FFF2-40B4-BE49-F238E27FC236}">
                <a16:creationId xmlns:a16="http://schemas.microsoft.com/office/drawing/2014/main" id="{5BCC2352-2298-4F73-8625-0D39D098AE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576500-9599-4C8D-A8C4-A5DFB4028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70" y="1500950"/>
            <a:ext cx="7865230" cy="5181598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BDF56E1-BFB0-4492-94E7-134F438FA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716090-4E63-41F8-B8EE-540E94D122F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086978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>
            <a:extLst>
              <a:ext uri="{FF2B5EF4-FFF2-40B4-BE49-F238E27FC236}">
                <a16:creationId xmlns:a16="http://schemas.microsoft.com/office/drawing/2014/main" id="{ECE033A5-5381-4900-99D0-F127DF779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716090-4E63-41F8-B8EE-540E94D122F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F25D8B75-6C2F-4CDE-B894-FD5661439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0129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43012" name="Line 3">
            <a:extLst>
              <a:ext uri="{FF2B5EF4-FFF2-40B4-BE49-F238E27FC236}">
                <a16:creationId xmlns:a16="http://schemas.microsoft.com/office/drawing/2014/main" id="{5BCC2352-2298-4F73-8625-0D39D098AE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Text Box 4">
            <a:extLst>
              <a:ext uri="{FF2B5EF4-FFF2-40B4-BE49-F238E27FC236}">
                <a16:creationId xmlns:a16="http://schemas.microsoft.com/office/drawing/2014/main" id="{BBDE5D43-663F-449B-98BB-E079248ED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44723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“Neuromorphic Accelerators: A Comparison Between Neuroscience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and Machine Learning Approaches”, Z. Du et al., MICRO 2015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SpinalFlow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”, under review.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>
            <a:extLst>
              <a:ext uri="{FF2B5EF4-FFF2-40B4-BE49-F238E27FC236}">
                <a16:creationId xmlns:a16="http://schemas.microsoft.com/office/drawing/2014/main" id="{21E4C1B6-C644-431E-9FF5-07738C52D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B83767-03F7-4706-8631-9746A2833D5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C05C3FB0-F0F3-4779-BB5B-E07E5BA1C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9627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Workloads</a:t>
            </a:r>
          </a:p>
        </p:txBody>
      </p:sp>
      <p:sp>
        <p:nvSpPr>
          <p:cNvPr id="8196" name="Line 3">
            <a:extLst>
              <a:ext uri="{FF2B5EF4-FFF2-40B4-BE49-F238E27FC236}">
                <a16:creationId xmlns:a16="http://schemas.microsoft.com/office/drawing/2014/main" id="{65CEA173-1A31-4E9A-BE10-ADAC349B4E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8AAC5A87-A279-47AC-98DF-BE43C2F0C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33854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Most of the paper focuses on small networks for MNIST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One small section on two other even smaller networks: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MPEG-7 object recognition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  Spoken Arabic Digits for speech recognition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>
            <a:extLst>
              <a:ext uri="{FF2B5EF4-FFF2-40B4-BE49-F238E27FC236}">
                <a16:creationId xmlns:a16="http://schemas.microsoft.com/office/drawing/2014/main" id="{8E6152A3-1CDD-4401-B814-DA4E16D64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1E3DA0-8D2F-4813-A91B-66914406F70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035C7043-5C44-4E30-9318-9E97B471B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1285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SNN Set-Up</a:t>
            </a:r>
          </a:p>
        </p:txBody>
      </p:sp>
      <p:sp>
        <p:nvSpPr>
          <p:cNvPr id="10244" name="Line 3">
            <a:extLst>
              <a:ext uri="{FF2B5EF4-FFF2-40B4-BE49-F238E27FC236}">
                <a16:creationId xmlns:a16="http://schemas.microsoft.com/office/drawing/2014/main" id="{A6792E58-7C51-44A8-A80C-8C7BA5D9A6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A049FB45-0101-4FC4-96CD-655706BF3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54501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One layer with 300 neurons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Each neuron receives inputs from all 784 pixels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 image is shown; this results in spike trains for the next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500 cycles; 0-10 spikes in each train corresponding to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pixel values 0-255; spike intervals are drawn from 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Gaussian distribution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Weights end up being 8b or 12b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 winning neuron is the one with highest potential;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could also use first-to-spike or most spikes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Trained with STDP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>
            <a:extLst>
              <a:ext uri="{FF2B5EF4-FFF2-40B4-BE49-F238E27FC236}">
                <a16:creationId xmlns:a16="http://schemas.microsoft.com/office/drawing/2014/main" id="{F4CE0357-888A-49CF-8F1E-878AC3093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EF9025-F4AE-484D-BD17-274AEF1379D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ABD44BF7-570A-4076-B3C1-E915FBC1D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1461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MLP Set-Up</a:t>
            </a:r>
          </a:p>
        </p:txBody>
      </p:sp>
      <p:sp>
        <p:nvSpPr>
          <p:cNvPr id="12292" name="Line 3">
            <a:extLst>
              <a:ext uri="{FF2B5EF4-FFF2-40B4-BE49-F238E27FC236}">
                <a16:creationId xmlns:a16="http://schemas.microsoft.com/office/drawing/2014/main" id="{485C48F2-A428-49A6-83C7-05E5F7B12D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Text Box 4">
            <a:extLst>
              <a:ext uri="{FF2B5EF4-FFF2-40B4-BE49-F238E27FC236}">
                <a16:creationId xmlns:a16="http://schemas.microsoft.com/office/drawing/2014/main" id="{494D43ED-E7C6-4701-A138-B7BEF33C6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42273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8b fixed-point weights, inputs, operators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784 input neurons, 100 neuron hidden layer, 10 neurons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in output layer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Larger networks had marginally higher accuracies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Sigmoid activation function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Training with back-propagation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4" name="Picture 1">
            <a:extLst>
              <a:ext uri="{FF2B5EF4-FFF2-40B4-BE49-F238E27FC236}">
                <a16:creationId xmlns:a16="http://schemas.microsoft.com/office/drawing/2014/main" id="{A4D093A3-9742-46CD-A0D0-F707C4344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114800"/>
            <a:ext cx="8399462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03429B71-B67C-4CB8-BBFA-91F2E19F8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A985B8-B12D-4CD0-B2AC-8F0BB2E2F71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B3131DE8-A6C2-4832-8E3C-D4A0E02AF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672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Accuracies on MNIST</a:t>
            </a:r>
          </a:p>
        </p:txBody>
      </p:sp>
      <p:sp>
        <p:nvSpPr>
          <p:cNvPr id="14340" name="Line 3">
            <a:extLst>
              <a:ext uri="{FF2B5EF4-FFF2-40B4-BE49-F238E27FC236}">
                <a16:creationId xmlns:a16="http://schemas.microsoft.com/office/drawing/2014/main" id="{5580A217-9E1C-49D5-BC1E-4ED74902E0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69441E1B-1D99-43FE-8F0C-9EC9270F4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668463"/>
            <a:ext cx="760849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CNNs/DNNs have achieved accuracies of 99.21% and 99.77%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(60M+ synapses)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MLP with 800 hidden neurons: 98.4% (related work)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In this work, they focus on an MLP with 100 hidden neurons: 97.65%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SNN+STDP: prior works have achieved 93.5% (300 neurons) and 95%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(6400 neurons)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In this work, they achieve 91.82% with 300 neurons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They also introduce a simplified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SNNwot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model with accuracy 90.85%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SNNwot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SNN-without-time: send the number of spikes in a 500-cycle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window, ignore leak, much better in terms of speed (500x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better), 1% worse in terms of accuracy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E9F08450-E09E-4F26-851F-9919A26B8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76D6E0-E9F9-46A0-A1D8-6252DA80F0C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846766E5-AC16-432B-A0CF-076217E87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5604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Bridging the Accuracy Gap</a:t>
            </a:r>
          </a:p>
        </p:txBody>
      </p:sp>
      <p:sp>
        <p:nvSpPr>
          <p:cNvPr id="16388" name="Line 3">
            <a:extLst>
              <a:ext uri="{FF2B5EF4-FFF2-40B4-BE49-F238E27FC236}">
                <a16:creationId xmlns:a16="http://schemas.microsoft.com/office/drawing/2014/main" id="{3580D967-B9BF-4A66-A74D-A1D82DB027F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Text Box 4">
            <a:extLst>
              <a:ext uri="{FF2B5EF4-FFF2-40B4-BE49-F238E27FC236}">
                <a16:creationId xmlns:a16="http://schemas.microsoft.com/office/drawing/2014/main" id="{05D45C27-8DF7-433C-BF39-92D20CA67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371600"/>
            <a:ext cx="727058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Starting with SNN+STDP,                                         91.82%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… they instead use back-propagation to train     95.40%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(using SNN computations, but computing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error function and applying gradient descent)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MLP+BP with a step activation function               97.2%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MLP+BP with a sigmoid activation function         97.65%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(going from 32b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fl-pt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to 8b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fx-pt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takes accuracy to 96.65%)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Note that a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TrueNorth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paper achieved 99.42% accuracy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on MNIST by using BP and an ensemble of networks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AFFE658D-28CA-47D8-96A5-F5EB6471E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BA539E-0AF9-4720-B216-34A1D55387B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F62974A6-7DEE-4C95-9A0E-1830B0851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5521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Potential Extensions</a:t>
            </a:r>
          </a:p>
        </p:txBody>
      </p:sp>
      <p:sp>
        <p:nvSpPr>
          <p:cNvPr id="18436" name="Line 3">
            <a:extLst>
              <a:ext uri="{FF2B5EF4-FFF2-40B4-BE49-F238E27FC236}">
                <a16:creationId xmlns:a16="http://schemas.microsoft.com/office/drawing/2014/main" id="{B10B1495-F365-4A71-B0B7-992E92E2E8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A9378007-5CFB-467D-AB3D-804EF9789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26827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Are we handicapped by only using 10 spikes to encode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the input pixel?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By introducing stochasticity, can augment SNN so it has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a sigmoid activation function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Even better, can augment SNN to use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ReLU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Can also make the network deeper/smaller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>
            <a:extLst>
              <a:ext uri="{FF2B5EF4-FFF2-40B4-BE49-F238E27FC236}">
                <a16:creationId xmlns:a16="http://schemas.microsoft.com/office/drawing/2014/main" id="{B16559C6-5A80-47FB-A6E5-432578FFD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C5B3DB-E14A-470F-A3BC-FAB68424A6C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B3926128-61B6-4456-95B7-DAEAEEA45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6971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MLP Implementation</a:t>
            </a:r>
          </a:p>
        </p:txBody>
      </p:sp>
      <p:sp>
        <p:nvSpPr>
          <p:cNvPr id="20484" name="Line 3">
            <a:extLst>
              <a:ext uri="{FF2B5EF4-FFF2-40B4-BE49-F238E27FC236}">
                <a16:creationId xmlns:a16="http://schemas.microsoft.com/office/drawing/2014/main" id="{4F9ECA90-87DE-4755-95D4-3B82E2F12D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8405DB80-72D1-4836-95CE-E95A03AA6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1574800"/>
            <a:ext cx="78386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Expanded design, i.e., there is a dedicated ALU/register for every neuron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  and synapse (since the MLP is small enough)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486" name="Picture 1">
            <a:extLst>
              <a:ext uri="{FF2B5EF4-FFF2-40B4-BE49-F238E27FC236}">
                <a16:creationId xmlns:a16="http://schemas.microsoft.com/office/drawing/2014/main" id="{5FD641DF-15BB-43EF-ABAA-D18E69054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2590800"/>
            <a:ext cx="8151812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71109</TotalTime>
  <Words>1318</Words>
  <Application>Microsoft Office PowerPoint</Application>
  <PresentationFormat>On-screen Show (4:3)</PresentationFormat>
  <Paragraphs>219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Rajeev Balasubramonian</dc:creator>
  <cp:lastModifiedBy>Rajeev Balasubramonian</cp:lastModifiedBy>
  <cp:revision>653</cp:revision>
  <dcterms:created xsi:type="dcterms:W3CDTF">2002-09-20T18:19:18Z</dcterms:created>
  <dcterms:modified xsi:type="dcterms:W3CDTF">2019-10-15T14:45:47Z</dcterms:modified>
</cp:coreProperties>
</file>