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3" r:id="rId2"/>
    <p:sldId id="441" r:id="rId3"/>
    <p:sldId id="446" r:id="rId4"/>
    <p:sldId id="447" r:id="rId5"/>
    <p:sldId id="458" r:id="rId6"/>
    <p:sldId id="459" r:id="rId7"/>
    <p:sldId id="467" r:id="rId8"/>
    <p:sldId id="449" r:id="rId9"/>
    <p:sldId id="460" r:id="rId10"/>
    <p:sldId id="461" r:id="rId11"/>
    <p:sldId id="462" r:id="rId12"/>
    <p:sldId id="528" r:id="rId13"/>
    <p:sldId id="529" r:id="rId14"/>
    <p:sldId id="530" r:id="rId15"/>
    <p:sldId id="532" r:id="rId16"/>
    <p:sldId id="533" r:id="rId17"/>
    <p:sldId id="534" r:id="rId18"/>
    <p:sldId id="448" r:id="rId19"/>
    <p:sldId id="535" r:id="rId20"/>
    <p:sldId id="450" r:id="rId21"/>
    <p:sldId id="451" r:id="rId22"/>
    <p:sldId id="452" r:id="rId23"/>
    <p:sldId id="453" r:id="rId24"/>
    <p:sldId id="457" r:id="rId25"/>
    <p:sldId id="536" r:id="rId26"/>
    <p:sldId id="537" r:id="rId27"/>
    <p:sldId id="443" r:id="rId28"/>
    <p:sldId id="469" r:id="rId29"/>
    <p:sldId id="557" r:id="rId3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9F"/>
    <a:srgbClr val="FFFF00"/>
    <a:srgbClr val="800000"/>
    <a:srgbClr val="990000"/>
    <a:srgbClr val="FF9900"/>
    <a:srgbClr val="66CCFF"/>
    <a:srgbClr val="00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6" autoAdjust="0"/>
  </p:normalViewPr>
  <p:slideViewPr>
    <p:cSldViewPr>
      <p:cViewPr varScale="1">
        <p:scale>
          <a:sx n="60" d="100"/>
          <a:sy n="60" d="100"/>
        </p:scale>
        <p:origin x="1458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8A8B9618-B026-44D1-BA19-DB8543152CDF}"/>
    <pc:docChg chg="addSld delSld modSld">
      <pc:chgData name="Rajeev Balasubramonian" userId="1894f8d5-da90-49db-a2d5-cc99062af5ba" providerId="ADAL" clId="{8A8B9618-B026-44D1-BA19-DB8543152CDF}" dt="2019-10-03T03:03:43.352" v="178" actId="20577"/>
      <pc:docMkLst>
        <pc:docMk/>
      </pc:docMkLst>
      <pc:sldChg chg="modSp">
        <pc:chgData name="Rajeev Balasubramonian" userId="1894f8d5-da90-49db-a2d5-cc99062af5ba" providerId="ADAL" clId="{8A8B9618-B026-44D1-BA19-DB8543152CDF}" dt="2019-10-03T03:03:43.352" v="178" actId="20577"/>
        <pc:sldMkLst>
          <pc:docMk/>
          <pc:sldMk cId="0" sldId="363"/>
        </pc:sldMkLst>
        <pc:spChg chg="mod">
          <ac:chgData name="Rajeev Balasubramonian" userId="1894f8d5-da90-49db-a2d5-cc99062af5ba" providerId="ADAL" clId="{8A8B9618-B026-44D1-BA19-DB8543152CDF}" dt="2019-10-03T02:51:43.926" v="16" actId="20577"/>
          <ac:spMkLst>
            <pc:docMk/>
            <pc:sldMk cId="0" sldId="363"/>
            <ac:spMk id="4099" creationId="{14524199-D2AC-4C9B-BDE4-032B6951317F}"/>
          </ac:spMkLst>
        </pc:spChg>
        <pc:spChg chg="mod">
          <ac:chgData name="Rajeev Balasubramonian" userId="1894f8d5-da90-49db-a2d5-cc99062af5ba" providerId="ADAL" clId="{8A8B9618-B026-44D1-BA19-DB8543152CDF}" dt="2019-10-03T03:03:43.352" v="178" actId="20577"/>
          <ac:spMkLst>
            <pc:docMk/>
            <pc:sldMk cId="0" sldId="363"/>
            <ac:spMk id="4101" creationId="{334BD140-C163-4C39-BFCE-CA1BEC1B57D4}"/>
          </ac:spMkLst>
        </pc:spChg>
      </pc:sldChg>
      <pc:sldChg chg="del">
        <pc:chgData name="Rajeev Balasubramonian" userId="1894f8d5-da90-49db-a2d5-cc99062af5ba" providerId="ADAL" clId="{8A8B9618-B026-44D1-BA19-DB8543152CDF}" dt="2019-10-03T02:51:56.298" v="75" actId="2696"/>
        <pc:sldMkLst>
          <pc:docMk/>
          <pc:sldMk cId="0" sldId="432"/>
        </pc:sldMkLst>
      </pc:sldChg>
      <pc:sldChg chg="del">
        <pc:chgData name="Rajeev Balasubramonian" userId="1894f8d5-da90-49db-a2d5-cc99062af5ba" providerId="ADAL" clId="{8A8B9618-B026-44D1-BA19-DB8543152CDF}" dt="2019-10-03T02:51:56.769" v="76" actId="2696"/>
        <pc:sldMkLst>
          <pc:docMk/>
          <pc:sldMk cId="0" sldId="433"/>
        </pc:sldMkLst>
      </pc:sldChg>
      <pc:sldChg chg="del">
        <pc:chgData name="Rajeev Balasubramonian" userId="1894f8d5-da90-49db-a2d5-cc99062af5ba" providerId="ADAL" clId="{8A8B9618-B026-44D1-BA19-DB8543152CDF}" dt="2019-10-03T02:51:57.207" v="77" actId="2696"/>
        <pc:sldMkLst>
          <pc:docMk/>
          <pc:sldMk cId="0" sldId="434"/>
        </pc:sldMkLst>
      </pc:sldChg>
      <pc:sldChg chg="del">
        <pc:chgData name="Rajeev Balasubramonian" userId="1894f8d5-da90-49db-a2d5-cc99062af5ba" providerId="ADAL" clId="{8A8B9618-B026-44D1-BA19-DB8543152CDF}" dt="2019-10-03T02:51:57.527" v="78" actId="2696"/>
        <pc:sldMkLst>
          <pc:docMk/>
          <pc:sldMk cId="0" sldId="435"/>
        </pc:sldMkLst>
      </pc:sldChg>
      <pc:sldChg chg="del">
        <pc:chgData name="Rajeev Balasubramonian" userId="1894f8d5-da90-49db-a2d5-cc99062af5ba" providerId="ADAL" clId="{8A8B9618-B026-44D1-BA19-DB8543152CDF}" dt="2019-10-03T02:51:57.793" v="79" actId="2696"/>
        <pc:sldMkLst>
          <pc:docMk/>
          <pc:sldMk cId="0" sldId="436"/>
        </pc:sldMkLst>
      </pc:sldChg>
      <pc:sldChg chg="del">
        <pc:chgData name="Rajeev Balasubramonian" userId="1894f8d5-da90-49db-a2d5-cc99062af5ba" providerId="ADAL" clId="{8A8B9618-B026-44D1-BA19-DB8543152CDF}" dt="2019-10-03T02:51:57.964" v="80" actId="2696"/>
        <pc:sldMkLst>
          <pc:docMk/>
          <pc:sldMk cId="0" sldId="437"/>
        </pc:sldMkLst>
      </pc:sldChg>
      <pc:sldChg chg="del">
        <pc:chgData name="Rajeev Balasubramonian" userId="1894f8d5-da90-49db-a2d5-cc99062af5ba" providerId="ADAL" clId="{8A8B9618-B026-44D1-BA19-DB8543152CDF}" dt="2019-10-03T02:52:02.224" v="87" actId="2696"/>
        <pc:sldMkLst>
          <pc:docMk/>
          <pc:sldMk cId="0" sldId="439"/>
        </pc:sldMkLst>
      </pc:sldChg>
      <pc:sldChg chg="del">
        <pc:chgData name="Rajeev Balasubramonian" userId="1894f8d5-da90-49db-a2d5-cc99062af5ba" providerId="ADAL" clId="{8A8B9618-B026-44D1-BA19-DB8543152CDF}" dt="2019-10-03T02:52:03.784" v="88" actId="2696"/>
        <pc:sldMkLst>
          <pc:docMk/>
          <pc:sldMk cId="0" sldId="440"/>
        </pc:sldMkLst>
      </pc:sldChg>
      <pc:sldChg chg="modSp add">
        <pc:chgData name="Rajeev Balasubramonian" userId="1894f8d5-da90-49db-a2d5-cc99062af5ba" providerId="ADAL" clId="{8A8B9618-B026-44D1-BA19-DB8543152CDF}" dt="2019-10-03T03:03:16.476" v="154" actId="2711"/>
        <pc:sldMkLst>
          <pc:docMk/>
          <pc:sldMk cId="0" sldId="443"/>
        </pc:sldMkLst>
        <pc:spChg chg="mod">
          <ac:chgData name="Rajeev Balasubramonian" userId="1894f8d5-da90-49db-a2d5-cc99062af5ba" providerId="ADAL" clId="{8A8B9618-B026-44D1-BA19-DB8543152CDF}" dt="2019-10-03T03:03:10.111" v="153" actId="2711"/>
          <ac:spMkLst>
            <pc:docMk/>
            <pc:sldMk cId="0" sldId="443"/>
            <ac:spMk id="32771" creationId="{30B40F5F-51B0-4A1A-AC6B-2C671C5814D2}"/>
          </ac:spMkLst>
        </pc:spChg>
        <pc:spChg chg="mod">
          <ac:chgData name="Rajeev Balasubramonian" userId="1894f8d5-da90-49db-a2d5-cc99062af5ba" providerId="ADAL" clId="{8A8B9618-B026-44D1-BA19-DB8543152CDF}" dt="2019-10-03T03:03:16.476" v="154" actId="2711"/>
          <ac:spMkLst>
            <pc:docMk/>
            <pc:sldMk cId="0" sldId="443"/>
            <ac:spMk id="32773" creationId="{AB0C1406-2B8F-4ADE-A153-65E8A09E05D9}"/>
          </ac:spMkLst>
        </pc:spChg>
      </pc:sldChg>
      <pc:sldChg chg="del">
        <pc:chgData name="Rajeev Balasubramonian" userId="1894f8d5-da90-49db-a2d5-cc99062af5ba" providerId="ADAL" clId="{8A8B9618-B026-44D1-BA19-DB8543152CDF}" dt="2019-10-03T02:51:58.860" v="82" actId="2696"/>
        <pc:sldMkLst>
          <pc:docMk/>
          <pc:sldMk cId="0" sldId="444"/>
        </pc:sldMkLst>
      </pc:sldChg>
      <pc:sldChg chg="del">
        <pc:chgData name="Rajeev Balasubramonian" userId="1894f8d5-da90-49db-a2d5-cc99062af5ba" providerId="ADAL" clId="{8A8B9618-B026-44D1-BA19-DB8543152CDF}" dt="2019-10-03T02:51:59.124" v="83" actId="2696"/>
        <pc:sldMkLst>
          <pc:docMk/>
          <pc:sldMk cId="0" sldId="445"/>
        </pc:sldMkLst>
      </pc:sldChg>
      <pc:sldChg chg="modSp add">
        <pc:chgData name="Rajeev Balasubramonian" userId="1894f8d5-da90-49db-a2d5-cc99062af5ba" providerId="ADAL" clId="{8A8B9618-B026-44D1-BA19-DB8543152CDF}" dt="2019-10-03T03:00:54.001" v="126" actId="2711"/>
        <pc:sldMkLst>
          <pc:docMk/>
          <pc:sldMk cId="0" sldId="448"/>
        </pc:sldMkLst>
        <pc:spChg chg="mod">
          <ac:chgData name="Rajeev Balasubramonian" userId="1894f8d5-da90-49db-a2d5-cc99062af5ba" providerId="ADAL" clId="{8A8B9618-B026-44D1-BA19-DB8543152CDF}" dt="2019-10-03T03:00:48.933" v="125" actId="2711"/>
          <ac:spMkLst>
            <pc:docMk/>
            <pc:sldMk cId="0" sldId="448"/>
            <ac:spMk id="14339" creationId="{829BC656-7E83-41E3-809D-007EACF92511}"/>
          </ac:spMkLst>
        </pc:spChg>
        <pc:spChg chg="mod">
          <ac:chgData name="Rajeev Balasubramonian" userId="1894f8d5-da90-49db-a2d5-cc99062af5ba" providerId="ADAL" clId="{8A8B9618-B026-44D1-BA19-DB8543152CDF}" dt="2019-10-03T03:00:54.001" v="126" actId="2711"/>
          <ac:spMkLst>
            <pc:docMk/>
            <pc:sldMk cId="0" sldId="448"/>
            <ac:spMk id="14341" creationId="{6F115358-2D21-4A02-8ED1-443B0C3DAE22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1:30.268" v="134" actId="2711"/>
        <pc:sldMkLst>
          <pc:docMk/>
          <pc:sldMk cId="0" sldId="450"/>
        </pc:sldMkLst>
        <pc:spChg chg="mod">
          <ac:chgData name="Rajeev Balasubramonian" userId="1894f8d5-da90-49db-a2d5-cc99062af5ba" providerId="ADAL" clId="{8A8B9618-B026-44D1-BA19-DB8543152CDF}" dt="2019-10-03T03:01:18.815" v="132" actId="2711"/>
          <ac:spMkLst>
            <pc:docMk/>
            <pc:sldMk cId="0" sldId="450"/>
            <ac:spMk id="18435" creationId="{2222AE7E-4A17-4FDB-B1D3-785FF0CBF8C2}"/>
          </ac:spMkLst>
        </pc:spChg>
        <pc:spChg chg="mod">
          <ac:chgData name="Rajeev Balasubramonian" userId="1894f8d5-da90-49db-a2d5-cc99062af5ba" providerId="ADAL" clId="{8A8B9618-B026-44D1-BA19-DB8543152CDF}" dt="2019-10-03T03:01:30.268" v="134" actId="2711"/>
          <ac:spMkLst>
            <pc:docMk/>
            <pc:sldMk cId="0" sldId="450"/>
            <ac:spMk id="18437" creationId="{B7144331-6C01-40AA-BC70-7A99B5F18109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1:46.998" v="137" actId="20577"/>
        <pc:sldMkLst>
          <pc:docMk/>
          <pc:sldMk cId="0" sldId="451"/>
        </pc:sldMkLst>
        <pc:spChg chg="mod">
          <ac:chgData name="Rajeev Balasubramonian" userId="1894f8d5-da90-49db-a2d5-cc99062af5ba" providerId="ADAL" clId="{8A8B9618-B026-44D1-BA19-DB8543152CDF}" dt="2019-10-03T03:01:37.885" v="135" actId="2711"/>
          <ac:spMkLst>
            <pc:docMk/>
            <pc:sldMk cId="0" sldId="451"/>
            <ac:spMk id="20483" creationId="{6C0E5A03-09AE-44BA-8244-354C6FB6478B}"/>
          </ac:spMkLst>
        </pc:spChg>
        <pc:spChg chg="mod">
          <ac:chgData name="Rajeev Balasubramonian" userId="1894f8d5-da90-49db-a2d5-cc99062af5ba" providerId="ADAL" clId="{8A8B9618-B026-44D1-BA19-DB8543152CDF}" dt="2019-10-03T03:01:46.998" v="137" actId="20577"/>
          <ac:spMkLst>
            <pc:docMk/>
            <pc:sldMk cId="0" sldId="451"/>
            <ac:spMk id="20485" creationId="{F31E8C94-8906-4BD0-A2B7-B3A2D812C347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1:54.954" v="138" actId="2711"/>
        <pc:sldMkLst>
          <pc:docMk/>
          <pc:sldMk cId="0" sldId="452"/>
        </pc:sldMkLst>
        <pc:spChg chg="mod">
          <ac:chgData name="Rajeev Balasubramonian" userId="1894f8d5-da90-49db-a2d5-cc99062af5ba" providerId="ADAL" clId="{8A8B9618-B026-44D1-BA19-DB8543152CDF}" dt="2019-10-03T03:01:54.954" v="138" actId="2711"/>
          <ac:spMkLst>
            <pc:docMk/>
            <pc:sldMk cId="0" sldId="452"/>
            <ac:spMk id="22531" creationId="{52F1997E-C8E7-44BA-B2D2-02DFA62F053E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2:00.617" v="139" actId="2711"/>
        <pc:sldMkLst>
          <pc:docMk/>
          <pc:sldMk cId="0" sldId="453"/>
        </pc:sldMkLst>
        <pc:spChg chg="mod">
          <ac:chgData name="Rajeev Balasubramonian" userId="1894f8d5-da90-49db-a2d5-cc99062af5ba" providerId="ADAL" clId="{8A8B9618-B026-44D1-BA19-DB8543152CDF}" dt="2019-10-03T03:02:00.617" v="139" actId="2711"/>
          <ac:spMkLst>
            <pc:docMk/>
            <pc:sldMk cId="0" sldId="453"/>
            <ac:spMk id="24579" creationId="{F31F47BA-FBAD-4AAF-8C3C-EE1AD61E9113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2:13.864" v="141" actId="2711"/>
        <pc:sldMkLst>
          <pc:docMk/>
          <pc:sldMk cId="0" sldId="457"/>
        </pc:sldMkLst>
        <pc:spChg chg="mod">
          <ac:chgData name="Rajeev Balasubramonian" userId="1894f8d5-da90-49db-a2d5-cc99062af5ba" providerId="ADAL" clId="{8A8B9618-B026-44D1-BA19-DB8543152CDF}" dt="2019-10-03T03:02:07.190" v="140" actId="2711"/>
          <ac:spMkLst>
            <pc:docMk/>
            <pc:sldMk cId="0" sldId="457"/>
            <ac:spMk id="26627" creationId="{4A092B54-BDE5-4DEE-87A4-87C8A52F391C}"/>
          </ac:spMkLst>
        </pc:spChg>
        <pc:spChg chg="mod">
          <ac:chgData name="Rajeev Balasubramonian" userId="1894f8d5-da90-49db-a2d5-cc99062af5ba" providerId="ADAL" clId="{8A8B9618-B026-44D1-BA19-DB8543152CDF}" dt="2019-10-03T03:02:13.864" v="141" actId="2711"/>
          <ac:spMkLst>
            <pc:docMk/>
            <pc:sldMk cId="0" sldId="457"/>
            <ac:spMk id="26629" creationId="{087F2F9A-5325-4C86-81FB-82A1DFA1EAFE}"/>
          </ac:spMkLst>
        </pc:spChg>
      </pc:sldChg>
      <pc:sldChg chg="del">
        <pc:chgData name="Rajeev Balasubramonian" userId="1894f8d5-da90-49db-a2d5-cc99062af5ba" providerId="ADAL" clId="{8A8B9618-B026-44D1-BA19-DB8543152CDF}" dt="2019-10-03T02:51:58.234" v="81" actId="2696"/>
        <pc:sldMkLst>
          <pc:docMk/>
          <pc:sldMk cId="0" sldId="463"/>
        </pc:sldMkLst>
      </pc:sldChg>
      <pc:sldChg chg="del">
        <pc:chgData name="Rajeev Balasubramonian" userId="1894f8d5-da90-49db-a2d5-cc99062af5ba" providerId="ADAL" clId="{8A8B9618-B026-44D1-BA19-DB8543152CDF}" dt="2019-10-03T02:51:59.717" v="84" actId="2696"/>
        <pc:sldMkLst>
          <pc:docMk/>
          <pc:sldMk cId="0" sldId="464"/>
        </pc:sldMkLst>
      </pc:sldChg>
      <pc:sldChg chg="del">
        <pc:chgData name="Rajeev Balasubramonian" userId="1894f8d5-da90-49db-a2d5-cc99062af5ba" providerId="ADAL" clId="{8A8B9618-B026-44D1-BA19-DB8543152CDF}" dt="2019-10-03T02:52:00.267" v="85" actId="2696"/>
        <pc:sldMkLst>
          <pc:docMk/>
          <pc:sldMk cId="0" sldId="465"/>
        </pc:sldMkLst>
      </pc:sldChg>
      <pc:sldChg chg="del">
        <pc:chgData name="Rajeev Balasubramonian" userId="1894f8d5-da90-49db-a2d5-cc99062af5ba" providerId="ADAL" clId="{8A8B9618-B026-44D1-BA19-DB8543152CDF}" dt="2019-10-03T02:52:00.939" v="86" actId="2696"/>
        <pc:sldMkLst>
          <pc:docMk/>
          <pc:sldMk cId="0" sldId="466"/>
        </pc:sldMkLst>
      </pc:sldChg>
      <pc:sldChg chg="modSp add">
        <pc:chgData name="Rajeev Balasubramonian" userId="1894f8d5-da90-49db-a2d5-cc99062af5ba" providerId="ADAL" clId="{8A8B9618-B026-44D1-BA19-DB8543152CDF}" dt="2019-10-03T03:03:21.469" v="155" actId="2711"/>
        <pc:sldMkLst>
          <pc:docMk/>
          <pc:sldMk cId="0" sldId="469"/>
        </pc:sldMkLst>
        <pc:spChg chg="mod">
          <ac:chgData name="Rajeev Balasubramonian" userId="1894f8d5-da90-49db-a2d5-cc99062af5ba" providerId="ADAL" clId="{8A8B9618-B026-44D1-BA19-DB8543152CDF}" dt="2019-10-03T03:03:21.469" v="155" actId="2711"/>
          <ac:spMkLst>
            <pc:docMk/>
            <pc:sldMk cId="0" sldId="469"/>
            <ac:spMk id="34819" creationId="{CF9B0C18-49EE-4748-B884-A2734D71D9FD}"/>
          </ac:spMkLst>
        </pc:spChg>
      </pc:sldChg>
      <pc:sldChg chg="modSp add">
        <pc:chgData name="Rajeev Balasubramonian" userId="1894f8d5-da90-49db-a2d5-cc99062af5ba" providerId="ADAL" clId="{8A8B9618-B026-44D1-BA19-DB8543152CDF}" dt="2019-10-03T02:59:25.449" v="101" actId="20577"/>
        <pc:sldMkLst>
          <pc:docMk/>
          <pc:sldMk cId="0" sldId="528"/>
        </pc:sldMkLst>
        <pc:spChg chg="mod">
          <ac:chgData name="Rajeev Balasubramonian" userId="1894f8d5-da90-49db-a2d5-cc99062af5ba" providerId="ADAL" clId="{8A8B9618-B026-44D1-BA19-DB8543152CDF}" dt="2019-10-03T02:59:14.064" v="96" actId="2711"/>
          <ac:spMkLst>
            <pc:docMk/>
            <pc:sldMk cId="0" sldId="528"/>
            <ac:spMk id="26627" creationId="{02CE9869-849F-4749-98C7-BDFD0525BD58}"/>
          </ac:spMkLst>
        </pc:spChg>
        <pc:spChg chg="mod">
          <ac:chgData name="Rajeev Balasubramonian" userId="1894f8d5-da90-49db-a2d5-cc99062af5ba" providerId="ADAL" clId="{8A8B9618-B026-44D1-BA19-DB8543152CDF}" dt="2019-10-03T02:59:25.449" v="101" actId="20577"/>
          <ac:spMkLst>
            <pc:docMk/>
            <pc:sldMk cId="0" sldId="528"/>
            <ac:spMk id="26629" creationId="{D3E0D146-0FB6-4945-B100-F0F4BB37B2E3}"/>
          </ac:spMkLst>
        </pc:spChg>
      </pc:sldChg>
      <pc:sldChg chg="modSp add">
        <pc:chgData name="Rajeev Balasubramonian" userId="1894f8d5-da90-49db-a2d5-cc99062af5ba" providerId="ADAL" clId="{8A8B9618-B026-44D1-BA19-DB8543152CDF}" dt="2019-10-03T02:59:32.411" v="102" actId="2711"/>
        <pc:sldMkLst>
          <pc:docMk/>
          <pc:sldMk cId="0" sldId="529"/>
        </pc:sldMkLst>
        <pc:spChg chg="mod">
          <ac:chgData name="Rajeev Balasubramonian" userId="1894f8d5-da90-49db-a2d5-cc99062af5ba" providerId="ADAL" clId="{8A8B9618-B026-44D1-BA19-DB8543152CDF}" dt="2019-10-03T02:59:32.411" v="102" actId="2711"/>
          <ac:spMkLst>
            <pc:docMk/>
            <pc:sldMk cId="0" sldId="529"/>
            <ac:spMk id="28675" creationId="{ABF125EA-6911-4F89-8291-82E567B3EC57}"/>
          </ac:spMkLst>
        </pc:spChg>
      </pc:sldChg>
      <pc:sldChg chg="modSp add">
        <pc:chgData name="Rajeev Balasubramonian" userId="1894f8d5-da90-49db-a2d5-cc99062af5ba" providerId="ADAL" clId="{8A8B9618-B026-44D1-BA19-DB8543152CDF}" dt="2019-10-03T02:59:58.972" v="113" actId="20577"/>
        <pc:sldMkLst>
          <pc:docMk/>
          <pc:sldMk cId="0" sldId="530"/>
        </pc:sldMkLst>
        <pc:spChg chg="mod">
          <ac:chgData name="Rajeev Balasubramonian" userId="1894f8d5-da90-49db-a2d5-cc99062af5ba" providerId="ADAL" clId="{8A8B9618-B026-44D1-BA19-DB8543152CDF}" dt="2019-10-03T02:59:38.274" v="103" actId="2711"/>
          <ac:spMkLst>
            <pc:docMk/>
            <pc:sldMk cId="0" sldId="530"/>
            <ac:spMk id="30723" creationId="{31A3E615-CD6F-4A2B-8AF2-2BD12CB34B05}"/>
          </ac:spMkLst>
        </pc:spChg>
        <pc:spChg chg="mod">
          <ac:chgData name="Rajeev Balasubramonian" userId="1894f8d5-da90-49db-a2d5-cc99062af5ba" providerId="ADAL" clId="{8A8B9618-B026-44D1-BA19-DB8543152CDF}" dt="2019-10-03T02:59:58.972" v="113" actId="20577"/>
          <ac:spMkLst>
            <pc:docMk/>
            <pc:sldMk cId="0" sldId="530"/>
            <ac:spMk id="30726" creationId="{27E1828A-EDE3-4D2A-B39D-E6D737522E36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0:17.145" v="116" actId="20577"/>
        <pc:sldMkLst>
          <pc:docMk/>
          <pc:sldMk cId="0" sldId="532"/>
        </pc:sldMkLst>
        <pc:spChg chg="mod">
          <ac:chgData name="Rajeev Balasubramonian" userId="1894f8d5-da90-49db-a2d5-cc99062af5ba" providerId="ADAL" clId="{8A8B9618-B026-44D1-BA19-DB8543152CDF}" dt="2019-10-03T03:00:09.250" v="114" actId="2711"/>
          <ac:spMkLst>
            <pc:docMk/>
            <pc:sldMk cId="0" sldId="532"/>
            <ac:spMk id="8195" creationId="{E1BD177C-22B8-4CDE-8B42-C80F29ADC66C}"/>
          </ac:spMkLst>
        </pc:spChg>
        <pc:spChg chg="mod">
          <ac:chgData name="Rajeev Balasubramonian" userId="1894f8d5-da90-49db-a2d5-cc99062af5ba" providerId="ADAL" clId="{8A8B9618-B026-44D1-BA19-DB8543152CDF}" dt="2019-10-03T03:00:17.145" v="116" actId="20577"/>
          <ac:spMkLst>
            <pc:docMk/>
            <pc:sldMk cId="0" sldId="532"/>
            <ac:spMk id="8197" creationId="{922889E2-9455-4545-BB96-B195EB666310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0:20.997" v="117" actId="2711"/>
        <pc:sldMkLst>
          <pc:docMk/>
          <pc:sldMk cId="0" sldId="533"/>
        </pc:sldMkLst>
        <pc:spChg chg="mod">
          <ac:chgData name="Rajeev Balasubramonian" userId="1894f8d5-da90-49db-a2d5-cc99062af5ba" providerId="ADAL" clId="{8A8B9618-B026-44D1-BA19-DB8543152CDF}" dt="2019-10-03T03:00:20.997" v="117" actId="2711"/>
          <ac:spMkLst>
            <pc:docMk/>
            <pc:sldMk cId="0" sldId="533"/>
            <ac:spMk id="10243" creationId="{27C9294A-DD05-44A7-B618-86B1F8599AF5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0:38.641" v="124" actId="20577"/>
        <pc:sldMkLst>
          <pc:docMk/>
          <pc:sldMk cId="0" sldId="534"/>
        </pc:sldMkLst>
        <pc:spChg chg="mod">
          <ac:chgData name="Rajeev Balasubramonian" userId="1894f8d5-da90-49db-a2d5-cc99062af5ba" providerId="ADAL" clId="{8A8B9618-B026-44D1-BA19-DB8543152CDF}" dt="2019-10-03T03:00:25.769" v="118" actId="2711"/>
          <ac:spMkLst>
            <pc:docMk/>
            <pc:sldMk cId="0" sldId="534"/>
            <ac:spMk id="12291" creationId="{1F18DD95-FFC5-4904-B0A4-2FE6D23F734C}"/>
          </ac:spMkLst>
        </pc:spChg>
        <pc:spChg chg="mod">
          <ac:chgData name="Rajeev Balasubramonian" userId="1894f8d5-da90-49db-a2d5-cc99062af5ba" providerId="ADAL" clId="{8A8B9618-B026-44D1-BA19-DB8543152CDF}" dt="2019-10-03T03:00:38.641" v="124" actId="20577"/>
          <ac:spMkLst>
            <pc:docMk/>
            <pc:sldMk cId="0" sldId="534"/>
            <ac:spMk id="12293" creationId="{394192CE-9457-493E-8027-62B747F1465A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1:06.761" v="131" actId="20577"/>
        <pc:sldMkLst>
          <pc:docMk/>
          <pc:sldMk cId="0" sldId="535"/>
        </pc:sldMkLst>
        <pc:spChg chg="mod">
          <ac:chgData name="Rajeev Balasubramonian" userId="1894f8d5-da90-49db-a2d5-cc99062af5ba" providerId="ADAL" clId="{8A8B9618-B026-44D1-BA19-DB8543152CDF}" dt="2019-10-03T03:01:00.042" v="127" actId="2711"/>
          <ac:spMkLst>
            <pc:docMk/>
            <pc:sldMk cId="0" sldId="535"/>
            <ac:spMk id="16387" creationId="{C387BE46-C17A-4FEF-92FD-727B15CBEFDB}"/>
          </ac:spMkLst>
        </pc:spChg>
        <pc:spChg chg="mod">
          <ac:chgData name="Rajeev Balasubramonian" userId="1894f8d5-da90-49db-a2d5-cc99062af5ba" providerId="ADAL" clId="{8A8B9618-B026-44D1-BA19-DB8543152CDF}" dt="2019-10-03T03:01:06.761" v="131" actId="20577"/>
          <ac:spMkLst>
            <pc:docMk/>
            <pc:sldMk cId="0" sldId="535"/>
            <ac:spMk id="16389" creationId="{713977D3-D2FD-41FD-A2C0-A8CF47904279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2:34.473" v="146" actId="20577"/>
        <pc:sldMkLst>
          <pc:docMk/>
          <pc:sldMk cId="0" sldId="536"/>
        </pc:sldMkLst>
        <pc:spChg chg="mod">
          <ac:chgData name="Rajeev Balasubramonian" userId="1894f8d5-da90-49db-a2d5-cc99062af5ba" providerId="ADAL" clId="{8A8B9618-B026-44D1-BA19-DB8543152CDF}" dt="2019-10-03T03:02:25.094" v="142" actId="2711"/>
          <ac:spMkLst>
            <pc:docMk/>
            <pc:sldMk cId="0" sldId="536"/>
            <ac:spMk id="28675" creationId="{C0FE64CA-20BC-4584-AFB8-9EACE5AB30BF}"/>
          </ac:spMkLst>
        </pc:spChg>
        <pc:spChg chg="mod">
          <ac:chgData name="Rajeev Balasubramonian" userId="1894f8d5-da90-49db-a2d5-cc99062af5ba" providerId="ADAL" clId="{8A8B9618-B026-44D1-BA19-DB8543152CDF}" dt="2019-10-03T03:02:34.473" v="146" actId="20577"/>
          <ac:spMkLst>
            <pc:docMk/>
            <pc:sldMk cId="0" sldId="536"/>
            <ac:spMk id="45061" creationId="{6A839B2D-67CD-44F5-82A2-8F0D2451B32E}"/>
          </ac:spMkLst>
        </pc:spChg>
      </pc:sldChg>
      <pc:sldChg chg="modSp add">
        <pc:chgData name="Rajeev Balasubramonian" userId="1894f8d5-da90-49db-a2d5-cc99062af5ba" providerId="ADAL" clId="{8A8B9618-B026-44D1-BA19-DB8543152CDF}" dt="2019-10-03T03:02:57.068" v="152" actId="20577"/>
        <pc:sldMkLst>
          <pc:docMk/>
          <pc:sldMk cId="0" sldId="537"/>
        </pc:sldMkLst>
        <pc:spChg chg="mod">
          <ac:chgData name="Rajeev Balasubramonian" userId="1894f8d5-da90-49db-a2d5-cc99062af5ba" providerId="ADAL" clId="{8A8B9618-B026-44D1-BA19-DB8543152CDF}" dt="2019-10-03T03:02:44.539" v="147" actId="2711"/>
          <ac:spMkLst>
            <pc:docMk/>
            <pc:sldMk cId="0" sldId="537"/>
            <ac:spMk id="30723" creationId="{38FF1AAF-2FD9-4524-A5F6-A124D54BA967}"/>
          </ac:spMkLst>
        </pc:spChg>
        <pc:spChg chg="mod">
          <ac:chgData name="Rajeev Balasubramonian" userId="1894f8d5-da90-49db-a2d5-cc99062af5ba" providerId="ADAL" clId="{8A8B9618-B026-44D1-BA19-DB8543152CDF}" dt="2019-10-03T03:02:57.068" v="152" actId="20577"/>
          <ac:spMkLst>
            <pc:docMk/>
            <pc:sldMk cId="0" sldId="537"/>
            <ac:spMk id="30725" creationId="{52352230-22E3-4078-9F30-681281075992}"/>
          </ac:spMkLst>
        </pc:spChg>
      </pc:sldChg>
      <pc:sldChg chg="add del">
        <pc:chgData name="Rajeev Balasubramonian" userId="1894f8d5-da90-49db-a2d5-cc99062af5ba" providerId="ADAL" clId="{8A8B9618-B026-44D1-BA19-DB8543152CDF}" dt="2019-10-03T02:57:47.403" v="90" actId="2696"/>
        <pc:sldMkLst>
          <pc:docMk/>
          <pc:sldMk cId="0" sldId="538"/>
        </pc:sldMkLst>
      </pc:sldChg>
      <pc:sldChg chg="add del">
        <pc:chgData name="Rajeev Balasubramonian" userId="1894f8d5-da90-49db-a2d5-cc99062af5ba" providerId="ADAL" clId="{8A8B9618-B026-44D1-BA19-DB8543152CDF}" dt="2019-10-03T02:57:48.750" v="91" actId="2696"/>
        <pc:sldMkLst>
          <pc:docMk/>
          <pc:sldMk cId="0" sldId="539"/>
        </pc:sldMkLst>
      </pc:sldChg>
      <pc:sldChg chg="add del">
        <pc:chgData name="Rajeev Balasubramonian" userId="1894f8d5-da90-49db-a2d5-cc99062af5ba" providerId="ADAL" clId="{8A8B9618-B026-44D1-BA19-DB8543152CDF}" dt="2019-10-03T02:57:50.602" v="92" actId="2696"/>
        <pc:sldMkLst>
          <pc:docMk/>
          <pc:sldMk cId="0" sldId="5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A3ECADEA-B305-4E5B-A1B5-A226798B67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1116E7F0-624B-42B8-AA2A-0FE1913144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B067EC8C-A598-48F0-AA05-2E17C6758C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1B83C7B-DA15-4328-977F-9AF44C1B8E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254081-A3F3-4547-8C06-50C266A82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D625C040-0BD7-431D-8658-64B0270ACF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5954482B-62CA-4FF0-BE85-4AE7156BD9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093C7BC-511D-4F67-8240-B83365E46C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A26D84E9-FC2B-4B1D-A58F-91D69E2F4D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F775998-7045-4E21-9FA7-C5C7304E4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6542A14C-E007-4641-8BDD-80AC17F54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D18CB4-C509-46CE-B2CB-44C96C4C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1E5A5D0-98BA-4703-B636-AD4B6F27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AEE4DF-7486-4434-BCFE-763ED5E0960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BE83827-B117-41F4-AA3C-756FB60FE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EBBCA6B-6B95-4D93-B750-8D48C34EF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C6E7771-9248-4DC5-935B-B58897BE2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514F9B-550B-433D-83D3-298EA8907A9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1855057-3D2B-40EB-BE28-79E6C46AA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0D60415-0F53-4722-8BBE-AB02A76E1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24D5A41-9073-4D93-9000-4CD04AD74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546782-6A44-4D0D-B5DA-F348B0CF0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CC6CADA-64FB-4AB0-8E73-B3B93E26C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3568181-D1E7-4261-9515-88EDD69EE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1A05E04-863B-41CF-94FE-B421616886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8B60C0-DC2C-4A2D-B059-CD7E8524084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DDECE4E-E208-4241-82FB-52A3BB804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BC791D9-A56B-414D-BC05-2D7B8C4AB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4B52EA4-7C35-436F-BE37-3364D86AF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92702E-569E-471A-B208-D57F367EEAC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3D27FD0-3399-4B0A-B27B-124447B13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51FBB84-C7C0-488B-931A-1FD2C3493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D5B478C-6283-4CA8-B3C0-D11F123F7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62D419-3AFA-4266-97A1-11A95246BB9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92A6A05-EBDC-4051-A842-EBAE120C8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48D318F-51EE-40A2-BDD5-C305DFA66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FCC0627-E29F-4A16-963E-57BCACCBA5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936F39-420C-4C05-9547-43123E8C2C1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BAA3857-C5C8-4780-B228-D73C4B564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4633289-413C-4874-AB53-7B9FFD254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A49C62C-C5FF-41EB-B150-62E3A3271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E7222E-F6B8-4D6A-8466-2CFB5D8EC02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574C988-0E04-4AC5-A1ED-3C83BF72E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E96A126-E797-4434-BAC0-A9EF3786F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B9CA0E-6E32-4FB7-8BFB-5A9B88A1F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7E20E5-CB5F-4AB1-9155-0CA6D82C595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1056C3C-6F19-467C-8FF2-CD264B102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E16919D-EB9B-4A1F-ADF1-6CD877E52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ABFDF84-2115-4084-9D1A-B8756EDCA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29A8BD-CE91-461D-BF51-A4C0B96B51A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A628AE3-CC66-4E5D-AB6F-A3775C9E9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BF343FD-5FE1-4926-80F4-464D60CE1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7E90BC5-4CBE-4D08-ACC5-0393BAA49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D14266-B9D8-4BCE-A680-DA29EBD8C3D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366711-389B-4531-8953-9F3A71888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AEA623B-0991-4DB5-AE7F-82C290E28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09F91D7-7633-42FB-8F8F-A9EECBB08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D44DEB-B5FE-4CA7-A290-4B7E3B9304C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787FD1D-D958-4754-AA81-340D56B3E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74C886F-647F-4F26-A94F-9C38FCE7C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1448ACE-0E79-4DBD-9197-A78FD9405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890ADD-E4CF-4F96-BF3A-1F6DD5A89F3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C8CB17D-E12A-4D33-9B34-F70F119B0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54DDF5D-3346-4B33-A5A8-495FD2937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DD6D5B5-F996-44EC-9354-18BD7CB23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0E2448-45BC-4C87-BE1B-EE454E784C1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5DAB643-0BA0-4121-AE67-F1E8CFC4C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77F928C-76EF-4D1A-8E9F-091A033B0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4D78550-092E-4F7A-9998-27B8DCCBA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549B9E-9396-4792-915A-B1FA0FEBFA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CAE9D58-0EF5-4494-8D41-613FE2602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5292A9D-722D-4D7F-A9E8-44D6AB597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79DF6C6-808E-49E7-885C-390C2E896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B12AED-D42F-4D2D-9D90-FAD945473F6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3987C52-2995-4599-B187-D5FEB0CA4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DD2211A-504F-44DD-B139-0DA6C3E4B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B8068E0-BD9F-4A4B-8553-6D119B9E6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31943-94FE-4D2D-9B23-76829FEB5F7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456AC38-F7D8-49C5-B915-03EF773F1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94C5A27-4BCA-4918-87DD-E3E4AA56C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51DDC75-5A6D-4889-A169-F53046227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7F5761-7F30-47D4-B2EB-8B079BDEB6C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FD18040-BA2A-4C02-9A55-3E654587E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3201AFC-7544-4F21-8C0C-250492A1D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BD508C4-F44F-45CD-AB7C-515B2E4D6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CEFEE6-054D-4FC6-9CE8-F049682A96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3565505-32E2-429E-B598-AC5D7DF9BE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DB06F77-8B9D-4BE2-BAB3-D3C066AFF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C1B55F3-20B1-44D2-AFCC-2903DC025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C4632B-6B3D-495E-B2A5-A8DD406784E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F4236BF-2B83-4F65-B780-151D882B3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8A3C50A-53A3-4E71-B56D-FCF78D698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CA0FD4C-CFB3-4398-82AF-E19A59B9B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1F78D2-CE25-4BC8-8C4D-F5DE673128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DD1B02F-CAF2-4B03-B673-ADDBB33EF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DB4D052-E225-4017-99F0-7C4D1EDD8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A25926A-9B37-40DB-9A67-6FB6D3B9E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CADFD4-DD09-417C-941F-44DA377BE5A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EDD54A9-5F2E-4B85-9D10-EAFA0B287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CF5B175-6720-40E4-8AE9-D479ACD3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A33BCF9-1821-4151-B95A-9817E69CF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46F813-47D6-48D4-A852-FF5539C5921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8D5411A-75A0-4B11-BE4E-16A169961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E7D0E09-8FEE-4C46-B293-5D76877BA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BA48A8-A4ED-490B-A5DE-DDC91F5AB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9061C-F3E7-47F5-968F-BB0053B0528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9604A16-E860-48CD-A818-8C1800659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FF0393E-2511-469B-BFA6-977E0061A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8648C2D-510A-40C7-A9C1-7BD1B23D7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53C07F-B0BD-4334-AEDA-3036AA7FA7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45D9B3E-A780-4AB3-82DC-72EC7A639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D16CECD-B599-4606-9446-3958112D7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3F71F3C-5C3B-42FC-9138-3C5FE6C13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50DD58-1D13-4988-913A-AB25E88F576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5F29A1C-2510-41FE-9B81-FAF8E7BEB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5B21F21-923C-4EC0-9844-0C416A382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AA0D56B-C4A8-41EE-9BF1-A27762B89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EA903E-C36A-4D64-AE3F-A793A14A1F7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D71B785-A937-4573-9789-DA43D8183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5F54E3D-A22B-47E8-A50F-2CE832BD7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94EBDDB-EB48-470C-938E-677D2F0233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7F7B4D-26C4-4E7B-8F04-8609D18CF61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9EFB532-72C2-47D3-9A0F-704BA7A17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C50015E-BF9E-4375-9F41-871F724EE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E99D6C8-5D29-4E04-B904-9BADFD434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9399F7-AA00-4781-B8F5-99C30F50639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43FBE18-7F41-418D-94EB-861FE2621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086AD32-67CE-482B-AAF4-6C30B2BA8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EB0411-0054-4663-BF5B-BDCB57879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988489-5387-4A07-AB2E-FC6521560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111D8-EE3C-4BC2-9F45-A5867F075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1CD2-DD4F-4632-9736-5DBE3FF3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55610-B47D-4C7C-A3DC-36F5B2A1C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9AB8F9-51BB-4E04-BCCF-8A2DC842E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58F19-ED25-420E-AD42-B473F0672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3D36-D0EB-4E76-9446-9BEF6093A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E233C-3D3D-4AFC-818A-4E407A799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597F7-AAB9-4718-A980-11B0A0156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816FD-5BF7-4A34-B859-CDEDD70CF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A0DEF-92E6-4320-BE13-D0A2F4FC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9B5736-6AE4-4FE3-8281-EBCB86D37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5AD3A8-EBD7-4283-85B4-3F10BAB75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6F2FE0-FAB3-4EA6-9441-7F23153F1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83AA5-8BAE-4AD7-9144-31DACFA28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ADFF8-90A0-4523-99C0-8E5816EBB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7AE38C-28A1-42BC-800F-69EFDA229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67303-8E76-4665-97F1-63DBD3786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8E13-7F78-4C0D-9C00-4C4416B6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54473-39C5-4C67-A07F-5B4238F00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81C09-8DE4-4097-809D-CB74C2037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56199-4533-43D9-8AA2-83CD087B4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CCA0-F1B8-485F-B5D0-8799D724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62D495-B5BB-4602-AB6B-A349784E2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91EA71-AA45-49C4-AB4B-7E816F132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019C10-1E67-4988-A2A9-9CFCB5B3B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0BF1-03DA-457E-A7D4-C7B93524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025A3C-84AA-4079-A903-41D603584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713B97-F87E-4F7F-B658-9B613AD17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FD767B-4371-4872-BAA4-4E42EFDA3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EA8C-93FB-44E2-800C-0D639CEC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00C121-0EC2-42B1-898D-20AE0559B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BAC855-6DD0-4B66-B8EB-701ABBD75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D9B52-5EF2-4A94-9A62-61966771E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FBA6-AAA2-4954-B94B-88CD5B7E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3AFCA-CE6A-4E4E-A30A-F53FDC234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56714-4DA4-4530-8235-090A71098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40739-5A85-4EFF-9CC1-BA3C574D6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DCC5-864B-4147-A642-35F27FDFD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D037F-382C-4010-94CF-32D083DBE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F9922-600E-406B-A9D2-B47DFF4C8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BB44-3B9B-4D20-8DD3-E039FA2CD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F6A1-AE48-4B4B-A08B-442F8D6AE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B3AEAD-7DA5-459B-BD59-0004159C2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AE7E2A-48E7-4E43-B149-F1958AAA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2B6BE4-282A-48B1-886A-991F1D0B20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FB15C2-7CDA-4D93-B9B2-5DA05A4D8C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BF2E67-373F-4B3E-AA0C-839DFF433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49B76E-CFED-4D5F-8117-0B8FADAAA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9C766926-2667-4652-80B3-4929106B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43AFB4-8CA5-4232-8D3B-C0393970F09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14524199-D2AC-4C9B-BDE4-032B69513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668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Spiking Networks Architecture</a:t>
            </a:r>
            <a:endParaRPr lang="en-US" altLang="en-US" sz="240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7AD322B9-BC5D-4577-B83F-821020103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334BD140-C163-4C39-BFCE-CA1BEC1B5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5995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design, projects discussion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054A4EC9-CD5C-4551-BE54-21062A7D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BE5B9-A313-44E6-A604-3FD0E2668CC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60034B17-FA5D-44FB-873E-5E2AB1F6F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20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Details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DF2E45E0-156C-4173-8C8C-AF66FA284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CBBECD3B-A5D2-4DBA-89EF-E6E5D56B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9055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410 bit word: 256 synaptic connections, 4 9-bit weights,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9-bit leak, 8-bit threshold, 26-bit destination axon, 4-bit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delivery time, 9-bit potential, … (62 more bits)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network may occasionally not handle a burst of spikes;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if this is likely, then spikes must have a future delivery time;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allows a spike to take multiple ticks to reach its destination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256x256 core; 4K cores; million neurons; 430 mm2;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65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 average; 28nm Samsung process; 1ms tick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FA3D7FA6-6794-489F-88A3-E3886955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542ECF-D5C4-4786-AB5A-F1D46B3818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718AEA29-5E0B-4BF2-BDA3-B39E5447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27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FDA54FA4-8FDF-4A79-B794-ED054EC4D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ED3159B3-AFA0-4EAF-AE29-DFE90C9A0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2083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neuron can only have 256 inputs (no provision for partial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sums)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neuron can only have one destination axon output of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specific type (seen by 256 neurons)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Weight quantization (4 weights per neuron)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0AE7C7B5-DAF2-4FEB-83A4-89C42F10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BEBD2D-1361-4AFA-BFFC-2E0C51B228A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02CE9869-849F-4749-98C7-BDFD0525B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06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Data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FA7E88A6-7690-4B87-A2BD-BA1180D0E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D3E0D146-0FB6-4945-B100-F0F4BB37B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14463"/>
            <a:ext cx="79723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Because of the synch/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asynch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approach, the chip 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correctly even at 0.7V supply voltage (low power!); 0.7-1.05V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42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0.7V, 0 Hz firing rate, 0 synapses/neuron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323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1.05V, 200 Hz firing rate, 256 synapses/neuron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0.75 V, the max throughput (giga synaptic ops per second)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58 GSOP/s, the energy efficiency is 400 GSOP/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0.75 V, complex recurrent network, 20 Hz avg firing rate,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128 syn/neuron, 65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46 GSOP/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activity levels, the ticks can be sped up to 21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KHz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9EBBB17A-2380-4DB3-A9BC-C773DEE5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1E29E4-0868-4BA1-B6D9-4C6FB8F625B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ABF125EA-6911-4F89-8291-82E567B3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74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Results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96CFF898-2FBA-4F14-9D3C-C1FAEB1DF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4F06F701-D45C-41AB-BB9B-CB5E6246B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89100"/>
            <a:ext cx="56070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462769A6-8799-4179-8869-5479431C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DAF5E8-F31B-41EE-9664-515C5268C5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1A3E615-CD6F-4A2B-8AF2-2BD12CB3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13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Improvements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D41C1298-DD6A-4EDB-A815-5F210A1CE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9997832A-B938-4FA8-B4EB-B422C885A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133600"/>
            <a:ext cx="49022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4">
            <a:extLst>
              <a:ext uri="{FF2B5EF4-FFF2-40B4-BE49-F238E27FC236}">
                <a16:creationId xmlns:a16="http://schemas.microsoft.com/office/drawing/2014/main" id="{27E1828A-EDE3-4D2A-B39D-E6D737522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71600"/>
            <a:ext cx="361473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4K chips on a rack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4 B neurons, 300 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for TN chips, plus more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communication/FPGAs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-- 4 KWs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(SC’14)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96 racks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412 B neurons,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10</a:t>
            </a:r>
            <a:r>
              <a:rPr lang="en-US" altLang="en-US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14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synapses (human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brain scale), 29 kW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TN chips, few hundred kW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overall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Power and time, relative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the Compass simulator,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running on the BG/Q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supercomputer and a dual-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socket Intel system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7DDA5E-9B23-49DB-9B83-EE8C72185805}"/>
              </a:ext>
            </a:extLst>
          </p:cNvPr>
          <p:cNvCxnSpPr/>
          <p:nvPr/>
        </p:nvCxnSpPr>
        <p:spPr>
          <a:xfrm flipV="1">
            <a:off x="2667000" y="4724400"/>
            <a:ext cx="106680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5316DDA1-D47E-4AA2-8D7B-13B8DFA1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6BB0B8-35C1-4121-A1CD-7A4D35ECB8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E1BD177C-22B8-4CDE-8B42-C80F29ADC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78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Stochastic Neurons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C34AC6A4-B153-4782-840E-54E9391CC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922889E2-9455-4545-BB96-B195EB666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5020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neurons have many stochastic parameters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Helps emulate many biological and non-linear behaviors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Continues to be low cost; applies the RISC argument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Stochasticity in input, state, and output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Different modes for leak, threshold, reset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Helps create a library of 50+ neuron models, including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20 defined by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Izhikevich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(using 1-3 neurons)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D649837-2919-4163-A834-5FB0D049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7D7B5E-F30A-4C71-8619-83E850A16B6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27C9294A-DD05-44A7-B618-86B1F8599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2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 Parameters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453F1686-1D10-4676-8EDE-6BA80F16B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1F12C7C4-A27F-42AF-A1F4-57864427D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00200"/>
            <a:ext cx="72231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9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256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36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4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bit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9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bit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9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bit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 bits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6AC49AF9-3109-4E4C-852E-8DBC996C3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4925"/>
            <a:ext cx="446405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A6916858-ADAA-45A1-938D-E66A471E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F9458-6232-4A0E-A801-4937C058DC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1F18DD95-FFC5-4904-B0A4-2FE6D23F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31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Synaptic and Leak Probabilities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B586487F-AF49-42E0-BAA4-3A3A8883D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394192CE-9457-493E-8027-62B747F14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8861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If the input is stochastic, the potential change is either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-1, 0, or +1.  The probability of the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determined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by the synaptic weight (compare the uniformly distributed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pseudorandom number PRN to the |weight|). 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determined by the sign of the weight.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Same for leak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Have to draw many random numbers for each neuron: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threshold, leak, each connected input axon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8DBDF226-150D-410B-8318-4F6C3DCD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BED4B-3B84-46D0-8A6C-700F9BA5022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829BC656-7E83-41E3-809D-007EACF9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85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Leak Modes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AF20779D-7134-43C1-9C58-DCCBE3D4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6F115358-2D21-4A02-8ED1-443B0C3D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308100"/>
            <a:ext cx="77264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Standard leak operation: constant incr/decr of leak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Leak-Reversal mode: the leak sign flips when the neuron potential flips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No leak at zero potential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Creates a convergent leak and a divergent leak</a:t>
            </a: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9965BE3F-0E03-4090-8455-27AE632EF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667000"/>
            <a:ext cx="768667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F5F738B3-B81A-4F50-B9F3-D5103F78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43E684-2BD5-4ABB-AB09-9515ACA0D4E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C387BE46-C17A-4FEF-92FD-727B15CB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05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Threshold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634B03B6-1346-4B03-BB9F-3EFFDD83B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713977D3-D2FD-41FD-A2C0-A8CF4790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1395454"/>
            <a:ext cx="72378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Crossing the positive threshold always produces a spike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There’s also a negative threshold that does not produce a spike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negative threshold may either act as a floor, or as a “bounce”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to the negative reset voltage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bounce allows us to create a neuron ON-OFF pair; they mirror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each other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FFB3AFD3-22AD-4BFC-B17B-CEEDD491F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573087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80488F32-ABF2-4CA7-87D8-2EE2C106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FA1B45-642C-4A12-8268-8974192E8BB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F21157E7-3DDD-4AF5-BF60-367E3687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912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Spiking Approach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0951F501-7ED4-470D-8C3D-E1CE54B94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0419772D-3A92-46A0-A373-17FFBFC5A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15133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Low energy for computation: only adds, no multiplies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Low energy for communication: depends on spikes per signal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Neurons have state, inputs arrive asynchronously, info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 relative timing of spikes, other biological phenomena,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26795AC2-5231-48EA-9853-FDA08238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468FF6-C3D2-46A8-B4CD-2A948B54201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2222AE7E-4A17-4FDB-B1D3-785FF0CBF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61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Stochastic Threshold and Reset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18E7486B-8E74-46D6-86F4-6D6643B73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7144331-6C01-40AA-BC70-7A99B5F18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849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grow the threshold by a random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set the max of this delta with a mask parameter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Three reset modes: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Normal: after firing, the new potential = reset voltage</a:t>
            </a:r>
          </a:p>
          <a:p>
            <a:pPr marL="457200" lvl="1" indent="0"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(residual is discarded)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Linear: after firing, the new potential = residual voltage</a:t>
            </a:r>
          </a:p>
          <a:p>
            <a:pPr marL="457200" lvl="1" indent="0"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(reset voltage is not used)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Non-reset mode: no reset.  Relies on leak and –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synapses to</a:t>
            </a:r>
          </a:p>
          <a:p>
            <a:pPr marL="457200" lvl="1" indent="0"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lower the potential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205EFD86-B1A9-4CD3-8F87-9E872A1D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650FAE-D165-4E3C-8B66-46417B92B87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6C0E5A03-09AE-44BA-8244-354C6FB6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2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Synthetic Functions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3664FE7C-C5E2-4A5D-A382-C8756EE4D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F31E8C94-8906-4BD0-A2B7-B3A2D812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447800"/>
            <a:ext cx="758592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Library of 50+ synthetic neuron behaviors (compatible with many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coding techniques)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Example: various arithmetic ops, rate store 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Rate store neuron: acts as a memory that is constantly being read (e.g.,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state holding recurrent neuron); output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freq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potential;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uses a stochastic threshold and non-reset mode;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</a:p>
        </p:txBody>
      </p:sp>
      <p:pic>
        <p:nvPicPr>
          <p:cNvPr id="20486" name="Picture 1">
            <a:extLst>
              <a:ext uri="{FF2B5EF4-FFF2-40B4-BE49-F238E27FC236}">
                <a16:creationId xmlns:a16="http://schemas.microsoft.com/office/drawing/2014/main" id="{AC29CB35-5FB3-44FC-8B97-1659FE775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90975"/>
            <a:ext cx="51149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80812D64-4A92-4CFA-9A83-5466504D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7057DC-8CED-40DE-A9B9-7C0128A719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2F1997E-C8E7-44BA-B2D2-02DFA62F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91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Arithmetic Ops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77314855-B9B9-4AE1-94E3-26CDD1FCE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4CD6616B-43AD-423F-A5F2-F5921FF74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63663"/>
            <a:ext cx="8558213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A9A6E76E-8ABC-41DE-BBEC-952193AF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1EDD4B-9325-4B87-AB4D-C5838A525F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F31F47BA-FBAD-4AAF-8C3C-EE1AD61E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487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Izhikevich Neuron Models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81500821-AF00-4494-A90D-711CC8A55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1304FC44-5262-406A-A655-BDAA25BEA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1900"/>
            <a:ext cx="594518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A65729A8-D51A-4DD5-B014-C495AD91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54B17-7321-49AA-BC23-E3E4AC6F59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4A092B54-BDE5-4DEE-87A4-87C8A52F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13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 Model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CF556D51-5512-4B52-8E71-1A9938D1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087F2F9A-5325-4C86-81FB-82A1DFA1E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692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Need 924 gates for neuron computation and 348 for PRNG</a:t>
            </a: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D86B816E-A51F-4CF7-8CB6-A8A1B840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057400"/>
            <a:ext cx="77470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E01FFFB4-B754-4140-A872-4CDFEB2B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E854F2-EFFA-4C91-BDE2-952E4003875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C0FE64CA-20BC-4584-AFB8-9EACE5AB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87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TrueNorth Networks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7DCBD64A-9163-4338-B135-11A369F9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6A839B2D-67CD-44F5-82A2-8F0D2451B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6935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Could use rate coding and STDP/back-prop to implement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networks on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(most early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papers)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Many hardware constraints; must therefore use either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train-then-constrain or constrain-then-train (the latter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usually better)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Only 4 synaptic weights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neuron can only receive 256 inputs (narrow receptive field)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neuron can only have one destination axon/type (narrow </a:t>
            </a:r>
          </a:p>
          <a:p>
            <a:pPr marL="457200" lvl="1" indent="0"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projective field, although one can replicate a neuron to fix this)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E965A686-2286-4695-966C-1E6C2F5D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A36CF6-AA77-4614-B11B-E7C120F33AF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8FF1AAF-2FD9-4524-A5F6-A124D54BA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30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MNIST – NeurIPS’15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5B752AB2-256A-45E9-9995-BA9E44FB9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52352230-22E3-4078-9F30-68128107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2564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Spikes are discrete, but the probability of spiking is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continuous function learnable through back-prop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Limited connectivity in each layer, but over a few layers,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 neuron can see every input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Inputs are provided in a single tick (spike with a probability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that corresponds to the input value)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an ensemble of networks, the outputs correspond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expected value; accuracy of 99.42% on MNIST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682E7BEF-5F7B-49E3-9FD2-86063806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56C757-9C80-4044-930C-EC407A5A03D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30B40F5F-51B0-4A1A-AC6B-2C671C581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855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Implementing CNNs on TrueNorth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1028B027-0647-4C73-9BD7-BE81CB6AC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AB0C1406-2B8F-4ADE-A153-65E8A09E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982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Small kernels: a neuron can only have 256 inputs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Conv layer has to replicate the shared weights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Can’t have more than 256 kernels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They use ternary weights and activations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single spike (or not) for every pixel in every feature map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CA815699-F404-45F0-96FE-864D5A07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65987E-5302-44AC-AB35-A64FE0031FB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CF9B0C18-49EE-4748-B884-A2734D71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73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F96DC99-593B-41E5-8583-D4044B5F4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49DB92DA-9F39-4F31-95B2-BACACA2FC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5450"/>
            <a:ext cx="85820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>
            <a:extLst>
              <a:ext uri="{FF2B5EF4-FFF2-40B4-BE49-F238E27FC236}">
                <a16:creationId xmlns:a16="http://schemas.microsoft.com/office/drawing/2014/main" id="{071F435F-8597-4EB0-8F2E-721AE7397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5741988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Most are with 8 TN chips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4DEE7F4D-58B6-4F27-88FB-B3938DB6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1938" y="626522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309F77-1FE6-4650-B9E5-B5B24177D9B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A5F622C5-1B94-476E-BCA6-C969189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46A0E0E5-ADB5-4F3D-85F4-2FBDE33DC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684A3EE-C114-4A54-83F4-99F0D1FB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77995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“Cognitive Computing Building Block”, A. Cassidy et al., IJCNN’13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49166AD-9E76-4F8B-9DB3-5EF2E0C5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233295"/>
            <a:ext cx="789139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“A Digital Neurosynaptic Core Using Embedded Crossbar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with 45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per Spike in 45nm”, P.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Merolla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et al., CICC, 2011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Design and Tool Flow of a 65mW 1 Million 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Programmable Neurosynaptic Chip”, F.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Akopyan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IEEE TCAD, 2015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“Real-Time Scalable Cortical Computing…”, A. Cassidy et al., SC’14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DAE6523-2DFA-4B76-9520-3F02CD79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32" y="4953000"/>
            <a:ext cx="77303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“Spiking Neuron Models”, W. Gerstner and W. Kistler, Cambridge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University Press, 2002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FED90184-66B0-4387-B544-D5D349E7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47D986-43D7-4B01-925A-1B68DF24D4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8670CD95-6CC7-4C31-9109-DB781226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71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TrueNorth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FC53D806-7676-48F7-9061-98C369DB0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B313CE78-FBB4-462B-99AA-0E7BBD805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1222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Product of DARPA’s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SyNAPSE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project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Largest chip made by IBM (5.4 billion transistors)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Based on LLIF neuron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Lots of on-going projects that use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execute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new apps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Lots of limitations as well – all done purposely to reduce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area/power/complexity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F2782513-AD93-46BC-A14D-63B266D7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3A536-A00E-4074-A9D1-3BCE28671C7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B4DDB27A-E3EE-4914-90DC-BAEC35457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769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TrueNorth Core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82DECACB-30DA-4DCE-9588-27BAB8928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90B3E03B-E02E-4E96-8DA8-D8D8E89F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4925"/>
            <a:ext cx="6308725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E1B21C0B-986E-4A7E-BCD0-E292AF6E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D1297-2A8D-4361-80DC-59E784571AE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6412ED88-0D37-483A-8F1D-3B6A210D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43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Core (Axonal Approach)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60F607AE-2E5C-46D3-8F00-359A86469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7BAA898B-F6CE-43BC-A11E-2ABBCA739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33525"/>
            <a:ext cx="78025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2EC6F847-8E6B-4660-9DFE-8B215300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0E8AA1-77DD-4DC5-B9D3-D9B46BB2D4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51AF6BC8-57D3-4528-85EA-409A6411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47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Core (Dendritic Approach)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3422159A-AB6B-4D87-BB3E-CE5018212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47BC85B9-4F05-4814-A735-F9CC739EE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55725"/>
            <a:ext cx="33655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1D2785EF-48AD-4639-A651-A5EC2966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F085BE-0350-48F1-8E7E-51AEF72FE6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6A8CD4A1-80D8-4C0D-91C8-A4DA8D99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92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45AE41C0-2733-431F-AFCB-31B7333C6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F6D36F21-A5CB-4E2F-A083-B2FEAFE79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540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Focus on low power (speed is secondary)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Low power with asynchronous circuits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Low power with high-Vt circuits and SOI process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dendritic approach leads to fewer SRAM reads/updates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is more deterministic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Also uses an under-provisioned network (giving rise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concept of “future” ticks)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35CE0C14-DBC6-4EE3-9AF1-6A526927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038D4-DED8-4E22-B4E0-0E69435B817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32D46E7C-710A-4D9B-9DCD-37FD54B57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895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Receiving Spikes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C3EE43FB-672F-4780-B3BA-2158E9D20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4274DB8-3FE4-413F-A663-F7D38FA28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414463"/>
            <a:ext cx="746544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Spikes arrive at the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stored in a 256x16 SRAM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grid to indicate axon and time of the spike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Token Controller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receives spikes in a “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tick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(and their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types –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it then sequentially walks through 256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neurons – this dendritic approach makes the latency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SRAM accesses more deterministic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reads a 410-bit word from SRAM for that neuron (this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word has connectivity info used by Token Controller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neuron parameters used by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Neuron block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Based on connectivity and input spikes, instructions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sent to Neuron block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73D17B29-7D70-43E2-BBC0-02D92051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8BB4B4-2F17-401D-B1A2-3735F06324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B54B867A-EE4E-401E-861E-71A80762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23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 Block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C72812DC-673B-469A-8667-ACF19D0E6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E387B36-93E2-465F-95A2-8ACD33F2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9991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Neuron computations are performed here (these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non-trivial because of stochastic behaviors – more later)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leak is introduced every tick for every 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After thresholding, a spike may be triggered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neuron block uses synchronous circuits, but it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active only when it receives instructions from the Token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Controller;  the Token Controller, Scheduler, and network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Router are all asynchronous to exploit the low power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inherent in spike sparsity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70655</TotalTime>
  <Words>1622</Words>
  <Application>Microsoft Office PowerPoint</Application>
  <PresentationFormat>On-screen Show (4:3)</PresentationFormat>
  <Paragraphs>309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502</cp:revision>
  <dcterms:created xsi:type="dcterms:W3CDTF">2002-09-20T18:19:18Z</dcterms:created>
  <dcterms:modified xsi:type="dcterms:W3CDTF">2019-10-03T03:03:48Z</dcterms:modified>
</cp:coreProperties>
</file>