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63" r:id="rId2"/>
    <p:sldId id="471" r:id="rId3"/>
    <p:sldId id="497" r:id="rId4"/>
    <p:sldId id="498" r:id="rId5"/>
    <p:sldId id="508" r:id="rId6"/>
    <p:sldId id="499" r:id="rId7"/>
    <p:sldId id="500" r:id="rId8"/>
    <p:sldId id="501" r:id="rId9"/>
    <p:sldId id="502" r:id="rId10"/>
    <p:sldId id="503" r:id="rId11"/>
    <p:sldId id="474" r:id="rId12"/>
    <p:sldId id="477" r:id="rId13"/>
    <p:sldId id="478" r:id="rId14"/>
    <p:sldId id="509" r:id="rId15"/>
    <p:sldId id="479" r:id="rId16"/>
    <p:sldId id="480" r:id="rId17"/>
    <p:sldId id="504" r:id="rId18"/>
    <p:sldId id="496" r:id="rId19"/>
    <p:sldId id="482" r:id="rId20"/>
    <p:sldId id="505" r:id="rId21"/>
    <p:sldId id="506" r:id="rId22"/>
    <p:sldId id="510" r:id="rId23"/>
    <p:sldId id="507" r:id="rId24"/>
  </p:sldIdLst>
  <p:sldSz cx="9144000" cy="6858000" type="screen4x3"/>
  <p:notesSz cx="6845300" cy="9396413"/>
  <p:defaultTextStyle>
    <a:defPPr>
      <a:defRPr lang="en-US"/>
    </a:defPPr>
    <a:lvl1pPr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5pPr>
    <a:lvl6pPr marL="2286000" algn="l" defTabSz="914400" rtl="0" eaLnBrk="1" latinLnBrk="0" hangingPunct="1">
      <a:defRPr sz="3600" kern="1200">
        <a:solidFill>
          <a:schemeClr val="tx1"/>
        </a:solidFill>
        <a:latin typeface="Arial" panose="020B0604020202020204" pitchFamily="34" charset="0"/>
        <a:ea typeface="+mn-ea"/>
        <a:cs typeface="+mn-cs"/>
      </a:defRPr>
    </a:lvl6pPr>
    <a:lvl7pPr marL="2743200" algn="l" defTabSz="914400" rtl="0" eaLnBrk="1" latinLnBrk="0" hangingPunct="1">
      <a:defRPr sz="3600" kern="1200">
        <a:solidFill>
          <a:schemeClr val="tx1"/>
        </a:solidFill>
        <a:latin typeface="Arial" panose="020B0604020202020204" pitchFamily="34" charset="0"/>
        <a:ea typeface="+mn-ea"/>
        <a:cs typeface="+mn-cs"/>
      </a:defRPr>
    </a:lvl7pPr>
    <a:lvl8pPr marL="3200400" algn="l" defTabSz="914400" rtl="0" eaLnBrk="1" latinLnBrk="0" hangingPunct="1">
      <a:defRPr sz="3600" kern="1200">
        <a:solidFill>
          <a:schemeClr val="tx1"/>
        </a:solidFill>
        <a:latin typeface="Arial" panose="020B0604020202020204" pitchFamily="34" charset="0"/>
        <a:ea typeface="+mn-ea"/>
        <a:cs typeface="+mn-cs"/>
      </a:defRPr>
    </a:lvl8pPr>
    <a:lvl9pPr marL="3657600" algn="l" defTabSz="914400" rtl="0" eaLnBrk="1" latinLnBrk="0" hangingPunct="1">
      <a:defRPr sz="3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C69F"/>
    <a:srgbClr val="FFFF00"/>
    <a:srgbClr val="800000"/>
    <a:srgbClr val="990000"/>
    <a:srgbClr val="FF9900"/>
    <a:srgbClr val="66CCFF"/>
    <a:srgbClr val="0099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36" autoAdjust="0"/>
  </p:normalViewPr>
  <p:slideViewPr>
    <p:cSldViewPr>
      <p:cViewPr varScale="1">
        <p:scale>
          <a:sx n="60" d="100"/>
          <a:sy n="60" d="100"/>
        </p:scale>
        <p:origin x="1458" y="3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jeev Balasubramonian" userId="1894f8d5-da90-49db-a2d5-cc99062af5ba" providerId="ADAL" clId="{23896C4A-C5AD-4CEE-9445-30FAFC83F86E}"/>
    <pc:docChg chg="undo custSel modSld">
      <pc:chgData name="Rajeev Balasubramonian" userId="1894f8d5-da90-49db-a2d5-cc99062af5ba" providerId="ADAL" clId="{23896C4A-C5AD-4CEE-9445-30FAFC83F86E}" dt="2019-09-26T16:13:42.213" v="30" actId="1076"/>
      <pc:docMkLst>
        <pc:docMk/>
      </pc:docMkLst>
      <pc:sldChg chg="addSp delSp">
        <pc:chgData name="Rajeev Balasubramonian" userId="1894f8d5-da90-49db-a2d5-cc99062af5ba" providerId="ADAL" clId="{23896C4A-C5AD-4CEE-9445-30FAFC83F86E}" dt="2019-09-26T16:08:39.225" v="1"/>
        <pc:sldMkLst>
          <pc:docMk/>
          <pc:sldMk cId="0" sldId="363"/>
        </pc:sldMkLst>
        <pc:spChg chg="add del">
          <ac:chgData name="Rajeev Balasubramonian" userId="1894f8d5-da90-49db-a2d5-cc99062af5ba" providerId="ADAL" clId="{23896C4A-C5AD-4CEE-9445-30FAFC83F86E}" dt="2019-09-26T16:08:39.225" v="1"/>
          <ac:spMkLst>
            <pc:docMk/>
            <pc:sldMk cId="0" sldId="363"/>
            <ac:spMk id="7" creationId="{40556D77-F892-4318-ABD2-1286C64D5C62}"/>
          </ac:spMkLst>
        </pc:spChg>
      </pc:sldChg>
      <pc:sldChg chg="addSp modSp">
        <pc:chgData name="Rajeev Balasubramonian" userId="1894f8d5-da90-49db-a2d5-cc99062af5ba" providerId="ADAL" clId="{23896C4A-C5AD-4CEE-9445-30FAFC83F86E}" dt="2019-09-26T16:11:17.224" v="23" actId="20577"/>
        <pc:sldMkLst>
          <pc:docMk/>
          <pc:sldMk cId="0" sldId="471"/>
        </pc:sldMkLst>
        <pc:spChg chg="add mod">
          <ac:chgData name="Rajeev Balasubramonian" userId="1894f8d5-da90-49db-a2d5-cc99062af5ba" providerId="ADAL" clId="{23896C4A-C5AD-4CEE-9445-30FAFC83F86E}" dt="2019-09-26T16:11:17.224" v="23" actId="20577"/>
          <ac:spMkLst>
            <pc:docMk/>
            <pc:sldMk cId="0" sldId="471"/>
            <ac:spMk id="6" creationId="{6D6DBE0E-60A9-492B-AAFF-2DF54B03B02E}"/>
          </ac:spMkLst>
        </pc:spChg>
      </pc:sldChg>
      <pc:sldChg chg="addSp delSp modSp">
        <pc:chgData name="Rajeev Balasubramonian" userId="1894f8d5-da90-49db-a2d5-cc99062af5ba" providerId="ADAL" clId="{23896C4A-C5AD-4CEE-9445-30FAFC83F86E}" dt="2019-09-26T16:11:07.986" v="22" actId="20577"/>
        <pc:sldMkLst>
          <pc:docMk/>
          <pc:sldMk cId="0" sldId="498"/>
        </pc:sldMkLst>
        <pc:spChg chg="mod">
          <ac:chgData name="Rajeev Balasubramonian" userId="1894f8d5-da90-49db-a2d5-cc99062af5ba" providerId="ADAL" clId="{23896C4A-C5AD-4CEE-9445-30FAFC83F86E}" dt="2019-09-26T16:10:53.312" v="19" actId="1076"/>
          <ac:spMkLst>
            <pc:docMk/>
            <pc:sldMk cId="0" sldId="498"/>
            <ac:spMk id="182" creationId="{80FD85B8-FE1B-4442-B9EA-E52539DF80E2}"/>
          </ac:spMkLst>
        </pc:spChg>
        <pc:spChg chg="mod">
          <ac:chgData name="Rajeev Balasubramonian" userId="1894f8d5-da90-49db-a2d5-cc99062af5ba" providerId="ADAL" clId="{23896C4A-C5AD-4CEE-9445-30FAFC83F86E}" dt="2019-09-26T16:10:53.312" v="19" actId="1076"/>
          <ac:spMkLst>
            <pc:docMk/>
            <pc:sldMk cId="0" sldId="498"/>
            <ac:spMk id="183" creationId="{27BBF672-76C7-4DCE-9E8A-01229D0F9E6D}"/>
          </ac:spMkLst>
        </pc:spChg>
        <pc:spChg chg="mod">
          <ac:chgData name="Rajeev Balasubramonian" userId="1894f8d5-da90-49db-a2d5-cc99062af5ba" providerId="ADAL" clId="{23896C4A-C5AD-4CEE-9445-30FAFC83F86E}" dt="2019-09-26T16:10:53.312" v="19" actId="1076"/>
          <ac:spMkLst>
            <pc:docMk/>
            <pc:sldMk cId="0" sldId="498"/>
            <ac:spMk id="191" creationId="{C60FDC77-F2A5-431E-85EB-553455E2C5F2}"/>
          </ac:spMkLst>
        </pc:spChg>
        <pc:spChg chg="mod">
          <ac:chgData name="Rajeev Balasubramonian" userId="1894f8d5-da90-49db-a2d5-cc99062af5ba" providerId="ADAL" clId="{23896C4A-C5AD-4CEE-9445-30FAFC83F86E}" dt="2019-09-26T16:10:53.312" v="19" actId="1076"/>
          <ac:spMkLst>
            <pc:docMk/>
            <pc:sldMk cId="0" sldId="498"/>
            <ac:spMk id="192" creationId="{1BBB7A83-25BC-4B5E-9940-018B0E77E4F2}"/>
          </ac:spMkLst>
        </pc:spChg>
        <pc:spChg chg="mod">
          <ac:chgData name="Rajeev Balasubramonian" userId="1894f8d5-da90-49db-a2d5-cc99062af5ba" providerId="ADAL" clId="{23896C4A-C5AD-4CEE-9445-30FAFC83F86E}" dt="2019-09-26T16:10:53.312" v="19" actId="1076"/>
          <ac:spMkLst>
            <pc:docMk/>
            <pc:sldMk cId="0" sldId="498"/>
            <ac:spMk id="200" creationId="{43A6DC73-0A44-4C64-B46F-A26F7829EA82}"/>
          </ac:spMkLst>
        </pc:spChg>
        <pc:spChg chg="mod">
          <ac:chgData name="Rajeev Balasubramonian" userId="1894f8d5-da90-49db-a2d5-cc99062af5ba" providerId="ADAL" clId="{23896C4A-C5AD-4CEE-9445-30FAFC83F86E}" dt="2019-09-26T16:10:53.312" v="19" actId="1076"/>
          <ac:spMkLst>
            <pc:docMk/>
            <pc:sldMk cId="0" sldId="498"/>
            <ac:spMk id="201" creationId="{C95519B7-FDF9-4A73-8805-D18A91628E55}"/>
          </ac:spMkLst>
        </pc:spChg>
        <pc:spChg chg="mod">
          <ac:chgData name="Rajeev Balasubramonian" userId="1894f8d5-da90-49db-a2d5-cc99062af5ba" providerId="ADAL" clId="{23896C4A-C5AD-4CEE-9445-30FAFC83F86E}" dt="2019-09-26T16:10:53.312" v="19" actId="1076"/>
          <ac:spMkLst>
            <pc:docMk/>
            <pc:sldMk cId="0" sldId="498"/>
            <ac:spMk id="209" creationId="{CC48E4AF-B594-49BB-927E-04454F756E58}"/>
          </ac:spMkLst>
        </pc:spChg>
        <pc:spChg chg="mod">
          <ac:chgData name="Rajeev Balasubramonian" userId="1894f8d5-da90-49db-a2d5-cc99062af5ba" providerId="ADAL" clId="{23896C4A-C5AD-4CEE-9445-30FAFC83F86E}" dt="2019-09-26T16:10:53.312" v="19" actId="1076"/>
          <ac:spMkLst>
            <pc:docMk/>
            <pc:sldMk cId="0" sldId="498"/>
            <ac:spMk id="210" creationId="{84510E83-325A-40F1-8E27-010EBBB9CF88}"/>
          </ac:spMkLst>
        </pc:spChg>
        <pc:spChg chg="mod">
          <ac:chgData name="Rajeev Balasubramonian" userId="1894f8d5-da90-49db-a2d5-cc99062af5ba" providerId="ADAL" clId="{23896C4A-C5AD-4CEE-9445-30FAFC83F86E}" dt="2019-09-26T16:10:53.312" v="19" actId="1076"/>
          <ac:spMkLst>
            <pc:docMk/>
            <pc:sldMk cId="0" sldId="498"/>
            <ac:spMk id="219" creationId="{55F9ED64-E59C-4ACB-917A-BCD8677F142A}"/>
          </ac:spMkLst>
        </pc:spChg>
        <pc:spChg chg="mod">
          <ac:chgData name="Rajeev Balasubramonian" userId="1894f8d5-da90-49db-a2d5-cc99062af5ba" providerId="ADAL" clId="{23896C4A-C5AD-4CEE-9445-30FAFC83F86E}" dt="2019-09-26T16:10:53.312" v="19" actId="1076"/>
          <ac:spMkLst>
            <pc:docMk/>
            <pc:sldMk cId="0" sldId="498"/>
            <ac:spMk id="220" creationId="{74FD40C6-515D-4E4C-AD9F-6F21D140C3ED}"/>
          </ac:spMkLst>
        </pc:spChg>
        <pc:spChg chg="mod">
          <ac:chgData name="Rajeev Balasubramonian" userId="1894f8d5-da90-49db-a2d5-cc99062af5ba" providerId="ADAL" clId="{23896C4A-C5AD-4CEE-9445-30FAFC83F86E}" dt="2019-09-26T16:10:53.312" v="19" actId="1076"/>
          <ac:spMkLst>
            <pc:docMk/>
            <pc:sldMk cId="0" sldId="498"/>
            <ac:spMk id="228" creationId="{001C9B60-9CFD-4A38-AD6C-716A2F7B6A28}"/>
          </ac:spMkLst>
        </pc:spChg>
        <pc:spChg chg="mod">
          <ac:chgData name="Rajeev Balasubramonian" userId="1894f8d5-da90-49db-a2d5-cc99062af5ba" providerId="ADAL" clId="{23896C4A-C5AD-4CEE-9445-30FAFC83F86E}" dt="2019-09-26T16:10:53.312" v="19" actId="1076"/>
          <ac:spMkLst>
            <pc:docMk/>
            <pc:sldMk cId="0" sldId="498"/>
            <ac:spMk id="229" creationId="{08CF6093-9FC0-4CD1-929C-41C90598CE27}"/>
          </ac:spMkLst>
        </pc:spChg>
        <pc:spChg chg="mod">
          <ac:chgData name="Rajeev Balasubramonian" userId="1894f8d5-da90-49db-a2d5-cc99062af5ba" providerId="ADAL" clId="{23896C4A-C5AD-4CEE-9445-30FAFC83F86E}" dt="2019-09-26T16:10:53.312" v="19" actId="1076"/>
          <ac:spMkLst>
            <pc:docMk/>
            <pc:sldMk cId="0" sldId="498"/>
            <ac:spMk id="237" creationId="{A1CAB6A3-14B6-4855-A921-67488B08A05A}"/>
          </ac:spMkLst>
        </pc:spChg>
        <pc:spChg chg="mod">
          <ac:chgData name="Rajeev Balasubramonian" userId="1894f8d5-da90-49db-a2d5-cc99062af5ba" providerId="ADAL" clId="{23896C4A-C5AD-4CEE-9445-30FAFC83F86E}" dt="2019-09-26T16:10:53.312" v="19" actId="1076"/>
          <ac:spMkLst>
            <pc:docMk/>
            <pc:sldMk cId="0" sldId="498"/>
            <ac:spMk id="238" creationId="{FD5C168F-0EF5-4281-89A6-AC72EB751441}"/>
          </ac:spMkLst>
        </pc:spChg>
        <pc:spChg chg="mod">
          <ac:chgData name="Rajeev Balasubramonian" userId="1894f8d5-da90-49db-a2d5-cc99062af5ba" providerId="ADAL" clId="{23896C4A-C5AD-4CEE-9445-30FAFC83F86E}" dt="2019-09-26T16:10:53.312" v="19" actId="1076"/>
          <ac:spMkLst>
            <pc:docMk/>
            <pc:sldMk cId="0" sldId="498"/>
            <ac:spMk id="246" creationId="{AA968E05-4AC9-42B9-9AB5-9C816E6DA078}"/>
          </ac:spMkLst>
        </pc:spChg>
        <pc:spChg chg="mod">
          <ac:chgData name="Rajeev Balasubramonian" userId="1894f8d5-da90-49db-a2d5-cc99062af5ba" providerId="ADAL" clId="{23896C4A-C5AD-4CEE-9445-30FAFC83F86E}" dt="2019-09-26T16:10:53.312" v="19" actId="1076"/>
          <ac:spMkLst>
            <pc:docMk/>
            <pc:sldMk cId="0" sldId="498"/>
            <ac:spMk id="247" creationId="{1335EE5B-52B2-4567-9107-71EC3FE0CE77}"/>
          </ac:spMkLst>
        </pc:spChg>
        <pc:spChg chg="mod">
          <ac:chgData name="Rajeev Balasubramonian" userId="1894f8d5-da90-49db-a2d5-cc99062af5ba" providerId="ADAL" clId="{23896C4A-C5AD-4CEE-9445-30FAFC83F86E}" dt="2019-09-26T16:10:53.312" v="19" actId="1076"/>
          <ac:spMkLst>
            <pc:docMk/>
            <pc:sldMk cId="0" sldId="498"/>
            <ac:spMk id="256" creationId="{B90DDD4A-3F97-45EC-90F4-B9008C480D7E}"/>
          </ac:spMkLst>
        </pc:spChg>
        <pc:spChg chg="mod">
          <ac:chgData name="Rajeev Balasubramonian" userId="1894f8d5-da90-49db-a2d5-cc99062af5ba" providerId="ADAL" clId="{23896C4A-C5AD-4CEE-9445-30FAFC83F86E}" dt="2019-09-26T16:10:53.312" v="19" actId="1076"/>
          <ac:spMkLst>
            <pc:docMk/>
            <pc:sldMk cId="0" sldId="498"/>
            <ac:spMk id="257" creationId="{01E6A681-6522-4DBC-A70A-8E119DBD5076}"/>
          </ac:spMkLst>
        </pc:spChg>
        <pc:spChg chg="mod">
          <ac:chgData name="Rajeev Balasubramonian" userId="1894f8d5-da90-49db-a2d5-cc99062af5ba" providerId="ADAL" clId="{23896C4A-C5AD-4CEE-9445-30FAFC83F86E}" dt="2019-09-26T16:10:53.312" v="19" actId="1076"/>
          <ac:spMkLst>
            <pc:docMk/>
            <pc:sldMk cId="0" sldId="498"/>
            <ac:spMk id="265" creationId="{5FF7E7A7-BC76-4A4D-A847-B3D48422E677}"/>
          </ac:spMkLst>
        </pc:spChg>
        <pc:spChg chg="mod">
          <ac:chgData name="Rajeev Balasubramonian" userId="1894f8d5-da90-49db-a2d5-cc99062af5ba" providerId="ADAL" clId="{23896C4A-C5AD-4CEE-9445-30FAFC83F86E}" dt="2019-09-26T16:10:53.312" v="19" actId="1076"/>
          <ac:spMkLst>
            <pc:docMk/>
            <pc:sldMk cId="0" sldId="498"/>
            <ac:spMk id="266" creationId="{526EAA91-437D-4A13-9C8E-D176A5409C8A}"/>
          </ac:spMkLst>
        </pc:spChg>
        <pc:spChg chg="mod">
          <ac:chgData name="Rajeev Balasubramonian" userId="1894f8d5-da90-49db-a2d5-cc99062af5ba" providerId="ADAL" clId="{23896C4A-C5AD-4CEE-9445-30FAFC83F86E}" dt="2019-09-26T16:10:53.312" v="19" actId="1076"/>
          <ac:spMkLst>
            <pc:docMk/>
            <pc:sldMk cId="0" sldId="498"/>
            <ac:spMk id="274" creationId="{CA719A33-8283-45A0-9806-80BB298D44D2}"/>
          </ac:spMkLst>
        </pc:spChg>
        <pc:spChg chg="mod">
          <ac:chgData name="Rajeev Balasubramonian" userId="1894f8d5-da90-49db-a2d5-cc99062af5ba" providerId="ADAL" clId="{23896C4A-C5AD-4CEE-9445-30FAFC83F86E}" dt="2019-09-26T16:10:53.312" v="19" actId="1076"/>
          <ac:spMkLst>
            <pc:docMk/>
            <pc:sldMk cId="0" sldId="498"/>
            <ac:spMk id="275" creationId="{1E49EBA7-0727-4F1D-B787-C8C9285354DB}"/>
          </ac:spMkLst>
        </pc:spChg>
        <pc:spChg chg="mod">
          <ac:chgData name="Rajeev Balasubramonian" userId="1894f8d5-da90-49db-a2d5-cc99062af5ba" providerId="ADAL" clId="{23896C4A-C5AD-4CEE-9445-30FAFC83F86E}" dt="2019-09-26T16:10:53.312" v="19" actId="1076"/>
          <ac:spMkLst>
            <pc:docMk/>
            <pc:sldMk cId="0" sldId="498"/>
            <ac:spMk id="283" creationId="{4BB8825F-5E26-4DE3-AD53-54D3107B07AD}"/>
          </ac:spMkLst>
        </pc:spChg>
        <pc:spChg chg="mod">
          <ac:chgData name="Rajeev Balasubramonian" userId="1894f8d5-da90-49db-a2d5-cc99062af5ba" providerId="ADAL" clId="{23896C4A-C5AD-4CEE-9445-30FAFC83F86E}" dt="2019-09-26T16:10:53.312" v="19" actId="1076"/>
          <ac:spMkLst>
            <pc:docMk/>
            <pc:sldMk cId="0" sldId="498"/>
            <ac:spMk id="284" creationId="{9AAFA04B-DECB-4CA3-B67A-9AA117253C0A}"/>
          </ac:spMkLst>
        </pc:spChg>
        <pc:spChg chg="mod">
          <ac:chgData name="Rajeev Balasubramonian" userId="1894f8d5-da90-49db-a2d5-cc99062af5ba" providerId="ADAL" clId="{23896C4A-C5AD-4CEE-9445-30FAFC83F86E}" dt="2019-09-26T16:10:53.312" v="19" actId="1076"/>
          <ac:spMkLst>
            <pc:docMk/>
            <pc:sldMk cId="0" sldId="498"/>
            <ac:spMk id="286" creationId="{0843F72A-389A-488E-9C48-AD9C8778891F}"/>
          </ac:spMkLst>
        </pc:spChg>
        <pc:spChg chg="add del">
          <ac:chgData name="Rajeev Balasubramonian" userId="1894f8d5-da90-49db-a2d5-cc99062af5ba" providerId="ADAL" clId="{23896C4A-C5AD-4CEE-9445-30FAFC83F86E}" dt="2019-09-26T16:10:44.550" v="18" actId="478"/>
          <ac:spMkLst>
            <pc:docMk/>
            <pc:sldMk cId="0" sldId="498"/>
            <ac:spMk id="287" creationId="{E863B6EA-EC8B-4E58-A531-7448858E1560}"/>
          </ac:spMkLst>
        </pc:spChg>
        <pc:spChg chg="mod">
          <ac:chgData name="Rajeev Balasubramonian" userId="1894f8d5-da90-49db-a2d5-cc99062af5ba" providerId="ADAL" clId="{23896C4A-C5AD-4CEE-9445-30FAFC83F86E}" dt="2019-09-26T16:10:53.312" v="19" actId="1076"/>
          <ac:spMkLst>
            <pc:docMk/>
            <pc:sldMk cId="0" sldId="498"/>
            <ac:spMk id="295" creationId="{44268118-A97F-488D-B5D3-E233FA79B19E}"/>
          </ac:spMkLst>
        </pc:spChg>
        <pc:spChg chg="mod">
          <ac:chgData name="Rajeev Balasubramonian" userId="1894f8d5-da90-49db-a2d5-cc99062af5ba" providerId="ADAL" clId="{23896C4A-C5AD-4CEE-9445-30FAFC83F86E}" dt="2019-09-26T16:10:53.312" v="19" actId="1076"/>
          <ac:spMkLst>
            <pc:docMk/>
            <pc:sldMk cId="0" sldId="498"/>
            <ac:spMk id="296" creationId="{69834A38-6EFE-4D87-815D-613E2D5E2A48}"/>
          </ac:spMkLst>
        </pc:spChg>
        <pc:spChg chg="mod">
          <ac:chgData name="Rajeev Balasubramonian" userId="1894f8d5-da90-49db-a2d5-cc99062af5ba" providerId="ADAL" clId="{23896C4A-C5AD-4CEE-9445-30FAFC83F86E}" dt="2019-09-26T16:10:53.312" v="19" actId="1076"/>
          <ac:spMkLst>
            <pc:docMk/>
            <pc:sldMk cId="0" sldId="498"/>
            <ac:spMk id="304" creationId="{945B02C6-1ACB-4F11-910F-05A470D7B528}"/>
          </ac:spMkLst>
        </pc:spChg>
        <pc:spChg chg="mod">
          <ac:chgData name="Rajeev Balasubramonian" userId="1894f8d5-da90-49db-a2d5-cc99062af5ba" providerId="ADAL" clId="{23896C4A-C5AD-4CEE-9445-30FAFC83F86E}" dt="2019-09-26T16:10:53.312" v="19" actId="1076"/>
          <ac:spMkLst>
            <pc:docMk/>
            <pc:sldMk cId="0" sldId="498"/>
            <ac:spMk id="305" creationId="{ADE7FC8C-7952-4246-A91A-0C9311406183}"/>
          </ac:spMkLst>
        </pc:spChg>
        <pc:spChg chg="mod">
          <ac:chgData name="Rajeev Balasubramonian" userId="1894f8d5-da90-49db-a2d5-cc99062af5ba" providerId="ADAL" clId="{23896C4A-C5AD-4CEE-9445-30FAFC83F86E}" dt="2019-09-26T16:10:53.312" v="19" actId="1076"/>
          <ac:spMkLst>
            <pc:docMk/>
            <pc:sldMk cId="0" sldId="498"/>
            <ac:spMk id="313" creationId="{589D2146-2F2C-4618-9123-F78C08A69EE9}"/>
          </ac:spMkLst>
        </pc:spChg>
        <pc:spChg chg="mod">
          <ac:chgData name="Rajeev Balasubramonian" userId="1894f8d5-da90-49db-a2d5-cc99062af5ba" providerId="ADAL" clId="{23896C4A-C5AD-4CEE-9445-30FAFC83F86E}" dt="2019-09-26T16:10:53.312" v="19" actId="1076"/>
          <ac:spMkLst>
            <pc:docMk/>
            <pc:sldMk cId="0" sldId="498"/>
            <ac:spMk id="314" creationId="{C7F5454D-04D4-4187-8582-9274DEB4031E}"/>
          </ac:spMkLst>
        </pc:spChg>
        <pc:spChg chg="mod">
          <ac:chgData name="Rajeev Balasubramonian" userId="1894f8d5-da90-49db-a2d5-cc99062af5ba" providerId="ADAL" clId="{23896C4A-C5AD-4CEE-9445-30FAFC83F86E}" dt="2019-09-26T16:10:53.312" v="19" actId="1076"/>
          <ac:spMkLst>
            <pc:docMk/>
            <pc:sldMk cId="0" sldId="498"/>
            <ac:spMk id="322" creationId="{1898F2EB-AF10-42C4-A483-56988A5A5F23}"/>
          </ac:spMkLst>
        </pc:spChg>
        <pc:spChg chg="mod">
          <ac:chgData name="Rajeev Balasubramonian" userId="1894f8d5-da90-49db-a2d5-cc99062af5ba" providerId="ADAL" clId="{23896C4A-C5AD-4CEE-9445-30FAFC83F86E}" dt="2019-09-26T16:10:53.312" v="19" actId="1076"/>
          <ac:spMkLst>
            <pc:docMk/>
            <pc:sldMk cId="0" sldId="498"/>
            <ac:spMk id="323" creationId="{280210A0-67DD-4AF9-800E-3EE89B7129CF}"/>
          </ac:spMkLst>
        </pc:spChg>
        <pc:spChg chg="mod">
          <ac:chgData name="Rajeev Balasubramonian" userId="1894f8d5-da90-49db-a2d5-cc99062af5ba" providerId="ADAL" clId="{23896C4A-C5AD-4CEE-9445-30FAFC83F86E}" dt="2019-09-26T16:10:53.312" v="19" actId="1076"/>
          <ac:spMkLst>
            <pc:docMk/>
            <pc:sldMk cId="0" sldId="498"/>
            <ac:spMk id="324" creationId="{6FDCF2A9-1994-4B39-B3C8-C95042B3D7F9}"/>
          </ac:spMkLst>
        </pc:spChg>
        <pc:spChg chg="add mod">
          <ac:chgData name="Rajeev Balasubramonian" userId="1894f8d5-da90-49db-a2d5-cc99062af5ba" providerId="ADAL" clId="{23896C4A-C5AD-4CEE-9445-30FAFC83F86E}" dt="2019-09-26T16:11:07.986" v="22" actId="20577"/>
          <ac:spMkLst>
            <pc:docMk/>
            <pc:sldMk cId="0" sldId="498"/>
            <ac:spMk id="325" creationId="{6DE6A9A3-7EA0-45F0-995A-CDEB6DD60CF2}"/>
          </ac:spMkLst>
        </pc:spChg>
        <pc:spChg chg="mod">
          <ac:chgData name="Rajeev Balasubramonian" userId="1894f8d5-da90-49db-a2d5-cc99062af5ba" providerId="ADAL" clId="{23896C4A-C5AD-4CEE-9445-30FAFC83F86E}" dt="2019-09-26T16:10:53.312" v="19" actId="1076"/>
          <ac:spMkLst>
            <pc:docMk/>
            <pc:sldMk cId="0" sldId="498"/>
            <ac:spMk id="326" creationId="{CF32BD97-7C64-4073-BF90-7EAD0657A2FB}"/>
          </ac:spMkLst>
        </pc:spChg>
        <pc:spChg chg="mod">
          <ac:chgData name="Rajeev Balasubramonian" userId="1894f8d5-da90-49db-a2d5-cc99062af5ba" providerId="ADAL" clId="{23896C4A-C5AD-4CEE-9445-30FAFC83F86E}" dt="2019-09-26T16:10:53.312" v="19" actId="1076"/>
          <ac:spMkLst>
            <pc:docMk/>
            <pc:sldMk cId="0" sldId="498"/>
            <ac:spMk id="328" creationId="{254B0E22-1408-4312-A33A-13D92C2D981D}"/>
          </ac:spMkLst>
        </pc:spChg>
        <pc:spChg chg="mod">
          <ac:chgData name="Rajeev Balasubramonian" userId="1894f8d5-da90-49db-a2d5-cc99062af5ba" providerId="ADAL" clId="{23896C4A-C5AD-4CEE-9445-30FAFC83F86E}" dt="2019-09-26T16:10:53.312" v="19" actId="1076"/>
          <ac:spMkLst>
            <pc:docMk/>
            <pc:sldMk cId="0" sldId="498"/>
            <ac:spMk id="330" creationId="{A1489772-0632-456F-8DA4-46A9300633AC}"/>
          </ac:spMkLst>
        </pc:spChg>
        <pc:spChg chg="mod">
          <ac:chgData name="Rajeev Balasubramonian" userId="1894f8d5-da90-49db-a2d5-cc99062af5ba" providerId="ADAL" clId="{23896C4A-C5AD-4CEE-9445-30FAFC83F86E}" dt="2019-09-26T16:10:53.312" v="19" actId="1076"/>
          <ac:spMkLst>
            <pc:docMk/>
            <pc:sldMk cId="0" sldId="498"/>
            <ac:spMk id="332" creationId="{B70B1319-50B0-4C89-9DEA-14A51855F33C}"/>
          </ac:spMkLst>
        </pc:spChg>
        <pc:spChg chg="mod">
          <ac:chgData name="Rajeev Balasubramonian" userId="1894f8d5-da90-49db-a2d5-cc99062af5ba" providerId="ADAL" clId="{23896C4A-C5AD-4CEE-9445-30FAFC83F86E}" dt="2019-09-26T16:10:53.312" v="19" actId="1076"/>
          <ac:spMkLst>
            <pc:docMk/>
            <pc:sldMk cId="0" sldId="498"/>
            <ac:spMk id="334" creationId="{151C8CC0-E16B-4CD3-9588-C9CA4188567D}"/>
          </ac:spMkLst>
        </pc:spChg>
        <pc:spChg chg="mod">
          <ac:chgData name="Rajeev Balasubramonian" userId="1894f8d5-da90-49db-a2d5-cc99062af5ba" providerId="ADAL" clId="{23896C4A-C5AD-4CEE-9445-30FAFC83F86E}" dt="2019-09-26T16:10:53.312" v="19" actId="1076"/>
          <ac:spMkLst>
            <pc:docMk/>
            <pc:sldMk cId="0" sldId="498"/>
            <ac:spMk id="336" creationId="{8E681DA3-A5FE-4FC7-A83C-DC54A3B22EB0}"/>
          </ac:spMkLst>
        </pc:spChg>
        <pc:spChg chg="mod">
          <ac:chgData name="Rajeev Balasubramonian" userId="1894f8d5-da90-49db-a2d5-cc99062af5ba" providerId="ADAL" clId="{23896C4A-C5AD-4CEE-9445-30FAFC83F86E}" dt="2019-09-26T16:10:53.312" v="19" actId="1076"/>
          <ac:spMkLst>
            <pc:docMk/>
            <pc:sldMk cId="0" sldId="498"/>
            <ac:spMk id="338" creationId="{26A60494-8F9A-423C-B383-E77781CAE4FE}"/>
          </ac:spMkLst>
        </pc:spChg>
        <pc:spChg chg="mod">
          <ac:chgData name="Rajeev Balasubramonian" userId="1894f8d5-da90-49db-a2d5-cc99062af5ba" providerId="ADAL" clId="{23896C4A-C5AD-4CEE-9445-30FAFC83F86E}" dt="2019-09-26T16:10:53.312" v="19" actId="1076"/>
          <ac:spMkLst>
            <pc:docMk/>
            <pc:sldMk cId="0" sldId="498"/>
            <ac:spMk id="8314" creationId="{8CF72F07-A036-4E8C-8A49-6D8685C240C2}"/>
          </ac:spMkLst>
        </pc:spChg>
        <pc:spChg chg="mod">
          <ac:chgData name="Rajeev Balasubramonian" userId="1894f8d5-da90-49db-a2d5-cc99062af5ba" providerId="ADAL" clId="{23896C4A-C5AD-4CEE-9445-30FAFC83F86E}" dt="2019-09-26T16:10:53.312" v="19" actId="1076"/>
          <ac:spMkLst>
            <pc:docMk/>
            <pc:sldMk cId="0" sldId="498"/>
            <ac:spMk id="8352" creationId="{4FB0A564-533A-4F77-9DCF-37EE471C2915}"/>
          </ac:spMkLst>
        </pc:spChg>
        <pc:spChg chg="mod">
          <ac:chgData name="Rajeev Balasubramonian" userId="1894f8d5-da90-49db-a2d5-cc99062af5ba" providerId="ADAL" clId="{23896C4A-C5AD-4CEE-9445-30FAFC83F86E}" dt="2019-09-26T16:10:53.312" v="19" actId="1076"/>
          <ac:spMkLst>
            <pc:docMk/>
            <pc:sldMk cId="0" sldId="498"/>
            <ac:spMk id="8354" creationId="{433FF3C8-D142-4943-83E7-BC9A831DC1FC}"/>
          </ac:spMkLst>
        </pc:spChg>
        <pc:spChg chg="mod">
          <ac:chgData name="Rajeev Balasubramonian" userId="1894f8d5-da90-49db-a2d5-cc99062af5ba" providerId="ADAL" clId="{23896C4A-C5AD-4CEE-9445-30FAFC83F86E}" dt="2019-09-26T16:10:53.312" v="19" actId="1076"/>
          <ac:spMkLst>
            <pc:docMk/>
            <pc:sldMk cId="0" sldId="498"/>
            <ac:spMk id="8356" creationId="{5FA4295C-0B62-4178-9859-EBE816E08459}"/>
          </ac:spMkLst>
        </pc:spChg>
        <pc:spChg chg="mod">
          <ac:chgData name="Rajeev Balasubramonian" userId="1894f8d5-da90-49db-a2d5-cc99062af5ba" providerId="ADAL" clId="{23896C4A-C5AD-4CEE-9445-30FAFC83F86E}" dt="2019-09-26T16:10:53.312" v="19" actId="1076"/>
          <ac:spMkLst>
            <pc:docMk/>
            <pc:sldMk cId="0" sldId="498"/>
            <ac:spMk id="8358" creationId="{41F276DF-AAF3-4080-BB32-8B7D03028E8A}"/>
          </ac:spMkLst>
        </pc:spChg>
        <pc:spChg chg="mod">
          <ac:chgData name="Rajeev Balasubramonian" userId="1894f8d5-da90-49db-a2d5-cc99062af5ba" providerId="ADAL" clId="{23896C4A-C5AD-4CEE-9445-30FAFC83F86E}" dt="2019-09-26T16:10:53.312" v="19" actId="1076"/>
          <ac:spMkLst>
            <pc:docMk/>
            <pc:sldMk cId="0" sldId="498"/>
            <ac:spMk id="8360" creationId="{13D80950-17A1-4D35-BFDA-F2A74EE90099}"/>
          </ac:spMkLst>
        </pc:spChg>
        <pc:spChg chg="mod">
          <ac:chgData name="Rajeev Balasubramonian" userId="1894f8d5-da90-49db-a2d5-cc99062af5ba" providerId="ADAL" clId="{23896C4A-C5AD-4CEE-9445-30FAFC83F86E}" dt="2019-09-26T16:10:53.312" v="19" actId="1076"/>
          <ac:spMkLst>
            <pc:docMk/>
            <pc:sldMk cId="0" sldId="498"/>
            <ac:spMk id="8362" creationId="{B77AAA04-4B59-4ACB-8698-B09FEC88A35F}"/>
          </ac:spMkLst>
        </pc:spChg>
        <pc:spChg chg="mod">
          <ac:chgData name="Rajeev Balasubramonian" userId="1894f8d5-da90-49db-a2d5-cc99062af5ba" providerId="ADAL" clId="{23896C4A-C5AD-4CEE-9445-30FAFC83F86E}" dt="2019-09-26T16:10:53.312" v="19" actId="1076"/>
          <ac:spMkLst>
            <pc:docMk/>
            <pc:sldMk cId="0" sldId="498"/>
            <ac:spMk id="8364" creationId="{D030D453-B3E9-43E2-91D4-F81655773454}"/>
          </ac:spMkLst>
        </pc:spChg>
        <pc:spChg chg="mod">
          <ac:chgData name="Rajeev Balasubramonian" userId="1894f8d5-da90-49db-a2d5-cc99062af5ba" providerId="ADAL" clId="{23896C4A-C5AD-4CEE-9445-30FAFC83F86E}" dt="2019-09-26T16:10:53.312" v="19" actId="1076"/>
          <ac:spMkLst>
            <pc:docMk/>
            <pc:sldMk cId="0" sldId="498"/>
            <ac:spMk id="8366" creationId="{B458A0B9-861D-478A-938B-130733F97653}"/>
          </ac:spMkLst>
        </pc:spChg>
        <pc:cxnChg chg="mod">
          <ac:chgData name="Rajeev Balasubramonian" userId="1894f8d5-da90-49db-a2d5-cc99062af5ba" providerId="ADAL" clId="{23896C4A-C5AD-4CEE-9445-30FAFC83F86E}" dt="2019-09-26T16:10:53.312" v="19" actId="1076"/>
          <ac:cxnSpMkLst>
            <pc:docMk/>
            <pc:sldMk cId="0" sldId="498"/>
            <ac:cxnSpMk id="170" creationId="{7CDA733E-ABE6-40FF-834F-E2CD4CA16677}"/>
          </ac:cxnSpMkLst>
        </pc:cxnChg>
        <pc:cxnChg chg="mod">
          <ac:chgData name="Rajeev Balasubramonian" userId="1894f8d5-da90-49db-a2d5-cc99062af5ba" providerId="ADAL" clId="{23896C4A-C5AD-4CEE-9445-30FAFC83F86E}" dt="2019-09-26T16:10:53.312" v="19" actId="1076"/>
          <ac:cxnSpMkLst>
            <pc:docMk/>
            <pc:sldMk cId="0" sldId="498"/>
            <ac:cxnSpMk id="171" creationId="{6C8704CF-60EE-44F2-AF25-6202AB9C51D4}"/>
          </ac:cxnSpMkLst>
        </pc:cxnChg>
        <pc:cxnChg chg="mod">
          <ac:chgData name="Rajeev Balasubramonian" userId="1894f8d5-da90-49db-a2d5-cc99062af5ba" providerId="ADAL" clId="{23896C4A-C5AD-4CEE-9445-30FAFC83F86E}" dt="2019-09-26T16:10:53.312" v="19" actId="1076"/>
          <ac:cxnSpMkLst>
            <pc:docMk/>
            <pc:sldMk cId="0" sldId="498"/>
            <ac:cxnSpMk id="172" creationId="{BE0A889E-B4EC-4A7B-976E-14E710D38705}"/>
          </ac:cxnSpMkLst>
        </pc:cxnChg>
        <pc:cxnChg chg="mod">
          <ac:chgData name="Rajeev Balasubramonian" userId="1894f8d5-da90-49db-a2d5-cc99062af5ba" providerId="ADAL" clId="{23896C4A-C5AD-4CEE-9445-30FAFC83F86E}" dt="2019-09-26T16:10:53.312" v="19" actId="1076"/>
          <ac:cxnSpMkLst>
            <pc:docMk/>
            <pc:sldMk cId="0" sldId="498"/>
            <ac:cxnSpMk id="173" creationId="{2939E42F-B8A4-4060-BE76-72A5AC2DFF4D}"/>
          </ac:cxnSpMkLst>
        </pc:cxnChg>
        <pc:cxnChg chg="mod">
          <ac:chgData name="Rajeev Balasubramonian" userId="1894f8d5-da90-49db-a2d5-cc99062af5ba" providerId="ADAL" clId="{23896C4A-C5AD-4CEE-9445-30FAFC83F86E}" dt="2019-09-26T16:10:53.312" v="19" actId="1076"/>
          <ac:cxnSpMkLst>
            <pc:docMk/>
            <pc:sldMk cId="0" sldId="498"/>
            <ac:cxnSpMk id="174" creationId="{8CE8E348-5E37-4F33-8A3E-A44D5D3A0A31}"/>
          </ac:cxnSpMkLst>
        </pc:cxnChg>
        <pc:cxnChg chg="mod">
          <ac:chgData name="Rajeev Balasubramonian" userId="1894f8d5-da90-49db-a2d5-cc99062af5ba" providerId="ADAL" clId="{23896C4A-C5AD-4CEE-9445-30FAFC83F86E}" dt="2019-09-26T16:10:53.312" v="19" actId="1076"/>
          <ac:cxnSpMkLst>
            <pc:docMk/>
            <pc:sldMk cId="0" sldId="498"/>
            <ac:cxnSpMk id="175" creationId="{03DACFA5-759E-4AB4-873C-FC5E1AC57716}"/>
          </ac:cxnSpMkLst>
        </pc:cxnChg>
        <pc:cxnChg chg="mod">
          <ac:chgData name="Rajeev Balasubramonian" userId="1894f8d5-da90-49db-a2d5-cc99062af5ba" providerId="ADAL" clId="{23896C4A-C5AD-4CEE-9445-30FAFC83F86E}" dt="2019-09-26T16:10:53.312" v="19" actId="1076"/>
          <ac:cxnSpMkLst>
            <pc:docMk/>
            <pc:sldMk cId="0" sldId="498"/>
            <ac:cxnSpMk id="176" creationId="{1A2AD0A3-1CD5-41F7-918D-D51C7923000C}"/>
          </ac:cxnSpMkLst>
        </pc:cxnChg>
        <pc:cxnChg chg="mod">
          <ac:chgData name="Rajeev Balasubramonian" userId="1894f8d5-da90-49db-a2d5-cc99062af5ba" providerId="ADAL" clId="{23896C4A-C5AD-4CEE-9445-30FAFC83F86E}" dt="2019-09-26T16:10:53.312" v="19" actId="1076"/>
          <ac:cxnSpMkLst>
            <pc:docMk/>
            <pc:sldMk cId="0" sldId="498"/>
            <ac:cxnSpMk id="177" creationId="{C31605C5-1345-4831-9673-61D1FA584C02}"/>
          </ac:cxnSpMkLst>
        </pc:cxnChg>
        <pc:cxnChg chg="mod">
          <ac:chgData name="Rajeev Balasubramonian" userId="1894f8d5-da90-49db-a2d5-cc99062af5ba" providerId="ADAL" clId="{23896C4A-C5AD-4CEE-9445-30FAFC83F86E}" dt="2019-09-26T16:10:53.312" v="19" actId="1076"/>
          <ac:cxnSpMkLst>
            <pc:docMk/>
            <pc:sldMk cId="0" sldId="498"/>
            <ac:cxnSpMk id="178" creationId="{EA96AF77-9C90-4B4D-9747-451A94256D2C}"/>
          </ac:cxnSpMkLst>
        </pc:cxnChg>
        <pc:cxnChg chg="mod">
          <ac:chgData name="Rajeev Balasubramonian" userId="1894f8d5-da90-49db-a2d5-cc99062af5ba" providerId="ADAL" clId="{23896C4A-C5AD-4CEE-9445-30FAFC83F86E}" dt="2019-09-26T16:10:53.312" v="19" actId="1076"/>
          <ac:cxnSpMkLst>
            <pc:docMk/>
            <pc:sldMk cId="0" sldId="498"/>
            <ac:cxnSpMk id="179" creationId="{861373EB-ABE0-4514-A42C-524DD6A7AABB}"/>
          </ac:cxnSpMkLst>
        </pc:cxnChg>
        <pc:cxnChg chg="mod">
          <ac:chgData name="Rajeev Balasubramonian" userId="1894f8d5-da90-49db-a2d5-cc99062af5ba" providerId="ADAL" clId="{23896C4A-C5AD-4CEE-9445-30FAFC83F86E}" dt="2019-09-26T16:10:53.312" v="19" actId="1076"/>
          <ac:cxnSpMkLst>
            <pc:docMk/>
            <pc:sldMk cId="0" sldId="498"/>
            <ac:cxnSpMk id="180" creationId="{7CAEA7A9-917B-4E23-B611-A9992142435A}"/>
          </ac:cxnSpMkLst>
        </pc:cxnChg>
        <pc:cxnChg chg="mod">
          <ac:chgData name="Rajeev Balasubramonian" userId="1894f8d5-da90-49db-a2d5-cc99062af5ba" providerId="ADAL" clId="{23896C4A-C5AD-4CEE-9445-30FAFC83F86E}" dt="2019-09-26T16:10:53.312" v="19" actId="1076"/>
          <ac:cxnSpMkLst>
            <pc:docMk/>
            <pc:sldMk cId="0" sldId="498"/>
            <ac:cxnSpMk id="181" creationId="{51ACAFCA-B498-481D-B1DB-14CB12BF5EEF}"/>
          </ac:cxnSpMkLst>
        </pc:cxnChg>
        <pc:cxnChg chg="mod">
          <ac:chgData name="Rajeev Balasubramonian" userId="1894f8d5-da90-49db-a2d5-cc99062af5ba" providerId="ADAL" clId="{23896C4A-C5AD-4CEE-9445-30FAFC83F86E}" dt="2019-09-26T16:10:53.312" v="19" actId="1076"/>
          <ac:cxnSpMkLst>
            <pc:docMk/>
            <pc:sldMk cId="0" sldId="498"/>
            <ac:cxnSpMk id="184" creationId="{E2935D61-5F38-4535-BD7F-7A1FB33B2036}"/>
          </ac:cxnSpMkLst>
        </pc:cxnChg>
        <pc:cxnChg chg="mod">
          <ac:chgData name="Rajeev Balasubramonian" userId="1894f8d5-da90-49db-a2d5-cc99062af5ba" providerId="ADAL" clId="{23896C4A-C5AD-4CEE-9445-30FAFC83F86E}" dt="2019-09-26T16:10:53.312" v="19" actId="1076"/>
          <ac:cxnSpMkLst>
            <pc:docMk/>
            <pc:sldMk cId="0" sldId="498"/>
            <ac:cxnSpMk id="185" creationId="{9CA22E80-9743-409F-A751-3D712DAED3D9}"/>
          </ac:cxnSpMkLst>
        </pc:cxnChg>
        <pc:cxnChg chg="mod">
          <ac:chgData name="Rajeev Balasubramonian" userId="1894f8d5-da90-49db-a2d5-cc99062af5ba" providerId="ADAL" clId="{23896C4A-C5AD-4CEE-9445-30FAFC83F86E}" dt="2019-09-26T16:10:53.312" v="19" actId="1076"/>
          <ac:cxnSpMkLst>
            <pc:docMk/>
            <pc:sldMk cId="0" sldId="498"/>
            <ac:cxnSpMk id="186" creationId="{AECD0886-C1E7-4708-B987-203F3CCE3005}"/>
          </ac:cxnSpMkLst>
        </pc:cxnChg>
        <pc:cxnChg chg="mod">
          <ac:chgData name="Rajeev Balasubramonian" userId="1894f8d5-da90-49db-a2d5-cc99062af5ba" providerId="ADAL" clId="{23896C4A-C5AD-4CEE-9445-30FAFC83F86E}" dt="2019-09-26T16:10:53.312" v="19" actId="1076"/>
          <ac:cxnSpMkLst>
            <pc:docMk/>
            <pc:sldMk cId="0" sldId="498"/>
            <ac:cxnSpMk id="187" creationId="{BBF5D978-E648-4501-9849-6828C2DF83CC}"/>
          </ac:cxnSpMkLst>
        </pc:cxnChg>
        <pc:cxnChg chg="mod">
          <ac:chgData name="Rajeev Balasubramonian" userId="1894f8d5-da90-49db-a2d5-cc99062af5ba" providerId="ADAL" clId="{23896C4A-C5AD-4CEE-9445-30FAFC83F86E}" dt="2019-09-26T16:10:53.312" v="19" actId="1076"/>
          <ac:cxnSpMkLst>
            <pc:docMk/>
            <pc:sldMk cId="0" sldId="498"/>
            <ac:cxnSpMk id="188" creationId="{44E7DAE9-A078-480A-8E28-4C957FD62A81}"/>
          </ac:cxnSpMkLst>
        </pc:cxnChg>
        <pc:cxnChg chg="mod">
          <ac:chgData name="Rajeev Balasubramonian" userId="1894f8d5-da90-49db-a2d5-cc99062af5ba" providerId="ADAL" clId="{23896C4A-C5AD-4CEE-9445-30FAFC83F86E}" dt="2019-09-26T16:10:53.312" v="19" actId="1076"/>
          <ac:cxnSpMkLst>
            <pc:docMk/>
            <pc:sldMk cId="0" sldId="498"/>
            <ac:cxnSpMk id="189" creationId="{1D558B7D-FB07-4BFA-A85B-C1C07B8A9DC9}"/>
          </ac:cxnSpMkLst>
        </pc:cxnChg>
        <pc:cxnChg chg="mod">
          <ac:chgData name="Rajeev Balasubramonian" userId="1894f8d5-da90-49db-a2d5-cc99062af5ba" providerId="ADAL" clId="{23896C4A-C5AD-4CEE-9445-30FAFC83F86E}" dt="2019-09-26T16:10:53.312" v="19" actId="1076"/>
          <ac:cxnSpMkLst>
            <pc:docMk/>
            <pc:sldMk cId="0" sldId="498"/>
            <ac:cxnSpMk id="190" creationId="{574AFCE2-5596-422F-B0CD-3292CE4D857F}"/>
          </ac:cxnSpMkLst>
        </pc:cxnChg>
        <pc:cxnChg chg="mod">
          <ac:chgData name="Rajeev Balasubramonian" userId="1894f8d5-da90-49db-a2d5-cc99062af5ba" providerId="ADAL" clId="{23896C4A-C5AD-4CEE-9445-30FAFC83F86E}" dt="2019-09-26T16:10:53.312" v="19" actId="1076"/>
          <ac:cxnSpMkLst>
            <pc:docMk/>
            <pc:sldMk cId="0" sldId="498"/>
            <ac:cxnSpMk id="193" creationId="{105A34B0-D179-4F89-B332-E84D453A8E1B}"/>
          </ac:cxnSpMkLst>
        </pc:cxnChg>
        <pc:cxnChg chg="mod">
          <ac:chgData name="Rajeev Balasubramonian" userId="1894f8d5-da90-49db-a2d5-cc99062af5ba" providerId="ADAL" clId="{23896C4A-C5AD-4CEE-9445-30FAFC83F86E}" dt="2019-09-26T16:10:53.312" v="19" actId="1076"/>
          <ac:cxnSpMkLst>
            <pc:docMk/>
            <pc:sldMk cId="0" sldId="498"/>
            <ac:cxnSpMk id="194" creationId="{1F660B44-A2B0-4532-81A8-12DD6EF24738}"/>
          </ac:cxnSpMkLst>
        </pc:cxnChg>
        <pc:cxnChg chg="mod">
          <ac:chgData name="Rajeev Balasubramonian" userId="1894f8d5-da90-49db-a2d5-cc99062af5ba" providerId="ADAL" clId="{23896C4A-C5AD-4CEE-9445-30FAFC83F86E}" dt="2019-09-26T16:10:53.312" v="19" actId="1076"/>
          <ac:cxnSpMkLst>
            <pc:docMk/>
            <pc:sldMk cId="0" sldId="498"/>
            <ac:cxnSpMk id="195" creationId="{DEE020F0-5345-47B6-BA5B-8C7646DA6EE8}"/>
          </ac:cxnSpMkLst>
        </pc:cxnChg>
        <pc:cxnChg chg="mod">
          <ac:chgData name="Rajeev Balasubramonian" userId="1894f8d5-da90-49db-a2d5-cc99062af5ba" providerId="ADAL" clId="{23896C4A-C5AD-4CEE-9445-30FAFC83F86E}" dt="2019-09-26T16:10:53.312" v="19" actId="1076"/>
          <ac:cxnSpMkLst>
            <pc:docMk/>
            <pc:sldMk cId="0" sldId="498"/>
            <ac:cxnSpMk id="196" creationId="{564B6E8D-7AF0-4F71-826A-627DB5791B4E}"/>
          </ac:cxnSpMkLst>
        </pc:cxnChg>
        <pc:cxnChg chg="mod">
          <ac:chgData name="Rajeev Balasubramonian" userId="1894f8d5-da90-49db-a2d5-cc99062af5ba" providerId="ADAL" clId="{23896C4A-C5AD-4CEE-9445-30FAFC83F86E}" dt="2019-09-26T16:10:53.312" v="19" actId="1076"/>
          <ac:cxnSpMkLst>
            <pc:docMk/>
            <pc:sldMk cId="0" sldId="498"/>
            <ac:cxnSpMk id="197" creationId="{EC24C99E-38D1-4641-A0AF-DA0613767BAD}"/>
          </ac:cxnSpMkLst>
        </pc:cxnChg>
        <pc:cxnChg chg="mod">
          <ac:chgData name="Rajeev Balasubramonian" userId="1894f8d5-da90-49db-a2d5-cc99062af5ba" providerId="ADAL" clId="{23896C4A-C5AD-4CEE-9445-30FAFC83F86E}" dt="2019-09-26T16:10:53.312" v="19" actId="1076"/>
          <ac:cxnSpMkLst>
            <pc:docMk/>
            <pc:sldMk cId="0" sldId="498"/>
            <ac:cxnSpMk id="198" creationId="{CA1020E1-6E60-47BB-8CE1-E7E11A8BB1C5}"/>
          </ac:cxnSpMkLst>
        </pc:cxnChg>
        <pc:cxnChg chg="mod">
          <ac:chgData name="Rajeev Balasubramonian" userId="1894f8d5-da90-49db-a2d5-cc99062af5ba" providerId="ADAL" clId="{23896C4A-C5AD-4CEE-9445-30FAFC83F86E}" dt="2019-09-26T16:10:53.312" v="19" actId="1076"/>
          <ac:cxnSpMkLst>
            <pc:docMk/>
            <pc:sldMk cId="0" sldId="498"/>
            <ac:cxnSpMk id="199" creationId="{14C6B911-E45A-4304-B72E-74E26E9D9B95}"/>
          </ac:cxnSpMkLst>
        </pc:cxnChg>
        <pc:cxnChg chg="mod">
          <ac:chgData name="Rajeev Balasubramonian" userId="1894f8d5-da90-49db-a2d5-cc99062af5ba" providerId="ADAL" clId="{23896C4A-C5AD-4CEE-9445-30FAFC83F86E}" dt="2019-09-26T16:10:53.312" v="19" actId="1076"/>
          <ac:cxnSpMkLst>
            <pc:docMk/>
            <pc:sldMk cId="0" sldId="498"/>
            <ac:cxnSpMk id="202" creationId="{E6CD911B-1559-464E-A651-BE7BD744110E}"/>
          </ac:cxnSpMkLst>
        </pc:cxnChg>
        <pc:cxnChg chg="mod">
          <ac:chgData name="Rajeev Balasubramonian" userId="1894f8d5-da90-49db-a2d5-cc99062af5ba" providerId="ADAL" clId="{23896C4A-C5AD-4CEE-9445-30FAFC83F86E}" dt="2019-09-26T16:10:53.312" v="19" actId="1076"/>
          <ac:cxnSpMkLst>
            <pc:docMk/>
            <pc:sldMk cId="0" sldId="498"/>
            <ac:cxnSpMk id="203" creationId="{09BE99DE-8784-45C1-B14F-9C25FB14F467}"/>
          </ac:cxnSpMkLst>
        </pc:cxnChg>
        <pc:cxnChg chg="mod">
          <ac:chgData name="Rajeev Balasubramonian" userId="1894f8d5-da90-49db-a2d5-cc99062af5ba" providerId="ADAL" clId="{23896C4A-C5AD-4CEE-9445-30FAFC83F86E}" dt="2019-09-26T16:10:53.312" v="19" actId="1076"/>
          <ac:cxnSpMkLst>
            <pc:docMk/>
            <pc:sldMk cId="0" sldId="498"/>
            <ac:cxnSpMk id="204" creationId="{3F675878-3C13-4F52-A0C8-1E89D41B4421}"/>
          </ac:cxnSpMkLst>
        </pc:cxnChg>
        <pc:cxnChg chg="mod">
          <ac:chgData name="Rajeev Balasubramonian" userId="1894f8d5-da90-49db-a2d5-cc99062af5ba" providerId="ADAL" clId="{23896C4A-C5AD-4CEE-9445-30FAFC83F86E}" dt="2019-09-26T16:10:53.312" v="19" actId="1076"/>
          <ac:cxnSpMkLst>
            <pc:docMk/>
            <pc:sldMk cId="0" sldId="498"/>
            <ac:cxnSpMk id="205" creationId="{CF73DB69-781E-4CB8-BBAA-3EBA3C6A3265}"/>
          </ac:cxnSpMkLst>
        </pc:cxnChg>
        <pc:cxnChg chg="mod">
          <ac:chgData name="Rajeev Balasubramonian" userId="1894f8d5-da90-49db-a2d5-cc99062af5ba" providerId="ADAL" clId="{23896C4A-C5AD-4CEE-9445-30FAFC83F86E}" dt="2019-09-26T16:10:53.312" v="19" actId="1076"/>
          <ac:cxnSpMkLst>
            <pc:docMk/>
            <pc:sldMk cId="0" sldId="498"/>
            <ac:cxnSpMk id="206" creationId="{A365289F-17E1-4725-BFD5-A6FE77CB9FBC}"/>
          </ac:cxnSpMkLst>
        </pc:cxnChg>
        <pc:cxnChg chg="mod">
          <ac:chgData name="Rajeev Balasubramonian" userId="1894f8d5-da90-49db-a2d5-cc99062af5ba" providerId="ADAL" clId="{23896C4A-C5AD-4CEE-9445-30FAFC83F86E}" dt="2019-09-26T16:10:53.312" v="19" actId="1076"/>
          <ac:cxnSpMkLst>
            <pc:docMk/>
            <pc:sldMk cId="0" sldId="498"/>
            <ac:cxnSpMk id="207" creationId="{6704B94D-9531-45C4-AEEB-07C48CE8E3FD}"/>
          </ac:cxnSpMkLst>
        </pc:cxnChg>
        <pc:cxnChg chg="mod">
          <ac:chgData name="Rajeev Balasubramonian" userId="1894f8d5-da90-49db-a2d5-cc99062af5ba" providerId="ADAL" clId="{23896C4A-C5AD-4CEE-9445-30FAFC83F86E}" dt="2019-09-26T16:10:53.312" v="19" actId="1076"/>
          <ac:cxnSpMkLst>
            <pc:docMk/>
            <pc:sldMk cId="0" sldId="498"/>
            <ac:cxnSpMk id="208" creationId="{E9E1B013-8D24-4658-8950-4DA9B8C38F14}"/>
          </ac:cxnSpMkLst>
        </pc:cxnChg>
        <pc:cxnChg chg="mod">
          <ac:chgData name="Rajeev Balasubramonian" userId="1894f8d5-da90-49db-a2d5-cc99062af5ba" providerId="ADAL" clId="{23896C4A-C5AD-4CEE-9445-30FAFC83F86E}" dt="2019-09-26T16:10:53.312" v="19" actId="1076"/>
          <ac:cxnSpMkLst>
            <pc:docMk/>
            <pc:sldMk cId="0" sldId="498"/>
            <ac:cxnSpMk id="211" creationId="{A45A7062-6375-4455-9E25-EAC99F16299A}"/>
          </ac:cxnSpMkLst>
        </pc:cxnChg>
        <pc:cxnChg chg="mod">
          <ac:chgData name="Rajeev Balasubramonian" userId="1894f8d5-da90-49db-a2d5-cc99062af5ba" providerId="ADAL" clId="{23896C4A-C5AD-4CEE-9445-30FAFC83F86E}" dt="2019-09-26T16:10:53.312" v="19" actId="1076"/>
          <ac:cxnSpMkLst>
            <pc:docMk/>
            <pc:sldMk cId="0" sldId="498"/>
            <ac:cxnSpMk id="212" creationId="{09A251AD-F3CA-46B0-9E5D-E1EB24EAF9D9}"/>
          </ac:cxnSpMkLst>
        </pc:cxnChg>
        <pc:cxnChg chg="mod">
          <ac:chgData name="Rajeev Balasubramonian" userId="1894f8d5-da90-49db-a2d5-cc99062af5ba" providerId="ADAL" clId="{23896C4A-C5AD-4CEE-9445-30FAFC83F86E}" dt="2019-09-26T16:10:53.312" v="19" actId="1076"/>
          <ac:cxnSpMkLst>
            <pc:docMk/>
            <pc:sldMk cId="0" sldId="498"/>
            <ac:cxnSpMk id="213" creationId="{A895A30C-36FC-485B-B1F8-59C8DE26DB4A}"/>
          </ac:cxnSpMkLst>
        </pc:cxnChg>
        <pc:cxnChg chg="mod">
          <ac:chgData name="Rajeev Balasubramonian" userId="1894f8d5-da90-49db-a2d5-cc99062af5ba" providerId="ADAL" clId="{23896C4A-C5AD-4CEE-9445-30FAFC83F86E}" dt="2019-09-26T16:10:53.312" v="19" actId="1076"/>
          <ac:cxnSpMkLst>
            <pc:docMk/>
            <pc:sldMk cId="0" sldId="498"/>
            <ac:cxnSpMk id="214" creationId="{15B58A76-3D78-468E-AE8E-8DF34451F339}"/>
          </ac:cxnSpMkLst>
        </pc:cxnChg>
        <pc:cxnChg chg="mod">
          <ac:chgData name="Rajeev Balasubramonian" userId="1894f8d5-da90-49db-a2d5-cc99062af5ba" providerId="ADAL" clId="{23896C4A-C5AD-4CEE-9445-30FAFC83F86E}" dt="2019-09-26T16:10:53.312" v="19" actId="1076"/>
          <ac:cxnSpMkLst>
            <pc:docMk/>
            <pc:sldMk cId="0" sldId="498"/>
            <ac:cxnSpMk id="215" creationId="{4F0567F7-DC44-4EBD-B113-D6B8364C3EAA}"/>
          </ac:cxnSpMkLst>
        </pc:cxnChg>
        <pc:cxnChg chg="mod">
          <ac:chgData name="Rajeev Balasubramonian" userId="1894f8d5-da90-49db-a2d5-cc99062af5ba" providerId="ADAL" clId="{23896C4A-C5AD-4CEE-9445-30FAFC83F86E}" dt="2019-09-26T16:10:53.312" v="19" actId="1076"/>
          <ac:cxnSpMkLst>
            <pc:docMk/>
            <pc:sldMk cId="0" sldId="498"/>
            <ac:cxnSpMk id="216" creationId="{177E2703-CA56-4AFF-8499-BD0C2D11CA2C}"/>
          </ac:cxnSpMkLst>
        </pc:cxnChg>
        <pc:cxnChg chg="mod">
          <ac:chgData name="Rajeev Balasubramonian" userId="1894f8d5-da90-49db-a2d5-cc99062af5ba" providerId="ADAL" clId="{23896C4A-C5AD-4CEE-9445-30FAFC83F86E}" dt="2019-09-26T16:10:53.312" v="19" actId="1076"/>
          <ac:cxnSpMkLst>
            <pc:docMk/>
            <pc:sldMk cId="0" sldId="498"/>
            <ac:cxnSpMk id="217" creationId="{3C1AC5DD-BEFE-4470-8F10-637DBB2AA41F}"/>
          </ac:cxnSpMkLst>
        </pc:cxnChg>
        <pc:cxnChg chg="mod">
          <ac:chgData name="Rajeev Balasubramonian" userId="1894f8d5-da90-49db-a2d5-cc99062af5ba" providerId="ADAL" clId="{23896C4A-C5AD-4CEE-9445-30FAFC83F86E}" dt="2019-09-26T16:10:53.312" v="19" actId="1076"/>
          <ac:cxnSpMkLst>
            <pc:docMk/>
            <pc:sldMk cId="0" sldId="498"/>
            <ac:cxnSpMk id="218" creationId="{F50EDEE1-AEAC-4AB4-9622-D66EB598E1F9}"/>
          </ac:cxnSpMkLst>
        </pc:cxnChg>
        <pc:cxnChg chg="mod">
          <ac:chgData name="Rajeev Balasubramonian" userId="1894f8d5-da90-49db-a2d5-cc99062af5ba" providerId="ADAL" clId="{23896C4A-C5AD-4CEE-9445-30FAFC83F86E}" dt="2019-09-26T16:10:53.312" v="19" actId="1076"/>
          <ac:cxnSpMkLst>
            <pc:docMk/>
            <pc:sldMk cId="0" sldId="498"/>
            <ac:cxnSpMk id="221" creationId="{0495E4CD-985E-4E46-8D1A-21A6A7FA36EC}"/>
          </ac:cxnSpMkLst>
        </pc:cxnChg>
        <pc:cxnChg chg="mod">
          <ac:chgData name="Rajeev Balasubramonian" userId="1894f8d5-da90-49db-a2d5-cc99062af5ba" providerId="ADAL" clId="{23896C4A-C5AD-4CEE-9445-30FAFC83F86E}" dt="2019-09-26T16:10:53.312" v="19" actId="1076"/>
          <ac:cxnSpMkLst>
            <pc:docMk/>
            <pc:sldMk cId="0" sldId="498"/>
            <ac:cxnSpMk id="222" creationId="{AA1D114F-691C-43F2-871B-3C20164E8BD1}"/>
          </ac:cxnSpMkLst>
        </pc:cxnChg>
        <pc:cxnChg chg="mod">
          <ac:chgData name="Rajeev Balasubramonian" userId="1894f8d5-da90-49db-a2d5-cc99062af5ba" providerId="ADAL" clId="{23896C4A-C5AD-4CEE-9445-30FAFC83F86E}" dt="2019-09-26T16:10:53.312" v="19" actId="1076"/>
          <ac:cxnSpMkLst>
            <pc:docMk/>
            <pc:sldMk cId="0" sldId="498"/>
            <ac:cxnSpMk id="223" creationId="{C5B3D4D2-23EC-46E4-BCFF-A2901C9E4118}"/>
          </ac:cxnSpMkLst>
        </pc:cxnChg>
        <pc:cxnChg chg="mod">
          <ac:chgData name="Rajeev Balasubramonian" userId="1894f8d5-da90-49db-a2d5-cc99062af5ba" providerId="ADAL" clId="{23896C4A-C5AD-4CEE-9445-30FAFC83F86E}" dt="2019-09-26T16:10:53.312" v="19" actId="1076"/>
          <ac:cxnSpMkLst>
            <pc:docMk/>
            <pc:sldMk cId="0" sldId="498"/>
            <ac:cxnSpMk id="224" creationId="{5625D149-B97C-4A38-886D-99ED3A4C6FB7}"/>
          </ac:cxnSpMkLst>
        </pc:cxnChg>
        <pc:cxnChg chg="mod">
          <ac:chgData name="Rajeev Balasubramonian" userId="1894f8d5-da90-49db-a2d5-cc99062af5ba" providerId="ADAL" clId="{23896C4A-C5AD-4CEE-9445-30FAFC83F86E}" dt="2019-09-26T16:10:53.312" v="19" actId="1076"/>
          <ac:cxnSpMkLst>
            <pc:docMk/>
            <pc:sldMk cId="0" sldId="498"/>
            <ac:cxnSpMk id="225" creationId="{3C6EC27D-7518-4DAA-B120-D84FCD83D33A}"/>
          </ac:cxnSpMkLst>
        </pc:cxnChg>
        <pc:cxnChg chg="mod">
          <ac:chgData name="Rajeev Balasubramonian" userId="1894f8d5-da90-49db-a2d5-cc99062af5ba" providerId="ADAL" clId="{23896C4A-C5AD-4CEE-9445-30FAFC83F86E}" dt="2019-09-26T16:10:53.312" v="19" actId="1076"/>
          <ac:cxnSpMkLst>
            <pc:docMk/>
            <pc:sldMk cId="0" sldId="498"/>
            <ac:cxnSpMk id="226" creationId="{32A0073D-F1A6-4E61-8445-578F17ED4093}"/>
          </ac:cxnSpMkLst>
        </pc:cxnChg>
        <pc:cxnChg chg="mod">
          <ac:chgData name="Rajeev Balasubramonian" userId="1894f8d5-da90-49db-a2d5-cc99062af5ba" providerId="ADAL" clId="{23896C4A-C5AD-4CEE-9445-30FAFC83F86E}" dt="2019-09-26T16:10:53.312" v="19" actId="1076"/>
          <ac:cxnSpMkLst>
            <pc:docMk/>
            <pc:sldMk cId="0" sldId="498"/>
            <ac:cxnSpMk id="227" creationId="{738E8B3A-82AB-4E18-86A7-5A46496378AD}"/>
          </ac:cxnSpMkLst>
        </pc:cxnChg>
        <pc:cxnChg chg="mod">
          <ac:chgData name="Rajeev Balasubramonian" userId="1894f8d5-da90-49db-a2d5-cc99062af5ba" providerId="ADAL" clId="{23896C4A-C5AD-4CEE-9445-30FAFC83F86E}" dt="2019-09-26T16:10:53.312" v="19" actId="1076"/>
          <ac:cxnSpMkLst>
            <pc:docMk/>
            <pc:sldMk cId="0" sldId="498"/>
            <ac:cxnSpMk id="230" creationId="{C96182EA-1D19-4A42-BABC-86325E0FAB98}"/>
          </ac:cxnSpMkLst>
        </pc:cxnChg>
        <pc:cxnChg chg="mod">
          <ac:chgData name="Rajeev Balasubramonian" userId="1894f8d5-da90-49db-a2d5-cc99062af5ba" providerId="ADAL" clId="{23896C4A-C5AD-4CEE-9445-30FAFC83F86E}" dt="2019-09-26T16:10:53.312" v="19" actId="1076"/>
          <ac:cxnSpMkLst>
            <pc:docMk/>
            <pc:sldMk cId="0" sldId="498"/>
            <ac:cxnSpMk id="231" creationId="{9293FA59-6AED-49AE-8DB2-93BD32290755}"/>
          </ac:cxnSpMkLst>
        </pc:cxnChg>
        <pc:cxnChg chg="mod">
          <ac:chgData name="Rajeev Balasubramonian" userId="1894f8d5-da90-49db-a2d5-cc99062af5ba" providerId="ADAL" clId="{23896C4A-C5AD-4CEE-9445-30FAFC83F86E}" dt="2019-09-26T16:10:53.312" v="19" actId="1076"/>
          <ac:cxnSpMkLst>
            <pc:docMk/>
            <pc:sldMk cId="0" sldId="498"/>
            <ac:cxnSpMk id="232" creationId="{168BCD6A-E606-4EFD-BFCD-5D9FB23E2C79}"/>
          </ac:cxnSpMkLst>
        </pc:cxnChg>
        <pc:cxnChg chg="mod">
          <ac:chgData name="Rajeev Balasubramonian" userId="1894f8d5-da90-49db-a2d5-cc99062af5ba" providerId="ADAL" clId="{23896C4A-C5AD-4CEE-9445-30FAFC83F86E}" dt="2019-09-26T16:10:53.312" v="19" actId="1076"/>
          <ac:cxnSpMkLst>
            <pc:docMk/>
            <pc:sldMk cId="0" sldId="498"/>
            <ac:cxnSpMk id="233" creationId="{F7A339D2-AA8B-41F6-8EED-75B8A981251E}"/>
          </ac:cxnSpMkLst>
        </pc:cxnChg>
        <pc:cxnChg chg="mod">
          <ac:chgData name="Rajeev Balasubramonian" userId="1894f8d5-da90-49db-a2d5-cc99062af5ba" providerId="ADAL" clId="{23896C4A-C5AD-4CEE-9445-30FAFC83F86E}" dt="2019-09-26T16:10:53.312" v="19" actId="1076"/>
          <ac:cxnSpMkLst>
            <pc:docMk/>
            <pc:sldMk cId="0" sldId="498"/>
            <ac:cxnSpMk id="234" creationId="{6C52E3D4-2994-4C96-8324-9FD141F442F7}"/>
          </ac:cxnSpMkLst>
        </pc:cxnChg>
        <pc:cxnChg chg="mod">
          <ac:chgData name="Rajeev Balasubramonian" userId="1894f8d5-da90-49db-a2d5-cc99062af5ba" providerId="ADAL" clId="{23896C4A-C5AD-4CEE-9445-30FAFC83F86E}" dt="2019-09-26T16:10:53.312" v="19" actId="1076"/>
          <ac:cxnSpMkLst>
            <pc:docMk/>
            <pc:sldMk cId="0" sldId="498"/>
            <ac:cxnSpMk id="235" creationId="{D5B90447-4D68-4168-95B8-F32EE21E5AEF}"/>
          </ac:cxnSpMkLst>
        </pc:cxnChg>
        <pc:cxnChg chg="mod">
          <ac:chgData name="Rajeev Balasubramonian" userId="1894f8d5-da90-49db-a2d5-cc99062af5ba" providerId="ADAL" clId="{23896C4A-C5AD-4CEE-9445-30FAFC83F86E}" dt="2019-09-26T16:10:53.312" v="19" actId="1076"/>
          <ac:cxnSpMkLst>
            <pc:docMk/>
            <pc:sldMk cId="0" sldId="498"/>
            <ac:cxnSpMk id="236" creationId="{4447B8C6-0CC2-491D-B147-AF73FC149D72}"/>
          </ac:cxnSpMkLst>
        </pc:cxnChg>
        <pc:cxnChg chg="mod">
          <ac:chgData name="Rajeev Balasubramonian" userId="1894f8d5-da90-49db-a2d5-cc99062af5ba" providerId="ADAL" clId="{23896C4A-C5AD-4CEE-9445-30FAFC83F86E}" dt="2019-09-26T16:10:53.312" v="19" actId="1076"/>
          <ac:cxnSpMkLst>
            <pc:docMk/>
            <pc:sldMk cId="0" sldId="498"/>
            <ac:cxnSpMk id="239" creationId="{09F22B27-5BC6-41B4-AA68-A0D6CFA39603}"/>
          </ac:cxnSpMkLst>
        </pc:cxnChg>
        <pc:cxnChg chg="mod">
          <ac:chgData name="Rajeev Balasubramonian" userId="1894f8d5-da90-49db-a2d5-cc99062af5ba" providerId="ADAL" clId="{23896C4A-C5AD-4CEE-9445-30FAFC83F86E}" dt="2019-09-26T16:10:53.312" v="19" actId="1076"/>
          <ac:cxnSpMkLst>
            <pc:docMk/>
            <pc:sldMk cId="0" sldId="498"/>
            <ac:cxnSpMk id="240" creationId="{7D73B393-EA32-46AA-864D-A7D4508E6D6C}"/>
          </ac:cxnSpMkLst>
        </pc:cxnChg>
        <pc:cxnChg chg="mod">
          <ac:chgData name="Rajeev Balasubramonian" userId="1894f8d5-da90-49db-a2d5-cc99062af5ba" providerId="ADAL" clId="{23896C4A-C5AD-4CEE-9445-30FAFC83F86E}" dt="2019-09-26T16:10:53.312" v="19" actId="1076"/>
          <ac:cxnSpMkLst>
            <pc:docMk/>
            <pc:sldMk cId="0" sldId="498"/>
            <ac:cxnSpMk id="241" creationId="{3E5A4E42-592E-425B-9F80-5E08B065025A}"/>
          </ac:cxnSpMkLst>
        </pc:cxnChg>
        <pc:cxnChg chg="mod">
          <ac:chgData name="Rajeev Balasubramonian" userId="1894f8d5-da90-49db-a2d5-cc99062af5ba" providerId="ADAL" clId="{23896C4A-C5AD-4CEE-9445-30FAFC83F86E}" dt="2019-09-26T16:10:53.312" v="19" actId="1076"/>
          <ac:cxnSpMkLst>
            <pc:docMk/>
            <pc:sldMk cId="0" sldId="498"/>
            <ac:cxnSpMk id="242" creationId="{D0B3D492-86DE-4478-BC7A-59063BF1594C}"/>
          </ac:cxnSpMkLst>
        </pc:cxnChg>
        <pc:cxnChg chg="mod">
          <ac:chgData name="Rajeev Balasubramonian" userId="1894f8d5-da90-49db-a2d5-cc99062af5ba" providerId="ADAL" clId="{23896C4A-C5AD-4CEE-9445-30FAFC83F86E}" dt="2019-09-26T16:10:53.312" v="19" actId="1076"/>
          <ac:cxnSpMkLst>
            <pc:docMk/>
            <pc:sldMk cId="0" sldId="498"/>
            <ac:cxnSpMk id="243" creationId="{58EA711A-BD11-4D67-9687-B524D8A38C2B}"/>
          </ac:cxnSpMkLst>
        </pc:cxnChg>
        <pc:cxnChg chg="mod">
          <ac:chgData name="Rajeev Balasubramonian" userId="1894f8d5-da90-49db-a2d5-cc99062af5ba" providerId="ADAL" clId="{23896C4A-C5AD-4CEE-9445-30FAFC83F86E}" dt="2019-09-26T16:10:53.312" v="19" actId="1076"/>
          <ac:cxnSpMkLst>
            <pc:docMk/>
            <pc:sldMk cId="0" sldId="498"/>
            <ac:cxnSpMk id="244" creationId="{D6673B6A-5008-4618-A50B-21478322ED35}"/>
          </ac:cxnSpMkLst>
        </pc:cxnChg>
        <pc:cxnChg chg="mod">
          <ac:chgData name="Rajeev Balasubramonian" userId="1894f8d5-da90-49db-a2d5-cc99062af5ba" providerId="ADAL" clId="{23896C4A-C5AD-4CEE-9445-30FAFC83F86E}" dt="2019-09-26T16:10:53.312" v="19" actId="1076"/>
          <ac:cxnSpMkLst>
            <pc:docMk/>
            <pc:sldMk cId="0" sldId="498"/>
            <ac:cxnSpMk id="245" creationId="{04D6C0A1-17BF-46A1-B78D-62940144B38B}"/>
          </ac:cxnSpMkLst>
        </pc:cxnChg>
        <pc:cxnChg chg="mod">
          <ac:chgData name="Rajeev Balasubramonian" userId="1894f8d5-da90-49db-a2d5-cc99062af5ba" providerId="ADAL" clId="{23896C4A-C5AD-4CEE-9445-30FAFC83F86E}" dt="2019-09-26T16:10:53.312" v="19" actId="1076"/>
          <ac:cxnSpMkLst>
            <pc:docMk/>
            <pc:sldMk cId="0" sldId="498"/>
            <ac:cxnSpMk id="248" creationId="{CE528608-16E4-4894-94E4-61FCF50CDD3B}"/>
          </ac:cxnSpMkLst>
        </pc:cxnChg>
        <pc:cxnChg chg="mod">
          <ac:chgData name="Rajeev Balasubramonian" userId="1894f8d5-da90-49db-a2d5-cc99062af5ba" providerId="ADAL" clId="{23896C4A-C5AD-4CEE-9445-30FAFC83F86E}" dt="2019-09-26T16:10:53.312" v="19" actId="1076"/>
          <ac:cxnSpMkLst>
            <pc:docMk/>
            <pc:sldMk cId="0" sldId="498"/>
            <ac:cxnSpMk id="249" creationId="{5844F34B-8D54-4DD5-BFB7-EF87AC8B99C2}"/>
          </ac:cxnSpMkLst>
        </pc:cxnChg>
        <pc:cxnChg chg="mod">
          <ac:chgData name="Rajeev Balasubramonian" userId="1894f8d5-da90-49db-a2d5-cc99062af5ba" providerId="ADAL" clId="{23896C4A-C5AD-4CEE-9445-30FAFC83F86E}" dt="2019-09-26T16:10:53.312" v="19" actId="1076"/>
          <ac:cxnSpMkLst>
            <pc:docMk/>
            <pc:sldMk cId="0" sldId="498"/>
            <ac:cxnSpMk id="250" creationId="{6EA552F4-E01C-4696-AA29-39E7D3CB0BD1}"/>
          </ac:cxnSpMkLst>
        </pc:cxnChg>
        <pc:cxnChg chg="mod">
          <ac:chgData name="Rajeev Balasubramonian" userId="1894f8d5-da90-49db-a2d5-cc99062af5ba" providerId="ADAL" clId="{23896C4A-C5AD-4CEE-9445-30FAFC83F86E}" dt="2019-09-26T16:10:53.312" v="19" actId="1076"/>
          <ac:cxnSpMkLst>
            <pc:docMk/>
            <pc:sldMk cId="0" sldId="498"/>
            <ac:cxnSpMk id="251" creationId="{4B9AFD3C-0ED9-488F-90B4-8F1C0FF1710E}"/>
          </ac:cxnSpMkLst>
        </pc:cxnChg>
        <pc:cxnChg chg="mod">
          <ac:chgData name="Rajeev Balasubramonian" userId="1894f8d5-da90-49db-a2d5-cc99062af5ba" providerId="ADAL" clId="{23896C4A-C5AD-4CEE-9445-30FAFC83F86E}" dt="2019-09-26T16:10:53.312" v="19" actId="1076"/>
          <ac:cxnSpMkLst>
            <pc:docMk/>
            <pc:sldMk cId="0" sldId="498"/>
            <ac:cxnSpMk id="252" creationId="{3A723167-C9B0-460C-87F9-2C3E81181F72}"/>
          </ac:cxnSpMkLst>
        </pc:cxnChg>
        <pc:cxnChg chg="mod">
          <ac:chgData name="Rajeev Balasubramonian" userId="1894f8d5-da90-49db-a2d5-cc99062af5ba" providerId="ADAL" clId="{23896C4A-C5AD-4CEE-9445-30FAFC83F86E}" dt="2019-09-26T16:10:53.312" v="19" actId="1076"/>
          <ac:cxnSpMkLst>
            <pc:docMk/>
            <pc:sldMk cId="0" sldId="498"/>
            <ac:cxnSpMk id="253" creationId="{894CFE93-04F4-4236-BFB1-3976122BE22C}"/>
          </ac:cxnSpMkLst>
        </pc:cxnChg>
        <pc:cxnChg chg="mod">
          <ac:chgData name="Rajeev Balasubramonian" userId="1894f8d5-da90-49db-a2d5-cc99062af5ba" providerId="ADAL" clId="{23896C4A-C5AD-4CEE-9445-30FAFC83F86E}" dt="2019-09-26T16:10:53.312" v="19" actId="1076"/>
          <ac:cxnSpMkLst>
            <pc:docMk/>
            <pc:sldMk cId="0" sldId="498"/>
            <ac:cxnSpMk id="254" creationId="{C220CF8B-2A7F-4AEE-BF4E-39A6A458A242}"/>
          </ac:cxnSpMkLst>
        </pc:cxnChg>
        <pc:cxnChg chg="mod">
          <ac:chgData name="Rajeev Balasubramonian" userId="1894f8d5-da90-49db-a2d5-cc99062af5ba" providerId="ADAL" clId="{23896C4A-C5AD-4CEE-9445-30FAFC83F86E}" dt="2019-09-26T16:10:53.312" v="19" actId="1076"/>
          <ac:cxnSpMkLst>
            <pc:docMk/>
            <pc:sldMk cId="0" sldId="498"/>
            <ac:cxnSpMk id="255" creationId="{050C813F-A2A0-4DCB-B926-C3E77FFDE647}"/>
          </ac:cxnSpMkLst>
        </pc:cxnChg>
        <pc:cxnChg chg="mod">
          <ac:chgData name="Rajeev Balasubramonian" userId="1894f8d5-da90-49db-a2d5-cc99062af5ba" providerId="ADAL" clId="{23896C4A-C5AD-4CEE-9445-30FAFC83F86E}" dt="2019-09-26T16:10:53.312" v="19" actId="1076"/>
          <ac:cxnSpMkLst>
            <pc:docMk/>
            <pc:sldMk cId="0" sldId="498"/>
            <ac:cxnSpMk id="258" creationId="{4E943927-E5C9-446F-819C-023EAB2C85E8}"/>
          </ac:cxnSpMkLst>
        </pc:cxnChg>
        <pc:cxnChg chg="mod">
          <ac:chgData name="Rajeev Balasubramonian" userId="1894f8d5-da90-49db-a2d5-cc99062af5ba" providerId="ADAL" clId="{23896C4A-C5AD-4CEE-9445-30FAFC83F86E}" dt="2019-09-26T16:10:53.312" v="19" actId="1076"/>
          <ac:cxnSpMkLst>
            <pc:docMk/>
            <pc:sldMk cId="0" sldId="498"/>
            <ac:cxnSpMk id="259" creationId="{10F3840E-5EB4-45F2-858C-387B959C65BF}"/>
          </ac:cxnSpMkLst>
        </pc:cxnChg>
        <pc:cxnChg chg="mod">
          <ac:chgData name="Rajeev Balasubramonian" userId="1894f8d5-da90-49db-a2d5-cc99062af5ba" providerId="ADAL" clId="{23896C4A-C5AD-4CEE-9445-30FAFC83F86E}" dt="2019-09-26T16:10:53.312" v="19" actId="1076"/>
          <ac:cxnSpMkLst>
            <pc:docMk/>
            <pc:sldMk cId="0" sldId="498"/>
            <ac:cxnSpMk id="260" creationId="{155DADC6-0232-4616-B89A-DA8C873A325B}"/>
          </ac:cxnSpMkLst>
        </pc:cxnChg>
        <pc:cxnChg chg="mod">
          <ac:chgData name="Rajeev Balasubramonian" userId="1894f8d5-da90-49db-a2d5-cc99062af5ba" providerId="ADAL" clId="{23896C4A-C5AD-4CEE-9445-30FAFC83F86E}" dt="2019-09-26T16:10:53.312" v="19" actId="1076"/>
          <ac:cxnSpMkLst>
            <pc:docMk/>
            <pc:sldMk cId="0" sldId="498"/>
            <ac:cxnSpMk id="261" creationId="{CD965FC3-92E3-4B8A-B1E8-C72F2AC73589}"/>
          </ac:cxnSpMkLst>
        </pc:cxnChg>
        <pc:cxnChg chg="mod">
          <ac:chgData name="Rajeev Balasubramonian" userId="1894f8d5-da90-49db-a2d5-cc99062af5ba" providerId="ADAL" clId="{23896C4A-C5AD-4CEE-9445-30FAFC83F86E}" dt="2019-09-26T16:10:53.312" v="19" actId="1076"/>
          <ac:cxnSpMkLst>
            <pc:docMk/>
            <pc:sldMk cId="0" sldId="498"/>
            <ac:cxnSpMk id="262" creationId="{61981E56-5A91-4AE0-8DE6-E71E7B3AEFEA}"/>
          </ac:cxnSpMkLst>
        </pc:cxnChg>
        <pc:cxnChg chg="mod">
          <ac:chgData name="Rajeev Balasubramonian" userId="1894f8d5-da90-49db-a2d5-cc99062af5ba" providerId="ADAL" clId="{23896C4A-C5AD-4CEE-9445-30FAFC83F86E}" dt="2019-09-26T16:10:53.312" v="19" actId="1076"/>
          <ac:cxnSpMkLst>
            <pc:docMk/>
            <pc:sldMk cId="0" sldId="498"/>
            <ac:cxnSpMk id="263" creationId="{E85B31E6-D2F6-40C7-883F-BB33212930E0}"/>
          </ac:cxnSpMkLst>
        </pc:cxnChg>
        <pc:cxnChg chg="mod">
          <ac:chgData name="Rajeev Balasubramonian" userId="1894f8d5-da90-49db-a2d5-cc99062af5ba" providerId="ADAL" clId="{23896C4A-C5AD-4CEE-9445-30FAFC83F86E}" dt="2019-09-26T16:10:53.312" v="19" actId="1076"/>
          <ac:cxnSpMkLst>
            <pc:docMk/>
            <pc:sldMk cId="0" sldId="498"/>
            <ac:cxnSpMk id="264" creationId="{48569998-25F2-4C42-BEF9-6729C37BEAAC}"/>
          </ac:cxnSpMkLst>
        </pc:cxnChg>
        <pc:cxnChg chg="mod">
          <ac:chgData name="Rajeev Balasubramonian" userId="1894f8d5-da90-49db-a2d5-cc99062af5ba" providerId="ADAL" clId="{23896C4A-C5AD-4CEE-9445-30FAFC83F86E}" dt="2019-09-26T16:10:53.312" v="19" actId="1076"/>
          <ac:cxnSpMkLst>
            <pc:docMk/>
            <pc:sldMk cId="0" sldId="498"/>
            <ac:cxnSpMk id="267" creationId="{53C7DE42-DFB5-44B4-8E29-5484600CF76C}"/>
          </ac:cxnSpMkLst>
        </pc:cxnChg>
        <pc:cxnChg chg="mod">
          <ac:chgData name="Rajeev Balasubramonian" userId="1894f8d5-da90-49db-a2d5-cc99062af5ba" providerId="ADAL" clId="{23896C4A-C5AD-4CEE-9445-30FAFC83F86E}" dt="2019-09-26T16:10:53.312" v="19" actId="1076"/>
          <ac:cxnSpMkLst>
            <pc:docMk/>
            <pc:sldMk cId="0" sldId="498"/>
            <ac:cxnSpMk id="268" creationId="{5FE64C6B-8EA7-4621-BE3B-843EA1D1EB47}"/>
          </ac:cxnSpMkLst>
        </pc:cxnChg>
        <pc:cxnChg chg="mod">
          <ac:chgData name="Rajeev Balasubramonian" userId="1894f8d5-da90-49db-a2d5-cc99062af5ba" providerId="ADAL" clId="{23896C4A-C5AD-4CEE-9445-30FAFC83F86E}" dt="2019-09-26T16:10:53.312" v="19" actId="1076"/>
          <ac:cxnSpMkLst>
            <pc:docMk/>
            <pc:sldMk cId="0" sldId="498"/>
            <ac:cxnSpMk id="269" creationId="{D2C61123-40B9-4CA0-99A5-53BFE0A7B8AB}"/>
          </ac:cxnSpMkLst>
        </pc:cxnChg>
        <pc:cxnChg chg="mod">
          <ac:chgData name="Rajeev Balasubramonian" userId="1894f8d5-da90-49db-a2d5-cc99062af5ba" providerId="ADAL" clId="{23896C4A-C5AD-4CEE-9445-30FAFC83F86E}" dt="2019-09-26T16:10:53.312" v="19" actId="1076"/>
          <ac:cxnSpMkLst>
            <pc:docMk/>
            <pc:sldMk cId="0" sldId="498"/>
            <ac:cxnSpMk id="270" creationId="{C5FF7CFF-9E30-42BA-AF5C-140F9849231A}"/>
          </ac:cxnSpMkLst>
        </pc:cxnChg>
        <pc:cxnChg chg="mod">
          <ac:chgData name="Rajeev Balasubramonian" userId="1894f8d5-da90-49db-a2d5-cc99062af5ba" providerId="ADAL" clId="{23896C4A-C5AD-4CEE-9445-30FAFC83F86E}" dt="2019-09-26T16:10:53.312" v="19" actId="1076"/>
          <ac:cxnSpMkLst>
            <pc:docMk/>
            <pc:sldMk cId="0" sldId="498"/>
            <ac:cxnSpMk id="271" creationId="{CA2C1B1B-5799-43CB-9518-788085A019BB}"/>
          </ac:cxnSpMkLst>
        </pc:cxnChg>
        <pc:cxnChg chg="mod">
          <ac:chgData name="Rajeev Balasubramonian" userId="1894f8d5-da90-49db-a2d5-cc99062af5ba" providerId="ADAL" clId="{23896C4A-C5AD-4CEE-9445-30FAFC83F86E}" dt="2019-09-26T16:10:53.312" v="19" actId="1076"/>
          <ac:cxnSpMkLst>
            <pc:docMk/>
            <pc:sldMk cId="0" sldId="498"/>
            <ac:cxnSpMk id="272" creationId="{BF39FABC-F965-4A3A-97EF-A8E11FD9D772}"/>
          </ac:cxnSpMkLst>
        </pc:cxnChg>
        <pc:cxnChg chg="mod">
          <ac:chgData name="Rajeev Balasubramonian" userId="1894f8d5-da90-49db-a2d5-cc99062af5ba" providerId="ADAL" clId="{23896C4A-C5AD-4CEE-9445-30FAFC83F86E}" dt="2019-09-26T16:10:53.312" v="19" actId="1076"/>
          <ac:cxnSpMkLst>
            <pc:docMk/>
            <pc:sldMk cId="0" sldId="498"/>
            <ac:cxnSpMk id="273" creationId="{1213242F-E6E7-458F-B473-AA5DA94F8B85}"/>
          </ac:cxnSpMkLst>
        </pc:cxnChg>
        <pc:cxnChg chg="mod">
          <ac:chgData name="Rajeev Balasubramonian" userId="1894f8d5-da90-49db-a2d5-cc99062af5ba" providerId="ADAL" clId="{23896C4A-C5AD-4CEE-9445-30FAFC83F86E}" dt="2019-09-26T16:10:53.312" v="19" actId="1076"/>
          <ac:cxnSpMkLst>
            <pc:docMk/>
            <pc:sldMk cId="0" sldId="498"/>
            <ac:cxnSpMk id="276" creationId="{186EA654-A699-482C-8321-C47151006271}"/>
          </ac:cxnSpMkLst>
        </pc:cxnChg>
        <pc:cxnChg chg="mod">
          <ac:chgData name="Rajeev Balasubramonian" userId="1894f8d5-da90-49db-a2d5-cc99062af5ba" providerId="ADAL" clId="{23896C4A-C5AD-4CEE-9445-30FAFC83F86E}" dt="2019-09-26T16:10:53.312" v="19" actId="1076"/>
          <ac:cxnSpMkLst>
            <pc:docMk/>
            <pc:sldMk cId="0" sldId="498"/>
            <ac:cxnSpMk id="277" creationId="{1D850424-BF54-41B7-8DAB-429EB224A829}"/>
          </ac:cxnSpMkLst>
        </pc:cxnChg>
        <pc:cxnChg chg="mod">
          <ac:chgData name="Rajeev Balasubramonian" userId="1894f8d5-da90-49db-a2d5-cc99062af5ba" providerId="ADAL" clId="{23896C4A-C5AD-4CEE-9445-30FAFC83F86E}" dt="2019-09-26T16:10:53.312" v="19" actId="1076"/>
          <ac:cxnSpMkLst>
            <pc:docMk/>
            <pc:sldMk cId="0" sldId="498"/>
            <ac:cxnSpMk id="278" creationId="{B5FC97A8-6F33-47B1-A972-35CC0F0EF153}"/>
          </ac:cxnSpMkLst>
        </pc:cxnChg>
        <pc:cxnChg chg="mod">
          <ac:chgData name="Rajeev Balasubramonian" userId="1894f8d5-da90-49db-a2d5-cc99062af5ba" providerId="ADAL" clId="{23896C4A-C5AD-4CEE-9445-30FAFC83F86E}" dt="2019-09-26T16:10:53.312" v="19" actId="1076"/>
          <ac:cxnSpMkLst>
            <pc:docMk/>
            <pc:sldMk cId="0" sldId="498"/>
            <ac:cxnSpMk id="279" creationId="{CA3D4F0E-DB75-4F0E-8654-65B2F308593A}"/>
          </ac:cxnSpMkLst>
        </pc:cxnChg>
        <pc:cxnChg chg="mod">
          <ac:chgData name="Rajeev Balasubramonian" userId="1894f8d5-da90-49db-a2d5-cc99062af5ba" providerId="ADAL" clId="{23896C4A-C5AD-4CEE-9445-30FAFC83F86E}" dt="2019-09-26T16:10:53.312" v="19" actId="1076"/>
          <ac:cxnSpMkLst>
            <pc:docMk/>
            <pc:sldMk cId="0" sldId="498"/>
            <ac:cxnSpMk id="280" creationId="{F9784458-AD50-4E50-A2C7-25F829618576}"/>
          </ac:cxnSpMkLst>
        </pc:cxnChg>
        <pc:cxnChg chg="mod">
          <ac:chgData name="Rajeev Balasubramonian" userId="1894f8d5-da90-49db-a2d5-cc99062af5ba" providerId="ADAL" clId="{23896C4A-C5AD-4CEE-9445-30FAFC83F86E}" dt="2019-09-26T16:10:53.312" v="19" actId="1076"/>
          <ac:cxnSpMkLst>
            <pc:docMk/>
            <pc:sldMk cId="0" sldId="498"/>
            <ac:cxnSpMk id="281" creationId="{6A9F26F0-F2C5-4A50-BE75-E29765827839}"/>
          </ac:cxnSpMkLst>
        </pc:cxnChg>
        <pc:cxnChg chg="mod">
          <ac:chgData name="Rajeev Balasubramonian" userId="1894f8d5-da90-49db-a2d5-cc99062af5ba" providerId="ADAL" clId="{23896C4A-C5AD-4CEE-9445-30FAFC83F86E}" dt="2019-09-26T16:10:53.312" v="19" actId="1076"/>
          <ac:cxnSpMkLst>
            <pc:docMk/>
            <pc:sldMk cId="0" sldId="498"/>
            <ac:cxnSpMk id="282" creationId="{AA726691-7FE4-495B-9786-C972231E8433}"/>
          </ac:cxnSpMkLst>
        </pc:cxnChg>
        <pc:cxnChg chg="mod">
          <ac:chgData name="Rajeev Balasubramonian" userId="1894f8d5-da90-49db-a2d5-cc99062af5ba" providerId="ADAL" clId="{23896C4A-C5AD-4CEE-9445-30FAFC83F86E}" dt="2019-09-26T16:10:53.312" v="19" actId="1076"/>
          <ac:cxnSpMkLst>
            <pc:docMk/>
            <pc:sldMk cId="0" sldId="498"/>
            <ac:cxnSpMk id="285" creationId="{E27FC48A-CBF6-4D97-A0EE-BDB0AC890F4B}"/>
          </ac:cxnSpMkLst>
        </pc:cxnChg>
        <pc:cxnChg chg="mod">
          <ac:chgData name="Rajeev Balasubramonian" userId="1894f8d5-da90-49db-a2d5-cc99062af5ba" providerId="ADAL" clId="{23896C4A-C5AD-4CEE-9445-30FAFC83F86E}" dt="2019-09-26T16:10:53.312" v="19" actId="1076"/>
          <ac:cxnSpMkLst>
            <pc:docMk/>
            <pc:sldMk cId="0" sldId="498"/>
            <ac:cxnSpMk id="288" creationId="{0E58E44D-274F-4998-A4B2-83D7AF52D50D}"/>
          </ac:cxnSpMkLst>
        </pc:cxnChg>
        <pc:cxnChg chg="mod">
          <ac:chgData name="Rajeev Balasubramonian" userId="1894f8d5-da90-49db-a2d5-cc99062af5ba" providerId="ADAL" clId="{23896C4A-C5AD-4CEE-9445-30FAFC83F86E}" dt="2019-09-26T16:10:53.312" v="19" actId="1076"/>
          <ac:cxnSpMkLst>
            <pc:docMk/>
            <pc:sldMk cId="0" sldId="498"/>
            <ac:cxnSpMk id="289" creationId="{D9DC6DF1-4D63-49BD-AA14-41C9EF08294A}"/>
          </ac:cxnSpMkLst>
        </pc:cxnChg>
        <pc:cxnChg chg="mod">
          <ac:chgData name="Rajeev Balasubramonian" userId="1894f8d5-da90-49db-a2d5-cc99062af5ba" providerId="ADAL" clId="{23896C4A-C5AD-4CEE-9445-30FAFC83F86E}" dt="2019-09-26T16:10:53.312" v="19" actId="1076"/>
          <ac:cxnSpMkLst>
            <pc:docMk/>
            <pc:sldMk cId="0" sldId="498"/>
            <ac:cxnSpMk id="290" creationId="{97F4FEC5-5384-42DD-ADC1-D49E9F03C775}"/>
          </ac:cxnSpMkLst>
        </pc:cxnChg>
        <pc:cxnChg chg="mod">
          <ac:chgData name="Rajeev Balasubramonian" userId="1894f8d5-da90-49db-a2d5-cc99062af5ba" providerId="ADAL" clId="{23896C4A-C5AD-4CEE-9445-30FAFC83F86E}" dt="2019-09-26T16:10:53.312" v="19" actId="1076"/>
          <ac:cxnSpMkLst>
            <pc:docMk/>
            <pc:sldMk cId="0" sldId="498"/>
            <ac:cxnSpMk id="291" creationId="{C646DC23-62EF-424C-970F-547DB28682C1}"/>
          </ac:cxnSpMkLst>
        </pc:cxnChg>
        <pc:cxnChg chg="mod">
          <ac:chgData name="Rajeev Balasubramonian" userId="1894f8d5-da90-49db-a2d5-cc99062af5ba" providerId="ADAL" clId="{23896C4A-C5AD-4CEE-9445-30FAFC83F86E}" dt="2019-09-26T16:10:53.312" v="19" actId="1076"/>
          <ac:cxnSpMkLst>
            <pc:docMk/>
            <pc:sldMk cId="0" sldId="498"/>
            <ac:cxnSpMk id="292" creationId="{CADF76B2-805A-4201-B01D-099D927D7324}"/>
          </ac:cxnSpMkLst>
        </pc:cxnChg>
        <pc:cxnChg chg="mod">
          <ac:chgData name="Rajeev Balasubramonian" userId="1894f8d5-da90-49db-a2d5-cc99062af5ba" providerId="ADAL" clId="{23896C4A-C5AD-4CEE-9445-30FAFC83F86E}" dt="2019-09-26T16:10:53.312" v="19" actId="1076"/>
          <ac:cxnSpMkLst>
            <pc:docMk/>
            <pc:sldMk cId="0" sldId="498"/>
            <ac:cxnSpMk id="293" creationId="{FA73AF23-D812-4356-8740-29E4858628D4}"/>
          </ac:cxnSpMkLst>
        </pc:cxnChg>
        <pc:cxnChg chg="mod">
          <ac:chgData name="Rajeev Balasubramonian" userId="1894f8d5-da90-49db-a2d5-cc99062af5ba" providerId="ADAL" clId="{23896C4A-C5AD-4CEE-9445-30FAFC83F86E}" dt="2019-09-26T16:10:53.312" v="19" actId="1076"/>
          <ac:cxnSpMkLst>
            <pc:docMk/>
            <pc:sldMk cId="0" sldId="498"/>
            <ac:cxnSpMk id="294" creationId="{B956DFD8-B87F-4394-B6CF-175AB57A90AE}"/>
          </ac:cxnSpMkLst>
        </pc:cxnChg>
        <pc:cxnChg chg="mod">
          <ac:chgData name="Rajeev Balasubramonian" userId="1894f8d5-da90-49db-a2d5-cc99062af5ba" providerId="ADAL" clId="{23896C4A-C5AD-4CEE-9445-30FAFC83F86E}" dt="2019-09-26T16:10:53.312" v="19" actId="1076"/>
          <ac:cxnSpMkLst>
            <pc:docMk/>
            <pc:sldMk cId="0" sldId="498"/>
            <ac:cxnSpMk id="297" creationId="{BB12A383-19A3-4231-A133-CACCFCBF1733}"/>
          </ac:cxnSpMkLst>
        </pc:cxnChg>
        <pc:cxnChg chg="mod">
          <ac:chgData name="Rajeev Balasubramonian" userId="1894f8d5-da90-49db-a2d5-cc99062af5ba" providerId="ADAL" clId="{23896C4A-C5AD-4CEE-9445-30FAFC83F86E}" dt="2019-09-26T16:10:53.312" v="19" actId="1076"/>
          <ac:cxnSpMkLst>
            <pc:docMk/>
            <pc:sldMk cId="0" sldId="498"/>
            <ac:cxnSpMk id="298" creationId="{11D099E3-D13D-4C5A-9505-39A7D9B99475}"/>
          </ac:cxnSpMkLst>
        </pc:cxnChg>
        <pc:cxnChg chg="mod">
          <ac:chgData name="Rajeev Balasubramonian" userId="1894f8d5-da90-49db-a2d5-cc99062af5ba" providerId="ADAL" clId="{23896C4A-C5AD-4CEE-9445-30FAFC83F86E}" dt="2019-09-26T16:10:53.312" v="19" actId="1076"/>
          <ac:cxnSpMkLst>
            <pc:docMk/>
            <pc:sldMk cId="0" sldId="498"/>
            <ac:cxnSpMk id="299" creationId="{6D5FA54F-CD18-47A6-990D-9F2C783B7F25}"/>
          </ac:cxnSpMkLst>
        </pc:cxnChg>
        <pc:cxnChg chg="mod">
          <ac:chgData name="Rajeev Balasubramonian" userId="1894f8d5-da90-49db-a2d5-cc99062af5ba" providerId="ADAL" clId="{23896C4A-C5AD-4CEE-9445-30FAFC83F86E}" dt="2019-09-26T16:10:53.312" v="19" actId="1076"/>
          <ac:cxnSpMkLst>
            <pc:docMk/>
            <pc:sldMk cId="0" sldId="498"/>
            <ac:cxnSpMk id="300" creationId="{04A9AA2C-69D1-417B-9292-23652A2F5757}"/>
          </ac:cxnSpMkLst>
        </pc:cxnChg>
        <pc:cxnChg chg="mod">
          <ac:chgData name="Rajeev Balasubramonian" userId="1894f8d5-da90-49db-a2d5-cc99062af5ba" providerId="ADAL" clId="{23896C4A-C5AD-4CEE-9445-30FAFC83F86E}" dt="2019-09-26T16:10:53.312" v="19" actId="1076"/>
          <ac:cxnSpMkLst>
            <pc:docMk/>
            <pc:sldMk cId="0" sldId="498"/>
            <ac:cxnSpMk id="301" creationId="{C0AF7E20-D691-41AD-BAE7-E556EB9ED7CC}"/>
          </ac:cxnSpMkLst>
        </pc:cxnChg>
        <pc:cxnChg chg="mod">
          <ac:chgData name="Rajeev Balasubramonian" userId="1894f8d5-da90-49db-a2d5-cc99062af5ba" providerId="ADAL" clId="{23896C4A-C5AD-4CEE-9445-30FAFC83F86E}" dt="2019-09-26T16:10:53.312" v="19" actId="1076"/>
          <ac:cxnSpMkLst>
            <pc:docMk/>
            <pc:sldMk cId="0" sldId="498"/>
            <ac:cxnSpMk id="302" creationId="{25E00263-8084-49EB-9FEE-AF73923A5302}"/>
          </ac:cxnSpMkLst>
        </pc:cxnChg>
        <pc:cxnChg chg="mod">
          <ac:chgData name="Rajeev Balasubramonian" userId="1894f8d5-da90-49db-a2d5-cc99062af5ba" providerId="ADAL" clId="{23896C4A-C5AD-4CEE-9445-30FAFC83F86E}" dt="2019-09-26T16:10:53.312" v="19" actId="1076"/>
          <ac:cxnSpMkLst>
            <pc:docMk/>
            <pc:sldMk cId="0" sldId="498"/>
            <ac:cxnSpMk id="303" creationId="{1A236CB6-86BC-4880-A1C2-BF8CD912A304}"/>
          </ac:cxnSpMkLst>
        </pc:cxnChg>
        <pc:cxnChg chg="mod">
          <ac:chgData name="Rajeev Balasubramonian" userId="1894f8d5-da90-49db-a2d5-cc99062af5ba" providerId="ADAL" clId="{23896C4A-C5AD-4CEE-9445-30FAFC83F86E}" dt="2019-09-26T16:10:53.312" v="19" actId="1076"/>
          <ac:cxnSpMkLst>
            <pc:docMk/>
            <pc:sldMk cId="0" sldId="498"/>
            <ac:cxnSpMk id="306" creationId="{77E117F5-DDD6-4C43-8B71-F761662EE7C1}"/>
          </ac:cxnSpMkLst>
        </pc:cxnChg>
        <pc:cxnChg chg="mod">
          <ac:chgData name="Rajeev Balasubramonian" userId="1894f8d5-da90-49db-a2d5-cc99062af5ba" providerId="ADAL" clId="{23896C4A-C5AD-4CEE-9445-30FAFC83F86E}" dt="2019-09-26T16:10:53.312" v="19" actId="1076"/>
          <ac:cxnSpMkLst>
            <pc:docMk/>
            <pc:sldMk cId="0" sldId="498"/>
            <ac:cxnSpMk id="307" creationId="{CACCF6C9-FEA0-46CC-8805-2B34F4B50A52}"/>
          </ac:cxnSpMkLst>
        </pc:cxnChg>
        <pc:cxnChg chg="mod">
          <ac:chgData name="Rajeev Balasubramonian" userId="1894f8d5-da90-49db-a2d5-cc99062af5ba" providerId="ADAL" clId="{23896C4A-C5AD-4CEE-9445-30FAFC83F86E}" dt="2019-09-26T16:10:53.312" v="19" actId="1076"/>
          <ac:cxnSpMkLst>
            <pc:docMk/>
            <pc:sldMk cId="0" sldId="498"/>
            <ac:cxnSpMk id="308" creationId="{25C2075A-04BE-49F2-9487-95E3F383CBBB}"/>
          </ac:cxnSpMkLst>
        </pc:cxnChg>
        <pc:cxnChg chg="mod">
          <ac:chgData name="Rajeev Balasubramonian" userId="1894f8d5-da90-49db-a2d5-cc99062af5ba" providerId="ADAL" clId="{23896C4A-C5AD-4CEE-9445-30FAFC83F86E}" dt="2019-09-26T16:10:53.312" v="19" actId="1076"/>
          <ac:cxnSpMkLst>
            <pc:docMk/>
            <pc:sldMk cId="0" sldId="498"/>
            <ac:cxnSpMk id="309" creationId="{80DFFB4A-0996-4149-AE73-C83B562C7A37}"/>
          </ac:cxnSpMkLst>
        </pc:cxnChg>
        <pc:cxnChg chg="mod">
          <ac:chgData name="Rajeev Balasubramonian" userId="1894f8d5-da90-49db-a2d5-cc99062af5ba" providerId="ADAL" clId="{23896C4A-C5AD-4CEE-9445-30FAFC83F86E}" dt="2019-09-26T16:10:53.312" v="19" actId="1076"/>
          <ac:cxnSpMkLst>
            <pc:docMk/>
            <pc:sldMk cId="0" sldId="498"/>
            <ac:cxnSpMk id="310" creationId="{551E37CC-E53C-461B-A1C2-D2CA93F3A184}"/>
          </ac:cxnSpMkLst>
        </pc:cxnChg>
        <pc:cxnChg chg="mod">
          <ac:chgData name="Rajeev Balasubramonian" userId="1894f8d5-da90-49db-a2d5-cc99062af5ba" providerId="ADAL" clId="{23896C4A-C5AD-4CEE-9445-30FAFC83F86E}" dt="2019-09-26T16:10:53.312" v="19" actId="1076"/>
          <ac:cxnSpMkLst>
            <pc:docMk/>
            <pc:sldMk cId="0" sldId="498"/>
            <ac:cxnSpMk id="311" creationId="{460A5C60-B518-4B4B-A8A7-B762FD218508}"/>
          </ac:cxnSpMkLst>
        </pc:cxnChg>
        <pc:cxnChg chg="mod">
          <ac:chgData name="Rajeev Balasubramonian" userId="1894f8d5-da90-49db-a2d5-cc99062af5ba" providerId="ADAL" clId="{23896C4A-C5AD-4CEE-9445-30FAFC83F86E}" dt="2019-09-26T16:10:53.312" v="19" actId="1076"/>
          <ac:cxnSpMkLst>
            <pc:docMk/>
            <pc:sldMk cId="0" sldId="498"/>
            <ac:cxnSpMk id="312" creationId="{2D9881FE-DA1B-45E4-B829-76BA0395F678}"/>
          </ac:cxnSpMkLst>
        </pc:cxnChg>
        <pc:cxnChg chg="mod">
          <ac:chgData name="Rajeev Balasubramonian" userId="1894f8d5-da90-49db-a2d5-cc99062af5ba" providerId="ADAL" clId="{23896C4A-C5AD-4CEE-9445-30FAFC83F86E}" dt="2019-09-26T16:10:53.312" v="19" actId="1076"/>
          <ac:cxnSpMkLst>
            <pc:docMk/>
            <pc:sldMk cId="0" sldId="498"/>
            <ac:cxnSpMk id="315" creationId="{FCB656BD-F2E0-4E99-8755-AF41D7FAFE01}"/>
          </ac:cxnSpMkLst>
        </pc:cxnChg>
        <pc:cxnChg chg="mod">
          <ac:chgData name="Rajeev Balasubramonian" userId="1894f8d5-da90-49db-a2d5-cc99062af5ba" providerId="ADAL" clId="{23896C4A-C5AD-4CEE-9445-30FAFC83F86E}" dt="2019-09-26T16:10:53.312" v="19" actId="1076"/>
          <ac:cxnSpMkLst>
            <pc:docMk/>
            <pc:sldMk cId="0" sldId="498"/>
            <ac:cxnSpMk id="316" creationId="{BE7F5673-B040-405B-9B3B-461AA05F4D2F}"/>
          </ac:cxnSpMkLst>
        </pc:cxnChg>
        <pc:cxnChg chg="mod">
          <ac:chgData name="Rajeev Balasubramonian" userId="1894f8d5-da90-49db-a2d5-cc99062af5ba" providerId="ADAL" clId="{23896C4A-C5AD-4CEE-9445-30FAFC83F86E}" dt="2019-09-26T16:10:53.312" v="19" actId="1076"/>
          <ac:cxnSpMkLst>
            <pc:docMk/>
            <pc:sldMk cId="0" sldId="498"/>
            <ac:cxnSpMk id="317" creationId="{96BB97BD-D6EE-47BC-83C6-1A8732D4957E}"/>
          </ac:cxnSpMkLst>
        </pc:cxnChg>
        <pc:cxnChg chg="mod">
          <ac:chgData name="Rajeev Balasubramonian" userId="1894f8d5-da90-49db-a2d5-cc99062af5ba" providerId="ADAL" clId="{23896C4A-C5AD-4CEE-9445-30FAFC83F86E}" dt="2019-09-26T16:10:53.312" v="19" actId="1076"/>
          <ac:cxnSpMkLst>
            <pc:docMk/>
            <pc:sldMk cId="0" sldId="498"/>
            <ac:cxnSpMk id="318" creationId="{D0299D18-E585-47BB-B297-4373BE90878F}"/>
          </ac:cxnSpMkLst>
        </pc:cxnChg>
        <pc:cxnChg chg="mod">
          <ac:chgData name="Rajeev Balasubramonian" userId="1894f8d5-da90-49db-a2d5-cc99062af5ba" providerId="ADAL" clId="{23896C4A-C5AD-4CEE-9445-30FAFC83F86E}" dt="2019-09-26T16:10:53.312" v="19" actId="1076"/>
          <ac:cxnSpMkLst>
            <pc:docMk/>
            <pc:sldMk cId="0" sldId="498"/>
            <ac:cxnSpMk id="319" creationId="{86DB9CC0-8CA2-4A55-8061-91EF7325C503}"/>
          </ac:cxnSpMkLst>
        </pc:cxnChg>
        <pc:cxnChg chg="mod">
          <ac:chgData name="Rajeev Balasubramonian" userId="1894f8d5-da90-49db-a2d5-cc99062af5ba" providerId="ADAL" clId="{23896C4A-C5AD-4CEE-9445-30FAFC83F86E}" dt="2019-09-26T16:10:53.312" v="19" actId="1076"/>
          <ac:cxnSpMkLst>
            <pc:docMk/>
            <pc:sldMk cId="0" sldId="498"/>
            <ac:cxnSpMk id="320" creationId="{3F74ACBB-39F7-416F-ACA4-B11B9565C854}"/>
          </ac:cxnSpMkLst>
        </pc:cxnChg>
        <pc:cxnChg chg="mod">
          <ac:chgData name="Rajeev Balasubramonian" userId="1894f8d5-da90-49db-a2d5-cc99062af5ba" providerId="ADAL" clId="{23896C4A-C5AD-4CEE-9445-30FAFC83F86E}" dt="2019-09-26T16:10:53.312" v="19" actId="1076"/>
          <ac:cxnSpMkLst>
            <pc:docMk/>
            <pc:sldMk cId="0" sldId="498"/>
            <ac:cxnSpMk id="321" creationId="{566B3F13-0D87-4660-9CC2-E31BD0EC3ABA}"/>
          </ac:cxnSpMkLst>
        </pc:cxnChg>
      </pc:sldChg>
      <pc:sldChg chg="addSp modSp">
        <pc:chgData name="Rajeev Balasubramonian" userId="1894f8d5-da90-49db-a2d5-cc99062af5ba" providerId="ADAL" clId="{23896C4A-C5AD-4CEE-9445-30FAFC83F86E}" dt="2019-09-26T16:11:49.145" v="25" actId="1076"/>
        <pc:sldMkLst>
          <pc:docMk/>
          <pc:sldMk cId="0" sldId="499"/>
        </pc:sldMkLst>
        <pc:spChg chg="add">
          <ac:chgData name="Rajeev Balasubramonian" userId="1894f8d5-da90-49db-a2d5-cc99062af5ba" providerId="ADAL" clId="{23896C4A-C5AD-4CEE-9445-30FAFC83F86E}" dt="2019-09-26T16:11:42.718" v="24"/>
          <ac:spMkLst>
            <pc:docMk/>
            <pc:sldMk cId="0" sldId="499"/>
            <ac:spMk id="7" creationId="{2A5226B2-18B7-4A0F-98AC-62591E634EB3}"/>
          </ac:spMkLst>
        </pc:spChg>
        <pc:spChg chg="mod">
          <ac:chgData name="Rajeev Balasubramonian" userId="1894f8d5-da90-49db-a2d5-cc99062af5ba" providerId="ADAL" clId="{23896C4A-C5AD-4CEE-9445-30FAFC83F86E}" dt="2019-09-26T16:11:49.145" v="25" actId="1076"/>
          <ac:spMkLst>
            <pc:docMk/>
            <pc:sldMk cId="0" sldId="499"/>
            <ac:spMk id="10245" creationId="{364C85FF-CB7A-4B6A-8C34-40A997574D05}"/>
          </ac:spMkLst>
        </pc:spChg>
      </pc:sldChg>
      <pc:sldChg chg="addSp">
        <pc:chgData name="Rajeev Balasubramonian" userId="1894f8d5-da90-49db-a2d5-cc99062af5ba" providerId="ADAL" clId="{23896C4A-C5AD-4CEE-9445-30FAFC83F86E}" dt="2019-09-26T16:12:35.998" v="26"/>
        <pc:sldMkLst>
          <pc:docMk/>
          <pc:sldMk cId="0" sldId="500"/>
        </pc:sldMkLst>
        <pc:spChg chg="add">
          <ac:chgData name="Rajeev Balasubramonian" userId="1894f8d5-da90-49db-a2d5-cc99062af5ba" providerId="ADAL" clId="{23896C4A-C5AD-4CEE-9445-30FAFC83F86E}" dt="2019-09-26T16:12:35.998" v="26"/>
          <ac:spMkLst>
            <pc:docMk/>
            <pc:sldMk cId="0" sldId="500"/>
            <ac:spMk id="6" creationId="{C72E70E7-E830-4A25-A2ED-42016ABB5069}"/>
          </ac:spMkLst>
        </pc:spChg>
      </pc:sldChg>
      <pc:sldChg chg="addSp">
        <pc:chgData name="Rajeev Balasubramonian" userId="1894f8d5-da90-49db-a2d5-cc99062af5ba" providerId="ADAL" clId="{23896C4A-C5AD-4CEE-9445-30FAFC83F86E}" dt="2019-09-26T16:13:09.569" v="27"/>
        <pc:sldMkLst>
          <pc:docMk/>
          <pc:sldMk cId="0" sldId="501"/>
        </pc:sldMkLst>
        <pc:spChg chg="add">
          <ac:chgData name="Rajeev Balasubramonian" userId="1894f8d5-da90-49db-a2d5-cc99062af5ba" providerId="ADAL" clId="{23896C4A-C5AD-4CEE-9445-30FAFC83F86E}" dt="2019-09-26T16:13:09.569" v="27"/>
          <ac:spMkLst>
            <pc:docMk/>
            <pc:sldMk cId="0" sldId="501"/>
            <ac:spMk id="6" creationId="{CB02B3C2-1129-4F03-BA74-D49E5EC0B42C}"/>
          </ac:spMkLst>
        </pc:spChg>
      </pc:sldChg>
      <pc:sldChg chg="addSp">
        <pc:chgData name="Rajeev Balasubramonian" userId="1894f8d5-da90-49db-a2d5-cc99062af5ba" providerId="ADAL" clId="{23896C4A-C5AD-4CEE-9445-30FAFC83F86E}" dt="2019-09-26T16:13:22.698" v="28"/>
        <pc:sldMkLst>
          <pc:docMk/>
          <pc:sldMk cId="0" sldId="502"/>
        </pc:sldMkLst>
        <pc:spChg chg="add">
          <ac:chgData name="Rajeev Balasubramonian" userId="1894f8d5-da90-49db-a2d5-cc99062af5ba" providerId="ADAL" clId="{23896C4A-C5AD-4CEE-9445-30FAFC83F86E}" dt="2019-09-26T16:13:22.698" v="28"/>
          <ac:spMkLst>
            <pc:docMk/>
            <pc:sldMk cId="0" sldId="502"/>
            <ac:spMk id="6" creationId="{76893994-65F3-4F11-AE2C-241E29AFE9D1}"/>
          </ac:spMkLst>
        </pc:spChg>
      </pc:sldChg>
      <pc:sldChg chg="addSp modSp">
        <pc:chgData name="Rajeev Balasubramonian" userId="1894f8d5-da90-49db-a2d5-cc99062af5ba" providerId="ADAL" clId="{23896C4A-C5AD-4CEE-9445-30FAFC83F86E}" dt="2019-09-26T16:13:42.213" v="30" actId="1076"/>
        <pc:sldMkLst>
          <pc:docMk/>
          <pc:sldMk cId="0" sldId="503"/>
        </pc:sldMkLst>
        <pc:spChg chg="add mod">
          <ac:chgData name="Rajeev Balasubramonian" userId="1894f8d5-da90-49db-a2d5-cc99062af5ba" providerId="ADAL" clId="{23896C4A-C5AD-4CEE-9445-30FAFC83F86E}" dt="2019-09-26T16:13:42.213" v="30" actId="1076"/>
          <ac:spMkLst>
            <pc:docMk/>
            <pc:sldMk cId="0" sldId="503"/>
            <ac:spMk id="6" creationId="{BAB7F79F-DD3B-4AC7-A474-6334A6D1B4F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2994" name="Rectangle 2">
            <a:extLst>
              <a:ext uri="{FF2B5EF4-FFF2-40B4-BE49-F238E27FC236}">
                <a16:creationId xmlns:a16="http://schemas.microsoft.com/office/drawing/2014/main" id="{A3ECADEA-B305-4E5B-A1B5-A226798B675C}"/>
              </a:ext>
            </a:extLst>
          </p:cNvPr>
          <p:cNvSpPr>
            <a:spLocks noGrp="1" noChangeArrowheads="1"/>
          </p:cNvSpPr>
          <p:nvPr>
            <p:ph type="hdr" sz="quarter"/>
          </p:nvPr>
        </p:nvSpPr>
        <p:spPr bwMode="auto">
          <a:xfrm>
            <a:off x="0" y="0"/>
            <a:ext cx="2967038"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852995" name="Rectangle 3">
            <a:extLst>
              <a:ext uri="{FF2B5EF4-FFF2-40B4-BE49-F238E27FC236}">
                <a16:creationId xmlns:a16="http://schemas.microsoft.com/office/drawing/2014/main" id="{1116E7F0-624B-42B8-AA2A-0FE19131449F}"/>
              </a:ext>
            </a:extLst>
          </p:cNvPr>
          <p:cNvSpPr>
            <a:spLocks noGrp="1" noChangeArrowheads="1"/>
          </p:cNvSpPr>
          <p:nvPr>
            <p:ph type="dt" sz="quarter" idx="1"/>
          </p:nvPr>
        </p:nvSpPr>
        <p:spPr bwMode="auto">
          <a:xfrm>
            <a:off x="3878263" y="0"/>
            <a:ext cx="2967037"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852996" name="Rectangle 4">
            <a:extLst>
              <a:ext uri="{FF2B5EF4-FFF2-40B4-BE49-F238E27FC236}">
                <a16:creationId xmlns:a16="http://schemas.microsoft.com/office/drawing/2014/main" id="{B067EC8C-A598-48F0-AA05-2E17C6758C3D}"/>
              </a:ext>
            </a:extLst>
          </p:cNvPr>
          <p:cNvSpPr>
            <a:spLocks noGrp="1" noChangeArrowheads="1"/>
          </p:cNvSpPr>
          <p:nvPr>
            <p:ph type="ftr" sz="quarter" idx="2"/>
          </p:nvPr>
        </p:nvSpPr>
        <p:spPr bwMode="auto">
          <a:xfrm>
            <a:off x="0" y="8926513"/>
            <a:ext cx="2967038"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852997" name="Rectangle 5">
            <a:extLst>
              <a:ext uri="{FF2B5EF4-FFF2-40B4-BE49-F238E27FC236}">
                <a16:creationId xmlns:a16="http://schemas.microsoft.com/office/drawing/2014/main" id="{B1B83C7B-DA15-4328-977F-9AF44C1B8E78}"/>
              </a:ext>
            </a:extLst>
          </p:cNvPr>
          <p:cNvSpPr>
            <a:spLocks noGrp="1" noChangeArrowheads="1"/>
          </p:cNvSpPr>
          <p:nvPr>
            <p:ph type="sldNum" sz="quarter" idx="3"/>
          </p:nvPr>
        </p:nvSpPr>
        <p:spPr bwMode="auto">
          <a:xfrm>
            <a:off x="3878263" y="8926513"/>
            <a:ext cx="2967037"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4254081-A3F3-4547-8C06-50C266A8270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7-09-07T20:12:33.875"/>
    </inkml:context>
    <inkml:brush xml:id="br0">
      <inkml:brushProperty name="width" value="0.025" units="cm"/>
      <inkml:brushProperty name="height" value="0.025" units="cm"/>
    </inkml:brush>
  </inkml:definitions>
  <inkml:trace contextRef="#ctx0" brushRef="#br0">18465 14291 11285,'0'22'2641,"23"-22"1,-23-22-1506,0-1-576,-23 23-352,23 0-128,0 0-63,0 0-1,0 0 0,0 0-65,0 0-127,0 0-224,0 0-272,0 0 96,0 0-2082,0 0-2016,0 0-4722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0194" name="Rectangle 2">
            <a:extLst>
              <a:ext uri="{FF2B5EF4-FFF2-40B4-BE49-F238E27FC236}">
                <a16:creationId xmlns:a16="http://schemas.microsoft.com/office/drawing/2014/main" id="{D625C040-0BD7-431D-8658-64B0270ACF82}"/>
              </a:ext>
            </a:extLst>
          </p:cNvPr>
          <p:cNvSpPr>
            <a:spLocks noGrp="1" noChangeArrowheads="1"/>
          </p:cNvSpPr>
          <p:nvPr>
            <p:ph type="hdr" sz="quarter"/>
          </p:nvPr>
        </p:nvSpPr>
        <p:spPr bwMode="auto">
          <a:xfrm>
            <a:off x="0" y="0"/>
            <a:ext cx="2967038"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20195" name="Rectangle 3">
            <a:extLst>
              <a:ext uri="{FF2B5EF4-FFF2-40B4-BE49-F238E27FC236}">
                <a16:creationId xmlns:a16="http://schemas.microsoft.com/office/drawing/2014/main" id="{5954482B-62CA-4FF0-BE85-4AE7156BD90A}"/>
              </a:ext>
            </a:extLst>
          </p:cNvPr>
          <p:cNvSpPr>
            <a:spLocks noGrp="1" noChangeArrowheads="1"/>
          </p:cNvSpPr>
          <p:nvPr>
            <p:ph type="dt" idx="1"/>
          </p:nvPr>
        </p:nvSpPr>
        <p:spPr bwMode="auto">
          <a:xfrm>
            <a:off x="3878263" y="0"/>
            <a:ext cx="2967037" cy="469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B093C7BC-511D-4F67-8240-B83365E46CA4}"/>
              </a:ext>
            </a:extLst>
          </p:cNvPr>
          <p:cNvSpPr>
            <a:spLocks noGrp="1" noRot="1" noChangeAspect="1" noChangeArrowheads="1" noTextEdit="1"/>
          </p:cNvSpPr>
          <p:nvPr>
            <p:ph type="sldImg" idx="2"/>
          </p:nvPr>
        </p:nvSpPr>
        <p:spPr bwMode="auto">
          <a:xfrm>
            <a:off x="1073150" y="704850"/>
            <a:ext cx="4699000" cy="35242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0197" name="Rectangle 5">
            <a:extLst>
              <a:ext uri="{FF2B5EF4-FFF2-40B4-BE49-F238E27FC236}">
                <a16:creationId xmlns:a16="http://schemas.microsoft.com/office/drawing/2014/main" id="{A26D84E9-FC2B-4B1D-A58F-91D69E2F4DAD}"/>
              </a:ext>
            </a:extLst>
          </p:cNvPr>
          <p:cNvSpPr>
            <a:spLocks noGrp="1" noChangeArrowheads="1"/>
          </p:cNvSpPr>
          <p:nvPr>
            <p:ph type="body" sz="quarter" idx="3"/>
          </p:nvPr>
        </p:nvSpPr>
        <p:spPr bwMode="auto">
          <a:xfrm>
            <a:off x="912813" y="4464050"/>
            <a:ext cx="5019675" cy="42275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20198" name="Rectangle 6">
            <a:extLst>
              <a:ext uri="{FF2B5EF4-FFF2-40B4-BE49-F238E27FC236}">
                <a16:creationId xmlns:a16="http://schemas.microsoft.com/office/drawing/2014/main" id="{EF775998-7045-4E21-9FA7-C5C7304E4871}"/>
              </a:ext>
            </a:extLst>
          </p:cNvPr>
          <p:cNvSpPr>
            <a:spLocks noGrp="1" noChangeArrowheads="1"/>
          </p:cNvSpPr>
          <p:nvPr>
            <p:ph type="ftr" sz="quarter" idx="4"/>
          </p:nvPr>
        </p:nvSpPr>
        <p:spPr bwMode="auto">
          <a:xfrm>
            <a:off x="0" y="8926513"/>
            <a:ext cx="2967038"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20199" name="Rectangle 7">
            <a:extLst>
              <a:ext uri="{FF2B5EF4-FFF2-40B4-BE49-F238E27FC236}">
                <a16:creationId xmlns:a16="http://schemas.microsoft.com/office/drawing/2014/main" id="{6542A14C-E007-4641-8BDD-80AC17F548D1}"/>
              </a:ext>
            </a:extLst>
          </p:cNvPr>
          <p:cNvSpPr>
            <a:spLocks noGrp="1" noChangeArrowheads="1"/>
          </p:cNvSpPr>
          <p:nvPr>
            <p:ph type="sldNum" sz="quarter" idx="5"/>
          </p:nvPr>
        </p:nvSpPr>
        <p:spPr bwMode="auto">
          <a:xfrm>
            <a:off x="3878263" y="8926513"/>
            <a:ext cx="2967037" cy="469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2D18CB4-C509-46CE-B2CB-44C96C4C7DC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0707285B-845B-4124-9E93-D369C11393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BD3AC79-081E-45D9-ACB5-EB47B4CC763B}"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
        <p:nvSpPr>
          <p:cNvPr id="7171" name="Rectangle 2">
            <a:extLst>
              <a:ext uri="{FF2B5EF4-FFF2-40B4-BE49-F238E27FC236}">
                <a16:creationId xmlns:a16="http://schemas.microsoft.com/office/drawing/2014/main" id="{681279BD-2264-447C-A76D-C58718274898}"/>
              </a:ext>
            </a:extLst>
          </p:cNvPr>
          <p:cNvSpPr>
            <a:spLocks noGrp="1" noRot="1" noChangeAspect="1" noChangeArrowheads="1" noTextEdit="1"/>
          </p:cNvSpPr>
          <p:nvPr>
            <p:ph type="sldImg"/>
          </p:nvPr>
        </p:nvSpPr>
        <p:spPr>
          <a:solidFill>
            <a:srgbClr val="FFFFFF"/>
          </a:solidFill>
          <a:ln/>
        </p:spPr>
      </p:sp>
      <p:sp>
        <p:nvSpPr>
          <p:cNvPr id="7172" name="Rectangle 3">
            <a:extLst>
              <a:ext uri="{FF2B5EF4-FFF2-40B4-BE49-F238E27FC236}">
                <a16:creationId xmlns:a16="http://schemas.microsoft.com/office/drawing/2014/main" id="{3D545E44-9D4F-4636-BD71-1D9FE8B067E1}"/>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C326EC68-B30F-486D-9384-74C5477F33E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98A136-5CC0-40BD-B0BB-AA496BC36178}" type="slidenum">
              <a:rPr lang="en-US" altLang="en-US" smtClean="0">
                <a:latin typeface="Arial" panose="020B0604020202020204" pitchFamily="34" charset="0"/>
              </a:rPr>
              <a:pPr>
                <a:spcBef>
                  <a:spcPct val="0"/>
                </a:spcBef>
              </a:pPr>
              <a:t>10</a:t>
            </a:fld>
            <a:endParaRPr lang="en-US" altLang="en-US">
              <a:latin typeface="Arial" panose="020B0604020202020204" pitchFamily="34" charset="0"/>
            </a:endParaRPr>
          </a:p>
        </p:txBody>
      </p:sp>
      <p:sp>
        <p:nvSpPr>
          <p:cNvPr id="19459" name="Rectangle 2">
            <a:extLst>
              <a:ext uri="{FF2B5EF4-FFF2-40B4-BE49-F238E27FC236}">
                <a16:creationId xmlns:a16="http://schemas.microsoft.com/office/drawing/2014/main" id="{BB9A4D73-F7D6-4519-A61A-CCA3BBC220B2}"/>
              </a:ext>
            </a:extLst>
          </p:cNvPr>
          <p:cNvSpPr>
            <a:spLocks noGrp="1" noRot="1" noChangeAspect="1" noChangeArrowheads="1" noTextEdit="1"/>
          </p:cNvSpPr>
          <p:nvPr>
            <p:ph type="sldImg"/>
          </p:nvPr>
        </p:nvSpPr>
        <p:spPr>
          <a:solidFill>
            <a:srgbClr val="FFFFFF"/>
          </a:solidFill>
          <a:ln/>
        </p:spPr>
      </p:sp>
      <p:sp>
        <p:nvSpPr>
          <p:cNvPr id="19460" name="Rectangle 3">
            <a:extLst>
              <a:ext uri="{FF2B5EF4-FFF2-40B4-BE49-F238E27FC236}">
                <a16:creationId xmlns:a16="http://schemas.microsoft.com/office/drawing/2014/main" id="{B905EF7A-985F-4475-B9C4-B61803CB3EF0}"/>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3E235D69-9610-48E3-8A62-3D8795623C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57204A4-7F4A-4790-8B3F-AB2641EB647D}" type="slidenum">
              <a:rPr lang="en-US" altLang="en-US" smtClean="0">
                <a:latin typeface="Arial" panose="020B0604020202020204" pitchFamily="34" charset="0"/>
              </a:rPr>
              <a:pPr>
                <a:spcBef>
                  <a:spcPct val="0"/>
                </a:spcBef>
              </a:pPr>
              <a:t>11</a:t>
            </a:fld>
            <a:endParaRPr lang="en-US" altLang="en-US">
              <a:latin typeface="Arial" panose="020B0604020202020204" pitchFamily="34" charset="0"/>
            </a:endParaRPr>
          </a:p>
        </p:txBody>
      </p:sp>
      <p:sp>
        <p:nvSpPr>
          <p:cNvPr id="21507" name="Rectangle 2">
            <a:extLst>
              <a:ext uri="{FF2B5EF4-FFF2-40B4-BE49-F238E27FC236}">
                <a16:creationId xmlns:a16="http://schemas.microsoft.com/office/drawing/2014/main" id="{0D1FF984-A714-448A-947D-B4DC28F7F62B}"/>
              </a:ext>
            </a:extLst>
          </p:cNvPr>
          <p:cNvSpPr>
            <a:spLocks noGrp="1" noRot="1" noChangeAspect="1" noChangeArrowheads="1" noTextEdit="1"/>
          </p:cNvSpPr>
          <p:nvPr>
            <p:ph type="sldImg"/>
          </p:nvPr>
        </p:nvSpPr>
        <p:spPr>
          <a:solidFill>
            <a:srgbClr val="FFFFFF"/>
          </a:solidFill>
          <a:ln/>
        </p:spPr>
      </p:sp>
      <p:sp>
        <p:nvSpPr>
          <p:cNvPr id="21508" name="Rectangle 3">
            <a:extLst>
              <a:ext uri="{FF2B5EF4-FFF2-40B4-BE49-F238E27FC236}">
                <a16:creationId xmlns:a16="http://schemas.microsoft.com/office/drawing/2014/main" id="{5B059DFD-5F17-4951-9A76-AB90CF6AC8CD}"/>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8A79C296-BC82-496C-8674-B3F20D6C00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83ABF75-7C56-47AC-9439-A80221829339}" type="slidenum">
              <a:rPr lang="en-US" altLang="en-US" smtClean="0">
                <a:latin typeface="Arial" panose="020B0604020202020204" pitchFamily="34" charset="0"/>
              </a:rPr>
              <a:pPr>
                <a:spcBef>
                  <a:spcPct val="0"/>
                </a:spcBef>
              </a:pPr>
              <a:t>12</a:t>
            </a:fld>
            <a:endParaRPr lang="en-US" altLang="en-US">
              <a:latin typeface="Arial" panose="020B0604020202020204" pitchFamily="34" charset="0"/>
            </a:endParaRPr>
          </a:p>
        </p:txBody>
      </p:sp>
      <p:sp>
        <p:nvSpPr>
          <p:cNvPr id="23555" name="Rectangle 2">
            <a:extLst>
              <a:ext uri="{FF2B5EF4-FFF2-40B4-BE49-F238E27FC236}">
                <a16:creationId xmlns:a16="http://schemas.microsoft.com/office/drawing/2014/main" id="{1856641E-9AB9-4DF7-8468-677F4911D2F1}"/>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3310F63A-2A52-4F1F-BAA1-936AD342F949}"/>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AB48FF10-B651-49B1-98B0-12372D2B02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85F11B-96AB-40E0-A4A0-3B9A91022F9D}"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
        <p:nvSpPr>
          <p:cNvPr id="25603" name="Rectangle 2">
            <a:extLst>
              <a:ext uri="{FF2B5EF4-FFF2-40B4-BE49-F238E27FC236}">
                <a16:creationId xmlns:a16="http://schemas.microsoft.com/office/drawing/2014/main" id="{C19D5C98-E3D1-4AE1-BD0F-F9774156DAE6}"/>
              </a:ext>
            </a:extLst>
          </p:cNvPr>
          <p:cNvSpPr>
            <a:spLocks noGrp="1" noRot="1" noChangeAspect="1" noChangeArrowheads="1" noTextEdit="1"/>
          </p:cNvSpPr>
          <p:nvPr>
            <p:ph type="sldImg"/>
          </p:nvPr>
        </p:nvSpPr>
        <p:spPr>
          <a:solidFill>
            <a:srgbClr val="FFFFFF"/>
          </a:solidFill>
          <a:ln/>
        </p:spPr>
      </p:sp>
      <p:sp>
        <p:nvSpPr>
          <p:cNvPr id="25604" name="Rectangle 3">
            <a:extLst>
              <a:ext uri="{FF2B5EF4-FFF2-40B4-BE49-F238E27FC236}">
                <a16:creationId xmlns:a16="http://schemas.microsoft.com/office/drawing/2014/main" id="{FE796F71-D3A7-47E8-82C8-1B3DCADC2FBA}"/>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C326EC68-B30F-486D-9384-74C5477F33E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98A136-5CC0-40BD-B0BB-AA496BC36178}" type="slidenum">
              <a:rPr lang="en-US" altLang="en-US" smtClean="0">
                <a:latin typeface="Arial" panose="020B0604020202020204" pitchFamily="34" charset="0"/>
              </a:rPr>
              <a:pPr>
                <a:spcBef>
                  <a:spcPct val="0"/>
                </a:spcBef>
              </a:pPr>
              <a:t>14</a:t>
            </a:fld>
            <a:endParaRPr lang="en-US" altLang="en-US">
              <a:latin typeface="Arial" panose="020B0604020202020204" pitchFamily="34" charset="0"/>
            </a:endParaRPr>
          </a:p>
        </p:txBody>
      </p:sp>
      <p:sp>
        <p:nvSpPr>
          <p:cNvPr id="19459" name="Rectangle 2">
            <a:extLst>
              <a:ext uri="{FF2B5EF4-FFF2-40B4-BE49-F238E27FC236}">
                <a16:creationId xmlns:a16="http://schemas.microsoft.com/office/drawing/2014/main" id="{BB9A4D73-F7D6-4519-A61A-CCA3BBC220B2}"/>
              </a:ext>
            </a:extLst>
          </p:cNvPr>
          <p:cNvSpPr>
            <a:spLocks noGrp="1" noRot="1" noChangeAspect="1" noChangeArrowheads="1" noTextEdit="1"/>
          </p:cNvSpPr>
          <p:nvPr>
            <p:ph type="sldImg"/>
          </p:nvPr>
        </p:nvSpPr>
        <p:spPr>
          <a:solidFill>
            <a:srgbClr val="FFFFFF"/>
          </a:solidFill>
          <a:ln/>
        </p:spPr>
      </p:sp>
      <p:sp>
        <p:nvSpPr>
          <p:cNvPr id="19460" name="Rectangle 3">
            <a:extLst>
              <a:ext uri="{FF2B5EF4-FFF2-40B4-BE49-F238E27FC236}">
                <a16:creationId xmlns:a16="http://schemas.microsoft.com/office/drawing/2014/main" id="{B905EF7A-985F-4475-B9C4-B61803CB3EF0}"/>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3992676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65DFDC9B-742A-4EEB-AABE-4C0604B06F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2863350-F7F7-4AB2-9060-87A47496E405}" type="slidenum">
              <a:rPr lang="en-US" altLang="en-US" smtClean="0">
                <a:latin typeface="Arial" panose="020B0604020202020204" pitchFamily="34" charset="0"/>
              </a:rPr>
              <a:pPr>
                <a:spcBef>
                  <a:spcPct val="0"/>
                </a:spcBef>
              </a:pPr>
              <a:t>15</a:t>
            </a:fld>
            <a:endParaRPr lang="en-US" altLang="en-US">
              <a:latin typeface="Arial" panose="020B0604020202020204" pitchFamily="34" charset="0"/>
            </a:endParaRPr>
          </a:p>
        </p:txBody>
      </p:sp>
      <p:sp>
        <p:nvSpPr>
          <p:cNvPr id="27651" name="Rectangle 2">
            <a:extLst>
              <a:ext uri="{FF2B5EF4-FFF2-40B4-BE49-F238E27FC236}">
                <a16:creationId xmlns:a16="http://schemas.microsoft.com/office/drawing/2014/main" id="{FD61A27B-B048-480A-9FCF-679476414E94}"/>
              </a:ext>
            </a:extLst>
          </p:cNvPr>
          <p:cNvSpPr>
            <a:spLocks noGrp="1" noRot="1" noChangeAspect="1" noChangeArrowheads="1" noTextEdit="1"/>
          </p:cNvSpPr>
          <p:nvPr>
            <p:ph type="sldImg"/>
          </p:nvPr>
        </p:nvSpPr>
        <p:spPr>
          <a:solidFill>
            <a:srgbClr val="FFFFFF"/>
          </a:solidFill>
          <a:ln/>
        </p:spPr>
      </p:sp>
      <p:sp>
        <p:nvSpPr>
          <p:cNvPr id="27652" name="Rectangle 3">
            <a:extLst>
              <a:ext uri="{FF2B5EF4-FFF2-40B4-BE49-F238E27FC236}">
                <a16:creationId xmlns:a16="http://schemas.microsoft.com/office/drawing/2014/main" id="{6A5B6E98-FD01-4213-9F4F-0FB141FB6400}"/>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0325C6D4-CB18-4DF6-ACAE-3535013F0D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D54D387-2A09-419A-B18A-036DAD050AF9}" type="slidenum">
              <a:rPr lang="en-US" altLang="en-US" smtClean="0">
                <a:latin typeface="Arial" panose="020B0604020202020204" pitchFamily="34" charset="0"/>
              </a:rPr>
              <a:pPr>
                <a:spcBef>
                  <a:spcPct val="0"/>
                </a:spcBef>
              </a:pPr>
              <a:t>16</a:t>
            </a:fld>
            <a:endParaRPr lang="en-US" altLang="en-US">
              <a:latin typeface="Arial" panose="020B0604020202020204" pitchFamily="34" charset="0"/>
            </a:endParaRPr>
          </a:p>
        </p:txBody>
      </p:sp>
      <p:sp>
        <p:nvSpPr>
          <p:cNvPr id="29699" name="Rectangle 2">
            <a:extLst>
              <a:ext uri="{FF2B5EF4-FFF2-40B4-BE49-F238E27FC236}">
                <a16:creationId xmlns:a16="http://schemas.microsoft.com/office/drawing/2014/main" id="{44B3FFC3-F98F-4B0D-BF4B-C764F77AF4AC}"/>
              </a:ext>
            </a:extLst>
          </p:cNvPr>
          <p:cNvSpPr>
            <a:spLocks noGrp="1" noRot="1" noChangeAspect="1" noChangeArrowheads="1" noTextEdit="1"/>
          </p:cNvSpPr>
          <p:nvPr>
            <p:ph type="sldImg"/>
          </p:nvPr>
        </p:nvSpPr>
        <p:spPr>
          <a:solidFill>
            <a:srgbClr val="FFFFFF"/>
          </a:solidFill>
          <a:ln/>
        </p:spPr>
      </p:sp>
      <p:sp>
        <p:nvSpPr>
          <p:cNvPr id="29700" name="Rectangle 3">
            <a:extLst>
              <a:ext uri="{FF2B5EF4-FFF2-40B4-BE49-F238E27FC236}">
                <a16:creationId xmlns:a16="http://schemas.microsoft.com/office/drawing/2014/main" id="{DB0C4F54-87B4-4130-8299-9CFBD0F7437B}"/>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E8BDF9A6-48DC-4879-8867-A7D3F08814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6CE23E8-2C30-4FA2-94AA-B0692E608BD8}" type="slidenum">
              <a:rPr lang="en-US" altLang="en-US" smtClean="0">
                <a:latin typeface="Arial" panose="020B0604020202020204" pitchFamily="34" charset="0"/>
              </a:rPr>
              <a:pPr>
                <a:spcBef>
                  <a:spcPct val="0"/>
                </a:spcBef>
              </a:pPr>
              <a:t>17</a:t>
            </a:fld>
            <a:endParaRPr lang="en-US" altLang="en-US">
              <a:latin typeface="Arial" panose="020B0604020202020204" pitchFamily="34" charset="0"/>
            </a:endParaRPr>
          </a:p>
        </p:txBody>
      </p:sp>
      <p:sp>
        <p:nvSpPr>
          <p:cNvPr id="31747" name="Rectangle 2">
            <a:extLst>
              <a:ext uri="{FF2B5EF4-FFF2-40B4-BE49-F238E27FC236}">
                <a16:creationId xmlns:a16="http://schemas.microsoft.com/office/drawing/2014/main" id="{93A00F07-4E8C-4B43-846C-5AE0BF2EF3AE}"/>
              </a:ext>
            </a:extLst>
          </p:cNvPr>
          <p:cNvSpPr>
            <a:spLocks noGrp="1" noRot="1" noChangeAspect="1" noChangeArrowheads="1" noTextEdit="1"/>
          </p:cNvSpPr>
          <p:nvPr>
            <p:ph type="sldImg"/>
          </p:nvPr>
        </p:nvSpPr>
        <p:spPr>
          <a:solidFill>
            <a:srgbClr val="FFFFFF"/>
          </a:solidFill>
          <a:ln/>
        </p:spPr>
      </p:sp>
      <p:sp>
        <p:nvSpPr>
          <p:cNvPr id="31748" name="Rectangle 3">
            <a:extLst>
              <a:ext uri="{FF2B5EF4-FFF2-40B4-BE49-F238E27FC236}">
                <a16:creationId xmlns:a16="http://schemas.microsoft.com/office/drawing/2014/main" id="{4B918E49-5613-46ED-9204-29CC1123D750}"/>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D8A4053F-7A6A-4A1F-B7D7-31568752817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9E6F20C-C953-4047-A4EC-7A88C0C6E082}" type="slidenum">
              <a:rPr lang="en-US" altLang="en-US" smtClean="0">
                <a:latin typeface="Arial" panose="020B0604020202020204" pitchFamily="34" charset="0"/>
              </a:rPr>
              <a:pPr>
                <a:spcBef>
                  <a:spcPct val="0"/>
                </a:spcBef>
              </a:pPr>
              <a:t>18</a:t>
            </a:fld>
            <a:endParaRPr lang="en-US" altLang="en-US">
              <a:latin typeface="Arial" panose="020B0604020202020204" pitchFamily="34" charset="0"/>
            </a:endParaRPr>
          </a:p>
        </p:txBody>
      </p:sp>
      <p:sp>
        <p:nvSpPr>
          <p:cNvPr id="33795" name="Rectangle 2">
            <a:extLst>
              <a:ext uri="{FF2B5EF4-FFF2-40B4-BE49-F238E27FC236}">
                <a16:creationId xmlns:a16="http://schemas.microsoft.com/office/drawing/2014/main" id="{FDDBBA37-BF62-416D-A763-BC3E4A28284E}"/>
              </a:ext>
            </a:extLst>
          </p:cNvPr>
          <p:cNvSpPr>
            <a:spLocks noGrp="1" noRot="1" noChangeAspect="1" noChangeArrowheads="1" noTextEdit="1"/>
          </p:cNvSpPr>
          <p:nvPr>
            <p:ph type="sldImg"/>
          </p:nvPr>
        </p:nvSpPr>
        <p:spPr>
          <a:solidFill>
            <a:srgbClr val="FFFFFF"/>
          </a:solidFill>
          <a:ln/>
        </p:spPr>
      </p:sp>
      <p:sp>
        <p:nvSpPr>
          <p:cNvPr id="33796" name="Rectangle 3">
            <a:extLst>
              <a:ext uri="{FF2B5EF4-FFF2-40B4-BE49-F238E27FC236}">
                <a16:creationId xmlns:a16="http://schemas.microsoft.com/office/drawing/2014/main" id="{5FD28DFB-96A1-4160-AB81-E2E5808EC5BC}"/>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33C71A09-B542-4B1D-AE34-0E0BACF7EB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F64B3DE-A25E-42A1-BFC2-A4104BF8365C}" type="slidenum">
              <a:rPr lang="en-US" altLang="en-US" smtClean="0">
                <a:latin typeface="Arial" panose="020B0604020202020204" pitchFamily="34" charset="0"/>
              </a:rPr>
              <a:pPr>
                <a:spcBef>
                  <a:spcPct val="0"/>
                </a:spcBef>
              </a:pPr>
              <a:t>19</a:t>
            </a:fld>
            <a:endParaRPr lang="en-US" altLang="en-US">
              <a:latin typeface="Arial" panose="020B0604020202020204" pitchFamily="34" charset="0"/>
            </a:endParaRPr>
          </a:p>
        </p:txBody>
      </p:sp>
      <p:sp>
        <p:nvSpPr>
          <p:cNvPr id="35843" name="Rectangle 2">
            <a:extLst>
              <a:ext uri="{FF2B5EF4-FFF2-40B4-BE49-F238E27FC236}">
                <a16:creationId xmlns:a16="http://schemas.microsoft.com/office/drawing/2014/main" id="{403735AF-14D7-4F02-A296-27CEA60B0873}"/>
              </a:ext>
            </a:extLst>
          </p:cNvPr>
          <p:cNvSpPr>
            <a:spLocks noGrp="1" noRot="1" noChangeAspect="1" noChangeArrowheads="1" noTextEdit="1"/>
          </p:cNvSpPr>
          <p:nvPr>
            <p:ph type="sldImg"/>
          </p:nvPr>
        </p:nvSpPr>
        <p:spPr>
          <a:solidFill>
            <a:srgbClr val="FFFFFF"/>
          </a:solidFill>
          <a:ln/>
        </p:spPr>
      </p:sp>
      <p:sp>
        <p:nvSpPr>
          <p:cNvPr id="35844" name="Rectangle 3">
            <a:extLst>
              <a:ext uri="{FF2B5EF4-FFF2-40B4-BE49-F238E27FC236}">
                <a16:creationId xmlns:a16="http://schemas.microsoft.com/office/drawing/2014/main" id="{3D297A96-16A5-4883-A404-DC8534413224}"/>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E164A0EC-D103-41AD-8FF5-D688DBA0C7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145295-39A5-405B-ADF0-DA5E914A1F09}" type="slidenum">
              <a:rPr lang="en-US" altLang="en-US" smtClean="0">
                <a:latin typeface="Arial" panose="020B0604020202020204" pitchFamily="34" charset="0"/>
              </a:rPr>
              <a:pPr>
                <a:spcBef>
                  <a:spcPct val="0"/>
                </a:spcBef>
              </a:pPr>
              <a:t>2</a:t>
            </a:fld>
            <a:endParaRPr lang="en-US" altLang="en-US">
              <a:latin typeface="Arial" panose="020B0604020202020204" pitchFamily="34" charset="0"/>
            </a:endParaRPr>
          </a:p>
        </p:txBody>
      </p:sp>
      <p:sp>
        <p:nvSpPr>
          <p:cNvPr id="25603" name="Rectangle 2">
            <a:extLst>
              <a:ext uri="{FF2B5EF4-FFF2-40B4-BE49-F238E27FC236}">
                <a16:creationId xmlns:a16="http://schemas.microsoft.com/office/drawing/2014/main" id="{0241E27E-D364-464B-88DB-7AA412503692}"/>
              </a:ext>
            </a:extLst>
          </p:cNvPr>
          <p:cNvSpPr>
            <a:spLocks noGrp="1" noRot="1" noChangeAspect="1" noChangeArrowheads="1" noTextEdit="1"/>
          </p:cNvSpPr>
          <p:nvPr>
            <p:ph type="sldImg"/>
          </p:nvPr>
        </p:nvSpPr>
        <p:spPr>
          <a:solidFill>
            <a:srgbClr val="FFFFFF"/>
          </a:solidFill>
          <a:ln/>
        </p:spPr>
      </p:sp>
      <p:sp>
        <p:nvSpPr>
          <p:cNvPr id="25604" name="Rectangle 3">
            <a:extLst>
              <a:ext uri="{FF2B5EF4-FFF2-40B4-BE49-F238E27FC236}">
                <a16:creationId xmlns:a16="http://schemas.microsoft.com/office/drawing/2014/main" id="{AB22402E-00E5-4C5F-B371-307392CDBCA1}"/>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FE73AB1-5B54-4D63-87F4-550BADC674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CE8A90F-E440-4DBC-B1ED-E0315DBE9A1E}" type="slidenum">
              <a:rPr lang="en-US" altLang="en-US" smtClean="0">
                <a:latin typeface="Arial" panose="020B0604020202020204" pitchFamily="34" charset="0"/>
              </a:rPr>
              <a:pPr>
                <a:spcBef>
                  <a:spcPct val="0"/>
                </a:spcBef>
              </a:pPr>
              <a:t>20</a:t>
            </a:fld>
            <a:endParaRPr lang="en-US" altLang="en-US">
              <a:latin typeface="Arial" panose="020B0604020202020204" pitchFamily="34" charset="0"/>
            </a:endParaRPr>
          </a:p>
        </p:txBody>
      </p:sp>
      <p:sp>
        <p:nvSpPr>
          <p:cNvPr id="37891" name="Rectangle 2">
            <a:extLst>
              <a:ext uri="{FF2B5EF4-FFF2-40B4-BE49-F238E27FC236}">
                <a16:creationId xmlns:a16="http://schemas.microsoft.com/office/drawing/2014/main" id="{E84F6438-E112-405C-8314-52E1B4AB10D3}"/>
              </a:ext>
            </a:extLst>
          </p:cNvPr>
          <p:cNvSpPr>
            <a:spLocks noGrp="1" noRot="1" noChangeAspect="1" noChangeArrowheads="1" noTextEdit="1"/>
          </p:cNvSpPr>
          <p:nvPr>
            <p:ph type="sldImg"/>
          </p:nvPr>
        </p:nvSpPr>
        <p:spPr>
          <a:solidFill>
            <a:srgbClr val="FFFFFF"/>
          </a:solidFill>
          <a:ln/>
        </p:spPr>
      </p:sp>
      <p:sp>
        <p:nvSpPr>
          <p:cNvPr id="37892" name="Rectangle 3">
            <a:extLst>
              <a:ext uri="{FF2B5EF4-FFF2-40B4-BE49-F238E27FC236}">
                <a16:creationId xmlns:a16="http://schemas.microsoft.com/office/drawing/2014/main" id="{A63B92FC-0A73-411D-B930-E2B3F3100A2A}"/>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2ADD640B-645E-4693-84F2-DFA05F9E92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4A394A9-2A23-4F5C-AB4B-A84D610E7D8A}"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
        <p:nvSpPr>
          <p:cNvPr id="39939" name="Rectangle 2">
            <a:extLst>
              <a:ext uri="{FF2B5EF4-FFF2-40B4-BE49-F238E27FC236}">
                <a16:creationId xmlns:a16="http://schemas.microsoft.com/office/drawing/2014/main" id="{C6022224-BF66-43D3-8B17-ACD08E102CC9}"/>
              </a:ext>
            </a:extLst>
          </p:cNvPr>
          <p:cNvSpPr>
            <a:spLocks noGrp="1" noRot="1" noChangeAspect="1" noChangeArrowheads="1" noTextEdit="1"/>
          </p:cNvSpPr>
          <p:nvPr>
            <p:ph type="sldImg"/>
          </p:nvPr>
        </p:nvSpPr>
        <p:spPr>
          <a:solidFill>
            <a:srgbClr val="FFFFFF"/>
          </a:solidFill>
          <a:ln/>
        </p:spPr>
      </p:sp>
      <p:sp>
        <p:nvSpPr>
          <p:cNvPr id="39940" name="Rectangle 3">
            <a:extLst>
              <a:ext uri="{FF2B5EF4-FFF2-40B4-BE49-F238E27FC236}">
                <a16:creationId xmlns:a16="http://schemas.microsoft.com/office/drawing/2014/main" id="{0FDA42AC-A43F-40E5-81EF-8194B0A06FDD}"/>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0325C6D4-CB18-4DF6-ACAE-3535013F0D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D54D387-2A09-419A-B18A-036DAD050AF9}" type="slidenum">
              <a:rPr lang="en-US" altLang="en-US" smtClean="0">
                <a:latin typeface="Arial" panose="020B0604020202020204" pitchFamily="34" charset="0"/>
              </a:rPr>
              <a:pPr>
                <a:spcBef>
                  <a:spcPct val="0"/>
                </a:spcBef>
              </a:pPr>
              <a:t>22</a:t>
            </a:fld>
            <a:endParaRPr lang="en-US" altLang="en-US">
              <a:latin typeface="Arial" panose="020B0604020202020204" pitchFamily="34" charset="0"/>
            </a:endParaRPr>
          </a:p>
        </p:txBody>
      </p:sp>
      <p:sp>
        <p:nvSpPr>
          <p:cNvPr id="29699" name="Rectangle 2">
            <a:extLst>
              <a:ext uri="{FF2B5EF4-FFF2-40B4-BE49-F238E27FC236}">
                <a16:creationId xmlns:a16="http://schemas.microsoft.com/office/drawing/2014/main" id="{44B3FFC3-F98F-4B0D-BF4B-C764F77AF4AC}"/>
              </a:ext>
            </a:extLst>
          </p:cNvPr>
          <p:cNvSpPr>
            <a:spLocks noGrp="1" noRot="1" noChangeAspect="1" noChangeArrowheads="1" noTextEdit="1"/>
          </p:cNvSpPr>
          <p:nvPr>
            <p:ph type="sldImg"/>
          </p:nvPr>
        </p:nvSpPr>
        <p:spPr>
          <a:solidFill>
            <a:srgbClr val="FFFFFF"/>
          </a:solidFill>
          <a:ln/>
        </p:spPr>
      </p:sp>
      <p:sp>
        <p:nvSpPr>
          <p:cNvPr id="29700" name="Rectangle 3">
            <a:extLst>
              <a:ext uri="{FF2B5EF4-FFF2-40B4-BE49-F238E27FC236}">
                <a16:creationId xmlns:a16="http://schemas.microsoft.com/office/drawing/2014/main" id="{DB0C4F54-87B4-4130-8299-9CFBD0F7437B}"/>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40142980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825EDA00-EB0F-49E7-8914-0D12E6E408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A6AAFDB-B6AE-4D31-8744-F9C4A58AA52C}" type="slidenum">
              <a:rPr lang="en-US" altLang="en-US" smtClean="0">
                <a:latin typeface="Arial" panose="020B0604020202020204" pitchFamily="34" charset="0"/>
              </a:rPr>
              <a:pPr>
                <a:spcBef>
                  <a:spcPct val="0"/>
                </a:spcBef>
              </a:pPr>
              <a:t>23</a:t>
            </a:fld>
            <a:endParaRPr lang="en-US" altLang="en-US">
              <a:latin typeface="Arial" panose="020B0604020202020204" pitchFamily="34" charset="0"/>
            </a:endParaRPr>
          </a:p>
        </p:txBody>
      </p:sp>
      <p:sp>
        <p:nvSpPr>
          <p:cNvPr id="41987" name="Rectangle 2">
            <a:extLst>
              <a:ext uri="{FF2B5EF4-FFF2-40B4-BE49-F238E27FC236}">
                <a16:creationId xmlns:a16="http://schemas.microsoft.com/office/drawing/2014/main" id="{7F4FC331-82D2-4235-8448-21E377130E4D}"/>
              </a:ext>
            </a:extLst>
          </p:cNvPr>
          <p:cNvSpPr>
            <a:spLocks noGrp="1" noRot="1" noChangeAspect="1" noChangeArrowheads="1" noTextEdit="1"/>
          </p:cNvSpPr>
          <p:nvPr>
            <p:ph type="sldImg"/>
          </p:nvPr>
        </p:nvSpPr>
        <p:spPr>
          <a:solidFill>
            <a:srgbClr val="FFFFFF"/>
          </a:solidFill>
          <a:ln/>
        </p:spPr>
      </p:sp>
      <p:sp>
        <p:nvSpPr>
          <p:cNvPr id="41988" name="Rectangle 3">
            <a:extLst>
              <a:ext uri="{FF2B5EF4-FFF2-40B4-BE49-F238E27FC236}">
                <a16:creationId xmlns:a16="http://schemas.microsoft.com/office/drawing/2014/main" id="{0A24AEF7-6E12-4688-A807-F0003B9B2E65}"/>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86DCC2FE-F4F7-47CE-9774-4CE51AC6C6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3B5D81C-79F8-486B-902E-319BF8B72FD4}" type="slidenum">
              <a:rPr lang="en-US" altLang="en-US" smtClean="0">
                <a:latin typeface="Arial" panose="020B0604020202020204" pitchFamily="34" charset="0"/>
              </a:rPr>
              <a:pPr>
                <a:spcBef>
                  <a:spcPct val="0"/>
                </a:spcBef>
              </a:pPr>
              <a:t>3</a:t>
            </a:fld>
            <a:endParaRPr lang="en-US" altLang="en-US">
              <a:latin typeface="Arial" panose="020B0604020202020204" pitchFamily="34" charset="0"/>
            </a:endParaRPr>
          </a:p>
        </p:txBody>
      </p:sp>
      <p:sp>
        <p:nvSpPr>
          <p:cNvPr id="7171" name="Rectangle 2">
            <a:extLst>
              <a:ext uri="{FF2B5EF4-FFF2-40B4-BE49-F238E27FC236}">
                <a16:creationId xmlns:a16="http://schemas.microsoft.com/office/drawing/2014/main" id="{3A03A857-A3CA-4818-A649-887AC4EA5E04}"/>
              </a:ext>
            </a:extLst>
          </p:cNvPr>
          <p:cNvSpPr>
            <a:spLocks noGrp="1" noRot="1" noChangeAspect="1" noChangeArrowheads="1" noTextEdit="1"/>
          </p:cNvSpPr>
          <p:nvPr>
            <p:ph type="sldImg"/>
          </p:nvPr>
        </p:nvSpPr>
        <p:spPr>
          <a:solidFill>
            <a:srgbClr val="FFFFFF"/>
          </a:solidFill>
          <a:ln/>
        </p:spPr>
      </p:sp>
      <p:sp>
        <p:nvSpPr>
          <p:cNvPr id="7172" name="Rectangle 3">
            <a:extLst>
              <a:ext uri="{FF2B5EF4-FFF2-40B4-BE49-F238E27FC236}">
                <a16:creationId xmlns:a16="http://schemas.microsoft.com/office/drawing/2014/main" id="{5E5D1263-F11C-4338-8338-628E57F9CAFF}"/>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201ADECE-A593-4CE5-9EF1-9C75C78778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38E4694-009F-4FA7-AF1E-70524638D9FF}" type="slidenum">
              <a:rPr lang="en-US" altLang="en-US" smtClean="0">
                <a:latin typeface="Arial" panose="020B0604020202020204" pitchFamily="34" charset="0"/>
              </a:rPr>
              <a:pPr>
                <a:spcBef>
                  <a:spcPct val="0"/>
                </a:spcBef>
              </a:pPr>
              <a:t>4</a:t>
            </a:fld>
            <a:endParaRPr lang="en-US" altLang="en-US">
              <a:latin typeface="Arial" panose="020B0604020202020204" pitchFamily="34" charset="0"/>
            </a:endParaRPr>
          </a:p>
        </p:txBody>
      </p:sp>
      <p:sp>
        <p:nvSpPr>
          <p:cNvPr id="9219" name="Rectangle 2">
            <a:extLst>
              <a:ext uri="{FF2B5EF4-FFF2-40B4-BE49-F238E27FC236}">
                <a16:creationId xmlns:a16="http://schemas.microsoft.com/office/drawing/2014/main" id="{60AAC3C0-3229-4137-8E80-C84D4141C0AD}"/>
              </a:ext>
            </a:extLst>
          </p:cNvPr>
          <p:cNvSpPr>
            <a:spLocks noGrp="1" noRot="1" noChangeAspect="1" noChangeArrowheads="1" noTextEdit="1"/>
          </p:cNvSpPr>
          <p:nvPr>
            <p:ph type="sldImg"/>
          </p:nvPr>
        </p:nvSpPr>
        <p:spPr>
          <a:solidFill>
            <a:srgbClr val="FFFFFF"/>
          </a:solidFill>
          <a:ln/>
        </p:spPr>
      </p:sp>
      <p:sp>
        <p:nvSpPr>
          <p:cNvPr id="9220" name="Rectangle 3">
            <a:extLst>
              <a:ext uri="{FF2B5EF4-FFF2-40B4-BE49-F238E27FC236}">
                <a16:creationId xmlns:a16="http://schemas.microsoft.com/office/drawing/2014/main" id="{45F718D7-116F-4608-9952-297C962079DF}"/>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201ADECE-A593-4CE5-9EF1-9C75C78778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38E4694-009F-4FA7-AF1E-70524638D9FF}" type="slidenum">
              <a:rPr lang="en-US" altLang="en-US" smtClean="0">
                <a:latin typeface="Arial" panose="020B0604020202020204" pitchFamily="34" charset="0"/>
              </a:rPr>
              <a:pPr>
                <a:spcBef>
                  <a:spcPct val="0"/>
                </a:spcBef>
              </a:pPr>
              <a:t>5</a:t>
            </a:fld>
            <a:endParaRPr lang="en-US" altLang="en-US">
              <a:latin typeface="Arial" panose="020B0604020202020204" pitchFamily="34" charset="0"/>
            </a:endParaRPr>
          </a:p>
        </p:txBody>
      </p:sp>
      <p:sp>
        <p:nvSpPr>
          <p:cNvPr id="9219" name="Rectangle 2">
            <a:extLst>
              <a:ext uri="{FF2B5EF4-FFF2-40B4-BE49-F238E27FC236}">
                <a16:creationId xmlns:a16="http://schemas.microsoft.com/office/drawing/2014/main" id="{60AAC3C0-3229-4137-8E80-C84D4141C0AD}"/>
              </a:ext>
            </a:extLst>
          </p:cNvPr>
          <p:cNvSpPr>
            <a:spLocks noGrp="1" noRot="1" noChangeAspect="1" noChangeArrowheads="1" noTextEdit="1"/>
          </p:cNvSpPr>
          <p:nvPr>
            <p:ph type="sldImg"/>
          </p:nvPr>
        </p:nvSpPr>
        <p:spPr>
          <a:solidFill>
            <a:srgbClr val="FFFFFF"/>
          </a:solidFill>
          <a:ln/>
        </p:spPr>
      </p:sp>
      <p:sp>
        <p:nvSpPr>
          <p:cNvPr id="9220" name="Rectangle 3">
            <a:extLst>
              <a:ext uri="{FF2B5EF4-FFF2-40B4-BE49-F238E27FC236}">
                <a16:creationId xmlns:a16="http://schemas.microsoft.com/office/drawing/2014/main" id="{45F718D7-116F-4608-9952-297C962079DF}"/>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2803263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D94BD660-9DC4-4F3E-AC4B-0997ADC64E9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83AAC84-E578-432A-9122-07C8DEC66FDC}" type="slidenum">
              <a:rPr lang="en-US" altLang="en-US" smtClean="0">
                <a:latin typeface="Arial" panose="020B0604020202020204" pitchFamily="34" charset="0"/>
              </a:rPr>
              <a:pPr>
                <a:spcBef>
                  <a:spcPct val="0"/>
                </a:spcBef>
              </a:pPr>
              <a:t>6</a:t>
            </a:fld>
            <a:endParaRPr lang="en-US" altLang="en-US">
              <a:latin typeface="Arial" panose="020B0604020202020204" pitchFamily="34" charset="0"/>
            </a:endParaRPr>
          </a:p>
        </p:txBody>
      </p:sp>
      <p:sp>
        <p:nvSpPr>
          <p:cNvPr id="11267" name="Rectangle 2">
            <a:extLst>
              <a:ext uri="{FF2B5EF4-FFF2-40B4-BE49-F238E27FC236}">
                <a16:creationId xmlns:a16="http://schemas.microsoft.com/office/drawing/2014/main" id="{AFDE8D38-2ECB-47C3-84A7-60612F7C3710}"/>
              </a:ext>
            </a:extLst>
          </p:cNvPr>
          <p:cNvSpPr>
            <a:spLocks noGrp="1" noRot="1" noChangeAspect="1" noChangeArrowheads="1" noTextEdit="1"/>
          </p:cNvSpPr>
          <p:nvPr>
            <p:ph type="sldImg"/>
          </p:nvPr>
        </p:nvSpPr>
        <p:spPr>
          <a:solidFill>
            <a:srgbClr val="FFFFFF"/>
          </a:solidFill>
          <a:ln/>
        </p:spPr>
      </p:sp>
      <p:sp>
        <p:nvSpPr>
          <p:cNvPr id="11268" name="Rectangle 3">
            <a:extLst>
              <a:ext uri="{FF2B5EF4-FFF2-40B4-BE49-F238E27FC236}">
                <a16:creationId xmlns:a16="http://schemas.microsoft.com/office/drawing/2014/main" id="{91F41815-A7A5-4518-A0FB-35FAB4D83701}"/>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3838A0C2-6D24-44DC-97D6-BF3E5C4C3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CA34E44-45CC-458E-9609-E9B92E1CAD46}" type="slidenum">
              <a:rPr lang="en-US" altLang="en-US" smtClean="0">
                <a:latin typeface="Arial" panose="020B0604020202020204" pitchFamily="34" charset="0"/>
              </a:rPr>
              <a:pPr>
                <a:spcBef>
                  <a:spcPct val="0"/>
                </a:spcBef>
              </a:pPr>
              <a:t>7</a:t>
            </a:fld>
            <a:endParaRPr lang="en-US" altLang="en-US">
              <a:latin typeface="Arial" panose="020B0604020202020204" pitchFamily="34" charset="0"/>
            </a:endParaRPr>
          </a:p>
        </p:txBody>
      </p:sp>
      <p:sp>
        <p:nvSpPr>
          <p:cNvPr id="13315" name="Rectangle 2">
            <a:extLst>
              <a:ext uri="{FF2B5EF4-FFF2-40B4-BE49-F238E27FC236}">
                <a16:creationId xmlns:a16="http://schemas.microsoft.com/office/drawing/2014/main" id="{82DFA195-07B8-4713-AB5D-A597B60F212A}"/>
              </a:ext>
            </a:extLst>
          </p:cNvPr>
          <p:cNvSpPr>
            <a:spLocks noGrp="1" noRot="1" noChangeAspect="1" noChangeArrowheads="1" noTextEdit="1"/>
          </p:cNvSpPr>
          <p:nvPr>
            <p:ph type="sldImg"/>
          </p:nvPr>
        </p:nvSpPr>
        <p:spPr>
          <a:solidFill>
            <a:srgbClr val="FFFFFF"/>
          </a:solidFill>
          <a:ln/>
        </p:spPr>
      </p:sp>
      <p:sp>
        <p:nvSpPr>
          <p:cNvPr id="13316" name="Rectangle 3">
            <a:extLst>
              <a:ext uri="{FF2B5EF4-FFF2-40B4-BE49-F238E27FC236}">
                <a16:creationId xmlns:a16="http://schemas.microsoft.com/office/drawing/2014/main" id="{292C197A-FC44-4443-B28A-4DF438F0F348}"/>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0F94DB1D-D5AA-4B60-BEC2-88E19EF746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49AEB38-B5DC-41DC-9BCD-CE9CDC95CE21}" type="slidenum">
              <a:rPr lang="en-US" altLang="en-US" smtClean="0">
                <a:latin typeface="Arial" panose="020B0604020202020204" pitchFamily="34" charset="0"/>
              </a:rPr>
              <a:pPr>
                <a:spcBef>
                  <a:spcPct val="0"/>
                </a:spcBef>
              </a:pPr>
              <a:t>8</a:t>
            </a:fld>
            <a:endParaRPr lang="en-US" altLang="en-US">
              <a:latin typeface="Arial" panose="020B0604020202020204" pitchFamily="34" charset="0"/>
            </a:endParaRPr>
          </a:p>
        </p:txBody>
      </p:sp>
      <p:sp>
        <p:nvSpPr>
          <p:cNvPr id="15363" name="Rectangle 2">
            <a:extLst>
              <a:ext uri="{FF2B5EF4-FFF2-40B4-BE49-F238E27FC236}">
                <a16:creationId xmlns:a16="http://schemas.microsoft.com/office/drawing/2014/main" id="{BE635C2E-549D-43AA-BD3D-09C61E547769}"/>
              </a:ext>
            </a:extLst>
          </p:cNvPr>
          <p:cNvSpPr>
            <a:spLocks noGrp="1" noRot="1" noChangeAspect="1" noChangeArrowheads="1" noTextEdit="1"/>
          </p:cNvSpPr>
          <p:nvPr>
            <p:ph type="sldImg"/>
          </p:nvPr>
        </p:nvSpPr>
        <p:spPr>
          <a:solidFill>
            <a:srgbClr val="FFFFFF"/>
          </a:solidFill>
          <a:ln/>
        </p:spPr>
      </p:sp>
      <p:sp>
        <p:nvSpPr>
          <p:cNvPr id="15364" name="Rectangle 3">
            <a:extLst>
              <a:ext uri="{FF2B5EF4-FFF2-40B4-BE49-F238E27FC236}">
                <a16:creationId xmlns:a16="http://schemas.microsoft.com/office/drawing/2014/main" id="{FE237024-3489-4B07-BC6D-13039463AB24}"/>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7E0D4E2F-93A7-40AF-9D2C-624EE7EEC6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1ACCD6-5088-4C64-ADCD-8AD39D706F81}" type="slidenum">
              <a:rPr lang="en-US" altLang="en-US" smtClean="0">
                <a:latin typeface="Arial" panose="020B0604020202020204" pitchFamily="34" charset="0"/>
              </a:rPr>
              <a:pPr>
                <a:spcBef>
                  <a:spcPct val="0"/>
                </a:spcBef>
              </a:pPr>
              <a:t>9</a:t>
            </a:fld>
            <a:endParaRPr lang="en-US" altLang="en-US">
              <a:latin typeface="Arial" panose="020B0604020202020204" pitchFamily="34" charset="0"/>
            </a:endParaRPr>
          </a:p>
        </p:txBody>
      </p:sp>
      <p:sp>
        <p:nvSpPr>
          <p:cNvPr id="17411" name="Rectangle 2">
            <a:extLst>
              <a:ext uri="{FF2B5EF4-FFF2-40B4-BE49-F238E27FC236}">
                <a16:creationId xmlns:a16="http://schemas.microsoft.com/office/drawing/2014/main" id="{E85D86CB-433A-41D6-BC23-25D8A77275C8}"/>
              </a:ext>
            </a:extLst>
          </p:cNvPr>
          <p:cNvSpPr>
            <a:spLocks noGrp="1" noRot="1" noChangeAspect="1" noChangeArrowheads="1" noTextEdit="1"/>
          </p:cNvSpPr>
          <p:nvPr>
            <p:ph type="sldImg"/>
          </p:nvPr>
        </p:nvSpPr>
        <p:spPr>
          <a:solidFill>
            <a:srgbClr val="FFFFFF"/>
          </a:solidFill>
          <a:ln/>
        </p:spPr>
      </p:sp>
      <p:sp>
        <p:nvSpPr>
          <p:cNvPr id="17412" name="Rectangle 3">
            <a:extLst>
              <a:ext uri="{FF2B5EF4-FFF2-40B4-BE49-F238E27FC236}">
                <a16:creationId xmlns:a16="http://schemas.microsoft.com/office/drawing/2014/main" id="{1C0D2745-54F0-4B45-BBED-0E90C609E924}"/>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2EB0411-0054-4663-BF5B-BDCB5787924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D988489-5387-4A07-AB2E-FC6521560A7D}"/>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6" name="Rectangle 6">
            <a:extLst>
              <a:ext uri="{FF2B5EF4-FFF2-40B4-BE49-F238E27FC236}">
                <a16:creationId xmlns:a16="http://schemas.microsoft.com/office/drawing/2014/main" id="{B6A111D8-EE3C-4BC2-9F45-A5867F0759D3}"/>
              </a:ext>
            </a:extLst>
          </p:cNvPr>
          <p:cNvSpPr>
            <a:spLocks noGrp="1" noChangeArrowheads="1"/>
          </p:cNvSpPr>
          <p:nvPr>
            <p:ph type="sldNum" sz="quarter" idx="12"/>
          </p:nvPr>
        </p:nvSpPr>
        <p:spPr>
          <a:ln/>
        </p:spPr>
        <p:txBody>
          <a:bodyPr/>
          <a:lstStyle>
            <a:lvl1pPr>
              <a:defRPr/>
            </a:lvl1pPr>
          </a:lstStyle>
          <a:p>
            <a:pPr>
              <a:defRPr/>
            </a:pPr>
            <a:fld id="{B6CD1CD2-DD4F-4632-9736-5DBE3FF3CBA6}" type="slidenum">
              <a:rPr lang="en-US"/>
              <a:pPr>
                <a:defRPr/>
              </a:pPr>
              <a:t>‹#›</a:t>
            </a:fld>
            <a:endParaRPr lang="en-US"/>
          </a:p>
        </p:txBody>
      </p:sp>
    </p:spTree>
    <p:extLst>
      <p:ext uri="{BB962C8B-B14F-4D97-AF65-F5344CB8AC3E}">
        <p14:creationId xmlns:p14="http://schemas.microsoft.com/office/powerpoint/2010/main" val="3515019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E155610-B47D-4C7C-A3DC-36F5B2A1C11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69AB8F9-51BB-4E04-BCCF-8A2DC842E9C8}"/>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6" name="Rectangle 6">
            <a:extLst>
              <a:ext uri="{FF2B5EF4-FFF2-40B4-BE49-F238E27FC236}">
                <a16:creationId xmlns:a16="http://schemas.microsoft.com/office/drawing/2014/main" id="{B4158F19-ED25-420E-AD42-B473F06725C0}"/>
              </a:ext>
            </a:extLst>
          </p:cNvPr>
          <p:cNvSpPr>
            <a:spLocks noGrp="1" noChangeArrowheads="1"/>
          </p:cNvSpPr>
          <p:nvPr>
            <p:ph type="sldNum" sz="quarter" idx="12"/>
          </p:nvPr>
        </p:nvSpPr>
        <p:spPr>
          <a:ln/>
        </p:spPr>
        <p:txBody>
          <a:bodyPr/>
          <a:lstStyle>
            <a:lvl1pPr>
              <a:defRPr/>
            </a:lvl1pPr>
          </a:lstStyle>
          <a:p>
            <a:pPr>
              <a:defRPr/>
            </a:pPr>
            <a:fld id="{91DB3D36-D0EB-4E76-9446-9BEF6093A623}" type="slidenum">
              <a:rPr lang="en-US"/>
              <a:pPr>
                <a:defRPr/>
              </a:pPr>
              <a:t>‹#›</a:t>
            </a:fld>
            <a:endParaRPr lang="en-US"/>
          </a:p>
        </p:txBody>
      </p:sp>
    </p:spTree>
    <p:extLst>
      <p:ext uri="{BB962C8B-B14F-4D97-AF65-F5344CB8AC3E}">
        <p14:creationId xmlns:p14="http://schemas.microsoft.com/office/powerpoint/2010/main" val="3672862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CBE233C-3D3D-4AFC-818A-4E407A7999B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40597F7-AAB9-4718-A980-11B0A0156CDD}"/>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6" name="Rectangle 6">
            <a:extLst>
              <a:ext uri="{FF2B5EF4-FFF2-40B4-BE49-F238E27FC236}">
                <a16:creationId xmlns:a16="http://schemas.microsoft.com/office/drawing/2014/main" id="{C50816FD-5BF7-4A34-B859-CDEDD70CF914}"/>
              </a:ext>
            </a:extLst>
          </p:cNvPr>
          <p:cNvSpPr>
            <a:spLocks noGrp="1" noChangeArrowheads="1"/>
          </p:cNvSpPr>
          <p:nvPr>
            <p:ph type="sldNum" sz="quarter" idx="12"/>
          </p:nvPr>
        </p:nvSpPr>
        <p:spPr>
          <a:ln/>
        </p:spPr>
        <p:txBody>
          <a:bodyPr/>
          <a:lstStyle>
            <a:lvl1pPr>
              <a:defRPr/>
            </a:lvl1pPr>
          </a:lstStyle>
          <a:p>
            <a:pPr>
              <a:defRPr/>
            </a:pPr>
            <a:fld id="{A5AA0DEF-92E6-4320-BE13-D0A2F4FCBB56}" type="slidenum">
              <a:rPr lang="en-US"/>
              <a:pPr>
                <a:defRPr/>
              </a:pPr>
              <a:t>‹#›</a:t>
            </a:fld>
            <a:endParaRPr lang="en-US"/>
          </a:p>
        </p:txBody>
      </p:sp>
    </p:spTree>
    <p:extLst>
      <p:ext uri="{BB962C8B-B14F-4D97-AF65-F5344CB8AC3E}">
        <p14:creationId xmlns:p14="http://schemas.microsoft.com/office/powerpoint/2010/main" val="3310571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29B5736-6AE4-4FE3-8281-EBCB86D37A1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C5AD3A8-EBD7-4283-85B4-3F10BAB7584B}"/>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6" name="Rectangle 6">
            <a:extLst>
              <a:ext uri="{FF2B5EF4-FFF2-40B4-BE49-F238E27FC236}">
                <a16:creationId xmlns:a16="http://schemas.microsoft.com/office/drawing/2014/main" id="{316F2FE0-FAB3-4EA6-9441-7F23153F120C}"/>
              </a:ext>
            </a:extLst>
          </p:cNvPr>
          <p:cNvSpPr>
            <a:spLocks noGrp="1" noChangeArrowheads="1"/>
          </p:cNvSpPr>
          <p:nvPr>
            <p:ph type="sldNum" sz="quarter" idx="12"/>
          </p:nvPr>
        </p:nvSpPr>
        <p:spPr>
          <a:ln/>
        </p:spPr>
        <p:txBody>
          <a:bodyPr/>
          <a:lstStyle>
            <a:lvl1pPr>
              <a:defRPr/>
            </a:lvl1pPr>
          </a:lstStyle>
          <a:p>
            <a:pPr>
              <a:defRPr/>
            </a:pPr>
            <a:fld id="{B2883AA5-8BAE-4AD7-9144-31DACFA28951}" type="slidenum">
              <a:rPr lang="en-US"/>
              <a:pPr>
                <a:defRPr/>
              </a:pPr>
              <a:t>‹#›</a:t>
            </a:fld>
            <a:endParaRPr lang="en-US"/>
          </a:p>
        </p:txBody>
      </p:sp>
    </p:spTree>
    <p:extLst>
      <p:ext uri="{BB962C8B-B14F-4D97-AF65-F5344CB8AC3E}">
        <p14:creationId xmlns:p14="http://schemas.microsoft.com/office/powerpoint/2010/main" val="3413508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64ADFF8-90A0-4523-99C0-8E5816EBB1B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D7AE38C-28A1-42BC-800F-69EFDA229756}"/>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6" name="Rectangle 6">
            <a:extLst>
              <a:ext uri="{FF2B5EF4-FFF2-40B4-BE49-F238E27FC236}">
                <a16:creationId xmlns:a16="http://schemas.microsoft.com/office/drawing/2014/main" id="{96567303-8E76-4665-97F1-63DBD3786C31}"/>
              </a:ext>
            </a:extLst>
          </p:cNvPr>
          <p:cNvSpPr>
            <a:spLocks noGrp="1" noChangeArrowheads="1"/>
          </p:cNvSpPr>
          <p:nvPr>
            <p:ph type="sldNum" sz="quarter" idx="12"/>
          </p:nvPr>
        </p:nvSpPr>
        <p:spPr>
          <a:ln/>
        </p:spPr>
        <p:txBody>
          <a:bodyPr/>
          <a:lstStyle>
            <a:lvl1pPr>
              <a:defRPr/>
            </a:lvl1pPr>
          </a:lstStyle>
          <a:p>
            <a:pPr>
              <a:defRPr/>
            </a:pPr>
            <a:fld id="{620E8E13-7F78-4C0D-9C00-4C4416B6019C}" type="slidenum">
              <a:rPr lang="en-US"/>
              <a:pPr>
                <a:defRPr/>
              </a:pPr>
              <a:t>‹#›</a:t>
            </a:fld>
            <a:endParaRPr lang="en-US"/>
          </a:p>
        </p:txBody>
      </p:sp>
    </p:spTree>
    <p:extLst>
      <p:ext uri="{BB962C8B-B14F-4D97-AF65-F5344CB8AC3E}">
        <p14:creationId xmlns:p14="http://schemas.microsoft.com/office/powerpoint/2010/main" val="32427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9854473-39C5-4C67-A07F-5B4238F00DE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9381C09-8DE4-4097-809D-CB74C2037CBF}"/>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7" name="Rectangle 6">
            <a:extLst>
              <a:ext uri="{FF2B5EF4-FFF2-40B4-BE49-F238E27FC236}">
                <a16:creationId xmlns:a16="http://schemas.microsoft.com/office/drawing/2014/main" id="{9F156199-4533-43D9-8AA2-83CD087B47A9}"/>
              </a:ext>
            </a:extLst>
          </p:cNvPr>
          <p:cNvSpPr>
            <a:spLocks noGrp="1" noChangeArrowheads="1"/>
          </p:cNvSpPr>
          <p:nvPr>
            <p:ph type="sldNum" sz="quarter" idx="12"/>
          </p:nvPr>
        </p:nvSpPr>
        <p:spPr>
          <a:ln/>
        </p:spPr>
        <p:txBody>
          <a:bodyPr/>
          <a:lstStyle>
            <a:lvl1pPr>
              <a:defRPr/>
            </a:lvl1pPr>
          </a:lstStyle>
          <a:p>
            <a:pPr>
              <a:defRPr/>
            </a:pPr>
            <a:fld id="{9605CCA0-F1B8-485F-B5D0-8799D72428A0}" type="slidenum">
              <a:rPr lang="en-US"/>
              <a:pPr>
                <a:defRPr/>
              </a:pPr>
              <a:t>‹#›</a:t>
            </a:fld>
            <a:endParaRPr lang="en-US"/>
          </a:p>
        </p:txBody>
      </p:sp>
    </p:spTree>
    <p:extLst>
      <p:ext uri="{BB962C8B-B14F-4D97-AF65-F5344CB8AC3E}">
        <p14:creationId xmlns:p14="http://schemas.microsoft.com/office/powerpoint/2010/main" val="123739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562D495-B5BB-4602-AB6B-A349784E28F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091EA71-AA45-49C4-AB4B-7E816F132730}"/>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9" name="Rectangle 6">
            <a:extLst>
              <a:ext uri="{FF2B5EF4-FFF2-40B4-BE49-F238E27FC236}">
                <a16:creationId xmlns:a16="http://schemas.microsoft.com/office/drawing/2014/main" id="{A9019C10-1E67-4988-A2A9-9CFCB5B3BC7C}"/>
              </a:ext>
            </a:extLst>
          </p:cNvPr>
          <p:cNvSpPr>
            <a:spLocks noGrp="1" noChangeArrowheads="1"/>
          </p:cNvSpPr>
          <p:nvPr>
            <p:ph type="sldNum" sz="quarter" idx="12"/>
          </p:nvPr>
        </p:nvSpPr>
        <p:spPr>
          <a:ln/>
        </p:spPr>
        <p:txBody>
          <a:bodyPr/>
          <a:lstStyle>
            <a:lvl1pPr>
              <a:defRPr/>
            </a:lvl1pPr>
          </a:lstStyle>
          <a:p>
            <a:pPr>
              <a:defRPr/>
            </a:pPr>
            <a:fld id="{41CC0BF1-03DA-457E-A7D4-C7B9352463EB}" type="slidenum">
              <a:rPr lang="en-US"/>
              <a:pPr>
                <a:defRPr/>
              </a:pPr>
              <a:t>‹#›</a:t>
            </a:fld>
            <a:endParaRPr lang="en-US"/>
          </a:p>
        </p:txBody>
      </p:sp>
    </p:spTree>
    <p:extLst>
      <p:ext uri="{BB962C8B-B14F-4D97-AF65-F5344CB8AC3E}">
        <p14:creationId xmlns:p14="http://schemas.microsoft.com/office/powerpoint/2010/main" val="1780535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F025A3C-84AA-4079-A903-41D603584FF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D713B97-F87E-4F7F-B658-9B613AD1705C}"/>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5" name="Rectangle 6">
            <a:extLst>
              <a:ext uri="{FF2B5EF4-FFF2-40B4-BE49-F238E27FC236}">
                <a16:creationId xmlns:a16="http://schemas.microsoft.com/office/drawing/2014/main" id="{01FD767B-4371-4872-BAA4-4E42EFDA3592}"/>
              </a:ext>
            </a:extLst>
          </p:cNvPr>
          <p:cNvSpPr>
            <a:spLocks noGrp="1" noChangeArrowheads="1"/>
          </p:cNvSpPr>
          <p:nvPr>
            <p:ph type="sldNum" sz="quarter" idx="12"/>
          </p:nvPr>
        </p:nvSpPr>
        <p:spPr>
          <a:ln/>
        </p:spPr>
        <p:txBody>
          <a:bodyPr/>
          <a:lstStyle>
            <a:lvl1pPr>
              <a:defRPr/>
            </a:lvl1pPr>
          </a:lstStyle>
          <a:p>
            <a:pPr>
              <a:defRPr/>
            </a:pPr>
            <a:fld id="{F95CEA8C-93FB-44E2-800C-0D639CECE1A2}" type="slidenum">
              <a:rPr lang="en-US"/>
              <a:pPr>
                <a:defRPr/>
              </a:pPr>
              <a:t>‹#›</a:t>
            </a:fld>
            <a:endParaRPr lang="en-US"/>
          </a:p>
        </p:txBody>
      </p:sp>
    </p:spTree>
    <p:extLst>
      <p:ext uri="{BB962C8B-B14F-4D97-AF65-F5344CB8AC3E}">
        <p14:creationId xmlns:p14="http://schemas.microsoft.com/office/powerpoint/2010/main" val="66397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E00C121-0EC2-42B1-898D-20AE0559BB5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ABAC855-6DD0-4B66-B8EB-701ABBD757D2}"/>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4" name="Rectangle 6">
            <a:extLst>
              <a:ext uri="{FF2B5EF4-FFF2-40B4-BE49-F238E27FC236}">
                <a16:creationId xmlns:a16="http://schemas.microsoft.com/office/drawing/2014/main" id="{FEFD9B52-5EF2-4A94-9A62-61966771EDD2}"/>
              </a:ext>
            </a:extLst>
          </p:cNvPr>
          <p:cNvSpPr>
            <a:spLocks noGrp="1" noChangeArrowheads="1"/>
          </p:cNvSpPr>
          <p:nvPr>
            <p:ph type="sldNum" sz="quarter" idx="12"/>
          </p:nvPr>
        </p:nvSpPr>
        <p:spPr>
          <a:ln/>
        </p:spPr>
        <p:txBody>
          <a:bodyPr/>
          <a:lstStyle>
            <a:lvl1pPr>
              <a:defRPr/>
            </a:lvl1pPr>
          </a:lstStyle>
          <a:p>
            <a:pPr>
              <a:defRPr/>
            </a:pPr>
            <a:fld id="{513FFBA6-AAA2-4954-B94B-88CD5B7EDDB7}" type="slidenum">
              <a:rPr lang="en-US"/>
              <a:pPr>
                <a:defRPr/>
              </a:pPr>
              <a:t>‹#›</a:t>
            </a:fld>
            <a:endParaRPr lang="en-US"/>
          </a:p>
        </p:txBody>
      </p:sp>
    </p:spTree>
    <p:extLst>
      <p:ext uri="{BB962C8B-B14F-4D97-AF65-F5344CB8AC3E}">
        <p14:creationId xmlns:p14="http://schemas.microsoft.com/office/powerpoint/2010/main" val="97766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DF3AFCA-CE6A-4E4E-A30A-F53FDC234C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8856714-4DA4-4530-8235-090A71098438}"/>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7" name="Rectangle 6">
            <a:extLst>
              <a:ext uri="{FF2B5EF4-FFF2-40B4-BE49-F238E27FC236}">
                <a16:creationId xmlns:a16="http://schemas.microsoft.com/office/drawing/2014/main" id="{26940739-5A85-4EFF-9CC1-BA3C574D6FF6}"/>
              </a:ext>
            </a:extLst>
          </p:cNvPr>
          <p:cNvSpPr>
            <a:spLocks noGrp="1" noChangeArrowheads="1"/>
          </p:cNvSpPr>
          <p:nvPr>
            <p:ph type="sldNum" sz="quarter" idx="12"/>
          </p:nvPr>
        </p:nvSpPr>
        <p:spPr>
          <a:ln/>
        </p:spPr>
        <p:txBody>
          <a:bodyPr/>
          <a:lstStyle>
            <a:lvl1pPr>
              <a:defRPr/>
            </a:lvl1pPr>
          </a:lstStyle>
          <a:p>
            <a:pPr>
              <a:defRPr/>
            </a:pPr>
            <a:fld id="{CC82DCC5-864B-4147-A642-35F27FDFD0B6}" type="slidenum">
              <a:rPr lang="en-US"/>
              <a:pPr>
                <a:defRPr/>
              </a:pPr>
              <a:t>‹#›</a:t>
            </a:fld>
            <a:endParaRPr lang="en-US"/>
          </a:p>
        </p:txBody>
      </p:sp>
    </p:spTree>
    <p:extLst>
      <p:ext uri="{BB962C8B-B14F-4D97-AF65-F5344CB8AC3E}">
        <p14:creationId xmlns:p14="http://schemas.microsoft.com/office/powerpoint/2010/main" val="4074596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31D037F-382C-4010-94CF-32D083DBE12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80F9922-600E-406B-A9D2-B47DFF4C84E3}"/>
              </a:ext>
            </a:extLst>
          </p:cNvPr>
          <p:cNvSpPr>
            <a:spLocks noGrp="1" noChangeArrowheads="1"/>
          </p:cNvSpPr>
          <p:nvPr>
            <p:ph type="ftr" sz="quarter" idx="11"/>
          </p:nvPr>
        </p:nvSpPr>
        <p:spPr>
          <a:ln/>
        </p:spPr>
        <p:txBody>
          <a:bodyPr/>
          <a:lstStyle>
            <a:lvl1pPr>
              <a:defRPr/>
            </a:lvl1pPr>
          </a:lstStyle>
          <a:p>
            <a:pPr>
              <a:defRPr/>
            </a:pPr>
            <a:r>
              <a:rPr lang="en-US"/>
              <a:t>University of Utah</a:t>
            </a:r>
          </a:p>
        </p:txBody>
      </p:sp>
      <p:sp>
        <p:nvSpPr>
          <p:cNvPr id="7" name="Rectangle 6">
            <a:extLst>
              <a:ext uri="{FF2B5EF4-FFF2-40B4-BE49-F238E27FC236}">
                <a16:creationId xmlns:a16="http://schemas.microsoft.com/office/drawing/2014/main" id="{EC52BB44-3B9B-4D20-8DD3-E039FA2CD0BC}"/>
              </a:ext>
            </a:extLst>
          </p:cNvPr>
          <p:cNvSpPr>
            <a:spLocks noGrp="1" noChangeArrowheads="1"/>
          </p:cNvSpPr>
          <p:nvPr>
            <p:ph type="sldNum" sz="quarter" idx="12"/>
          </p:nvPr>
        </p:nvSpPr>
        <p:spPr>
          <a:ln/>
        </p:spPr>
        <p:txBody>
          <a:bodyPr/>
          <a:lstStyle>
            <a:lvl1pPr>
              <a:defRPr/>
            </a:lvl1pPr>
          </a:lstStyle>
          <a:p>
            <a:pPr>
              <a:defRPr/>
            </a:pPr>
            <a:fld id="{42FAF6A1-AE48-4B4B-A08B-442F8D6AE37E}" type="slidenum">
              <a:rPr lang="en-US"/>
              <a:pPr>
                <a:defRPr/>
              </a:pPr>
              <a:t>‹#›</a:t>
            </a:fld>
            <a:endParaRPr lang="en-US"/>
          </a:p>
        </p:txBody>
      </p:sp>
    </p:spTree>
    <p:extLst>
      <p:ext uri="{BB962C8B-B14F-4D97-AF65-F5344CB8AC3E}">
        <p14:creationId xmlns:p14="http://schemas.microsoft.com/office/powerpoint/2010/main" val="1434171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7B3AEAD-7DA5-459B-BD59-0004159C272C}"/>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1AE7E2A-48E7-4E43-B149-F1958AAA13E5}"/>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E2B6BE4-282A-48B1-886A-991F1D0B205D}"/>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a:extLst>
              <a:ext uri="{FF2B5EF4-FFF2-40B4-BE49-F238E27FC236}">
                <a16:creationId xmlns:a16="http://schemas.microsoft.com/office/drawing/2014/main" id="{A3FB15C2-7CDA-4D93-B9B2-5DA05A4D8CEA}"/>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r>
              <a:rPr lang="en-US"/>
              <a:t>University of Utah</a:t>
            </a:r>
          </a:p>
        </p:txBody>
      </p:sp>
      <p:sp>
        <p:nvSpPr>
          <p:cNvPr id="1030" name="Rectangle 6">
            <a:extLst>
              <a:ext uri="{FF2B5EF4-FFF2-40B4-BE49-F238E27FC236}">
                <a16:creationId xmlns:a16="http://schemas.microsoft.com/office/drawing/2014/main" id="{E5BF2E67-373F-4B3E-AA0C-839DFF433229}"/>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Times New Roman" panose="02020603050405020304" pitchFamily="18" charset="0"/>
              </a:defRPr>
            </a:lvl1pPr>
          </a:lstStyle>
          <a:p>
            <a:pPr>
              <a:defRPr/>
            </a:pPr>
            <a:fld id="{2D49B76E-CFED-4D5F-8117-0B8FADAAA42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DC8F1D4D-A95B-4445-A523-5B884478731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185EBF7-C1A4-4B2E-940E-32DFF3A304D2}" type="slidenum">
              <a:rPr lang="en-US" altLang="en-US" sz="1400" smtClean="0"/>
              <a:pPr>
                <a:spcBef>
                  <a:spcPct val="0"/>
                </a:spcBef>
                <a:buFontTx/>
                <a:buNone/>
              </a:pPr>
              <a:t>1</a:t>
            </a:fld>
            <a:endParaRPr lang="en-US" altLang="en-US" sz="1400"/>
          </a:p>
        </p:txBody>
      </p:sp>
      <p:sp>
        <p:nvSpPr>
          <p:cNvPr id="6147" name="Text Box 2">
            <a:extLst>
              <a:ext uri="{FF2B5EF4-FFF2-40B4-BE49-F238E27FC236}">
                <a16:creationId xmlns:a16="http://schemas.microsoft.com/office/drawing/2014/main" id="{777E73C6-BC22-4E87-8F91-53F00E3E73D2}"/>
              </a:ext>
            </a:extLst>
          </p:cNvPr>
          <p:cNvSpPr txBox="1">
            <a:spLocks noChangeArrowheads="1"/>
          </p:cNvSpPr>
          <p:nvPr/>
        </p:nvSpPr>
        <p:spPr bwMode="auto">
          <a:xfrm>
            <a:off x="441325" y="396875"/>
            <a:ext cx="478772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Lecture: Analog Accelerator</a:t>
            </a:r>
          </a:p>
        </p:txBody>
      </p:sp>
      <p:sp>
        <p:nvSpPr>
          <p:cNvPr id="6148" name="Line 3">
            <a:extLst>
              <a:ext uri="{FF2B5EF4-FFF2-40B4-BE49-F238E27FC236}">
                <a16:creationId xmlns:a16="http://schemas.microsoft.com/office/drawing/2014/main" id="{8B242B1E-007B-42E5-A299-B3850EDD6A5C}"/>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9" name="Text Box 4">
            <a:extLst>
              <a:ext uri="{FF2B5EF4-FFF2-40B4-BE49-F238E27FC236}">
                <a16:creationId xmlns:a16="http://schemas.microsoft.com/office/drawing/2014/main" id="{C8B3057E-14B3-4874-B376-DE78E0B591EA}"/>
              </a:ext>
            </a:extLst>
          </p:cNvPr>
          <p:cNvSpPr txBox="1">
            <a:spLocks noChangeArrowheads="1"/>
          </p:cNvSpPr>
          <p:nvPr/>
        </p:nvSpPr>
        <p:spPr bwMode="auto">
          <a:xfrm>
            <a:off x="533400" y="1524000"/>
            <a:ext cx="67076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a:t>
            </a:r>
            <a:r>
              <a:rPr lang="en-US" altLang="en-US" sz="2800" dirty="0">
                <a:latin typeface="Calibri" panose="020F0502020204030204" pitchFamily="34" charset="0"/>
                <a:cs typeface="Calibri" panose="020F0502020204030204" pitchFamily="34" charset="0"/>
              </a:rPr>
              <a:t>Topics: memristor basics, ISAAC accelerator</a:t>
            </a:r>
          </a:p>
        </p:txBody>
      </p:sp>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744FFE5C-2F9D-41A1-9347-05D05CCE6F99}"/>
                  </a:ext>
                </a:extLst>
              </p14:cNvPr>
              <p14:cNvContentPartPr/>
              <p14:nvPr/>
            </p14:nvContentPartPr>
            <p14:xfrm>
              <a:off x="2782886" y="5017210"/>
              <a:ext cx="8100" cy="16020"/>
            </p14:xfrm>
          </p:contentPart>
        </mc:Choice>
        <mc:Fallback xmlns="">
          <p:pic>
            <p:nvPicPr>
              <p:cNvPr id="2" name="Ink 1">
                <a:extLst>
                  <a:ext uri="{FF2B5EF4-FFF2-40B4-BE49-F238E27FC236}">
                    <a16:creationId xmlns:a16="http://schemas.microsoft.com/office/drawing/2014/main" id="{744FFE5C-2F9D-41A1-9347-05D05CCE6F99}"/>
                  </a:ext>
                </a:extLst>
              </p:cNvPr>
              <p:cNvPicPr/>
              <p:nvPr/>
            </p:nvPicPr>
            <p:blipFill>
              <a:blip r:embed="rId4"/>
              <a:stretch>
                <a:fillRect/>
              </a:stretch>
            </p:blipFill>
            <p:spPr>
              <a:xfrm>
                <a:off x="2778836" y="5013031"/>
                <a:ext cx="16200" cy="24378"/>
              </a:xfrm>
              <a:prstGeom prst="rect">
                <a:avLst/>
              </a:prstGeom>
            </p:spPr>
          </p:pic>
        </mc:Fallback>
      </mc:AlternateContent>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a:extLst>
              <a:ext uri="{FF2B5EF4-FFF2-40B4-BE49-F238E27FC236}">
                <a16:creationId xmlns:a16="http://schemas.microsoft.com/office/drawing/2014/main" id="{273CBFE2-07ED-4120-A588-2067BA973DF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070E55-D422-4D24-B3D7-EB88382D9AD7}" type="slidenum">
              <a:rPr lang="en-US" altLang="en-US" sz="1400" smtClean="0"/>
              <a:pPr>
                <a:spcBef>
                  <a:spcPct val="0"/>
                </a:spcBef>
                <a:buFontTx/>
                <a:buNone/>
              </a:pPr>
              <a:t>10</a:t>
            </a:fld>
            <a:endParaRPr lang="en-US" altLang="en-US" sz="1400"/>
          </a:p>
        </p:txBody>
      </p:sp>
      <p:sp>
        <p:nvSpPr>
          <p:cNvPr id="18435" name="Text Box 2">
            <a:extLst>
              <a:ext uri="{FF2B5EF4-FFF2-40B4-BE49-F238E27FC236}">
                <a16:creationId xmlns:a16="http://schemas.microsoft.com/office/drawing/2014/main" id="{1B4EAD8C-8360-49F7-915E-26DAF6101548}"/>
              </a:ext>
            </a:extLst>
          </p:cNvPr>
          <p:cNvSpPr txBox="1">
            <a:spLocks noChangeArrowheads="1"/>
          </p:cNvSpPr>
          <p:nvPr/>
        </p:nvSpPr>
        <p:spPr bwMode="auto">
          <a:xfrm>
            <a:off x="441325" y="396875"/>
            <a:ext cx="34005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4. Weight Encoding</a:t>
            </a:r>
          </a:p>
        </p:txBody>
      </p:sp>
      <p:sp>
        <p:nvSpPr>
          <p:cNvPr id="18436" name="Line 3">
            <a:extLst>
              <a:ext uri="{FF2B5EF4-FFF2-40B4-BE49-F238E27FC236}">
                <a16:creationId xmlns:a16="http://schemas.microsoft.com/office/drawing/2014/main" id="{AED9C858-F969-4921-9EB0-62BA873B6374}"/>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7" name="Text Box 4">
            <a:extLst>
              <a:ext uri="{FF2B5EF4-FFF2-40B4-BE49-F238E27FC236}">
                <a16:creationId xmlns:a16="http://schemas.microsoft.com/office/drawing/2014/main" id="{D84ADBB7-5268-4320-BA84-E2A3EF817F8F}"/>
              </a:ext>
            </a:extLst>
          </p:cNvPr>
          <p:cNvSpPr txBox="1">
            <a:spLocks noChangeArrowheads="1"/>
          </p:cNvSpPr>
          <p:nvPr/>
        </p:nvSpPr>
        <p:spPr bwMode="auto">
          <a:xfrm>
            <a:off x="517525" y="1563688"/>
            <a:ext cx="7815088"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If the weights are large, store their “complements”</a:t>
            </a:r>
          </a:p>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Reduces ADC resolution by 1 bit</a:t>
            </a:r>
          </a:p>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Inputs are provided in 2’s complement form</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The </a:t>
            </a:r>
            <a:r>
              <a:rPr lang="en-US" altLang="en-US" sz="2400" dirty="0" err="1">
                <a:latin typeface="Calibri" panose="020F0502020204030204" pitchFamily="34" charset="0"/>
                <a:cs typeface="Calibri" panose="020F0502020204030204" pitchFamily="34" charset="0"/>
              </a:rPr>
              <a:t>MSb</a:t>
            </a:r>
            <a:r>
              <a:rPr lang="en-US" altLang="en-US" sz="2400" dirty="0">
                <a:latin typeface="Calibri" panose="020F0502020204030204" pitchFamily="34" charset="0"/>
                <a:cs typeface="Calibri" panose="020F0502020204030204" pitchFamily="34" charset="0"/>
              </a:rPr>
              <a:t> represents -2</a:t>
            </a:r>
            <a:r>
              <a:rPr lang="en-US" altLang="en-US" sz="2400" baseline="30000" dirty="0">
                <a:latin typeface="Calibri" panose="020F0502020204030204" pitchFamily="34" charset="0"/>
                <a:cs typeface="Calibri" panose="020F0502020204030204" pitchFamily="34" charset="0"/>
              </a:rPr>
              <a:t>15</a:t>
            </a:r>
            <a:r>
              <a:rPr lang="en-US" altLang="en-US" sz="2400" dirty="0">
                <a:latin typeface="Calibri" panose="020F0502020204030204" pitchFamily="34" charset="0"/>
                <a:cs typeface="Calibri" panose="020F0502020204030204" pitchFamily="34" charset="0"/>
              </a:rPr>
              <a:t>  -- need a shift-and-subtract</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Irrelevant if we are using </a:t>
            </a:r>
            <a:r>
              <a:rPr lang="en-US" altLang="en-US" sz="2400" dirty="0" err="1">
                <a:latin typeface="Calibri" panose="020F0502020204030204" pitchFamily="34" charset="0"/>
                <a:cs typeface="Calibri" panose="020F0502020204030204" pitchFamily="34" charset="0"/>
              </a:rPr>
              <a:t>ReLU</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Weights are stored with a bias: a bias of 2</a:t>
            </a:r>
            <a:r>
              <a:rPr lang="en-US" altLang="en-US" sz="2800" baseline="30000" dirty="0">
                <a:latin typeface="Calibri" panose="020F0502020204030204" pitchFamily="34" charset="0"/>
                <a:cs typeface="Calibri" panose="020F0502020204030204" pitchFamily="34" charset="0"/>
              </a:rPr>
              <a:t>15</a:t>
            </a:r>
            <a:r>
              <a:rPr lang="en-US" altLang="en-US" sz="2800" dirty="0">
                <a:latin typeface="Calibri" panose="020F0502020204030204" pitchFamily="34" charset="0"/>
                <a:cs typeface="Calibri" panose="020F0502020204030204" pitchFamily="34" charset="0"/>
              </a:rPr>
              <a:t> allows</a:t>
            </a:r>
          </a:p>
          <a:p>
            <a:pPr eaLnBrk="1" hangingPunct="1">
              <a:spcBef>
                <a:spcPct val="0"/>
              </a:spcBef>
              <a:buClr>
                <a:srgbClr val="CC0000"/>
              </a:buClr>
              <a:buFontTx/>
              <a:buNone/>
            </a:pPr>
            <a:r>
              <a:rPr lang="en-US" altLang="en-US" sz="2800" dirty="0">
                <a:latin typeface="Calibri" panose="020F0502020204030204" pitchFamily="34" charset="0"/>
                <a:cs typeface="Calibri" panose="020F0502020204030204" pitchFamily="34" charset="0"/>
              </a:rPr>
              <a:t>  unsigned integers to represent weights between</a:t>
            </a:r>
          </a:p>
          <a:p>
            <a:pPr eaLnBrk="1" hangingPunct="1">
              <a:spcBef>
                <a:spcPct val="0"/>
              </a:spcBef>
              <a:buClr>
                <a:srgbClr val="CC0000"/>
              </a:buClr>
              <a:buFontTx/>
              <a:buNone/>
            </a:pPr>
            <a:r>
              <a:rPr lang="en-US" altLang="en-US" sz="2800" dirty="0">
                <a:latin typeface="Calibri" panose="020F0502020204030204" pitchFamily="34" charset="0"/>
                <a:cs typeface="Calibri" panose="020F0502020204030204" pitchFamily="34" charset="0"/>
              </a:rPr>
              <a:t>  -2</a:t>
            </a:r>
            <a:r>
              <a:rPr lang="en-US" altLang="en-US" sz="2800" baseline="30000" dirty="0">
                <a:latin typeface="Calibri" panose="020F0502020204030204" pitchFamily="34" charset="0"/>
                <a:cs typeface="Calibri" panose="020F0502020204030204" pitchFamily="34" charset="0"/>
              </a:rPr>
              <a:t>15</a:t>
            </a:r>
            <a:r>
              <a:rPr lang="en-US" altLang="en-US" sz="2800" dirty="0">
                <a:latin typeface="Calibri" panose="020F0502020204030204" pitchFamily="34" charset="0"/>
                <a:cs typeface="Calibri" panose="020F0502020204030204" pitchFamily="34" charset="0"/>
              </a:rPr>
              <a:t> and 2</a:t>
            </a:r>
            <a:r>
              <a:rPr lang="en-US" altLang="en-US" sz="2800" baseline="30000" dirty="0">
                <a:latin typeface="Calibri" panose="020F0502020204030204" pitchFamily="34" charset="0"/>
                <a:cs typeface="Calibri" panose="020F0502020204030204" pitchFamily="34" charset="0"/>
              </a:rPr>
              <a:t>15</a:t>
            </a:r>
            <a:r>
              <a:rPr lang="en-US" altLang="en-US" sz="2800" dirty="0">
                <a:latin typeface="Calibri" panose="020F0502020204030204" pitchFamily="34" charset="0"/>
                <a:cs typeface="Calibri" panose="020F0502020204030204" pitchFamily="34" charset="0"/>
              </a:rPr>
              <a:t> - 1</a:t>
            </a:r>
          </a:p>
          <a:p>
            <a:pPr eaLnBrk="1" hangingPunct="1">
              <a:spcBef>
                <a:spcPct val="0"/>
              </a:spcBef>
              <a:buClr>
                <a:srgbClr val="CC0000"/>
              </a:buClr>
            </a:pPr>
            <a:endParaRPr lang="en-US" altLang="en-US" sz="2800" dirty="0">
              <a:latin typeface="Calibri" panose="020F0502020204030204" pitchFamily="34" charset="0"/>
              <a:cs typeface="Calibri" panose="020F0502020204030204" pitchFamily="34" charset="0"/>
            </a:endParaRPr>
          </a:p>
        </p:txBody>
      </p:sp>
      <p:sp>
        <p:nvSpPr>
          <p:cNvPr id="6" name="TextBox 7">
            <a:extLst>
              <a:ext uri="{FF2B5EF4-FFF2-40B4-BE49-F238E27FC236}">
                <a16:creationId xmlns:a16="http://schemas.microsoft.com/office/drawing/2014/main" id="{BAB7F79F-DD3B-4AC7-A474-6334A6D1B4FA}"/>
              </a:ext>
            </a:extLst>
          </p:cNvPr>
          <p:cNvSpPr txBox="1">
            <a:spLocks noChangeArrowheads="1"/>
          </p:cNvSpPr>
          <p:nvPr/>
        </p:nvSpPr>
        <p:spPr bwMode="auto">
          <a:xfrm>
            <a:off x="227012" y="4889500"/>
            <a:ext cx="8613775" cy="1816100"/>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latin typeface="Calibri" panose="020F0502020204030204" pitchFamily="34" charset="0"/>
              </a:rPr>
              <a:t>As a final trick to keep A in check, we observe that in most cases, the dot-product is not a high value.  If we assume 1-bit inputs at a time, 2-bit cells, and 128 rows, the maximum dot-product value is 384, requiring a 9-bit ADC.  But in most cases, the dot-product value is less than 256, which means we can get away with an 8-bit ADC.  If the dot-product threatens to be higher than 256, i.e., if the sum of all the weights is greater than 256, we store the bits in their flipped form, i.e., we store a 0 for a 3, a 1 for a 2, a 2 for a 1, and a 3 for a 0.  While we’re creating an encoding, let’s also add support for negative weights and inputs.  I won’t bother with the details here (see short synopsis above).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a:extLst>
              <a:ext uri="{FF2B5EF4-FFF2-40B4-BE49-F238E27FC236}">
                <a16:creationId xmlns:a16="http://schemas.microsoft.com/office/drawing/2014/main" id="{641835A5-BCAC-4B69-8A54-FCE8E0BC0C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E905501-AE07-4460-98B4-6F2B1087B400}" type="slidenum">
              <a:rPr lang="en-US" altLang="en-US" sz="1400" smtClean="0"/>
              <a:pPr>
                <a:spcBef>
                  <a:spcPct val="0"/>
                </a:spcBef>
                <a:buFontTx/>
                <a:buNone/>
              </a:pPr>
              <a:t>11</a:t>
            </a:fld>
            <a:endParaRPr lang="en-US" altLang="en-US" sz="1400"/>
          </a:p>
        </p:txBody>
      </p:sp>
      <p:sp>
        <p:nvSpPr>
          <p:cNvPr id="20483" name="Text Box 2">
            <a:extLst>
              <a:ext uri="{FF2B5EF4-FFF2-40B4-BE49-F238E27FC236}">
                <a16:creationId xmlns:a16="http://schemas.microsoft.com/office/drawing/2014/main" id="{883F5776-CFE5-4405-B577-22791C1DB018}"/>
              </a:ext>
            </a:extLst>
          </p:cNvPr>
          <p:cNvSpPr txBox="1">
            <a:spLocks noChangeArrowheads="1"/>
          </p:cNvSpPr>
          <p:nvPr/>
        </p:nvSpPr>
        <p:spPr bwMode="auto">
          <a:xfrm>
            <a:off x="441325" y="396875"/>
            <a:ext cx="506863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Analog Accelerator Challenge</a:t>
            </a:r>
          </a:p>
        </p:txBody>
      </p:sp>
      <p:sp>
        <p:nvSpPr>
          <p:cNvPr id="20484" name="Line 3">
            <a:extLst>
              <a:ext uri="{FF2B5EF4-FFF2-40B4-BE49-F238E27FC236}">
                <a16:creationId xmlns:a16="http://schemas.microsoft.com/office/drawing/2014/main" id="{53E1659F-D58C-4F24-A6A9-3AA09BBC1318}"/>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5" name="Text Box 4">
            <a:extLst>
              <a:ext uri="{FF2B5EF4-FFF2-40B4-BE49-F238E27FC236}">
                <a16:creationId xmlns:a16="http://schemas.microsoft.com/office/drawing/2014/main" id="{E996BD52-79E7-481D-9E84-FE29F87BE7ED}"/>
              </a:ext>
            </a:extLst>
          </p:cNvPr>
          <p:cNvSpPr txBox="1">
            <a:spLocks noChangeArrowheads="1"/>
          </p:cNvSpPr>
          <p:nvPr/>
        </p:nvSpPr>
        <p:spPr bwMode="auto">
          <a:xfrm>
            <a:off x="487362" y="1524000"/>
            <a:ext cx="8169275"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defRPr/>
            </a:pPr>
            <a:r>
              <a:rPr lang="en-US" altLang="en-US" sz="2800" dirty="0">
                <a:latin typeface="Calibri" panose="020F0502020204030204" pitchFamily="34" charset="0"/>
                <a:cs typeface="Calibri" panose="020F0502020204030204" pitchFamily="34" charset="0"/>
              </a:rPr>
              <a:t> High ADC/DAC area/energy</a:t>
            </a:r>
          </a:p>
          <a:p>
            <a:pPr eaLnBrk="1" hangingPunct="1">
              <a:spcBef>
                <a:spcPct val="0"/>
              </a:spcBef>
              <a:buClr>
                <a:srgbClr val="CC0000"/>
              </a:buClr>
              <a:defRPr/>
            </a:pPr>
            <a:endParaRPr lang="en-US" altLang="en-US" sz="2800" dirty="0">
              <a:latin typeface="Calibri" panose="020F0502020204030204" pitchFamily="34" charset="0"/>
              <a:cs typeface="Calibri" panose="020F0502020204030204" pitchFamily="34" charset="0"/>
            </a:endParaRPr>
          </a:p>
          <a:p>
            <a:pPr eaLnBrk="1" hangingPunct="1">
              <a:spcBef>
                <a:spcPct val="0"/>
              </a:spcBef>
              <a:buClr>
                <a:srgbClr val="CC0000"/>
              </a:buClr>
              <a:defRPr/>
            </a:pPr>
            <a:endParaRPr lang="en-US" altLang="en-US" sz="2800" dirty="0">
              <a:latin typeface="Calibri" panose="020F0502020204030204" pitchFamily="34" charset="0"/>
              <a:cs typeface="Calibri" panose="020F0502020204030204" pitchFamily="34" charset="0"/>
            </a:endParaRPr>
          </a:p>
          <a:p>
            <a:pPr eaLnBrk="1" hangingPunct="1">
              <a:spcBef>
                <a:spcPct val="0"/>
              </a:spcBef>
              <a:buClr>
                <a:srgbClr val="CC0000"/>
              </a:buClr>
              <a:defRPr/>
            </a:pPr>
            <a:endParaRPr lang="en-US" altLang="en-US" sz="2800" dirty="0">
              <a:latin typeface="Calibri" panose="020F0502020204030204" pitchFamily="34" charset="0"/>
              <a:cs typeface="Calibri" panose="020F0502020204030204" pitchFamily="34" charset="0"/>
            </a:endParaRPr>
          </a:p>
          <a:p>
            <a:pPr eaLnBrk="1" hangingPunct="1">
              <a:spcBef>
                <a:spcPct val="0"/>
              </a:spcBef>
              <a:buClr>
                <a:srgbClr val="CC0000"/>
              </a:buClr>
              <a:defRPr/>
            </a:pPr>
            <a:endParaRPr lang="en-US" altLang="en-US" sz="2800" dirty="0">
              <a:latin typeface="Calibri" panose="020F0502020204030204" pitchFamily="34" charset="0"/>
              <a:cs typeface="Calibri" panose="020F0502020204030204" pitchFamily="34" charset="0"/>
            </a:endParaRPr>
          </a:p>
          <a:p>
            <a:pPr eaLnBrk="1" hangingPunct="1">
              <a:spcBef>
                <a:spcPct val="0"/>
              </a:spcBef>
              <a:buClr>
                <a:srgbClr val="CC0000"/>
              </a:buClr>
              <a:buNone/>
              <a:defRPr/>
            </a:pPr>
            <a:endParaRPr lang="en-US" altLang="en-US" sz="1000" dirty="0">
              <a:latin typeface="Calibri" panose="020F0502020204030204" pitchFamily="34" charset="0"/>
              <a:cs typeface="Calibri" panose="020F0502020204030204" pitchFamily="34" charset="0"/>
            </a:endParaRPr>
          </a:p>
          <a:p>
            <a:pPr marL="457200" indent="-457200" eaLnBrk="1" hangingPunct="1">
              <a:spcBef>
                <a:spcPct val="0"/>
              </a:spcBef>
              <a:buClr>
                <a:srgbClr val="CC0000"/>
              </a:buClr>
              <a:buFont typeface="+mj-lt"/>
              <a:buAutoNum type="arabicPeriod"/>
              <a:defRPr/>
            </a:pPr>
            <a:r>
              <a:rPr lang="en-US" altLang="en-US" sz="2800" dirty="0">
                <a:latin typeface="Calibri" panose="020F0502020204030204" pitchFamily="34" charset="0"/>
                <a:cs typeface="Calibri" panose="020F0502020204030204" pitchFamily="34" charset="0"/>
              </a:rPr>
              <a:t> 1-bit input at a time (small </a:t>
            </a:r>
            <a:r>
              <a:rPr lang="en-US" altLang="en-US" sz="2800" i="1" dirty="0">
                <a:latin typeface="Calibri" panose="020F0502020204030204" pitchFamily="34" charset="0"/>
                <a:cs typeface="Calibri" panose="020F0502020204030204" pitchFamily="34" charset="0"/>
              </a:rPr>
              <a:t>v</a:t>
            </a:r>
            <a:r>
              <a:rPr lang="en-US" altLang="en-US" sz="2800" dirty="0">
                <a:latin typeface="Calibri" panose="020F0502020204030204" pitchFamily="34" charset="0"/>
                <a:cs typeface="Calibri" panose="020F0502020204030204" pitchFamily="34" charset="0"/>
              </a:rPr>
              <a:t>)</a:t>
            </a:r>
          </a:p>
          <a:p>
            <a:pPr marL="457200" indent="-457200" eaLnBrk="1" hangingPunct="1">
              <a:spcBef>
                <a:spcPct val="0"/>
              </a:spcBef>
              <a:buClr>
                <a:srgbClr val="CC0000"/>
              </a:buClr>
              <a:buFont typeface="+mj-lt"/>
              <a:buAutoNum type="arabicPeriod"/>
              <a:defRPr/>
            </a:pPr>
            <a:r>
              <a:rPr lang="en-US" altLang="en-US" sz="2800" dirty="0">
                <a:latin typeface="Calibri" panose="020F0502020204030204" pitchFamily="34" charset="0"/>
                <a:cs typeface="Calibri" panose="020F0502020204030204" pitchFamily="34" charset="0"/>
              </a:rPr>
              <a:t> 2-bit cells (small </a:t>
            </a:r>
            <a:r>
              <a:rPr lang="en-US" altLang="en-US" sz="2800" i="1" dirty="0">
                <a:latin typeface="Calibri" panose="020F0502020204030204" pitchFamily="34" charset="0"/>
                <a:cs typeface="Calibri" panose="020F0502020204030204" pitchFamily="34" charset="0"/>
              </a:rPr>
              <a:t>w</a:t>
            </a:r>
            <a:r>
              <a:rPr lang="en-US" altLang="en-US" sz="2800" dirty="0">
                <a:latin typeface="Calibri" panose="020F0502020204030204" pitchFamily="34" charset="0"/>
                <a:cs typeface="Calibri" panose="020F0502020204030204" pitchFamily="34" charset="0"/>
              </a:rPr>
              <a:t>)</a:t>
            </a:r>
          </a:p>
          <a:p>
            <a:pPr marL="457200" indent="-457200" eaLnBrk="1" hangingPunct="1">
              <a:spcBef>
                <a:spcPct val="0"/>
              </a:spcBef>
              <a:buClr>
                <a:srgbClr val="CC0000"/>
              </a:buClr>
              <a:buFont typeface="+mj-lt"/>
              <a:buAutoNum type="arabicPeriod"/>
              <a:defRPr/>
            </a:pPr>
            <a:r>
              <a:rPr lang="en-US" altLang="en-US" sz="2800" dirty="0">
                <a:latin typeface="Calibri" panose="020F0502020204030204" pitchFamily="34" charset="0"/>
                <a:cs typeface="Calibri" panose="020F0502020204030204" pitchFamily="34" charset="0"/>
              </a:rPr>
              <a:t> Few rows per array (small </a:t>
            </a:r>
            <a:r>
              <a:rPr lang="en-US" altLang="en-US" sz="2800" i="1" dirty="0">
                <a:latin typeface="Calibri" panose="020F0502020204030204" pitchFamily="34" charset="0"/>
                <a:cs typeface="Calibri" panose="020F0502020204030204" pitchFamily="34" charset="0"/>
              </a:rPr>
              <a:t>R</a:t>
            </a:r>
            <a:r>
              <a:rPr lang="en-US" altLang="en-US" sz="2800" dirty="0">
                <a:latin typeface="Calibri" panose="020F0502020204030204" pitchFamily="34" charset="0"/>
                <a:cs typeface="Calibri" panose="020F0502020204030204" pitchFamily="34" charset="0"/>
              </a:rPr>
              <a:t>)</a:t>
            </a:r>
          </a:p>
          <a:p>
            <a:pPr marL="457200" indent="-457200" eaLnBrk="1" hangingPunct="1">
              <a:spcBef>
                <a:spcPct val="0"/>
              </a:spcBef>
              <a:buClr>
                <a:srgbClr val="CC0000"/>
              </a:buClr>
              <a:buFont typeface="+mj-lt"/>
              <a:buAutoNum type="arabicPeriod"/>
              <a:defRPr/>
            </a:pPr>
            <a:r>
              <a:rPr lang="en-US" altLang="en-US" sz="2800" dirty="0">
                <a:latin typeface="Calibri" panose="020F0502020204030204" pitchFamily="34" charset="0"/>
                <a:cs typeface="Calibri" panose="020F0502020204030204" pitchFamily="34" charset="0"/>
              </a:rPr>
              <a:t> Encoding tricks to produce small numbers</a:t>
            </a:r>
          </a:p>
          <a:p>
            <a:pPr eaLnBrk="1" hangingPunct="1">
              <a:spcBef>
                <a:spcPct val="0"/>
              </a:spcBef>
              <a:buClr>
                <a:srgbClr val="CC0000"/>
              </a:buClr>
              <a:buNone/>
              <a:defRPr/>
            </a:pPr>
            <a:endParaRPr lang="en-US" altLang="en-US" sz="1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defRPr/>
            </a:pPr>
            <a:r>
              <a:rPr lang="en-US" altLang="en-US" sz="2800" dirty="0">
                <a:latin typeface="Calibri" panose="020F0502020204030204" pitchFamily="34" charset="0"/>
                <a:cs typeface="Calibri" panose="020F0502020204030204" pitchFamily="34" charset="0"/>
              </a:rPr>
              <a:t>  </a:t>
            </a:r>
            <a:r>
              <a:rPr lang="en-US" altLang="en-US" sz="2800" i="1" dirty="0">
                <a:latin typeface="Calibri" panose="020F0502020204030204" pitchFamily="34" charset="0"/>
                <a:cs typeface="Calibri" panose="020F0502020204030204" pitchFamily="34" charset="0"/>
              </a:rPr>
              <a:t>Spread the computation across a single </a:t>
            </a:r>
            <a:r>
              <a:rPr lang="en-US" altLang="en-US" sz="2800" i="1" dirty="0" err="1">
                <a:latin typeface="Calibri" panose="020F0502020204030204" pitchFamily="34" charset="0"/>
                <a:cs typeface="Calibri" panose="020F0502020204030204" pitchFamily="34" charset="0"/>
              </a:rPr>
              <a:t>xbar</a:t>
            </a:r>
            <a:r>
              <a:rPr lang="en-US" altLang="en-US" sz="2800" i="1" dirty="0">
                <a:latin typeface="Calibri" panose="020F0502020204030204" pitchFamily="34" charset="0"/>
                <a:cs typeface="Calibri" panose="020F0502020204030204" pitchFamily="34" charset="0"/>
              </a:rPr>
              <a:t>, across</a:t>
            </a:r>
          </a:p>
          <a:p>
            <a:pPr eaLnBrk="1" hangingPunct="1">
              <a:spcBef>
                <a:spcPct val="0"/>
              </a:spcBef>
              <a:buClr>
                <a:srgbClr val="CC0000"/>
              </a:buClr>
              <a:buFontTx/>
              <a:buNone/>
              <a:defRPr/>
            </a:pPr>
            <a:r>
              <a:rPr lang="en-US" altLang="en-US" sz="2800" i="1" dirty="0">
                <a:latin typeface="Calibri" panose="020F0502020204030204" pitchFamily="34" charset="0"/>
                <a:cs typeface="Calibri" panose="020F0502020204030204" pitchFamily="34" charset="0"/>
              </a:rPr>
              <a:t>  multiple </a:t>
            </a:r>
            <a:r>
              <a:rPr lang="en-US" altLang="en-US" sz="2800" i="1" dirty="0" err="1">
                <a:latin typeface="Calibri" panose="020F0502020204030204" pitchFamily="34" charset="0"/>
                <a:cs typeface="Calibri" panose="020F0502020204030204" pitchFamily="34" charset="0"/>
              </a:rPr>
              <a:t>xbars</a:t>
            </a:r>
            <a:r>
              <a:rPr lang="en-US" altLang="en-US" sz="2800" i="1" dirty="0">
                <a:latin typeface="Calibri" panose="020F0502020204030204" pitchFamily="34" charset="0"/>
                <a:cs typeface="Calibri" panose="020F0502020204030204" pitchFamily="34" charset="0"/>
              </a:rPr>
              <a:t>, and across time to reduce ADC size</a:t>
            </a:r>
          </a:p>
          <a:p>
            <a:pPr eaLnBrk="1" hangingPunct="1">
              <a:spcBef>
                <a:spcPct val="0"/>
              </a:spcBef>
              <a:buClr>
                <a:srgbClr val="CC0000"/>
              </a:buClr>
              <a:defRPr/>
            </a:pPr>
            <a:endParaRPr lang="en-US" altLang="en-US" sz="2800" dirty="0">
              <a:latin typeface="Calibri" panose="020F0502020204030204" pitchFamily="34" charset="0"/>
              <a:cs typeface="Calibri" panose="020F0502020204030204" pitchFamily="34" charset="0"/>
            </a:endParaRPr>
          </a:p>
        </p:txBody>
      </p:sp>
      <p:pic>
        <p:nvPicPr>
          <p:cNvPr id="20486" name="Picture 1">
            <a:extLst>
              <a:ext uri="{FF2B5EF4-FFF2-40B4-BE49-F238E27FC236}">
                <a16:creationId xmlns:a16="http://schemas.microsoft.com/office/drawing/2014/main" id="{BAA2B11F-CC13-47D9-8301-2BC12721148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133600"/>
            <a:ext cx="812165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a:extLst>
              <a:ext uri="{FF2B5EF4-FFF2-40B4-BE49-F238E27FC236}">
                <a16:creationId xmlns:a16="http://schemas.microsoft.com/office/drawing/2014/main" id="{5080634C-2D52-4E66-8280-A6388219926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D838182-D4E9-4CF2-996B-95C8E1E67951}" type="slidenum">
              <a:rPr lang="en-US" altLang="en-US" sz="1400" smtClean="0"/>
              <a:pPr>
                <a:spcBef>
                  <a:spcPct val="0"/>
                </a:spcBef>
                <a:buFontTx/>
                <a:buNone/>
              </a:pPr>
              <a:t>12</a:t>
            </a:fld>
            <a:endParaRPr lang="en-US" altLang="en-US" sz="1400"/>
          </a:p>
        </p:txBody>
      </p:sp>
      <p:sp>
        <p:nvSpPr>
          <p:cNvPr id="22531" name="Text Box 2">
            <a:extLst>
              <a:ext uri="{FF2B5EF4-FFF2-40B4-BE49-F238E27FC236}">
                <a16:creationId xmlns:a16="http://schemas.microsoft.com/office/drawing/2014/main" id="{92DC2CA6-F5B2-426D-A116-FD463810EA5B}"/>
              </a:ext>
            </a:extLst>
          </p:cNvPr>
          <p:cNvSpPr txBox="1">
            <a:spLocks noChangeArrowheads="1"/>
          </p:cNvSpPr>
          <p:nvPr/>
        </p:nvSpPr>
        <p:spPr bwMode="auto">
          <a:xfrm>
            <a:off x="441325" y="396875"/>
            <a:ext cx="332232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ISAAC Architecture</a:t>
            </a:r>
          </a:p>
        </p:txBody>
      </p:sp>
      <p:sp>
        <p:nvSpPr>
          <p:cNvPr id="22532" name="Line 3">
            <a:extLst>
              <a:ext uri="{FF2B5EF4-FFF2-40B4-BE49-F238E27FC236}">
                <a16:creationId xmlns:a16="http://schemas.microsoft.com/office/drawing/2014/main" id="{135A109E-CA94-44C6-9F0E-B2B28CB72E1D}"/>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2533" name="Picture 5">
            <a:extLst>
              <a:ext uri="{FF2B5EF4-FFF2-40B4-BE49-F238E27FC236}">
                <a16:creationId xmlns:a16="http://schemas.microsoft.com/office/drawing/2014/main" id="{2C516733-0F07-404C-BF5B-9CC8B6F7ADB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6138" y="1371600"/>
            <a:ext cx="7069137" cy="530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a:extLst>
              <a:ext uri="{FF2B5EF4-FFF2-40B4-BE49-F238E27FC236}">
                <a16:creationId xmlns:a16="http://schemas.microsoft.com/office/drawing/2014/main" id="{3B4C4885-09BA-4102-A248-4781E53D085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C201376-D3B3-4868-9F95-9C85C6859C81}" type="slidenum">
              <a:rPr lang="en-US" altLang="en-US" sz="1400" smtClean="0"/>
              <a:pPr>
                <a:spcBef>
                  <a:spcPct val="0"/>
                </a:spcBef>
                <a:buFontTx/>
                <a:buNone/>
              </a:pPr>
              <a:t>13</a:t>
            </a:fld>
            <a:endParaRPr lang="en-US" altLang="en-US" sz="1400"/>
          </a:p>
        </p:txBody>
      </p:sp>
      <p:sp>
        <p:nvSpPr>
          <p:cNvPr id="24579" name="Text Box 2">
            <a:extLst>
              <a:ext uri="{FF2B5EF4-FFF2-40B4-BE49-F238E27FC236}">
                <a16:creationId xmlns:a16="http://schemas.microsoft.com/office/drawing/2014/main" id="{A77ED060-EC74-47CE-A5FF-07CC496B1847}"/>
              </a:ext>
            </a:extLst>
          </p:cNvPr>
          <p:cNvSpPr txBox="1">
            <a:spLocks noChangeArrowheads="1"/>
          </p:cNvSpPr>
          <p:nvPr/>
        </p:nvSpPr>
        <p:spPr bwMode="auto">
          <a:xfrm>
            <a:off x="441325" y="396875"/>
            <a:ext cx="259436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ISAAC Pipeline</a:t>
            </a:r>
          </a:p>
        </p:txBody>
      </p:sp>
      <p:sp>
        <p:nvSpPr>
          <p:cNvPr id="24580" name="Line 3">
            <a:extLst>
              <a:ext uri="{FF2B5EF4-FFF2-40B4-BE49-F238E27FC236}">
                <a16:creationId xmlns:a16="http://schemas.microsoft.com/office/drawing/2014/main" id="{4C6AE6C6-6240-4424-852B-E2DEBA5BAADA}"/>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Rectangle 5">
            <a:extLst>
              <a:ext uri="{FF2B5EF4-FFF2-40B4-BE49-F238E27FC236}">
                <a16:creationId xmlns:a16="http://schemas.microsoft.com/office/drawing/2014/main" id="{3A082959-D19F-4F0B-99B9-9796421C5487}"/>
              </a:ext>
            </a:extLst>
          </p:cNvPr>
          <p:cNvSpPr/>
          <p:nvPr/>
        </p:nvSpPr>
        <p:spPr>
          <a:xfrm>
            <a:off x="1587500" y="1871663"/>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7FD9735B-EF0A-4764-AEBE-558741905036}"/>
              </a:ext>
            </a:extLst>
          </p:cNvPr>
          <p:cNvSpPr/>
          <p:nvPr/>
        </p:nvSpPr>
        <p:spPr>
          <a:xfrm>
            <a:off x="1408113" y="2000250"/>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4E33C5F9-A99F-488E-BDB3-64B10C7F2AD1}"/>
              </a:ext>
            </a:extLst>
          </p:cNvPr>
          <p:cNvSpPr/>
          <p:nvPr/>
        </p:nvSpPr>
        <p:spPr>
          <a:xfrm>
            <a:off x="1228725" y="2174875"/>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9" name="Rectangle 8">
            <a:extLst>
              <a:ext uri="{FF2B5EF4-FFF2-40B4-BE49-F238E27FC236}">
                <a16:creationId xmlns:a16="http://schemas.microsoft.com/office/drawing/2014/main" id="{3035A303-4308-4150-9732-37538AB49F80}"/>
              </a:ext>
            </a:extLst>
          </p:cNvPr>
          <p:cNvSpPr/>
          <p:nvPr/>
        </p:nvSpPr>
        <p:spPr>
          <a:xfrm>
            <a:off x="1049338" y="2303463"/>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0" name="Rectangle 9">
            <a:extLst>
              <a:ext uri="{FF2B5EF4-FFF2-40B4-BE49-F238E27FC236}">
                <a16:creationId xmlns:a16="http://schemas.microsoft.com/office/drawing/2014/main" id="{5B935962-16A0-4919-9126-9CFFCDEF5EC8}"/>
              </a:ext>
            </a:extLst>
          </p:cNvPr>
          <p:cNvSpPr/>
          <p:nvPr/>
        </p:nvSpPr>
        <p:spPr>
          <a:xfrm>
            <a:off x="919163" y="2454275"/>
            <a:ext cx="358775" cy="347663"/>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1" name="Rectangle 10">
            <a:extLst>
              <a:ext uri="{FF2B5EF4-FFF2-40B4-BE49-F238E27FC236}">
                <a16:creationId xmlns:a16="http://schemas.microsoft.com/office/drawing/2014/main" id="{C98E68DE-5B34-4574-A399-79EC15ABC781}"/>
              </a:ext>
            </a:extLst>
          </p:cNvPr>
          <p:cNvSpPr/>
          <p:nvPr/>
        </p:nvSpPr>
        <p:spPr>
          <a:xfrm>
            <a:off x="739775" y="2581275"/>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2" name="Rectangle 11">
            <a:extLst>
              <a:ext uri="{FF2B5EF4-FFF2-40B4-BE49-F238E27FC236}">
                <a16:creationId xmlns:a16="http://schemas.microsoft.com/office/drawing/2014/main" id="{4DB5CDA2-0DF7-49AA-BC8A-95227C79B533}"/>
              </a:ext>
            </a:extLst>
          </p:cNvPr>
          <p:cNvSpPr/>
          <p:nvPr/>
        </p:nvSpPr>
        <p:spPr>
          <a:xfrm>
            <a:off x="560388" y="2755900"/>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3" name="Rectangle 12">
            <a:extLst>
              <a:ext uri="{FF2B5EF4-FFF2-40B4-BE49-F238E27FC236}">
                <a16:creationId xmlns:a16="http://schemas.microsoft.com/office/drawing/2014/main" id="{7F083738-36FC-43A0-886C-FF5054728F19}"/>
              </a:ext>
            </a:extLst>
          </p:cNvPr>
          <p:cNvSpPr/>
          <p:nvPr/>
        </p:nvSpPr>
        <p:spPr>
          <a:xfrm>
            <a:off x="379413" y="2884488"/>
            <a:ext cx="360362"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4" name="Rectangle 13">
            <a:extLst>
              <a:ext uri="{FF2B5EF4-FFF2-40B4-BE49-F238E27FC236}">
                <a16:creationId xmlns:a16="http://schemas.microsoft.com/office/drawing/2014/main" id="{CE1AAE8C-C355-459F-B09D-B6B3F449125E}"/>
              </a:ext>
            </a:extLst>
          </p:cNvPr>
          <p:cNvSpPr/>
          <p:nvPr/>
        </p:nvSpPr>
        <p:spPr>
          <a:xfrm>
            <a:off x="3176588" y="2163763"/>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a:extLst>
              <a:ext uri="{FF2B5EF4-FFF2-40B4-BE49-F238E27FC236}">
                <a16:creationId xmlns:a16="http://schemas.microsoft.com/office/drawing/2014/main" id="{8B61393C-B075-4B6D-AA76-F320EB075CCC}"/>
              </a:ext>
            </a:extLst>
          </p:cNvPr>
          <p:cNvSpPr/>
          <p:nvPr/>
        </p:nvSpPr>
        <p:spPr>
          <a:xfrm>
            <a:off x="2997200" y="2292350"/>
            <a:ext cx="358775" cy="347663"/>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6" name="Rectangle 15">
            <a:extLst>
              <a:ext uri="{FF2B5EF4-FFF2-40B4-BE49-F238E27FC236}">
                <a16:creationId xmlns:a16="http://schemas.microsoft.com/office/drawing/2014/main" id="{76045E23-FE6F-4244-A250-A849481DD100}"/>
              </a:ext>
            </a:extLst>
          </p:cNvPr>
          <p:cNvSpPr/>
          <p:nvPr/>
        </p:nvSpPr>
        <p:spPr>
          <a:xfrm>
            <a:off x="2817813" y="2466975"/>
            <a:ext cx="358775" cy="347663"/>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7" name="Rectangle 16">
            <a:extLst>
              <a:ext uri="{FF2B5EF4-FFF2-40B4-BE49-F238E27FC236}">
                <a16:creationId xmlns:a16="http://schemas.microsoft.com/office/drawing/2014/main" id="{BD2E242A-4D64-41CC-9A39-8AA49FB98426}"/>
              </a:ext>
            </a:extLst>
          </p:cNvPr>
          <p:cNvSpPr/>
          <p:nvPr/>
        </p:nvSpPr>
        <p:spPr>
          <a:xfrm>
            <a:off x="2638425" y="2593975"/>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8" name="Rectangle 17">
            <a:extLst>
              <a:ext uri="{FF2B5EF4-FFF2-40B4-BE49-F238E27FC236}">
                <a16:creationId xmlns:a16="http://schemas.microsoft.com/office/drawing/2014/main" id="{19C7E89F-A472-4888-98B0-733C9CC40DC3}"/>
              </a:ext>
            </a:extLst>
          </p:cNvPr>
          <p:cNvSpPr/>
          <p:nvPr/>
        </p:nvSpPr>
        <p:spPr>
          <a:xfrm>
            <a:off x="5038725" y="2184400"/>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19" name="Rectangle 18">
            <a:extLst>
              <a:ext uri="{FF2B5EF4-FFF2-40B4-BE49-F238E27FC236}">
                <a16:creationId xmlns:a16="http://schemas.microsoft.com/office/drawing/2014/main" id="{AB2D1505-2CBD-43DD-A637-E28A9CC551E5}"/>
              </a:ext>
            </a:extLst>
          </p:cNvPr>
          <p:cNvSpPr/>
          <p:nvPr/>
        </p:nvSpPr>
        <p:spPr>
          <a:xfrm>
            <a:off x="4859338" y="2312988"/>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20" name="Rectangle 19">
            <a:extLst>
              <a:ext uri="{FF2B5EF4-FFF2-40B4-BE49-F238E27FC236}">
                <a16:creationId xmlns:a16="http://schemas.microsoft.com/office/drawing/2014/main" id="{30A38C80-0CF6-4DE9-B6D9-BFEAA694C156}"/>
              </a:ext>
            </a:extLst>
          </p:cNvPr>
          <p:cNvSpPr/>
          <p:nvPr/>
        </p:nvSpPr>
        <p:spPr>
          <a:xfrm>
            <a:off x="4679950" y="2487613"/>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21" name="Rectangle 20">
            <a:extLst>
              <a:ext uri="{FF2B5EF4-FFF2-40B4-BE49-F238E27FC236}">
                <a16:creationId xmlns:a16="http://schemas.microsoft.com/office/drawing/2014/main" id="{CCF21A24-89ED-4AB1-9B28-FA4450C58E4B}"/>
              </a:ext>
            </a:extLst>
          </p:cNvPr>
          <p:cNvSpPr/>
          <p:nvPr/>
        </p:nvSpPr>
        <p:spPr>
          <a:xfrm>
            <a:off x="4500563" y="2616200"/>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23" name="Rectangle 22">
            <a:extLst>
              <a:ext uri="{FF2B5EF4-FFF2-40B4-BE49-F238E27FC236}">
                <a16:creationId xmlns:a16="http://schemas.microsoft.com/office/drawing/2014/main" id="{64D1467A-1C16-41BF-8282-0156B5455DE8}"/>
              </a:ext>
            </a:extLst>
          </p:cNvPr>
          <p:cNvSpPr/>
          <p:nvPr/>
        </p:nvSpPr>
        <p:spPr>
          <a:xfrm>
            <a:off x="6529388" y="2406650"/>
            <a:ext cx="360362"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24" name="Rectangle 23">
            <a:extLst>
              <a:ext uri="{FF2B5EF4-FFF2-40B4-BE49-F238E27FC236}">
                <a16:creationId xmlns:a16="http://schemas.microsoft.com/office/drawing/2014/main" id="{2BC93D0F-26DB-4B38-B288-5F5FC846E1E4}"/>
              </a:ext>
            </a:extLst>
          </p:cNvPr>
          <p:cNvSpPr/>
          <p:nvPr/>
        </p:nvSpPr>
        <p:spPr>
          <a:xfrm>
            <a:off x="6350000" y="2535238"/>
            <a:ext cx="358775" cy="347662"/>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25" name="Rectangle 24">
            <a:extLst>
              <a:ext uri="{FF2B5EF4-FFF2-40B4-BE49-F238E27FC236}">
                <a16:creationId xmlns:a16="http://schemas.microsoft.com/office/drawing/2014/main" id="{A36F932D-AC1D-48D3-A3E5-E1BE2F15EEB1}"/>
              </a:ext>
            </a:extLst>
          </p:cNvPr>
          <p:cNvSpPr/>
          <p:nvPr/>
        </p:nvSpPr>
        <p:spPr>
          <a:xfrm>
            <a:off x="1936750" y="2484438"/>
            <a:ext cx="358775" cy="34925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Calibri" panose="020F0502020204030204" pitchFamily="34" charset="0"/>
              </a:rPr>
              <a:t>B</a:t>
            </a:r>
          </a:p>
        </p:txBody>
      </p:sp>
      <p:cxnSp>
        <p:nvCxnSpPr>
          <p:cNvPr id="26" name="Straight Arrow Connector 25">
            <a:extLst>
              <a:ext uri="{FF2B5EF4-FFF2-40B4-BE49-F238E27FC236}">
                <a16:creationId xmlns:a16="http://schemas.microsoft.com/office/drawing/2014/main" id="{285BDD21-B646-4741-9B18-F5FFE5925CDD}"/>
              </a:ext>
            </a:extLst>
          </p:cNvPr>
          <p:cNvCxnSpPr/>
          <p:nvPr/>
        </p:nvCxnSpPr>
        <p:spPr>
          <a:xfrm flipV="1">
            <a:off x="1539875" y="2632075"/>
            <a:ext cx="388938" cy="3175"/>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CA5FC1A6-E160-4C84-8796-FA17873632B2}"/>
              </a:ext>
            </a:extLst>
          </p:cNvPr>
          <p:cNvCxnSpPr/>
          <p:nvPr/>
        </p:nvCxnSpPr>
        <p:spPr>
          <a:xfrm flipV="1">
            <a:off x="2292350" y="2632075"/>
            <a:ext cx="336550" cy="0"/>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sp>
        <p:nvSpPr>
          <p:cNvPr id="28" name="Rectangle 27">
            <a:extLst>
              <a:ext uri="{FF2B5EF4-FFF2-40B4-BE49-F238E27FC236}">
                <a16:creationId xmlns:a16="http://schemas.microsoft.com/office/drawing/2014/main" id="{A1D948A9-8D1B-44B4-96EA-90F4305F87B9}"/>
              </a:ext>
            </a:extLst>
          </p:cNvPr>
          <p:cNvSpPr/>
          <p:nvPr/>
        </p:nvSpPr>
        <p:spPr>
          <a:xfrm>
            <a:off x="3795713" y="2466975"/>
            <a:ext cx="358775" cy="347663"/>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Calibri" panose="020F0502020204030204" pitchFamily="34" charset="0"/>
              </a:rPr>
              <a:t>B</a:t>
            </a:r>
          </a:p>
        </p:txBody>
      </p:sp>
      <p:cxnSp>
        <p:nvCxnSpPr>
          <p:cNvPr id="29" name="Straight Arrow Connector 28">
            <a:extLst>
              <a:ext uri="{FF2B5EF4-FFF2-40B4-BE49-F238E27FC236}">
                <a16:creationId xmlns:a16="http://schemas.microsoft.com/office/drawing/2014/main" id="{6EEE0744-EF8C-4395-B110-3AF66055F6EC}"/>
              </a:ext>
            </a:extLst>
          </p:cNvPr>
          <p:cNvCxnSpPr/>
          <p:nvPr/>
        </p:nvCxnSpPr>
        <p:spPr>
          <a:xfrm flipV="1">
            <a:off x="3449638" y="2662238"/>
            <a:ext cx="334962" cy="7937"/>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26CCA8F9-0843-45FE-9DF9-E21E517170B7}"/>
              </a:ext>
            </a:extLst>
          </p:cNvPr>
          <p:cNvCxnSpPr/>
          <p:nvPr/>
        </p:nvCxnSpPr>
        <p:spPr>
          <a:xfrm flipV="1">
            <a:off x="4165600" y="2659063"/>
            <a:ext cx="331788" cy="3175"/>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sp>
        <p:nvSpPr>
          <p:cNvPr id="31" name="Rectangle 30">
            <a:extLst>
              <a:ext uri="{FF2B5EF4-FFF2-40B4-BE49-F238E27FC236}">
                <a16:creationId xmlns:a16="http://schemas.microsoft.com/office/drawing/2014/main" id="{6704237E-06B4-4FA7-BB40-7EA8730879BD}"/>
              </a:ext>
            </a:extLst>
          </p:cNvPr>
          <p:cNvSpPr/>
          <p:nvPr/>
        </p:nvSpPr>
        <p:spPr>
          <a:xfrm>
            <a:off x="5673725" y="2470150"/>
            <a:ext cx="358775" cy="34925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Calibri" panose="020F0502020204030204" pitchFamily="34" charset="0"/>
              </a:rPr>
              <a:t>B</a:t>
            </a:r>
          </a:p>
        </p:txBody>
      </p:sp>
      <p:cxnSp>
        <p:nvCxnSpPr>
          <p:cNvPr id="32" name="Straight Arrow Connector 31">
            <a:extLst>
              <a:ext uri="{FF2B5EF4-FFF2-40B4-BE49-F238E27FC236}">
                <a16:creationId xmlns:a16="http://schemas.microsoft.com/office/drawing/2014/main" id="{E5CF274C-10CF-4759-9ED6-6F1D42FB7231}"/>
              </a:ext>
            </a:extLst>
          </p:cNvPr>
          <p:cNvCxnSpPr/>
          <p:nvPr/>
        </p:nvCxnSpPr>
        <p:spPr>
          <a:xfrm flipV="1">
            <a:off x="5299075" y="2670175"/>
            <a:ext cx="374650" cy="12700"/>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EDF04F24-EAFC-4041-AC71-3BCF92FE20DF}"/>
              </a:ext>
            </a:extLst>
          </p:cNvPr>
          <p:cNvCxnSpPr/>
          <p:nvPr/>
        </p:nvCxnSpPr>
        <p:spPr>
          <a:xfrm flipV="1">
            <a:off x="6038850" y="2676525"/>
            <a:ext cx="322263" cy="11113"/>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sp>
        <p:nvSpPr>
          <p:cNvPr id="34" name="Rectangle 33">
            <a:extLst>
              <a:ext uri="{FF2B5EF4-FFF2-40B4-BE49-F238E27FC236}">
                <a16:creationId xmlns:a16="http://schemas.microsoft.com/office/drawing/2014/main" id="{843427F0-0F74-4B6F-A6E2-28CD27BFF526}"/>
              </a:ext>
            </a:extLst>
          </p:cNvPr>
          <p:cNvSpPr/>
          <p:nvPr/>
        </p:nvSpPr>
        <p:spPr>
          <a:xfrm>
            <a:off x="7361238" y="2484438"/>
            <a:ext cx="360362" cy="34925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Calibri" panose="020F0502020204030204" pitchFamily="34" charset="0"/>
              </a:rPr>
              <a:t>B</a:t>
            </a:r>
          </a:p>
        </p:txBody>
      </p:sp>
      <p:cxnSp>
        <p:nvCxnSpPr>
          <p:cNvPr id="35" name="Straight Arrow Connector 34">
            <a:extLst>
              <a:ext uri="{FF2B5EF4-FFF2-40B4-BE49-F238E27FC236}">
                <a16:creationId xmlns:a16="http://schemas.microsoft.com/office/drawing/2014/main" id="{B85E10BF-1E53-4633-9038-7017948DA0D3}"/>
              </a:ext>
            </a:extLst>
          </p:cNvPr>
          <p:cNvCxnSpPr/>
          <p:nvPr/>
        </p:nvCxnSpPr>
        <p:spPr>
          <a:xfrm flipV="1">
            <a:off x="6967538" y="2652713"/>
            <a:ext cx="376237" cy="1587"/>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E7B39203-7587-4869-931B-7D49C8C0A883}"/>
              </a:ext>
            </a:extLst>
          </p:cNvPr>
          <p:cNvCxnSpPr/>
          <p:nvPr/>
        </p:nvCxnSpPr>
        <p:spPr>
          <a:xfrm flipV="1">
            <a:off x="7739063" y="2635250"/>
            <a:ext cx="325437" cy="4763"/>
          </a:xfrm>
          <a:prstGeom prst="straightConnector1">
            <a:avLst/>
          </a:prstGeom>
          <a:ln>
            <a:solidFill>
              <a:schemeClr val="tx1"/>
            </a:solidFill>
            <a:tailEnd type="stealth" w="lg" len="lg"/>
          </a:ln>
          <a:effectLst/>
        </p:spPr>
        <p:style>
          <a:lnRef idx="2">
            <a:schemeClr val="accent1"/>
          </a:lnRef>
          <a:fillRef idx="0">
            <a:schemeClr val="accent1"/>
          </a:fillRef>
          <a:effectRef idx="1">
            <a:schemeClr val="accent1"/>
          </a:effectRef>
          <a:fontRef idx="minor">
            <a:schemeClr val="tx1"/>
          </a:fontRef>
        </p:style>
      </p:cxnSp>
      <p:sp>
        <p:nvSpPr>
          <p:cNvPr id="24611" name="TextBox 36">
            <a:extLst>
              <a:ext uri="{FF2B5EF4-FFF2-40B4-BE49-F238E27FC236}">
                <a16:creationId xmlns:a16="http://schemas.microsoft.com/office/drawing/2014/main" id="{289E3899-E39F-4729-B18B-7B6B2A762B1F}"/>
              </a:ext>
            </a:extLst>
          </p:cNvPr>
          <p:cNvSpPr txBox="1">
            <a:spLocks noChangeArrowheads="1"/>
          </p:cNvSpPr>
          <p:nvPr/>
        </p:nvSpPr>
        <p:spPr bwMode="auto">
          <a:xfrm>
            <a:off x="231775" y="3197225"/>
            <a:ext cx="1077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Calibri" panose="020F0502020204030204" pitchFamily="34" charset="0"/>
              </a:rPr>
              <a:t>Layer 1</a:t>
            </a:r>
          </a:p>
        </p:txBody>
      </p:sp>
      <p:sp>
        <p:nvSpPr>
          <p:cNvPr id="24612" name="TextBox 37">
            <a:extLst>
              <a:ext uri="{FF2B5EF4-FFF2-40B4-BE49-F238E27FC236}">
                <a16:creationId xmlns:a16="http://schemas.microsoft.com/office/drawing/2014/main" id="{066CBABF-D800-4DF3-B23E-3C64BB2E5D28}"/>
              </a:ext>
            </a:extLst>
          </p:cNvPr>
          <p:cNvSpPr txBox="1">
            <a:spLocks noChangeArrowheads="1"/>
          </p:cNvSpPr>
          <p:nvPr/>
        </p:nvSpPr>
        <p:spPr bwMode="auto">
          <a:xfrm>
            <a:off x="2386013" y="2905125"/>
            <a:ext cx="10779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Calibri" panose="020F0502020204030204" pitchFamily="34" charset="0"/>
              </a:rPr>
              <a:t>Layer 2</a:t>
            </a:r>
          </a:p>
        </p:txBody>
      </p:sp>
      <p:sp>
        <p:nvSpPr>
          <p:cNvPr id="24613" name="TextBox 38">
            <a:extLst>
              <a:ext uri="{FF2B5EF4-FFF2-40B4-BE49-F238E27FC236}">
                <a16:creationId xmlns:a16="http://schemas.microsoft.com/office/drawing/2014/main" id="{E5E1ADBA-B35E-468A-87A5-6E35BD4EF830}"/>
              </a:ext>
            </a:extLst>
          </p:cNvPr>
          <p:cNvSpPr txBox="1">
            <a:spLocks noChangeArrowheads="1"/>
          </p:cNvSpPr>
          <p:nvPr/>
        </p:nvSpPr>
        <p:spPr bwMode="auto">
          <a:xfrm>
            <a:off x="4302125" y="2943225"/>
            <a:ext cx="1077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Calibri" panose="020F0502020204030204" pitchFamily="34" charset="0"/>
              </a:rPr>
              <a:t>Layer 3</a:t>
            </a:r>
          </a:p>
        </p:txBody>
      </p:sp>
      <p:sp>
        <p:nvSpPr>
          <p:cNvPr id="24614" name="TextBox 39">
            <a:extLst>
              <a:ext uri="{FF2B5EF4-FFF2-40B4-BE49-F238E27FC236}">
                <a16:creationId xmlns:a16="http://schemas.microsoft.com/office/drawing/2014/main" id="{FB718B58-E0B0-4F2F-BDE6-88452226ED7E}"/>
              </a:ext>
            </a:extLst>
          </p:cNvPr>
          <p:cNvSpPr txBox="1">
            <a:spLocks noChangeArrowheads="1"/>
          </p:cNvSpPr>
          <p:nvPr/>
        </p:nvSpPr>
        <p:spPr bwMode="auto">
          <a:xfrm>
            <a:off x="6054725" y="2905125"/>
            <a:ext cx="1077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Calibri" panose="020F0502020204030204" pitchFamily="34" charset="0"/>
              </a:rPr>
              <a:t>Layer 4</a:t>
            </a:r>
          </a:p>
        </p:txBody>
      </p:sp>
      <p:sp>
        <p:nvSpPr>
          <p:cNvPr id="24615" name="TextBox 40">
            <a:extLst>
              <a:ext uri="{FF2B5EF4-FFF2-40B4-BE49-F238E27FC236}">
                <a16:creationId xmlns:a16="http://schemas.microsoft.com/office/drawing/2014/main" id="{5A082E24-3CBA-48C3-8EE9-2B9AD4EE1718}"/>
              </a:ext>
            </a:extLst>
          </p:cNvPr>
          <p:cNvSpPr txBox="1">
            <a:spLocks noChangeArrowheads="1"/>
          </p:cNvSpPr>
          <p:nvPr/>
        </p:nvSpPr>
        <p:spPr bwMode="auto">
          <a:xfrm>
            <a:off x="7900988" y="2919413"/>
            <a:ext cx="10779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Calibri" panose="020F0502020204030204" pitchFamily="34" charset="0"/>
              </a:rPr>
              <a:t>Layer 5</a:t>
            </a:r>
          </a:p>
        </p:txBody>
      </p:sp>
      <p:sp>
        <p:nvSpPr>
          <p:cNvPr id="24616" name="TextBox 41">
            <a:extLst>
              <a:ext uri="{FF2B5EF4-FFF2-40B4-BE49-F238E27FC236}">
                <a16:creationId xmlns:a16="http://schemas.microsoft.com/office/drawing/2014/main" id="{13524CC6-F850-4925-A595-7B29EBBDD4FB}"/>
              </a:ext>
            </a:extLst>
          </p:cNvPr>
          <p:cNvSpPr txBox="1">
            <a:spLocks noChangeArrowheads="1"/>
          </p:cNvSpPr>
          <p:nvPr/>
        </p:nvSpPr>
        <p:spPr bwMode="auto">
          <a:xfrm>
            <a:off x="747713" y="1304925"/>
            <a:ext cx="7842250" cy="400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rPr>
              <a:t>(a) Example of different layers in action at the same time</a:t>
            </a:r>
            <a:endParaRPr lang="en-US" altLang="en-US" sz="2000" i="1">
              <a:latin typeface="Calibri" panose="020F0502020204030204" pitchFamily="34" charset="0"/>
            </a:endParaRPr>
          </a:p>
        </p:txBody>
      </p:sp>
      <p:sp>
        <p:nvSpPr>
          <p:cNvPr id="51" name="Rectangle 50">
            <a:extLst>
              <a:ext uri="{FF2B5EF4-FFF2-40B4-BE49-F238E27FC236}">
                <a16:creationId xmlns:a16="http://schemas.microsoft.com/office/drawing/2014/main" id="{A96E97AD-62FE-45C6-9A3F-8D0BCD2F6C94}"/>
              </a:ext>
            </a:extLst>
          </p:cNvPr>
          <p:cNvSpPr/>
          <p:nvPr/>
        </p:nvSpPr>
        <p:spPr>
          <a:xfrm>
            <a:off x="4775200" y="5153025"/>
            <a:ext cx="804863" cy="72072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52186158-84AC-48B9-A24B-C8C2FB51BDCB}"/>
              </a:ext>
            </a:extLst>
          </p:cNvPr>
          <p:cNvSpPr/>
          <p:nvPr/>
        </p:nvSpPr>
        <p:spPr>
          <a:xfrm>
            <a:off x="2774950" y="5170488"/>
            <a:ext cx="804863" cy="72072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53" name="Rectangle 52">
            <a:extLst>
              <a:ext uri="{FF2B5EF4-FFF2-40B4-BE49-F238E27FC236}">
                <a16:creationId xmlns:a16="http://schemas.microsoft.com/office/drawing/2014/main" id="{CECB9307-5A00-4CF3-B524-FC902426CB51}"/>
              </a:ext>
            </a:extLst>
          </p:cNvPr>
          <p:cNvSpPr/>
          <p:nvPr/>
        </p:nvSpPr>
        <p:spPr>
          <a:xfrm>
            <a:off x="192088" y="4914900"/>
            <a:ext cx="804862" cy="72072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24620" name="TextBox 53">
            <a:extLst>
              <a:ext uri="{FF2B5EF4-FFF2-40B4-BE49-F238E27FC236}">
                <a16:creationId xmlns:a16="http://schemas.microsoft.com/office/drawing/2014/main" id="{71801FB8-764F-43CC-8646-4AFB45A636AF}"/>
              </a:ext>
            </a:extLst>
          </p:cNvPr>
          <p:cNvSpPr txBox="1">
            <a:spLocks noChangeArrowheads="1"/>
          </p:cNvSpPr>
          <p:nvPr/>
        </p:nvSpPr>
        <p:spPr bwMode="auto">
          <a:xfrm>
            <a:off x="-26988" y="4460875"/>
            <a:ext cx="90820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Calibri" panose="020F0502020204030204" pitchFamily="34" charset="0"/>
                <a:cs typeface="Arial" panose="020B0604020202020204" pitchFamily="34" charset="0"/>
              </a:rPr>
              <a:t>Cyc 1            2             3              4      …       17           18           19          20          21          22</a:t>
            </a:r>
            <a:endParaRPr lang="en-US" altLang="en-US" sz="2000" i="1">
              <a:latin typeface="Calibri" panose="020F0502020204030204" pitchFamily="34" charset="0"/>
              <a:cs typeface="Arial" panose="020B0604020202020204" pitchFamily="34" charset="0"/>
            </a:endParaRPr>
          </a:p>
        </p:txBody>
      </p:sp>
      <p:sp>
        <p:nvSpPr>
          <p:cNvPr id="24621" name="TextBox 54">
            <a:extLst>
              <a:ext uri="{FF2B5EF4-FFF2-40B4-BE49-F238E27FC236}">
                <a16:creationId xmlns:a16="http://schemas.microsoft.com/office/drawing/2014/main" id="{458493E6-A285-4FEC-AE2E-ED0A793EB56B}"/>
              </a:ext>
            </a:extLst>
          </p:cNvPr>
          <p:cNvSpPr txBox="1">
            <a:spLocks noChangeArrowheads="1"/>
          </p:cNvSpPr>
          <p:nvPr/>
        </p:nvSpPr>
        <p:spPr bwMode="auto">
          <a:xfrm>
            <a:off x="-119063" y="4891088"/>
            <a:ext cx="14430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eDRAM</a:t>
            </a:r>
            <a:endParaRPr lang="en-US" altLang="en-US" sz="2000" i="1">
              <a:latin typeface="Calibri" panose="020F0502020204030204" pitchFamily="34" charset="0"/>
              <a:cs typeface="Arial" panose="020B0604020202020204" pitchFamily="34" charset="0"/>
            </a:endParaRPr>
          </a:p>
          <a:p>
            <a:pPr algn="ctr">
              <a:spcBef>
                <a:spcPct val="0"/>
              </a:spcBef>
              <a:buFontTx/>
              <a:buNone/>
            </a:pPr>
            <a:r>
              <a:rPr lang="en-US" altLang="en-US" sz="2000">
                <a:latin typeface="Calibri" panose="020F0502020204030204" pitchFamily="34" charset="0"/>
                <a:cs typeface="Arial" panose="020B0604020202020204" pitchFamily="34" charset="0"/>
              </a:rPr>
              <a:t>Rd + IR</a:t>
            </a:r>
          </a:p>
        </p:txBody>
      </p:sp>
      <p:sp>
        <p:nvSpPr>
          <p:cNvPr id="56" name="Rectangle 55">
            <a:extLst>
              <a:ext uri="{FF2B5EF4-FFF2-40B4-BE49-F238E27FC236}">
                <a16:creationId xmlns:a16="http://schemas.microsoft.com/office/drawing/2014/main" id="{9C91AA35-1B8A-4890-A621-F77979811F10}"/>
              </a:ext>
            </a:extLst>
          </p:cNvPr>
          <p:cNvSpPr/>
          <p:nvPr/>
        </p:nvSpPr>
        <p:spPr>
          <a:xfrm>
            <a:off x="1047750" y="4914900"/>
            <a:ext cx="804863" cy="720725"/>
          </a:xfrm>
          <a:prstGeom prst="rect">
            <a:avLst/>
          </a:prstGeom>
          <a:solidFill>
            <a:srgbClr val="00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AEC9A1ED-DBF5-44BD-8669-73894390F8AD}"/>
              </a:ext>
            </a:extLst>
          </p:cNvPr>
          <p:cNvSpPr/>
          <p:nvPr/>
        </p:nvSpPr>
        <p:spPr>
          <a:xfrm>
            <a:off x="4775200" y="5008563"/>
            <a:ext cx="804863" cy="720725"/>
          </a:xfrm>
          <a:prstGeom prst="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016C3868-7846-40D1-86FB-097AE6B3FAA5}"/>
              </a:ext>
            </a:extLst>
          </p:cNvPr>
          <p:cNvSpPr/>
          <p:nvPr/>
        </p:nvSpPr>
        <p:spPr>
          <a:xfrm>
            <a:off x="1914525" y="5032375"/>
            <a:ext cx="804863" cy="719138"/>
          </a:xfrm>
          <a:prstGeom prst="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BB00D719-B0D8-4D7B-9458-1AF802E36D69}"/>
              </a:ext>
            </a:extLst>
          </p:cNvPr>
          <p:cNvSpPr/>
          <p:nvPr/>
        </p:nvSpPr>
        <p:spPr>
          <a:xfrm>
            <a:off x="1914525" y="4914900"/>
            <a:ext cx="804863" cy="720725"/>
          </a:xfrm>
          <a:prstGeom prst="rect">
            <a:avLst/>
          </a:prstGeom>
          <a:solidFill>
            <a:srgbClr val="00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C719FDC6-36C5-4E55-8550-81453F393F5F}"/>
              </a:ext>
            </a:extLst>
          </p:cNvPr>
          <p:cNvSpPr/>
          <p:nvPr/>
        </p:nvSpPr>
        <p:spPr>
          <a:xfrm>
            <a:off x="2774950" y="5032375"/>
            <a:ext cx="804863" cy="719138"/>
          </a:xfrm>
          <a:prstGeom prst="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61" name="Rectangle 60">
            <a:extLst>
              <a:ext uri="{FF2B5EF4-FFF2-40B4-BE49-F238E27FC236}">
                <a16:creationId xmlns:a16="http://schemas.microsoft.com/office/drawing/2014/main" id="{46933F10-78EE-43FE-A6DA-C9E6A567F72B}"/>
              </a:ext>
            </a:extLst>
          </p:cNvPr>
          <p:cNvSpPr/>
          <p:nvPr/>
        </p:nvSpPr>
        <p:spPr>
          <a:xfrm>
            <a:off x="2774950" y="4914900"/>
            <a:ext cx="804863" cy="720725"/>
          </a:xfrm>
          <a:prstGeom prst="rect">
            <a:avLst/>
          </a:prstGeom>
          <a:solidFill>
            <a:srgbClr val="00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24628" name="TextBox 61">
            <a:extLst>
              <a:ext uri="{FF2B5EF4-FFF2-40B4-BE49-F238E27FC236}">
                <a16:creationId xmlns:a16="http://schemas.microsoft.com/office/drawing/2014/main" id="{4706C2AD-A380-4FA9-8B0F-8ABCBA9792B2}"/>
              </a:ext>
            </a:extLst>
          </p:cNvPr>
          <p:cNvSpPr txBox="1">
            <a:spLocks noChangeArrowheads="1"/>
          </p:cNvSpPr>
          <p:nvPr/>
        </p:nvSpPr>
        <p:spPr bwMode="auto">
          <a:xfrm>
            <a:off x="1073150" y="4856163"/>
            <a:ext cx="7969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Xbar</a:t>
            </a:r>
          </a:p>
          <a:p>
            <a:pPr algn="ctr">
              <a:spcBef>
                <a:spcPct val="0"/>
              </a:spcBef>
              <a:buFontTx/>
              <a:buNone/>
            </a:pPr>
            <a:r>
              <a:rPr lang="en-US" altLang="en-US" sz="2000">
                <a:latin typeface="Calibri" panose="020F0502020204030204" pitchFamily="34" charset="0"/>
                <a:cs typeface="Arial" panose="020B0604020202020204" pitchFamily="34" charset="0"/>
              </a:rPr>
              <a:t>1</a:t>
            </a:r>
          </a:p>
        </p:txBody>
      </p:sp>
      <p:sp>
        <p:nvSpPr>
          <p:cNvPr id="63" name="Rectangle 62">
            <a:extLst>
              <a:ext uri="{FF2B5EF4-FFF2-40B4-BE49-F238E27FC236}">
                <a16:creationId xmlns:a16="http://schemas.microsoft.com/office/drawing/2014/main" id="{54051714-933B-45F9-98C3-A6BECE195970}"/>
              </a:ext>
            </a:extLst>
          </p:cNvPr>
          <p:cNvSpPr/>
          <p:nvPr/>
        </p:nvSpPr>
        <p:spPr>
          <a:xfrm>
            <a:off x="5637213" y="5153025"/>
            <a:ext cx="804862" cy="72072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64" name="Rectangle 63">
            <a:extLst>
              <a:ext uri="{FF2B5EF4-FFF2-40B4-BE49-F238E27FC236}">
                <a16:creationId xmlns:a16="http://schemas.microsoft.com/office/drawing/2014/main" id="{066373B6-887E-4255-AFFF-06D4105224EF}"/>
              </a:ext>
            </a:extLst>
          </p:cNvPr>
          <p:cNvSpPr/>
          <p:nvPr/>
        </p:nvSpPr>
        <p:spPr>
          <a:xfrm>
            <a:off x="3905250" y="5160963"/>
            <a:ext cx="804863" cy="71913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65" name="Rectangle 64">
            <a:extLst>
              <a:ext uri="{FF2B5EF4-FFF2-40B4-BE49-F238E27FC236}">
                <a16:creationId xmlns:a16="http://schemas.microsoft.com/office/drawing/2014/main" id="{2A15E5BD-CE6F-4FFD-9A2C-5DCF157A9D7B}"/>
              </a:ext>
            </a:extLst>
          </p:cNvPr>
          <p:cNvSpPr/>
          <p:nvPr/>
        </p:nvSpPr>
        <p:spPr>
          <a:xfrm>
            <a:off x="3905250" y="5021263"/>
            <a:ext cx="804863" cy="720725"/>
          </a:xfrm>
          <a:prstGeom prst="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66" name="Rectangle 65">
            <a:extLst>
              <a:ext uri="{FF2B5EF4-FFF2-40B4-BE49-F238E27FC236}">
                <a16:creationId xmlns:a16="http://schemas.microsoft.com/office/drawing/2014/main" id="{7B2E1447-4528-4EB8-ADBA-3B0AC7203E14}"/>
              </a:ext>
            </a:extLst>
          </p:cNvPr>
          <p:cNvSpPr/>
          <p:nvPr/>
        </p:nvSpPr>
        <p:spPr>
          <a:xfrm>
            <a:off x="3905250" y="4903788"/>
            <a:ext cx="804863" cy="720725"/>
          </a:xfrm>
          <a:prstGeom prst="rect">
            <a:avLst/>
          </a:prstGeom>
          <a:solidFill>
            <a:srgbClr val="00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24633" name="TextBox 66">
            <a:extLst>
              <a:ext uri="{FF2B5EF4-FFF2-40B4-BE49-F238E27FC236}">
                <a16:creationId xmlns:a16="http://schemas.microsoft.com/office/drawing/2014/main" id="{BC759C43-23A7-4ABF-BEB2-96943617E2C8}"/>
              </a:ext>
            </a:extLst>
          </p:cNvPr>
          <p:cNvSpPr txBox="1">
            <a:spLocks noChangeArrowheads="1"/>
          </p:cNvSpPr>
          <p:nvPr/>
        </p:nvSpPr>
        <p:spPr bwMode="auto">
          <a:xfrm>
            <a:off x="1927225" y="4856163"/>
            <a:ext cx="7969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Xbar</a:t>
            </a:r>
          </a:p>
          <a:p>
            <a:pPr algn="ctr">
              <a:spcBef>
                <a:spcPct val="0"/>
              </a:spcBef>
              <a:buFontTx/>
              <a:buNone/>
            </a:pPr>
            <a:r>
              <a:rPr lang="en-US" altLang="en-US" sz="2000">
                <a:latin typeface="Calibri" panose="020F0502020204030204" pitchFamily="34" charset="0"/>
                <a:cs typeface="Arial" panose="020B0604020202020204" pitchFamily="34" charset="0"/>
              </a:rPr>
              <a:t>2</a:t>
            </a:r>
          </a:p>
        </p:txBody>
      </p:sp>
      <p:sp>
        <p:nvSpPr>
          <p:cNvPr id="24634" name="TextBox 67">
            <a:extLst>
              <a:ext uri="{FF2B5EF4-FFF2-40B4-BE49-F238E27FC236}">
                <a16:creationId xmlns:a16="http://schemas.microsoft.com/office/drawing/2014/main" id="{FD333502-5BF3-4376-9087-BA648781A86D}"/>
              </a:ext>
            </a:extLst>
          </p:cNvPr>
          <p:cNvSpPr txBox="1">
            <a:spLocks noChangeArrowheads="1"/>
          </p:cNvSpPr>
          <p:nvPr/>
        </p:nvSpPr>
        <p:spPr bwMode="auto">
          <a:xfrm>
            <a:off x="2770188" y="4856163"/>
            <a:ext cx="79692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Xbar</a:t>
            </a:r>
          </a:p>
          <a:p>
            <a:pPr algn="ctr">
              <a:spcBef>
                <a:spcPct val="0"/>
              </a:spcBef>
              <a:buFontTx/>
              <a:buNone/>
            </a:pPr>
            <a:r>
              <a:rPr lang="en-US" altLang="en-US" sz="2000">
                <a:latin typeface="Calibri" panose="020F0502020204030204" pitchFamily="34" charset="0"/>
                <a:cs typeface="Arial" panose="020B0604020202020204" pitchFamily="34" charset="0"/>
              </a:rPr>
              <a:t>3</a:t>
            </a:r>
          </a:p>
        </p:txBody>
      </p:sp>
      <p:sp>
        <p:nvSpPr>
          <p:cNvPr id="24635" name="TextBox 68">
            <a:extLst>
              <a:ext uri="{FF2B5EF4-FFF2-40B4-BE49-F238E27FC236}">
                <a16:creationId xmlns:a16="http://schemas.microsoft.com/office/drawing/2014/main" id="{C69ACD3D-3A6A-40FF-8410-B6D126EB3211}"/>
              </a:ext>
            </a:extLst>
          </p:cNvPr>
          <p:cNvSpPr txBox="1">
            <a:spLocks noChangeArrowheads="1"/>
          </p:cNvSpPr>
          <p:nvPr/>
        </p:nvSpPr>
        <p:spPr bwMode="auto">
          <a:xfrm>
            <a:off x="3921125" y="4840288"/>
            <a:ext cx="7953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Xbar</a:t>
            </a:r>
          </a:p>
          <a:p>
            <a:pPr algn="ctr">
              <a:spcBef>
                <a:spcPct val="0"/>
              </a:spcBef>
              <a:buFontTx/>
              <a:buNone/>
            </a:pPr>
            <a:r>
              <a:rPr lang="en-US" altLang="en-US" sz="2000">
                <a:latin typeface="Calibri" panose="020F0502020204030204" pitchFamily="34" charset="0"/>
                <a:cs typeface="Arial" panose="020B0604020202020204" pitchFamily="34" charset="0"/>
              </a:rPr>
              <a:t>16</a:t>
            </a:r>
          </a:p>
        </p:txBody>
      </p:sp>
      <p:sp>
        <p:nvSpPr>
          <p:cNvPr id="24636" name="TextBox 69">
            <a:extLst>
              <a:ext uri="{FF2B5EF4-FFF2-40B4-BE49-F238E27FC236}">
                <a16:creationId xmlns:a16="http://schemas.microsoft.com/office/drawing/2014/main" id="{AADFEBEA-EB46-4E4F-BD87-B7544F43A9D7}"/>
              </a:ext>
            </a:extLst>
          </p:cNvPr>
          <p:cNvSpPr txBox="1">
            <a:spLocks noChangeArrowheads="1"/>
          </p:cNvSpPr>
          <p:nvPr/>
        </p:nvSpPr>
        <p:spPr bwMode="auto">
          <a:xfrm>
            <a:off x="4792663" y="5138738"/>
            <a:ext cx="749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ADC</a:t>
            </a:r>
            <a:endParaRPr lang="en-US" altLang="en-US" sz="2000" i="1">
              <a:latin typeface="Calibri" panose="020F0502020204030204" pitchFamily="34" charset="0"/>
              <a:cs typeface="Arial" panose="020B0604020202020204" pitchFamily="34" charset="0"/>
            </a:endParaRPr>
          </a:p>
        </p:txBody>
      </p:sp>
      <p:sp>
        <p:nvSpPr>
          <p:cNvPr id="24637" name="TextBox 70">
            <a:extLst>
              <a:ext uri="{FF2B5EF4-FFF2-40B4-BE49-F238E27FC236}">
                <a16:creationId xmlns:a16="http://schemas.microsoft.com/office/drawing/2014/main" id="{4C0A7C07-FCB6-4682-9139-369C5886AF7A}"/>
              </a:ext>
            </a:extLst>
          </p:cNvPr>
          <p:cNvSpPr txBox="1">
            <a:spLocks noChangeArrowheads="1"/>
          </p:cNvSpPr>
          <p:nvPr/>
        </p:nvSpPr>
        <p:spPr bwMode="auto">
          <a:xfrm>
            <a:off x="5553075" y="5072063"/>
            <a:ext cx="952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S+A</a:t>
            </a:r>
          </a:p>
          <a:p>
            <a:pPr algn="ctr">
              <a:spcBef>
                <a:spcPct val="0"/>
              </a:spcBef>
              <a:buFontTx/>
              <a:buNone/>
            </a:pPr>
            <a:r>
              <a:rPr lang="en-US" altLang="en-US" sz="2000">
                <a:latin typeface="Calibri" panose="020F0502020204030204" pitchFamily="34" charset="0"/>
                <a:cs typeface="Arial" panose="020B0604020202020204" pitchFamily="34" charset="0"/>
              </a:rPr>
              <a:t>OR wr</a:t>
            </a:r>
          </a:p>
        </p:txBody>
      </p:sp>
      <p:sp>
        <p:nvSpPr>
          <p:cNvPr id="72" name="Rectangle 71">
            <a:extLst>
              <a:ext uri="{FF2B5EF4-FFF2-40B4-BE49-F238E27FC236}">
                <a16:creationId xmlns:a16="http://schemas.microsoft.com/office/drawing/2014/main" id="{974D68F1-C45E-4287-8D01-F35B8C630177}"/>
              </a:ext>
            </a:extLst>
          </p:cNvPr>
          <p:cNvSpPr/>
          <p:nvPr/>
        </p:nvSpPr>
        <p:spPr>
          <a:xfrm>
            <a:off x="6499225" y="5149850"/>
            <a:ext cx="804863" cy="720725"/>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24639" name="TextBox 72">
            <a:extLst>
              <a:ext uri="{FF2B5EF4-FFF2-40B4-BE49-F238E27FC236}">
                <a16:creationId xmlns:a16="http://schemas.microsoft.com/office/drawing/2014/main" id="{4EBD0AC9-5461-44D7-A9DA-3D90A9076EC9}"/>
              </a:ext>
            </a:extLst>
          </p:cNvPr>
          <p:cNvSpPr txBox="1">
            <a:spLocks noChangeArrowheads="1"/>
          </p:cNvSpPr>
          <p:nvPr/>
        </p:nvSpPr>
        <p:spPr bwMode="auto">
          <a:xfrm>
            <a:off x="6426200" y="5070475"/>
            <a:ext cx="952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S+A</a:t>
            </a:r>
          </a:p>
          <a:p>
            <a:pPr algn="ctr">
              <a:spcBef>
                <a:spcPct val="0"/>
              </a:spcBef>
              <a:buFontTx/>
              <a:buNone/>
            </a:pPr>
            <a:r>
              <a:rPr lang="en-US" altLang="en-US" sz="2000">
                <a:latin typeface="Calibri" panose="020F0502020204030204" pitchFamily="34" charset="0"/>
                <a:cs typeface="Arial" panose="020B0604020202020204" pitchFamily="34" charset="0"/>
              </a:rPr>
              <a:t>OR wr</a:t>
            </a:r>
          </a:p>
        </p:txBody>
      </p:sp>
      <p:sp>
        <p:nvSpPr>
          <p:cNvPr id="74" name="Rectangle 73">
            <a:extLst>
              <a:ext uri="{FF2B5EF4-FFF2-40B4-BE49-F238E27FC236}">
                <a16:creationId xmlns:a16="http://schemas.microsoft.com/office/drawing/2014/main" id="{C1F9E11C-2024-4444-B21A-DEAF757E1CE2}"/>
              </a:ext>
            </a:extLst>
          </p:cNvPr>
          <p:cNvSpPr/>
          <p:nvPr/>
        </p:nvSpPr>
        <p:spPr>
          <a:xfrm>
            <a:off x="7361238" y="5149850"/>
            <a:ext cx="806450" cy="720725"/>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24641" name="TextBox 74">
            <a:extLst>
              <a:ext uri="{FF2B5EF4-FFF2-40B4-BE49-F238E27FC236}">
                <a16:creationId xmlns:a16="http://schemas.microsoft.com/office/drawing/2014/main" id="{967F0F60-950E-4BD9-8019-A2484C120D07}"/>
              </a:ext>
            </a:extLst>
          </p:cNvPr>
          <p:cNvSpPr txBox="1">
            <a:spLocks noChangeArrowheads="1"/>
          </p:cNvSpPr>
          <p:nvPr/>
        </p:nvSpPr>
        <p:spPr bwMode="auto">
          <a:xfrm>
            <a:off x="7493000" y="5199063"/>
            <a:ext cx="5318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Symbol" panose="05050102010706020507" pitchFamily="18" charset="2"/>
                <a:cs typeface="Arial" panose="020B0604020202020204" pitchFamily="34" charset="0"/>
              </a:rPr>
              <a:t>s</a:t>
            </a:r>
            <a:endParaRPr lang="en-US" altLang="en-US" sz="2000" i="1">
              <a:latin typeface="Symbol" panose="05050102010706020507" pitchFamily="18" charset="2"/>
              <a:cs typeface="Arial" panose="020B0604020202020204" pitchFamily="34" charset="0"/>
            </a:endParaRPr>
          </a:p>
        </p:txBody>
      </p:sp>
      <p:sp>
        <p:nvSpPr>
          <p:cNvPr id="76" name="Rectangle 75">
            <a:extLst>
              <a:ext uri="{FF2B5EF4-FFF2-40B4-BE49-F238E27FC236}">
                <a16:creationId xmlns:a16="http://schemas.microsoft.com/office/drawing/2014/main" id="{F62987C4-5B7C-4AE4-9A3C-A27D8CC3F02A}"/>
              </a:ext>
            </a:extLst>
          </p:cNvPr>
          <p:cNvSpPr/>
          <p:nvPr/>
        </p:nvSpPr>
        <p:spPr>
          <a:xfrm>
            <a:off x="8250238" y="5146675"/>
            <a:ext cx="804862" cy="719138"/>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Arial" panose="020B0604020202020204" pitchFamily="34" charset="0"/>
            </a:endParaRPr>
          </a:p>
        </p:txBody>
      </p:sp>
      <p:sp>
        <p:nvSpPr>
          <p:cNvPr id="24643" name="TextBox 76">
            <a:extLst>
              <a:ext uri="{FF2B5EF4-FFF2-40B4-BE49-F238E27FC236}">
                <a16:creationId xmlns:a16="http://schemas.microsoft.com/office/drawing/2014/main" id="{C26BE5F4-258D-43B8-9A57-EBEE66D9440C}"/>
              </a:ext>
            </a:extLst>
          </p:cNvPr>
          <p:cNvSpPr txBox="1">
            <a:spLocks noChangeArrowheads="1"/>
          </p:cNvSpPr>
          <p:nvPr/>
        </p:nvSpPr>
        <p:spPr bwMode="auto">
          <a:xfrm>
            <a:off x="8134350" y="5146675"/>
            <a:ext cx="10366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eDRAM</a:t>
            </a:r>
          </a:p>
          <a:p>
            <a:pPr algn="ctr">
              <a:spcBef>
                <a:spcPct val="0"/>
              </a:spcBef>
              <a:buFontTx/>
              <a:buNone/>
            </a:pPr>
            <a:r>
              <a:rPr lang="en-US" altLang="en-US" sz="2000">
                <a:latin typeface="Calibri" panose="020F0502020204030204" pitchFamily="34" charset="0"/>
                <a:cs typeface="Arial" panose="020B0604020202020204" pitchFamily="34" charset="0"/>
              </a:rPr>
              <a:t>Wr</a:t>
            </a:r>
          </a:p>
        </p:txBody>
      </p:sp>
      <p:sp>
        <p:nvSpPr>
          <p:cNvPr id="24644" name="TextBox 77">
            <a:extLst>
              <a:ext uri="{FF2B5EF4-FFF2-40B4-BE49-F238E27FC236}">
                <a16:creationId xmlns:a16="http://schemas.microsoft.com/office/drawing/2014/main" id="{517868F3-BDC8-402C-BF81-E0DD8CF1D67D}"/>
              </a:ext>
            </a:extLst>
          </p:cNvPr>
          <p:cNvSpPr txBox="1">
            <a:spLocks noChangeArrowheads="1"/>
          </p:cNvSpPr>
          <p:nvPr/>
        </p:nvSpPr>
        <p:spPr bwMode="auto">
          <a:xfrm>
            <a:off x="3367088" y="5086350"/>
            <a:ext cx="7508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a:t>
            </a:r>
            <a:endParaRPr lang="en-US" altLang="en-US" sz="2000" i="1">
              <a:latin typeface="Calibri" panose="020F0502020204030204" pitchFamily="34" charset="0"/>
              <a:cs typeface="Arial" panose="020B0604020202020204" pitchFamily="34" charset="0"/>
            </a:endParaRPr>
          </a:p>
        </p:txBody>
      </p:sp>
      <p:sp>
        <p:nvSpPr>
          <p:cNvPr id="24645" name="TextBox 78">
            <a:extLst>
              <a:ext uri="{FF2B5EF4-FFF2-40B4-BE49-F238E27FC236}">
                <a16:creationId xmlns:a16="http://schemas.microsoft.com/office/drawing/2014/main" id="{BB01335E-5769-4BEE-A080-B8DB8DE26C0C}"/>
              </a:ext>
            </a:extLst>
          </p:cNvPr>
          <p:cNvSpPr txBox="1">
            <a:spLocks noChangeArrowheads="1"/>
          </p:cNvSpPr>
          <p:nvPr/>
        </p:nvSpPr>
        <p:spPr bwMode="auto">
          <a:xfrm>
            <a:off x="39688" y="5822950"/>
            <a:ext cx="90820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Calibri" panose="020F0502020204030204" pitchFamily="34" charset="0"/>
                <a:cs typeface="Arial" panose="020B0604020202020204" pitchFamily="34" charset="0"/>
              </a:rPr>
              <a:t>    Tile        IMA        IMA        IMA            IMA        IMA       IMA         Tile        Tile         Tile</a:t>
            </a:r>
            <a:endParaRPr lang="en-US" altLang="en-US" sz="2000" i="1">
              <a:latin typeface="Calibri" panose="020F0502020204030204" pitchFamily="34" charset="0"/>
              <a:cs typeface="Arial" panose="020B0604020202020204" pitchFamily="34" charset="0"/>
            </a:endParaRPr>
          </a:p>
        </p:txBody>
      </p:sp>
      <p:sp>
        <p:nvSpPr>
          <p:cNvPr id="24646" name="TextBox 79">
            <a:extLst>
              <a:ext uri="{FF2B5EF4-FFF2-40B4-BE49-F238E27FC236}">
                <a16:creationId xmlns:a16="http://schemas.microsoft.com/office/drawing/2014/main" id="{C8F13E7B-3D80-466A-8CBD-38C3056D5FF6}"/>
              </a:ext>
            </a:extLst>
          </p:cNvPr>
          <p:cNvSpPr txBox="1">
            <a:spLocks noChangeArrowheads="1"/>
          </p:cNvSpPr>
          <p:nvPr/>
        </p:nvSpPr>
        <p:spPr bwMode="auto">
          <a:xfrm>
            <a:off x="587375" y="3992563"/>
            <a:ext cx="8467725" cy="400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a:latin typeface="Calibri" panose="020F0502020204030204" pitchFamily="34" charset="0"/>
                <a:cs typeface="Arial" panose="020B0604020202020204" pitchFamily="34" charset="0"/>
              </a:rPr>
              <a:t>(b) Example of one operation in layer </a:t>
            </a:r>
            <a:r>
              <a:rPr lang="en-US" altLang="en-US" sz="2000" i="1">
                <a:latin typeface="Calibri" panose="020F0502020204030204" pitchFamily="34" charset="0"/>
                <a:cs typeface="Arial" panose="020B0604020202020204" pitchFamily="34" charset="0"/>
              </a:rPr>
              <a:t>i</a:t>
            </a:r>
            <a:r>
              <a:rPr lang="en-US" altLang="en-US" sz="2000">
                <a:latin typeface="Calibri" panose="020F0502020204030204" pitchFamily="34" charset="0"/>
                <a:cs typeface="Arial" panose="020B0604020202020204" pitchFamily="34" charset="0"/>
              </a:rPr>
              <a:t> flowing through its pipeline</a:t>
            </a:r>
            <a:endParaRPr lang="en-US" altLang="en-US" sz="2000" i="1">
              <a:latin typeface="Calibri" panose="020F050202020403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234E6DE5-17F6-425C-AB43-AD8342B1B523}"/>
              </a:ext>
            </a:extLst>
          </p:cNvPr>
          <p:cNvSpPr/>
          <p:nvPr/>
        </p:nvSpPr>
        <p:spPr>
          <a:xfrm>
            <a:off x="8559800" y="2111375"/>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82" name="Rectangle 81">
            <a:extLst>
              <a:ext uri="{FF2B5EF4-FFF2-40B4-BE49-F238E27FC236}">
                <a16:creationId xmlns:a16="http://schemas.microsoft.com/office/drawing/2014/main" id="{64E38115-EBC2-4339-86E4-5B88DE97B86C}"/>
              </a:ext>
            </a:extLst>
          </p:cNvPr>
          <p:cNvSpPr/>
          <p:nvPr/>
        </p:nvSpPr>
        <p:spPr>
          <a:xfrm>
            <a:off x="8380413" y="2239963"/>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83" name="Rectangle 82">
            <a:extLst>
              <a:ext uri="{FF2B5EF4-FFF2-40B4-BE49-F238E27FC236}">
                <a16:creationId xmlns:a16="http://schemas.microsoft.com/office/drawing/2014/main" id="{A3FB3A61-5A22-4DE3-8B31-DB0C680AD06F}"/>
              </a:ext>
            </a:extLst>
          </p:cNvPr>
          <p:cNvSpPr/>
          <p:nvPr/>
        </p:nvSpPr>
        <p:spPr>
          <a:xfrm>
            <a:off x="8201025" y="2414588"/>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
        <p:nvSpPr>
          <p:cNvPr id="84" name="Rectangle 83">
            <a:extLst>
              <a:ext uri="{FF2B5EF4-FFF2-40B4-BE49-F238E27FC236}">
                <a16:creationId xmlns:a16="http://schemas.microsoft.com/office/drawing/2014/main" id="{950415CA-8111-4599-87A9-E92EB8B17BD8}"/>
              </a:ext>
            </a:extLst>
          </p:cNvPr>
          <p:cNvSpPr/>
          <p:nvPr/>
        </p:nvSpPr>
        <p:spPr>
          <a:xfrm>
            <a:off x="8021638" y="2543175"/>
            <a:ext cx="358775" cy="34925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a:extLst>
              <a:ext uri="{FF2B5EF4-FFF2-40B4-BE49-F238E27FC236}">
                <a16:creationId xmlns:a16="http://schemas.microsoft.com/office/drawing/2014/main" id="{273CBFE2-07ED-4120-A588-2067BA973DF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070E55-D422-4D24-B3D7-EB88382D9AD7}" type="slidenum">
              <a:rPr lang="en-US" altLang="en-US" sz="1400" smtClean="0"/>
              <a:pPr>
                <a:spcBef>
                  <a:spcPct val="0"/>
                </a:spcBef>
                <a:buFontTx/>
                <a:buNone/>
              </a:pPr>
              <a:t>14</a:t>
            </a:fld>
            <a:endParaRPr lang="en-US" altLang="en-US" sz="1400"/>
          </a:p>
        </p:txBody>
      </p:sp>
      <p:sp>
        <p:nvSpPr>
          <p:cNvPr id="18435" name="Text Box 2">
            <a:extLst>
              <a:ext uri="{FF2B5EF4-FFF2-40B4-BE49-F238E27FC236}">
                <a16:creationId xmlns:a16="http://schemas.microsoft.com/office/drawing/2014/main" id="{1B4EAD8C-8360-49F7-915E-26DAF6101548}"/>
              </a:ext>
            </a:extLst>
          </p:cNvPr>
          <p:cNvSpPr txBox="1">
            <a:spLocks noChangeArrowheads="1"/>
          </p:cNvSpPr>
          <p:nvPr/>
        </p:nvSpPr>
        <p:spPr bwMode="auto">
          <a:xfrm>
            <a:off x="441325" y="396875"/>
            <a:ext cx="296491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Pipeline Variants</a:t>
            </a:r>
          </a:p>
        </p:txBody>
      </p:sp>
      <p:sp>
        <p:nvSpPr>
          <p:cNvPr id="18436" name="Line 3">
            <a:extLst>
              <a:ext uri="{FF2B5EF4-FFF2-40B4-BE49-F238E27FC236}">
                <a16:creationId xmlns:a16="http://schemas.microsoft.com/office/drawing/2014/main" id="{AED9C858-F969-4921-9EB0-62BA873B6374}"/>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7" name="Text Box 4">
            <a:extLst>
              <a:ext uri="{FF2B5EF4-FFF2-40B4-BE49-F238E27FC236}">
                <a16:creationId xmlns:a16="http://schemas.microsoft.com/office/drawing/2014/main" id="{D84ADBB7-5268-4320-BA84-E2A3EF817F8F}"/>
              </a:ext>
            </a:extLst>
          </p:cNvPr>
          <p:cNvSpPr txBox="1">
            <a:spLocks noChangeArrowheads="1"/>
          </p:cNvSpPr>
          <p:nvPr/>
        </p:nvSpPr>
        <p:spPr bwMode="auto">
          <a:xfrm>
            <a:off x="304800" y="1514912"/>
            <a:ext cx="8731942"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Most digital accelerators use “temporal pipelines” – all</a:t>
            </a:r>
          </a:p>
          <a:p>
            <a:pPr eaLnBrk="1" hangingPunct="1">
              <a:spcBef>
                <a:spcPct val="0"/>
              </a:spcBef>
              <a:buClr>
                <a:srgbClr val="CC0000"/>
              </a:buClr>
              <a:buNone/>
            </a:pPr>
            <a:r>
              <a:rPr lang="en-US" altLang="en-US" sz="2800" dirty="0">
                <a:latin typeface="Calibri" panose="020F0502020204030204" pitchFamily="34" charset="0"/>
                <a:cs typeface="Calibri" panose="020F0502020204030204" pitchFamily="34" charset="0"/>
              </a:rPr>
              <a:t>   units work on 1 layer, then all work on the next layer, etc.</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Good for low latency and cache locality</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A spatial pipeline would give nearly the same throughput, but</a:t>
            </a:r>
          </a:p>
          <a:p>
            <a:pPr marL="457200" lvl="1" indent="0"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higher latency per inference</a:t>
            </a:r>
          </a:p>
          <a:p>
            <a:pPr eaLnBrk="1" hangingPunct="1">
              <a:spcBef>
                <a:spcPct val="0"/>
              </a:spcBef>
              <a:buClr>
                <a:srgbClr val="CC0000"/>
              </a:buClr>
            </a:pPr>
            <a:endParaRPr lang="en-US" altLang="en-US" sz="28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Analog accelerators use “spatial pipelines” – parts of the </a:t>
            </a:r>
          </a:p>
          <a:p>
            <a:pPr eaLnBrk="1" hangingPunct="1">
              <a:spcBef>
                <a:spcPct val="0"/>
              </a:spcBef>
              <a:buClr>
                <a:srgbClr val="CC0000"/>
              </a:buClr>
              <a:buNone/>
            </a:pPr>
            <a:r>
              <a:rPr lang="en-US" altLang="en-US" sz="2800" dirty="0">
                <a:latin typeface="Calibri" panose="020F0502020204030204" pitchFamily="34" charset="0"/>
                <a:cs typeface="Calibri" panose="020F0502020204030204" pitchFamily="34" charset="0"/>
              </a:rPr>
              <a:t>   chip are hard-coded to execute specific layers</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Required by design since weight updates are slow</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Latency impact is small (no batching required and for the most</a:t>
            </a:r>
          </a:p>
          <a:p>
            <a:pPr marL="457200" lvl="1" indent="0"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part, all layers work on the same image)</a:t>
            </a:r>
          </a:p>
          <a:p>
            <a:pPr eaLnBrk="1" hangingPunct="1">
              <a:spcBef>
                <a:spcPct val="0"/>
              </a:spcBef>
              <a:buClr>
                <a:srgbClr val="CC0000"/>
              </a:buClr>
            </a:pPr>
            <a:endParaRPr lang="en-US" altLang="en-US" sz="2800" dirty="0">
              <a:latin typeface="Calibri" panose="020F0502020204030204" pitchFamily="34" charset="0"/>
              <a:cs typeface="Calibri" panose="020F0502020204030204" pitchFamily="34" charset="0"/>
            </a:endParaRPr>
          </a:p>
          <a:p>
            <a:pPr eaLnBrk="1" hangingPunct="1">
              <a:spcBef>
                <a:spcPct val="0"/>
              </a:spcBef>
              <a:buClr>
                <a:srgbClr val="CC0000"/>
              </a:buClr>
            </a:pPr>
            <a:endParaRPr lang="en-US" alt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62155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a:extLst>
              <a:ext uri="{FF2B5EF4-FFF2-40B4-BE49-F238E27FC236}">
                <a16:creationId xmlns:a16="http://schemas.microsoft.com/office/drawing/2014/main" id="{DA37C6EF-A79A-4D54-AF59-54EDBF06581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315266B-F056-40EE-BB55-877CAF10A8EE}" type="slidenum">
              <a:rPr lang="en-US" altLang="en-US" sz="1400" smtClean="0"/>
              <a:pPr>
                <a:spcBef>
                  <a:spcPct val="0"/>
                </a:spcBef>
                <a:buFontTx/>
                <a:buNone/>
              </a:pPr>
              <a:t>15</a:t>
            </a:fld>
            <a:endParaRPr lang="en-US" altLang="en-US" sz="1400"/>
          </a:p>
        </p:txBody>
      </p:sp>
      <p:sp>
        <p:nvSpPr>
          <p:cNvPr id="26627" name="Text Box 2">
            <a:extLst>
              <a:ext uri="{FF2B5EF4-FFF2-40B4-BE49-F238E27FC236}">
                <a16:creationId xmlns:a16="http://schemas.microsoft.com/office/drawing/2014/main" id="{7260CC7A-8C1E-400E-A632-184FBDA82ED6}"/>
              </a:ext>
            </a:extLst>
          </p:cNvPr>
          <p:cNvSpPr txBox="1">
            <a:spLocks noChangeArrowheads="1"/>
          </p:cNvSpPr>
          <p:nvPr/>
        </p:nvSpPr>
        <p:spPr bwMode="auto">
          <a:xfrm>
            <a:off x="441325" y="396875"/>
            <a:ext cx="448475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Replication in Early Layers</a:t>
            </a:r>
          </a:p>
        </p:txBody>
      </p:sp>
      <p:sp>
        <p:nvSpPr>
          <p:cNvPr id="26628" name="Line 3">
            <a:extLst>
              <a:ext uri="{FF2B5EF4-FFF2-40B4-BE49-F238E27FC236}">
                <a16:creationId xmlns:a16="http://schemas.microsoft.com/office/drawing/2014/main" id="{08F20800-86F8-4191-BA15-9C5EB98D06BB}"/>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6629" name="Picture 5">
            <a:extLst>
              <a:ext uri="{FF2B5EF4-FFF2-40B4-BE49-F238E27FC236}">
                <a16:creationId xmlns:a16="http://schemas.microsoft.com/office/drawing/2014/main" id="{071D12D6-15D9-4F1A-B429-4EDDD2F0120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377950"/>
            <a:ext cx="6711950"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a:extLst>
              <a:ext uri="{FF2B5EF4-FFF2-40B4-BE49-F238E27FC236}">
                <a16:creationId xmlns:a16="http://schemas.microsoft.com/office/drawing/2014/main" id="{2C8DD098-D4B5-4E73-8837-130480A574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0657C4B-C249-4DDB-B67C-3E9A4990AB20}" type="slidenum">
              <a:rPr lang="en-US" altLang="en-US" sz="1400" smtClean="0"/>
              <a:pPr>
                <a:spcBef>
                  <a:spcPct val="0"/>
                </a:spcBef>
                <a:buFontTx/>
                <a:buNone/>
              </a:pPr>
              <a:t>16</a:t>
            </a:fld>
            <a:endParaRPr lang="en-US" altLang="en-US" sz="1400"/>
          </a:p>
        </p:txBody>
      </p:sp>
      <p:sp>
        <p:nvSpPr>
          <p:cNvPr id="28675" name="Text Box 2">
            <a:extLst>
              <a:ext uri="{FF2B5EF4-FFF2-40B4-BE49-F238E27FC236}">
                <a16:creationId xmlns:a16="http://schemas.microsoft.com/office/drawing/2014/main" id="{3F5B3B71-5B7A-428B-9DDC-18656D6D4474}"/>
              </a:ext>
            </a:extLst>
          </p:cNvPr>
          <p:cNvSpPr txBox="1">
            <a:spLocks noChangeArrowheads="1"/>
          </p:cNvSpPr>
          <p:nvPr/>
        </p:nvSpPr>
        <p:spPr bwMode="auto">
          <a:xfrm>
            <a:off x="441325" y="396875"/>
            <a:ext cx="33077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The ISAAC Pipeline</a:t>
            </a:r>
          </a:p>
        </p:txBody>
      </p:sp>
      <p:sp>
        <p:nvSpPr>
          <p:cNvPr id="28676" name="Line 3">
            <a:extLst>
              <a:ext uri="{FF2B5EF4-FFF2-40B4-BE49-F238E27FC236}">
                <a16:creationId xmlns:a16="http://schemas.microsoft.com/office/drawing/2014/main" id="{F8C59E6B-52A2-4934-9F85-EB43E14072AE}"/>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7" name="Text Box 4">
            <a:extLst>
              <a:ext uri="{FF2B5EF4-FFF2-40B4-BE49-F238E27FC236}">
                <a16:creationId xmlns:a16="http://schemas.microsoft.com/office/drawing/2014/main" id="{14428325-8F3B-4408-940C-A49851ECEBBF}"/>
              </a:ext>
            </a:extLst>
          </p:cNvPr>
          <p:cNvSpPr txBox="1">
            <a:spLocks noChangeArrowheads="1"/>
          </p:cNvSpPr>
          <p:nvPr/>
        </p:nvSpPr>
        <p:spPr bwMode="auto">
          <a:xfrm>
            <a:off x="517525" y="1563688"/>
            <a:ext cx="8341386"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Pipelining within an IMA/tile/layer</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Pipelining across layers</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Network is mapped to avoid hazards; balanced replication</a:t>
            </a:r>
          </a:p>
          <a:p>
            <a:pPr eaLnBrk="1" hangingPunct="1">
              <a:spcBef>
                <a:spcPct val="0"/>
              </a:spcBef>
              <a:buClr>
                <a:srgbClr val="CC0000"/>
              </a:buClr>
              <a:buFontTx/>
              <a:buNone/>
            </a:pPr>
            <a:r>
              <a:rPr lang="en-US" altLang="en-US" sz="2600" dirty="0">
                <a:latin typeface="Calibri" panose="020F0502020204030204" pitchFamily="34" charset="0"/>
                <a:cs typeface="Calibri" panose="020F0502020204030204" pitchFamily="34" charset="0"/>
              </a:rPr>
              <a:t>  where possible to avoid storage/compute under-utilization </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Design space exploration to identify the best use of chip</a:t>
            </a:r>
          </a:p>
          <a:p>
            <a:pPr eaLnBrk="1" hangingPunct="1">
              <a:spcBef>
                <a:spcPct val="0"/>
              </a:spcBef>
              <a:buClr>
                <a:srgbClr val="CC0000"/>
              </a:buClr>
              <a:buFontTx/>
              <a:buNone/>
            </a:pPr>
            <a:r>
              <a:rPr lang="en-US" altLang="en-US" sz="2600" dirty="0">
                <a:latin typeface="Calibri" panose="020F0502020204030204" pitchFamily="34" charset="0"/>
                <a:cs typeface="Calibri" panose="020F0502020204030204" pitchFamily="34" charset="0"/>
              </a:rPr>
              <a:t>  real estate</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a:extLst>
              <a:ext uri="{FF2B5EF4-FFF2-40B4-BE49-F238E27FC236}">
                <a16:creationId xmlns:a16="http://schemas.microsoft.com/office/drawing/2014/main" id="{975796E9-C8FB-4626-8D24-C7063C9A2FD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7CB9EC9-3899-4C28-AD1F-188E817C9FEF}" type="slidenum">
              <a:rPr lang="en-US" altLang="en-US" sz="1400" smtClean="0"/>
              <a:pPr>
                <a:spcBef>
                  <a:spcPct val="0"/>
                </a:spcBef>
                <a:buFontTx/>
                <a:buNone/>
              </a:pPr>
              <a:t>17</a:t>
            </a:fld>
            <a:endParaRPr lang="en-US" altLang="en-US" sz="1400"/>
          </a:p>
        </p:txBody>
      </p:sp>
      <p:sp>
        <p:nvSpPr>
          <p:cNvPr id="30723" name="Text Box 2">
            <a:extLst>
              <a:ext uri="{FF2B5EF4-FFF2-40B4-BE49-F238E27FC236}">
                <a16:creationId xmlns:a16="http://schemas.microsoft.com/office/drawing/2014/main" id="{4B22AA8A-ED62-4170-95CE-15362D8954D8}"/>
              </a:ext>
            </a:extLst>
          </p:cNvPr>
          <p:cNvSpPr txBox="1">
            <a:spLocks noChangeArrowheads="1"/>
          </p:cNvSpPr>
          <p:nvPr/>
        </p:nvSpPr>
        <p:spPr bwMode="auto">
          <a:xfrm>
            <a:off x="441325" y="396875"/>
            <a:ext cx="428841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Power/Area Breakdowns</a:t>
            </a:r>
          </a:p>
        </p:txBody>
      </p:sp>
      <p:sp>
        <p:nvSpPr>
          <p:cNvPr id="30724" name="Line 3">
            <a:extLst>
              <a:ext uri="{FF2B5EF4-FFF2-40B4-BE49-F238E27FC236}">
                <a16:creationId xmlns:a16="http://schemas.microsoft.com/office/drawing/2014/main" id="{5EC43A6E-82E8-460D-88E8-84D006B7B40D}"/>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0725" name="Picture 5">
            <a:extLst>
              <a:ext uri="{FF2B5EF4-FFF2-40B4-BE49-F238E27FC236}">
                <a16:creationId xmlns:a16="http://schemas.microsoft.com/office/drawing/2014/main" id="{AC385E82-84FB-46DE-8A4C-4938FEA70CC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1325" y="1325563"/>
            <a:ext cx="8207375" cy="476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a:extLst>
              <a:ext uri="{FF2B5EF4-FFF2-40B4-BE49-F238E27FC236}">
                <a16:creationId xmlns:a16="http://schemas.microsoft.com/office/drawing/2014/main" id="{97D9F9A1-9613-4CBE-9EC1-370C6155C4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EF89AE8-04E6-46D6-A915-AA40F96EA988}" type="slidenum">
              <a:rPr lang="en-US" altLang="en-US" sz="1400" smtClean="0"/>
              <a:pPr>
                <a:spcBef>
                  <a:spcPct val="0"/>
                </a:spcBef>
                <a:buFontTx/>
                <a:buNone/>
              </a:pPr>
              <a:t>18</a:t>
            </a:fld>
            <a:endParaRPr lang="en-US" altLang="en-US" sz="1400"/>
          </a:p>
        </p:txBody>
      </p:sp>
      <p:sp>
        <p:nvSpPr>
          <p:cNvPr id="32771" name="Text Box 2">
            <a:extLst>
              <a:ext uri="{FF2B5EF4-FFF2-40B4-BE49-F238E27FC236}">
                <a16:creationId xmlns:a16="http://schemas.microsoft.com/office/drawing/2014/main" id="{9A0AD67B-0DEC-4957-A4A7-DCF852C5D3AD}"/>
              </a:ext>
            </a:extLst>
          </p:cNvPr>
          <p:cNvSpPr txBox="1">
            <a:spLocks noChangeArrowheads="1"/>
          </p:cNvSpPr>
          <p:nvPr/>
        </p:nvSpPr>
        <p:spPr bwMode="auto">
          <a:xfrm>
            <a:off x="441325" y="396875"/>
            <a:ext cx="428841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Power/Area Breakdowns</a:t>
            </a:r>
          </a:p>
        </p:txBody>
      </p:sp>
      <p:sp>
        <p:nvSpPr>
          <p:cNvPr id="32772" name="Line 3">
            <a:extLst>
              <a:ext uri="{FF2B5EF4-FFF2-40B4-BE49-F238E27FC236}">
                <a16:creationId xmlns:a16="http://schemas.microsoft.com/office/drawing/2014/main" id="{0F3D858F-38AA-487C-8C63-A04D3C5947CD}"/>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2773" name="Picture 6">
            <a:extLst>
              <a:ext uri="{FF2B5EF4-FFF2-40B4-BE49-F238E27FC236}">
                <a16:creationId xmlns:a16="http://schemas.microsoft.com/office/drawing/2014/main" id="{E03EA869-9546-437F-943F-6E30B639CBB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228725"/>
            <a:ext cx="7583488" cy="547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a:extLst>
              <a:ext uri="{FF2B5EF4-FFF2-40B4-BE49-F238E27FC236}">
                <a16:creationId xmlns:a16="http://schemas.microsoft.com/office/drawing/2014/main" id="{2170432D-B4A9-42A7-AE15-8E9FDD4CFA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E8AB2A0-5251-4188-A05C-CB1109DDC73F}" type="slidenum">
              <a:rPr lang="en-US" altLang="en-US" sz="1400" smtClean="0"/>
              <a:pPr>
                <a:spcBef>
                  <a:spcPct val="0"/>
                </a:spcBef>
                <a:buFontTx/>
                <a:buNone/>
              </a:pPr>
              <a:t>19</a:t>
            </a:fld>
            <a:endParaRPr lang="en-US" altLang="en-US" sz="1400"/>
          </a:p>
        </p:txBody>
      </p:sp>
      <p:sp>
        <p:nvSpPr>
          <p:cNvPr id="34819" name="Text Box 2">
            <a:extLst>
              <a:ext uri="{FF2B5EF4-FFF2-40B4-BE49-F238E27FC236}">
                <a16:creationId xmlns:a16="http://schemas.microsoft.com/office/drawing/2014/main" id="{658C8267-17C1-4343-8443-D71094CECCB1}"/>
              </a:ext>
            </a:extLst>
          </p:cNvPr>
          <p:cNvSpPr txBox="1">
            <a:spLocks noChangeArrowheads="1"/>
          </p:cNvSpPr>
          <p:nvPr/>
        </p:nvSpPr>
        <p:spPr bwMode="auto">
          <a:xfrm>
            <a:off x="441325" y="396875"/>
            <a:ext cx="437074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Design Space Exploration</a:t>
            </a:r>
          </a:p>
        </p:txBody>
      </p:sp>
      <p:sp>
        <p:nvSpPr>
          <p:cNvPr id="34820" name="Line 3">
            <a:extLst>
              <a:ext uri="{FF2B5EF4-FFF2-40B4-BE49-F238E27FC236}">
                <a16:creationId xmlns:a16="http://schemas.microsoft.com/office/drawing/2014/main" id="{05769DC1-EEC0-4150-8633-E1EE79F2F92E}"/>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4821" name="Picture 5">
            <a:extLst>
              <a:ext uri="{FF2B5EF4-FFF2-40B4-BE49-F238E27FC236}">
                <a16:creationId xmlns:a16="http://schemas.microsoft.com/office/drawing/2014/main" id="{E48AC559-C929-42EA-B781-E92C2E92639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63" y="1676400"/>
            <a:ext cx="9047162"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a:extLst>
              <a:ext uri="{FF2B5EF4-FFF2-40B4-BE49-F238E27FC236}">
                <a16:creationId xmlns:a16="http://schemas.microsoft.com/office/drawing/2014/main" id="{663E6812-BB68-483B-8DF6-95438282C8C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A8B0293-B6DA-4F56-AF3F-F3EAE3CEB5EC}" type="slidenum">
              <a:rPr lang="en-US" altLang="en-US" sz="1400" smtClean="0"/>
              <a:pPr>
                <a:spcBef>
                  <a:spcPct val="0"/>
                </a:spcBef>
                <a:buFontTx/>
                <a:buNone/>
              </a:pPr>
              <a:t>2</a:t>
            </a:fld>
            <a:endParaRPr lang="en-US" altLang="en-US" sz="1400"/>
          </a:p>
        </p:txBody>
      </p:sp>
      <p:sp>
        <p:nvSpPr>
          <p:cNvPr id="24579" name="Text Box 2">
            <a:extLst>
              <a:ext uri="{FF2B5EF4-FFF2-40B4-BE49-F238E27FC236}">
                <a16:creationId xmlns:a16="http://schemas.microsoft.com/office/drawing/2014/main" id="{7B207108-DD86-4278-850A-3711A5030B0B}"/>
              </a:ext>
            </a:extLst>
          </p:cNvPr>
          <p:cNvSpPr txBox="1">
            <a:spLocks noChangeArrowheads="1"/>
          </p:cNvSpPr>
          <p:nvPr/>
        </p:nvSpPr>
        <p:spPr bwMode="auto">
          <a:xfrm>
            <a:off x="441325" y="396875"/>
            <a:ext cx="351153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Analog Acceleration</a:t>
            </a:r>
          </a:p>
        </p:txBody>
      </p:sp>
      <p:sp>
        <p:nvSpPr>
          <p:cNvPr id="24580" name="Line 3">
            <a:extLst>
              <a:ext uri="{FF2B5EF4-FFF2-40B4-BE49-F238E27FC236}">
                <a16:creationId xmlns:a16="http://schemas.microsoft.com/office/drawing/2014/main" id="{3D59644E-A3B7-471A-9901-36AF82FE3D36}"/>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1" name="Text Box 4">
            <a:extLst>
              <a:ext uri="{FF2B5EF4-FFF2-40B4-BE49-F238E27FC236}">
                <a16:creationId xmlns:a16="http://schemas.microsoft.com/office/drawing/2014/main" id="{87C0488E-A645-4CCE-B829-6A1E0751CDB6}"/>
              </a:ext>
            </a:extLst>
          </p:cNvPr>
          <p:cNvSpPr txBox="1">
            <a:spLocks noChangeArrowheads="1"/>
          </p:cNvSpPr>
          <p:nvPr/>
        </p:nvSpPr>
        <p:spPr bwMode="auto">
          <a:xfrm>
            <a:off x="517525" y="1563688"/>
            <a:ext cx="7714741"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Many electronic phenomena correspond to</a:t>
            </a:r>
          </a:p>
          <a:p>
            <a:pPr eaLnBrk="1" hangingPunct="1">
              <a:spcBef>
                <a:spcPct val="0"/>
              </a:spcBef>
              <a:buClr>
                <a:srgbClr val="CC0000"/>
              </a:buClr>
              <a:buFontTx/>
              <a:buNone/>
            </a:pPr>
            <a:r>
              <a:rPr lang="en-US" altLang="en-US" sz="2600" dirty="0">
                <a:latin typeface="Calibri" panose="020F0502020204030204" pitchFamily="34" charset="0"/>
                <a:cs typeface="Calibri" panose="020F0502020204030204" pitchFamily="34" charset="0"/>
              </a:rPr>
              <a:t>  multiplication and addition</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Analog phenomena are also noisy; perhaps, this is not</a:t>
            </a:r>
          </a:p>
          <a:p>
            <a:pPr eaLnBrk="1" hangingPunct="1">
              <a:spcBef>
                <a:spcPct val="0"/>
              </a:spcBef>
              <a:buClr>
                <a:srgbClr val="CC0000"/>
              </a:buClr>
              <a:buFontTx/>
              <a:buNone/>
            </a:pPr>
            <a:r>
              <a:rPr lang="en-US" altLang="en-US" sz="2600" dirty="0">
                <a:latin typeface="Calibri" panose="020F0502020204030204" pitchFamily="34" charset="0"/>
                <a:cs typeface="Calibri" panose="020F0502020204030204" pitchFamily="34" charset="0"/>
              </a:rPr>
              <a:t>  an issue when dealing with neural networks</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p:txBody>
      </p:sp>
      <p:sp>
        <p:nvSpPr>
          <p:cNvPr id="6" name="TextBox 7">
            <a:extLst>
              <a:ext uri="{FF2B5EF4-FFF2-40B4-BE49-F238E27FC236}">
                <a16:creationId xmlns:a16="http://schemas.microsoft.com/office/drawing/2014/main" id="{6D6DBE0E-60A9-492B-AAFF-2DF54B03B02E}"/>
              </a:ext>
            </a:extLst>
          </p:cNvPr>
          <p:cNvSpPr txBox="1">
            <a:spLocks noChangeArrowheads="1"/>
          </p:cNvSpPr>
          <p:nvPr/>
        </p:nvSpPr>
        <p:spPr bwMode="auto">
          <a:xfrm>
            <a:off x="227013" y="3754438"/>
            <a:ext cx="8613775" cy="1815882"/>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dirty="0">
                <a:latin typeface="Calibri" panose="020F0502020204030204" pitchFamily="34" charset="0"/>
              </a:rPr>
              <a:t>See the next slide as an example of how natural phenomena can be used to perform multiplication and addition (the exact operation we need for a dot-product).  With three wires and 2 resistors, we are able to compute the dot-product.  Each resistor injects a current that is the product of applied voltage (V1) and the conductance of the resistor (G1).  By merging two such wires, we also perform addition of currents.  Note that the dot-product is being performed in the analog domain – values are not represented as a stream of binary voltages (as is done in digital circuits), but as real-valued voltages, </a:t>
            </a:r>
            <a:r>
              <a:rPr lang="en-US" altLang="en-US" sz="1600" dirty="0" err="1">
                <a:latin typeface="Calibri" panose="020F0502020204030204" pitchFamily="34" charset="0"/>
              </a:rPr>
              <a:t>conductances</a:t>
            </a:r>
            <a:r>
              <a:rPr lang="en-US" altLang="en-US" sz="1600" dirty="0">
                <a:latin typeface="Calibri" panose="020F0502020204030204" pitchFamily="34" charset="0"/>
              </a:rPr>
              <a:t>, and currents.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a:extLst>
              <a:ext uri="{FF2B5EF4-FFF2-40B4-BE49-F238E27FC236}">
                <a16:creationId xmlns:a16="http://schemas.microsoft.com/office/drawing/2014/main" id="{FFA8BEEE-5EE3-4731-9481-0ECF742DF74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D71BD63-E38D-4F0A-8243-370044CE06E1}" type="slidenum">
              <a:rPr lang="en-US" altLang="en-US" sz="1400" smtClean="0"/>
              <a:pPr>
                <a:spcBef>
                  <a:spcPct val="0"/>
                </a:spcBef>
                <a:buFontTx/>
                <a:buNone/>
              </a:pPr>
              <a:t>20</a:t>
            </a:fld>
            <a:endParaRPr lang="en-US" altLang="en-US" sz="1400"/>
          </a:p>
        </p:txBody>
      </p:sp>
      <p:sp>
        <p:nvSpPr>
          <p:cNvPr id="36867" name="Text Box 2">
            <a:extLst>
              <a:ext uri="{FF2B5EF4-FFF2-40B4-BE49-F238E27FC236}">
                <a16:creationId xmlns:a16="http://schemas.microsoft.com/office/drawing/2014/main" id="{06F3C066-2EB5-47F6-9492-7F44EBE3D49E}"/>
              </a:ext>
            </a:extLst>
          </p:cNvPr>
          <p:cNvSpPr txBox="1">
            <a:spLocks noChangeArrowheads="1"/>
          </p:cNvSpPr>
          <p:nvPr/>
        </p:nvSpPr>
        <p:spPr bwMode="auto">
          <a:xfrm>
            <a:off x="441325" y="396875"/>
            <a:ext cx="461934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Comparison to DaDianNao</a:t>
            </a:r>
          </a:p>
        </p:txBody>
      </p:sp>
      <p:sp>
        <p:nvSpPr>
          <p:cNvPr id="36868" name="Line 3">
            <a:extLst>
              <a:ext uri="{FF2B5EF4-FFF2-40B4-BE49-F238E27FC236}">
                <a16:creationId xmlns:a16="http://schemas.microsoft.com/office/drawing/2014/main" id="{82AFF3A6-FAAE-4B66-88E6-D92863E049B4}"/>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6869" name="Picture 5">
            <a:extLst>
              <a:ext uri="{FF2B5EF4-FFF2-40B4-BE49-F238E27FC236}">
                <a16:creationId xmlns:a16="http://schemas.microsoft.com/office/drawing/2014/main" id="{A5EA0DAB-FBC4-472C-9FDA-56F0921C52B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465263"/>
            <a:ext cx="9170988" cy="268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TextBox 6">
            <a:extLst>
              <a:ext uri="{FF2B5EF4-FFF2-40B4-BE49-F238E27FC236}">
                <a16:creationId xmlns:a16="http://schemas.microsoft.com/office/drawing/2014/main" id="{A932305C-7160-495D-87BC-96667FB65CD9}"/>
              </a:ext>
            </a:extLst>
          </p:cNvPr>
          <p:cNvSpPr txBox="1">
            <a:spLocks noChangeArrowheads="1"/>
          </p:cNvSpPr>
          <p:nvPr/>
        </p:nvSpPr>
        <p:spPr bwMode="auto">
          <a:xfrm>
            <a:off x="685800" y="4468813"/>
            <a:ext cx="1033462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
                <a:srgbClr val="C00000"/>
              </a:buClr>
            </a:pPr>
            <a:r>
              <a:rPr lang="en-US" altLang="en-US" sz="2800">
                <a:latin typeface="Calibri" panose="020F0502020204030204" pitchFamily="34" charset="0"/>
                <a:cs typeface="Calibri" panose="020F0502020204030204" pitchFamily="34" charset="0"/>
              </a:rPr>
              <a:t>7.5X higher computational density</a:t>
            </a:r>
          </a:p>
          <a:p>
            <a:pPr>
              <a:spcBef>
                <a:spcPct val="0"/>
              </a:spcBef>
              <a:buClr>
                <a:srgbClr val="C00000"/>
              </a:buClr>
            </a:pPr>
            <a:r>
              <a:rPr lang="en-US" altLang="en-US" sz="2800">
                <a:latin typeface="Calibri" panose="020F0502020204030204" pitchFamily="34" charset="0"/>
                <a:cs typeface="Calibri" panose="020F0502020204030204" pitchFamily="34" charset="0"/>
              </a:rPr>
              <a:t>14.8X higher throughput on CNN benchmarks</a:t>
            </a:r>
          </a:p>
          <a:p>
            <a:pPr>
              <a:spcBef>
                <a:spcPct val="0"/>
              </a:spcBef>
              <a:buClr>
                <a:srgbClr val="C00000"/>
              </a:buClr>
            </a:pPr>
            <a:r>
              <a:rPr lang="en-US" altLang="en-US" sz="2800">
                <a:latin typeface="Calibri" panose="020F0502020204030204" pitchFamily="34" charset="0"/>
                <a:cs typeface="Calibri" panose="020F0502020204030204" pitchFamily="34" charset="0"/>
              </a:rPr>
              <a:t>5.5X lower energy</a:t>
            </a:r>
          </a:p>
          <a:p>
            <a:pPr>
              <a:spcBef>
                <a:spcPct val="0"/>
              </a:spcBef>
              <a:buClr>
                <a:srgbClr val="C00000"/>
              </a:buClr>
            </a:pPr>
            <a:r>
              <a:rPr lang="en-US" altLang="en-US" sz="2800">
                <a:latin typeface="Calibri" panose="020F0502020204030204" pitchFamily="34" charset="0"/>
                <a:cs typeface="Calibri" panose="020F0502020204030204" pitchFamily="34" charset="0"/>
              </a:rPr>
              <a:t>The chip has a 3X higher power density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a:extLst>
              <a:ext uri="{FF2B5EF4-FFF2-40B4-BE49-F238E27FC236}">
                <a16:creationId xmlns:a16="http://schemas.microsoft.com/office/drawing/2014/main" id="{D0036E8D-654F-46F4-8767-51631C79A27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6734816-EB07-4A56-B83E-84496D0F7CA1}" type="slidenum">
              <a:rPr lang="en-US" altLang="en-US" sz="1400" smtClean="0"/>
              <a:pPr>
                <a:spcBef>
                  <a:spcPct val="0"/>
                </a:spcBef>
                <a:buFontTx/>
                <a:buNone/>
              </a:pPr>
              <a:t>21</a:t>
            </a:fld>
            <a:endParaRPr lang="en-US" altLang="en-US" sz="1400"/>
          </a:p>
        </p:txBody>
      </p:sp>
      <p:sp>
        <p:nvSpPr>
          <p:cNvPr id="38915" name="Text Box 2">
            <a:extLst>
              <a:ext uri="{FF2B5EF4-FFF2-40B4-BE49-F238E27FC236}">
                <a16:creationId xmlns:a16="http://schemas.microsoft.com/office/drawing/2014/main" id="{5B9368C3-83B5-4BE5-85E3-FABE9EC55B7A}"/>
              </a:ext>
            </a:extLst>
          </p:cNvPr>
          <p:cNvSpPr txBox="1">
            <a:spLocks noChangeArrowheads="1"/>
          </p:cNvSpPr>
          <p:nvPr/>
        </p:nvSpPr>
        <p:spPr bwMode="auto">
          <a:xfrm>
            <a:off x="441325" y="396875"/>
            <a:ext cx="367902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Throughput on CNNs</a:t>
            </a:r>
          </a:p>
        </p:txBody>
      </p:sp>
      <p:sp>
        <p:nvSpPr>
          <p:cNvPr id="38916" name="Line 3">
            <a:extLst>
              <a:ext uri="{FF2B5EF4-FFF2-40B4-BE49-F238E27FC236}">
                <a16:creationId xmlns:a16="http://schemas.microsoft.com/office/drawing/2014/main" id="{D93EC879-54C2-4BCE-9A2A-043FBB20E2C5}"/>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8917" name="Picture 5">
            <a:extLst>
              <a:ext uri="{FF2B5EF4-FFF2-40B4-BE49-F238E27FC236}">
                <a16:creationId xmlns:a16="http://schemas.microsoft.com/office/drawing/2014/main" id="{3B01028A-BFD7-4984-A19E-04A7E51B93A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6688" y="1965325"/>
            <a:ext cx="8977312" cy="312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a:extLst>
              <a:ext uri="{FF2B5EF4-FFF2-40B4-BE49-F238E27FC236}">
                <a16:creationId xmlns:a16="http://schemas.microsoft.com/office/drawing/2014/main" id="{2C8DD098-D4B5-4E73-8837-130480A574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0657C4B-C249-4DDB-B67C-3E9A4990AB20}" type="slidenum">
              <a:rPr lang="en-US" altLang="en-US" sz="1400" smtClean="0"/>
              <a:pPr>
                <a:spcBef>
                  <a:spcPct val="0"/>
                </a:spcBef>
                <a:buFontTx/>
                <a:buNone/>
              </a:pPr>
              <a:t>22</a:t>
            </a:fld>
            <a:endParaRPr lang="en-US" altLang="en-US" sz="1400"/>
          </a:p>
        </p:txBody>
      </p:sp>
      <p:sp>
        <p:nvSpPr>
          <p:cNvPr id="28675" name="Text Box 2">
            <a:extLst>
              <a:ext uri="{FF2B5EF4-FFF2-40B4-BE49-F238E27FC236}">
                <a16:creationId xmlns:a16="http://schemas.microsoft.com/office/drawing/2014/main" id="{3F5B3B71-5B7A-428B-9DDC-18656D6D4474}"/>
              </a:ext>
            </a:extLst>
          </p:cNvPr>
          <p:cNvSpPr txBox="1">
            <a:spLocks noChangeArrowheads="1"/>
          </p:cNvSpPr>
          <p:nvPr/>
        </p:nvSpPr>
        <p:spPr bwMode="auto">
          <a:xfrm>
            <a:off x="441325" y="396875"/>
            <a:ext cx="444987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Other Analog Innovations</a:t>
            </a:r>
          </a:p>
        </p:txBody>
      </p:sp>
      <p:sp>
        <p:nvSpPr>
          <p:cNvPr id="28676" name="Line 3">
            <a:extLst>
              <a:ext uri="{FF2B5EF4-FFF2-40B4-BE49-F238E27FC236}">
                <a16:creationId xmlns:a16="http://schemas.microsoft.com/office/drawing/2014/main" id="{F8C59E6B-52A2-4934-9F85-EB43E14072AE}"/>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7" name="Text Box 4">
            <a:extLst>
              <a:ext uri="{FF2B5EF4-FFF2-40B4-BE49-F238E27FC236}">
                <a16:creationId xmlns:a16="http://schemas.microsoft.com/office/drawing/2014/main" id="{14428325-8F3B-4408-940C-A49851ECEBBF}"/>
              </a:ext>
            </a:extLst>
          </p:cNvPr>
          <p:cNvSpPr txBox="1">
            <a:spLocks noChangeArrowheads="1"/>
          </p:cNvSpPr>
          <p:nvPr/>
        </p:nvSpPr>
        <p:spPr bwMode="auto">
          <a:xfrm>
            <a:off x="517525" y="1563688"/>
            <a:ext cx="8198142"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AN codes for reliability (Feinberg et al., HPCA’18)</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Crossbars applied to scientific computing (Feinberg et al.,</a:t>
            </a:r>
          </a:p>
          <a:p>
            <a:pPr eaLnBrk="1" hangingPunct="1">
              <a:spcBef>
                <a:spcPct val="0"/>
              </a:spcBef>
              <a:buClr>
                <a:srgbClr val="CC0000"/>
              </a:buClr>
              <a:buNone/>
            </a:pPr>
            <a:r>
              <a:rPr lang="en-US" altLang="en-US" sz="2600" dirty="0">
                <a:latin typeface="Calibri" panose="020F0502020204030204" pitchFamily="34" charset="0"/>
                <a:cs typeface="Calibri" panose="020F0502020204030204" pitchFamily="34" charset="0"/>
              </a:rPr>
              <a:t>   ISCA’18)</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More efficient ADCs (e.g., </a:t>
            </a:r>
            <a:r>
              <a:rPr lang="en-US" altLang="en-US" sz="2600" dirty="0" err="1">
                <a:latin typeface="Calibri" panose="020F0502020204030204" pitchFamily="34" charset="0"/>
                <a:cs typeface="Calibri" panose="020F0502020204030204" pitchFamily="34" charset="0"/>
              </a:rPr>
              <a:t>PipeLayer</a:t>
            </a:r>
            <a:r>
              <a:rPr lang="en-US" altLang="en-US" sz="2600" dirty="0">
                <a:latin typeface="Calibri" panose="020F0502020204030204" pitchFamily="34" charset="0"/>
                <a:cs typeface="Calibri" panose="020F0502020204030204" pitchFamily="34" charset="0"/>
              </a:rPr>
              <a:t>, HPCA’17)</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600" dirty="0">
                <a:latin typeface="Calibri" panose="020F0502020204030204" pitchFamily="34" charset="0"/>
                <a:cs typeface="Calibri" panose="020F0502020204030204" pitchFamily="34" charset="0"/>
              </a:rPr>
              <a:t> Memristor-aided logic (</a:t>
            </a:r>
            <a:r>
              <a:rPr lang="en-US" altLang="en-US" sz="2600" dirty="0" err="1">
                <a:latin typeface="Calibri" panose="020F0502020204030204" pitchFamily="34" charset="0"/>
                <a:cs typeface="Calibri" panose="020F0502020204030204" pitchFamily="34" charset="0"/>
              </a:rPr>
              <a:t>Kvatinsky</a:t>
            </a:r>
            <a:r>
              <a:rPr lang="en-US" altLang="en-US" sz="2600" dirty="0">
                <a:latin typeface="Calibri" panose="020F0502020204030204" pitchFamily="34" charset="0"/>
                <a:cs typeface="Calibri" panose="020F0502020204030204" pitchFamily="34" charset="0"/>
              </a:rPr>
              <a:t> et al., IEEE Trans. On</a:t>
            </a:r>
          </a:p>
          <a:p>
            <a:pPr eaLnBrk="1" hangingPunct="1">
              <a:spcBef>
                <a:spcPct val="0"/>
              </a:spcBef>
              <a:buClr>
                <a:srgbClr val="CC0000"/>
              </a:buClr>
              <a:buNone/>
            </a:pPr>
            <a:r>
              <a:rPr lang="en-US" altLang="en-US" sz="2600" dirty="0">
                <a:latin typeface="Calibri" panose="020F0502020204030204" pitchFamily="34" charset="0"/>
                <a:cs typeface="Calibri" panose="020F0502020204030204" pitchFamily="34" charset="0"/>
              </a:rPr>
              <a:t>  Circuits and Systems, 2014) – activate two rows and </a:t>
            </a:r>
          </a:p>
          <a:p>
            <a:pPr eaLnBrk="1" hangingPunct="1">
              <a:spcBef>
                <a:spcPct val="0"/>
              </a:spcBef>
              <a:buClr>
                <a:srgbClr val="CC0000"/>
              </a:buClr>
              <a:buNone/>
            </a:pPr>
            <a:r>
              <a:rPr lang="en-US" altLang="en-US" sz="2600" dirty="0">
                <a:latin typeface="Calibri" panose="020F0502020204030204" pitchFamily="34" charset="0"/>
                <a:cs typeface="Calibri" panose="020F0502020204030204" pitchFamily="34" charset="0"/>
              </a:rPr>
              <a:t>  ground a third row to perform a NOR operation within the</a:t>
            </a:r>
          </a:p>
          <a:p>
            <a:pPr eaLnBrk="1" hangingPunct="1">
              <a:spcBef>
                <a:spcPct val="0"/>
              </a:spcBef>
              <a:buClr>
                <a:srgbClr val="CC0000"/>
              </a:buClr>
              <a:buNone/>
            </a:pPr>
            <a:r>
              <a:rPr lang="en-US" altLang="en-US" sz="2600" dirty="0">
                <a:latin typeface="Calibri" panose="020F0502020204030204" pitchFamily="34" charset="0"/>
                <a:cs typeface="Calibri" panose="020F0502020204030204" pitchFamily="34" charset="0"/>
              </a:rPr>
              <a:t>  crossbar</a:t>
            </a:r>
          </a:p>
          <a:p>
            <a:pPr eaLnBrk="1" hangingPunct="1">
              <a:spcBef>
                <a:spcPct val="0"/>
              </a:spcBef>
              <a:buClr>
                <a:srgbClr val="CC0000"/>
              </a:buClr>
            </a:pPr>
            <a:endParaRPr lang="en-US" altLang="en-US"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0948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3">
            <a:extLst>
              <a:ext uri="{FF2B5EF4-FFF2-40B4-BE49-F238E27FC236}">
                <a16:creationId xmlns:a16="http://schemas.microsoft.com/office/drawing/2014/main" id="{6FD8DC84-2A7F-40C2-A1D7-5904E684141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3E29B7B-E86D-4782-B9AF-871C2A916680}" type="slidenum">
              <a:rPr lang="en-US" altLang="en-US" sz="1400" smtClean="0"/>
              <a:pPr>
                <a:spcBef>
                  <a:spcPct val="0"/>
                </a:spcBef>
                <a:buFontTx/>
                <a:buNone/>
              </a:pPr>
              <a:t>23</a:t>
            </a:fld>
            <a:endParaRPr lang="en-US" altLang="en-US" sz="1400"/>
          </a:p>
        </p:txBody>
      </p:sp>
      <p:sp>
        <p:nvSpPr>
          <p:cNvPr id="40963" name="Text Box 2">
            <a:extLst>
              <a:ext uri="{FF2B5EF4-FFF2-40B4-BE49-F238E27FC236}">
                <a16:creationId xmlns:a16="http://schemas.microsoft.com/office/drawing/2014/main" id="{E6F4924B-F293-4E68-8BBC-9EAF8D77E1C2}"/>
              </a:ext>
            </a:extLst>
          </p:cNvPr>
          <p:cNvSpPr txBox="1">
            <a:spLocks noChangeArrowheads="1"/>
          </p:cNvSpPr>
          <p:nvPr/>
        </p:nvSpPr>
        <p:spPr bwMode="auto">
          <a:xfrm>
            <a:off x="441325" y="396875"/>
            <a:ext cx="201292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References</a:t>
            </a:r>
          </a:p>
        </p:txBody>
      </p:sp>
      <p:sp>
        <p:nvSpPr>
          <p:cNvPr id="40964" name="Line 3">
            <a:extLst>
              <a:ext uri="{FF2B5EF4-FFF2-40B4-BE49-F238E27FC236}">
                <a16:creationId xmlns:a16="http://schemas.microsoft.com/office/drawing/2014/main" id="{F6D67502-8FA9-4442-A2DF-1373DC61D83D}"/>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65" name="Text Box 4">
            <a:extLst>
              <a:ext uri="{FF2B5EF4-FFF2-40B4-BE49-F238E27FC236}">
                <a16:creationId xmlns:a16="http://schemas.microsoft.com/office/drawing/2014/main" id="{F5F705DB-7C47-4964-ACBD-01CB2CB94743}"/>
              </a:ext>
            </a:extLst>
          </p:cNvPr>
          <p:cNvSpPr txBox="1">
            <a:spLocks noChangeArrowheads="1"/>
          </p:cNvSpPr>
          <p:nvPr/>
        </p:nvSpPr>
        <p:spPr bwMode="auto">
          <a:xfrm>
            <a:off x="517525" y="1563688"/>
            <a:ext cx="7773923"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200" dirty="0">
                <a:latin typeface="Calibri" panose="020F0502020204030204" pitchFamily="34" charset="0"/>
                <a:cs typeface="Calibri" panose="020F0502020204030204" pitchFamily="34" charset="0"/>
              </a:rPr>
              <a:t> “ISAAC: A Convolutional Neural Network Accelerator with In-Situ</a:t>
            </a:r>
          </a:p>
          <a:p>
            <a:pPr eaLnBrk="1" hangingPunct="1">
              <a:spcBef>
                <a:spcPct val="0"/>
              </a:spcBef>
              <a:buClr>
                <a:srgbClr val="CC0000"/>
              </a:buClr>
              <a:buFontTx/>
              <a:buNone/>
            </a:pPr>
            <a:r>
              <a:rPr lang="en-US" altLang="en-US" sz="2200" dirty="0">
                <a:latin typeface="Calibri" panose="020F0502020204030204" pitchFamily="34" charset="0"/>
                <a:cs typeface="Calibri" panose="020F0502020204030204" pitchFamily="34" charset="0"/>
              </a:rPr>
              <a:t>   Analog Arithmetic in Crossbars”, A. Shafiee et al., Proceedings of </a:t>
            </a:r>
          </a:p>
          <a:p>
            <a:pPr eaLnBrk="1" hangingPunct="1">
              <a:spcBef>
                <a:spcPct val="0"/>
              </a:spcBef>
              <a:buClr>
                <a:srgbClr val="CC0000"/>
              </a:buClr>
              <a:buFontTx/>
              <a:buNone/>
            </a:pPr>
            <a:r>
              <a:rPr lang="en-US" altLang="en-US" sz="2200" dirty="0">
                <a:latin typeface="Calibri" panose="020F0502020204030204" pitchFamily="34" charset="0"/>
                <a:cs typeface="Calibri" panose="020F0502020204030204" pitchFamily="34" charset="0"/>
              </a:rPr>
              <a:t>   ISCA, 2016</a:t>
            </a:r>
          </a:p>
          <a:p>
            <a:pPr eaLnBrk="1" hangingPunct="1">
              <a:spcBef>
                <a:spcPct val="0"/>
              </a:spcBef>
              <a:buClr>
                <a:srgbClr val="CC0000"/>
              </a:buClr>
            </a:pPr>
            <a:endParaRPr lang="en-US" altLang="en-US" sz="2200" dirty="0">
              <a:latin typeface="Calibri" panose="020F0502020204030204" pitchFamily="34" charset="0"/>
              <a:cs typeface="Calibri" panose="020F0502020204030204" pitchFamily="34" charset="0"/>
            </a:endParaRPr>
          </a:p>
          <a:p>
            <a:pPr eaLnBrk="1" hangingPunct="1">
              <a:spcBef>
                <a:spcPct val="0"/>
              </a:spcBef>
              <a:buClr>
                <a:srgbClr val="CC0000"/>
              </a:buClr>
            </a:pPr>
            <a:endParaRPr lang="en-US" altLang="en-US" sz="2200" dirty="0">
              <a:latin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5C98865B-72D4-4B55-86AA-3078597C895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D638E84-5E06-437D-B10C-83CB0366E5B6}" type="slidenum">
              <a:rPr lang="en-US" altLang="en-US" sz="1400" smtClean="0"/>
              <a:pPr>
                <a:spcBef>
                  <a:spcPct val="0"/>
                </a:spcBef>
                <a:buFontTx/>
                <a:buNone/>
              </a:pPr>
              <a:t>3</a:t>
            </a:fld>
            <a:endParaRPr lang="en-US" altLang="en-US" sz="1400"/>
          </a:p>
        </p:txBody>
      </p:sp>
      <p:sp>
        <p:nvSpPr>
          <p:cNvPr id="6147" name="Text Box 2">
            <a:extLst>
              <a:ext uri="{FF2B5EF4-FFF2-40B4-BE49-F238E27FC236}">
                <a16:creationId xmlns:a16="http://schemas.microsoft.com/office/drawing/2014/main" id="{F29DF6E0-D57A-444E-9857-8B9D2085F80F}"/>
              </a:ext>
            </a:extLst>
          </p:cNvPr>
          <p:cNvSpPr txBox="1">
            <a:spLocks noChangeArrowheads="1"/>
          </p:cNvSpPr>
          <p:nvPr/>
        </p:nvSpPr>
        <p:spPr bwMode="auto">
          <a:xfrm>
            <a:off x="441325" y="396875"/>
            <a:ext cx="251402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Wires as ALUs</a:t>
            </a:r>
          </a:p>
        </p:txBody>
      </p:sp>
      <p:sp>
        <p:nvSpPr>
          <p:cNvPr id="6148" name="Line 3">
            <a:extLst>
              <a:ext uri="{FF2B5EF4-FFF2-40B4-BE49-F238E27FC236}">
                <a16:creationId xmlns:a16="http://schemas.microsoft.com/office/drawing/2014/main" id="{5877AD80-5149-4839-A7D3-11AC58B3B4DF}"/>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7" name="Straight Connector 6">
            <a:extLst>
              <a:ext uri="{FF2B5EF4-FFF2-40B4-BE49-F238E27FC236}">
                <a16:creationId xmlns:a16="http://schemas.microsoft.com/office/drawing/2014/main" id="{F03C75CE-2555-4244-A09A-DC09863889C9}"/>
              </a:ext>
            </a:extLst>
          </p:cNvPr>
          <p:cNvCxnSpPr/>
          <p:nvPr/>
        </p:nvCxnSpPr>
        <p:spPr>
          <a:xfrm>
            <a:off x="2895600" y="1925638"/>
            <a:ext cx="294005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B53E195-16BF-43FB-BA63-279FBFE6BBB8}"/>
              </a:ext>
            </a:extLst>
          </p:cNvPr>
          <p:cNvCxnSpPr/>
          <p:nvPr/>
        </p:nvCxnSpPr>
        <p:spPr>
          <a:xfrm>
            <a:off x="5151438" y="1679575"/>
            <a:ext cx="7937" cy="465455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4F90FFA-EA73-4400-968F-4733BD6F662F}"/>
              </a:ext>
            </a:extLst>
          </p:cNvPr>
          <p:cNvCxnSpPr/>
          <p:nvPr/>
        </p:nvCxnSpPr>
        <p:spPr>
          <a:xfrm>
            <a:off x="3825875" y="1925638"/>
            <a:ext cx="265113" cy="2000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F36BDC5-E2DD-46B8-BB11-7D6EA3BACCE6}"/>
              </a:ext>
            </a:extLst>
          </p:cNvPr>
          <p:cNvCxnSpPr/>
          <p:nvPr/>
        </p:nvCxnSpPr>
        <p:spPr>
          <a:xfrm>
            <a:off x="4084638" y="2125663"/>
            <a:ext cx="6350" cy="15716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0DE288-E0FB-4319-8921-6A82E51560BF}"/>
              </a:ext>
            </a:extLst>
          </p:cNvPr>
          <p:cNvCxnSpPr/>
          <p:nvPr/>
        </p:nvCxnSpPr>
        <p:spPr>
          <a:xfrm flipV="1">
            <a:off x="4087813" y="2125663"/>
            <a:ext cx="357187" cy="15716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BE017E3-C5AF-46F8-BCBD-FDC1820F98A9}"/>
              </a:ext>
            </a:extLst>
          </p:cNvPr>
          <p:cNvCxnSpPr/>
          <p:nvPr/>
        </p:nvCxnSpPr>
        <p:spPr>
          <a:xfrm flipH="1">
            <a:off x="4310063" y="2125663"/>
            <a:ext cx="152400" cy="3571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7E13F9-F30A-44FE-9F2C-5A167CADFCA2}"/>
              </a:ext>
            </a:extLst>
          </p:cNvPr>
          <p:cNvCxnSpPr/>
          <p:nvPr/>
        </p:nvCxnSpPr>
        <p:spPr>
          <a:xfrm flipV="1">
            <a:off x="4313238" y="2325688"/>
            <a:ext cx="357187" cy="15716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09CB835-FBFE-4FD4-8154-A24427F257CB}"/>
              </a:ext>
            </a:extLst>
          </p:cNvPr>
          <p:cNvCxnSpPr/>
          <p:nvPr/>
        </p:nvCxnSpPr>
        <p:spPr>
          <a:xfrm flipH="1">
            <a:off x="4551363" y="2306638"/>
            <a:ext cx="153987" cy="3571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9E012D9-E79F-4BAE-8E35-64F52F1A8C4B}"/>
              </a:ext>
            </a:extLst>
          </p:cNvPr>
          <p:cNvCxnSpPr/>
          <p:nvPr/>
        </p:nvCxnSpPr>
        <p:spPr>
          <a:xfrm flipV="1">
            <a:off x="4560888" y="2565400"/>
            <a:ext cx="201612" cy="984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8AF53D-F301-4225-AD4B-7F9AB86B4B7E}"/>
              </a:ext>
            </a:extLst>
          </p:cNvPr>
          <p:cNvCxnSpPr/>
          <p:nvPr/>
        </p:nvCxnSpPr>
        <p:spPr>
          <a:xfrm>
            <a:off x="4741863" y="2563813"/>
            <a:ext cx="401637" cy="3143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B39327A2-9E58-494F-850C-69E4C1F34120}"/>
              </a:ext>
            </a:extLst>
          </p:cNvPr>
          <p:cNvSpPr/>
          <p:nvPr/>
        </p:nvSpPr>
        <p:spPr>
          <a:xfrm>
            <a:off x="3740150" y="1797050"/>
            <a:ext cx="21907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a:p>
        </p:txBody>
      </p:sp>
      <p:sp>
        <p:nvSpPr>
          <p:cNvPr id="18" name="Oval 17">
            <a:extLst>
              <a:ext uri="{FF2B5EF4-FFF2-40B4-BE49-F238E27FC236}">
                <a16:creationId xmlns:a16="http://schemas.microsoft.com/office/drawing/2014/main" id="{05DF889D-6DBA-4C66-B206-3364450E1B3D}"/>
              </a:ext>
            </a:extLst>
          </p:cNvPr>
          <p:cNvSpPr/>
          <p:nvPr/>
        </p:nvSpPr>
        <p:spPr>
          <a:xfrm>
            <a:off x="5011738" y="2719388"/>
            <a:ext cx="21907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a:p>
        </p:txBody>
      </p:sp>
      <p:sp>
        <p:nvSpPr>
          <p:cNvPr id="6161" name="TextBox 18">
            <a:extLst>
              <a:ext uri="{FF2B5EF4-FFF2-40B4-BE49-F238E27FC236}">
                <a16:creationId xmlns:a16="http://schemas.microsoft.com/office/drawing/2014/main" id="{4232D7EB-EB8B-4435-8125-949FDD6FDD84}"/>
              </a:ext>
            </a:extLst>
          </p:cNvPr>
          <p:cNvSpPr txBox="1">
            <a:spLocks noChangeArrowheads="1"/>
          </p:cNvSpPr>
          <p:nvPr/>
        </p:nvSpPr>
        <p:spPr bwMode="auto">
          <a:xfrm>
            <a:off x="3700463" y="2203450"/>
            <a:ext cx="593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800">
                <a:latin typeface="Arial" panose="020B0604020202020204" pitchFamily="34" charset="0"/>
              </a:rPr>
              <a:t>G1</a:t>
            </a:r>
          </a:p>
        </p:txBody>
      </p:sp>
      <p:sp>
        <p:nvSpPr>
          <p:cNvPr id="20" name="Circular Arrow 19">
            <a:extLst>
              <a:ext uri="{FF2B5EF4-FFF2-40B4-BE49-F238E27FC236}">
                <a16:creationId xmlns:a16="http://schemas.microsoft.com/office/drawing/2014/main" id="{52EA0C49-729A-4CFD-867C-CDC361D6E7F6}"/>
              </a:ext>
            </a:extLst>
          </p:cNvPr>
          <p:cNvSpPr/>
          <p:nvPr/>
        </p:nvSpPr>
        <p:spPr>
          <a:xfrm rot="995802">
            <a:off x="3559175" y="2701925"/>
            <a:ext cx="1543050" cy="1123950"/>
          </a:xfrm>
          <a:prstGeom prst="circularArrow">
            <a:avLst>
              <a:gd name="adj1" fmla="val 6495"/>
              <a:gd name="adj2" fmla="val 760565"/>
              <a:gd name="adj3" fmla="val 20571826"/>
              <a:gd name="adj4" fmla="val 15917062"/>
              <a:gd name="adj5" fmla="val 1344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a:solidFill>
                <a:schemeClr val="tx1"/>
              </a:solidFill>
            </a:endParaRPr>
          </a:p>
        </p:txBody>
      </p:sp>
      <p:sp>
        <p:nvSpPr>
          <p:cNvPr id="6163" name="TextBox 20">
            <a:extLst>
              <a:ext uri="{FF2B5EF4-FFF2-40B4-BE49-F238E27FC236}">
                <a16:creationId xmlns:a16="http://schemas.microsoft.com/office/drawing/2014/main" id="{D280BB8D-BBF4-44E9-9428-AF4F28889945}"/>
              </a:ext>
            </a:extLst>
          </p:cNvPr>
          <p:cNvSpPr txBox="1">
            <a:spLocks noChangeArrowheads="1"/>
          </p:cNvSpPr>
          <p:nvPr/>
        </p:nvSpPr>
        <p:spPr bwMode="auto">
          <a:xfrm>
            <a:off x="3397250" y="3167063"/>
            <a:ext cx="13922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I1 =V1.G1</a:t>
            </a:r>
          </a:p>
        </p:txBody>
      </p:sp>
      <p:sp>
        <p:nvSpPr>
          <p:cNvPr id="6164" name="TextBox 21">
            <a:extLst>
              <a:ext uri="{FF2B5EF4-FFF2-40B4-BE49-F238E27FC236}">
                <a16:creationId xmlns:a16="http://schemas.microsoft.com/office/drawing/2014/main" id="{DC14CB3E-FE5F-42BA-BBF2-3136AB42253B}"/>
              </a:ext>
            </a:extLst>
          </p:cNvPr>
          <p:cNvSpPr txBox="1">
            <a:spLocks noChangeArrowheads="1"/>
          </p:cNvSpPr>
          <p:nvPr/>
        </p:nvSpPr>
        <p:spPr bwMode="auto">
          <a:xfrm>
            <a:off x="2344738" y="1679575"/>
            <a:ext cx="5699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800">
                <a:latin typeface="Arial" panose="020B0604020202020204" pitchFamily="34" charset="0"/>
              </a:rPr>
              <a:t>V1</a:t>
            </a:r>
          </a:p>
        </p:txBody>
      </p:sp>
      <p:cxnSp>
        <p:nvCxnSpPr>
          <p:cNvPr id="23" name="Straight Connector 22">
            <a:extLst>
              <a:ext uri="{FF2B5EF4-FFF2-40B4-BE49-F238E27FC236}">
                <a16:creationId xmlns:a16="http://schemas.microsoft.com/office/drawing/2014/main" id="{7372CD25-B70F-47E6-B680-F79CB7B4F2FE}"/>
              </a:ext>
            </a:extLst>
          </p:cNvPr>
          <p:cNvCxnSpPr/>
          <p:nvPr/>
        </p:nvCxnSpPr>
        <p:spPr>
          <a:xfrm>
            <a:off x="2895600" y="4070350"/>
            <a:ext cx="294005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AD58142-CFE4-4287-85C9-97AA276D1433}"/>
              </a:ext>
            </a:extLst>
          </p:cNvPr>
          <p:cNvCxnSpPr/>
          <p:nvPr/>
        </p:nvCxnSpPr>
        <p:spPr>
          <a:xfrm>
            <a:off x="3825875" y="4070350"/>
            <a:ext cx="265113" cy="2000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5101047-322A-495E-B3DA-C40865287382}"/>
              </a:ext>
            </a:extLst>
          </p:cNvPr>
          <p:cNvCxnSpPr/>
          <p:nvPr/>
        </p:nvCxnSpPr>
        <p:spPr>
          <a:xfrm>
            <a:off x="4084638" y="4270375"/>
            <a:ext cx="6350" cy="15716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0F2A916-B719-4B7B-93B8-9967EE07F8ED}"/>
              </a:ext>
            </a:extLst>
          </p:cNvPr>
          <p:cNvCxnSpPr/>
          <p:nvPr/>
        </p:nvCxnSpPr>
        <p:spPr>
          <a:xfrm flipV="1">
            <a:off x="4087813" y="4270375"/>
            <a:ext cx="357187" cy="15716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24ED5EB-AB74-4F15-87C7-DAB3B2F4E94E}"/>
              </a:ext>
            </a:extLst>
          </p:cNvPr>
          <p:cNvCxnSpPr/>
          <p:nvPr/>
        </p:nvCxnSpPr>
        <p:spPr>
          <a:xfrm flipH="1">
            <a:off x="4310063" y="4270375"/>
            <a:ext cx="152400" cy="3571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6FCD49E-023A-43AB-8993-A9A8B6641F29}"/>
              </a:ext>
            </a:extLst>
          </p:cNvPr>
          <p:cNvCxnSpPr/>
          <p:nvPr/>
        </p:nvCxnSpPr>
        <p:spPr>
          <a:xfrm flipV="1">
            <a:off x="4313238" y="4470400"/>
            <a:ext cx="357187" cy="15716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181F49E-A0D2-43F9-AE79-26D436288353}"/>
              </a:ext>
            </a:extLst>
          </p:cNvPr>
          <p:cNvCxnSpPr/>
          <p:nvPr/>
        </p:nvCxnSpPr>
        <p:spPr>
          <a:xfrm flipH="1">
            <a:off x="4551363" y="4451350"/>
            <a:ext cx="153987" cy="3571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16400A8-9B7A-43D6-B9C3-8C7540F5B13A}"/>
              </a:ext>
            </a:extLst>
          </p:cNvPr>
          <p:cNvCxnSpPr/>
          <p:nvPr/>
        </p:nvCxnSpPr>
        <p:spPr>
          <a:xfrm flipV="1">
            <a:off x="4560888" y="4710113"/>
            <a:ext cx="201612" cy="984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B369FAC-F9D9-45DB-988D-7D30A583E964}"/>
              </a:ext>
            </a:extLst>
          </p:cNvPr>
          <p:cNvCxnSpPr/>
          <p:nvPr/>
        </p:nvCxnSpPr>
        <p:spPr>
          <a:xfrm>
            <a:off x="4741863" y="4708525"/>
            <a:ext cx="401637" cy="3143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C26009F3-B481-4E0C-8EAB-05F8F4371540}"/>
              </a:ext>
            </a:extLst>
          </p:cNvPr>
          <p:cNvSpPr/>
          <p:nvPr/>
        </p:nvSpPr>
        <p:spPr>
          <a:xfrm>
            <a:off x="3740150" y="3941763"/>
            <a:ext cx="21907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a:p>
        </p:txBody>
      </p:sp>
      <p:sp>
        <p:nvSpPr>
          <p:cNvPr id="33" name="Oval 32">
            <a:extLst>
              <a:ext uri="{FF2B5EF4-FFF2-40B4-BE49-F238E27FC236}">
                <a16:creationId xmlns:a16="http://schemas.microsoft.com/office/drawing/2014/main" id="{3602220A-1F31-48D6-9AC0-3868F16906F8}"/>
              </a:ext>
            </a:extLst>
          </p:cNvPr>
          <p:cNvSpPr/>
          <p:nvPr/>
        </p:nvSpPr>
        <p:spPr>
          <a:xfrm>
            <a:off x="5011738" y="4864100"/>
            <a:ext cx="21907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a:p>
        </p:txBody>
      </p:sp>
      <p:sp>
        <p:nvSpPr>
          <p:cNvPr id="6176" name="TextBox 33">
            <a:extLst>
              <a:ext uri="{FF2B5EF4-FFF2-40B4-BE49-F238E27FC236}">
                <a16:creationId xmlns:a16="http://schemas.microsoft.com/office/drawing/2014/main" id="{C2E08D01-1E4E-4424-9ABB-CF8A8CECB5CB}"/>
              </a:ext>
            </a:extLst>
          </p:cNvPr>
          <p:cNvSpPr txBox="1">
            <a:spLocks noChangeArrowheads="1"/>
          </p:cNvSpPr>
          <p:nvPr/>
        </p:nvSpPr>
        <p:spPr bwMode="auto">
          <a:xfrm>
            <a:off x="3700463" y="4349750"/>
            <a:ext cx="5937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800">
                <a:latin typeface="Arial" panose="020B0604020202020204" pitchFamily="34" charset="0"/>
              </a:rPr>
              <a:t>G2</a:t>
            </a:r>
          </a:p>
        </p:txBody>
      </p:sp>
      <p:sp>
        <p:nvSpPr>
          <p:cNvPr id="35" name="Circular Arrow 34">
            <a:extLst>
              <a:ext uri="{FF2B5EF4-FFF2-40B4-BE49-F238E27FC236}">
                <a16:creationId xmlns:a16="http://schemas.microsoft.com/office/drawing/2014/main" id="{6DC9B575-A05F-4A85-A595-B4D16F550D98}"/>
              </a:ext>
            </a:extLst>
          </p:cNvPr>
          <p:cNvSpPr/>
          <p:nvPr/>
        </p:nvSpPr>
        <p:spPr>
          <a:xfrm rot="995802">
            <a:off x="3559175" y="4846638"/>
            <a:ext cx="1543050" cy="1123950"/>
          </a:xfrm>
          <a:prstGeom prst="circularArrow">
            <a:avLst>
              <a:gd name="adj1" fmla="val 6495"/>
              <a:gd name="adj2" fmla="val 760565"/>
              <a:gd name="adj3" fmla="val 20571826"/>
              <a:gd name="adj4" fmla="val 15917062"/>
              <a:gd name="adj5" fmla="val 1344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a:solidFill>
                <a:schemeClr val="tx1"/>
              </a:solidFill>
            </a:endParaRPr>
          </a:p>
        </p:txBody>
      </p:sp>
      <p:sp>
        <p:nvSpPr>
          <p:cNvPr id="6178" name="TextBox 35">
            <a:extLst>
              <a:ext uri="{FF2B5EF4-FFF2-40B4-BE49-F238E27FC236}">
                <a16:creationId xmlns:a16="http://schemas.microsoft.com/office/drawing/2014/main" id="{BEA99BB6-7E55-4F1A-BB4D-3331A815B766}"/>
              </a:ext>
            </a:extLst>
          </p:cNvPr>
          <p:cNvSpPr txBox="1">
            <a:spLocks noChangeArrowheads="1"/>
          </p:cNvSpPr>
          <p:nvPr/>
        </p:nvSpPr>
        <p:spPr bwMode="auto">
          <a:xfrm>
            <a:off x="3379788" y="5300663"/>
            <a:ext cx="1390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I2 =V2.G2</a:t>
            </a:r>
          </a:p>
        </p:txBody>
      </p:sp>
      <p:sp>
        <p:nvSpPr>
          <p:cNvPr id="6179" name="TextBox 36">
            <a:extLst>
              <a:ext uri="{FF2B5EF4-FFF2-40B4-BE49-F238E27FC236}">
                <a16:creationId xmlns:a16="http://schemas.microsoft.com/office/drawing/2014/main" id="{E39A8509-AD17-42C2-9676-5426AEB8F160}"/>
              </a:ext>
            </a:extLst>
          </p:cNvPr>
          <p:cNvSpPr txBox="1">
            <a:spLocks noChangeArrowheads="1"/>
          </p:cNvSpPr>
          <p:nvPr/>
        </p:nvSpPr>
        <p:spPr bwMode="auto">
          <a:xfrm>
            <a:off x="2344738" y="3838575"/>
            <a:ext cx="5699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800">
                <a:latin typeface="Arial" panose="020B0604020202020204" pitchFamily="34" charset="0"/>
              </a:rPr>
              <a:t>V2</a:t>
            </a:r>
          </a:p>
        </p:txBody>
      </p:sp>
      <p:cxnSp>
        <p:nvCxnSpPr>
          <p:cNvPr id="38" name="Straight Arrow Connector 37">
            <a:extLst>
              <a:ext uri="{FF2B5EF4-FFF2-40B4-BE49-F238E27FC236}">
                <a16:creationId xmlns:a16="http://schemas.microsoft.com/office/drawing/2014/main" id="{95574950-07CB-4D36-B7AF-D9CA2EB2FB01}"/>
              </a:ext>
            </a:extLst>
          </p:cNvPr>
          <p:cNvCxnSpPr/>
          <p:nvPr/>
        </p:nvCxnSpPr>
        <p:spPr>
          <a:xfrm>
            <a:off x="5319713" y="5576888"/>
            <a:ext cx="19050" cy="673100"/>
          </a:xfrm>
          <a:prstGeom prst="straightConnector1">
            <a:avLst/>
          </a:prstGeom>
          <a:ln w="95250">
            <a:tailEnd type="triangle"/>
          </a:ln>
        </p:spPr>
        <p:style>
          <a:lnRef idx="1">
            <a:schemeClr val="accent1"/>
          </a:lnRef>
          <a:fillRef idx="0">
            <a:schemeClr val="accent1"/>
          </a:fillRef>
          <a:effectRef idx="0">
            <a:schemeClr val="accent1"/>
          </a:effectRef>
          <a:fontRef idx="minor">
            <a:schemeClr val="tx1"/>
          </a:fontRef>
        </p:style>
      </p:cxnSp>
      <p:sp>
        <p:nvSpPr>
          <p:cNvPr id="6181" name="TextBox 38">
            <a:extLst>
              <a:ext uri="{FF2B5EF4-FFF2-40B4-BE49-F238E27FC236}">
                <a16:creationId xmlns:a16="http://schemas.microsoft.com/office/drawing/2014/main" id="{DA356349-3933-4646-BE34-546634529C5A}"/>
              </a:ext>
            </a:extLst>
          </p:cNvPr>
          <p:cNvSpPr txBox="1">
            <a:spLocks noChangeArrowheads="1"/>
          </p:cNvSpPr>
          <p:nvPr/>
        </p:nvSpPr>
        <p:spPr bwMode="auto">
          <a:xfrm>
            <a:off x="5743575" y="5503863"/>
            <a:ext cx="19780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a:spcBef>
                <a:spcPct val="0"/>
              </a:spcBef>
              <a:buFontTx/>
              <a:buNone/>
            </a:pPr>
            <a:r>
              <a:rPr lang="en-US" altLang="en-US" sz="2400">
                <a:latin typeface="Arial" panose="020B0604020202020204" pitchFamily="34" charset="0"/>
              </a:rPr>
              <a:t>I = I1 + I2 =</a:t>
            </a:r>
          </a:p>
          <a:p>
            <a:pPr algn="r">
              <a:spcBef>
                <a:spcPct val="0"/>
              </a:spcBef>
              <a:buFontTx/>
              <a:buNone/>
            </a:pPr>
            <a:r>
              <a:rPr lang="en-US" altLang="en-US" sz="2400">
                <a:latin typeface="Arial" panose="020B0604020202020204" pitchFamily="34" charset="0"/>
              </a:rPr>
              <a:t>V1.G1 + V2.G2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a:extLst>
              <a:ext uri="{FF2B5EF4-FFF2-40B4-BE49-F238E27FC236}">
                <a16:creationId xmlns:a16="http://schemas.microsoft.com/office/drawing/2014/main" id="{CB0A80D7-50DB-4567-94AE-475AFB06EB8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6AB036F-EADE-413C-A1B3-ADB0BBF76BA5}" type="slidenum">
              <a:rPr lang="en-US" altLang="en-US" sz="1400" smtClean="0"/>
              <a:pPr>
                <a:spcBef>
                  <a:spcPct val="0"/>
                </a:spcBef>
                <a:buFontTx/>
                <a:buNone/>
              </a:pPr>
              <a:t>4</a:t>
            </a:fld>
            <a:endParaRPr lang="en-US" altLang="en-US" sz="1400"/>
          </a:p>
        </p:txBody>
      </p:sp>
      <p:sp>
        <p:nvSpPr>
          <p:cNvPr id="8195" name="Text Box 2">
            <a:extLst>
              <a:ext uri="{FF2B5EF4-FFF2-40B4-BE49-F238E27FC236}">
                <a16:creationId xmlns:a16="http://schemas.microsoft.com/office/drawing/2014/main" id="{3851D5F6-0072-4711-8879-8897E3AAA6CF}"/>
              </a:ext>
            </a:extLst>
          </p:cNvPr>
          <p:cNvSpPr txBox="1">
            <a:spLocks noChangeArrowheads="1"/>
          </p:cNvSpPr>
          <p:nvPr/>
        </p:nvSpPr>
        <p:spPr bwMode="auto">
          <a:xfrm>
            <a:off x="441325" y="396875"/>
            <a:ext cx="702051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Crossbar for Vector-Matrix Multiplication</a:t>
            </a:r>
          </a:p>
        </p:txBody>
      </p:sp>
      <p:sp>
        <p:nvSpPr>
          <p:cNvPr id="8196" name="Line 3">
            <a:extLst>
              <a:ext uri="{FF2B5EF4-FFF2-40B4-BE49-F238E27FC236}">
                <a16:creationId xmlns:a16="http://schemas.microsoft.com/office/drawing/2014/main" id="{98C314D6-9363-45F0-93E3-C4F20112B4CE}"/>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70" name="Straight Connector 169">
            <a:extLst>
              <a:ext uri="{FF2B5EF4-FFF2-40B4-BE49-F238E27FC236}">
                <a16:creationId xmlns:a16="http://schemas.microsoft.com/office/drawing/2014/main" id="{7CDA733E-ABE6-40FF-834F-E2CD4CA16677}"/>
              </a:ext>
            </a:extLst>
          </p:cNvPr>
          <p:cNvCxnSpPr/>
          <p:nvPr/>
        </p:nvCxnSpPr>
        <p:spPr>
          <a:xfrm flipH="1">
            <a:off x="2243137" y="1466243"/>
            <a:ext cx="15875" cy="4757738"/>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6C8704CF-60EE-44F2-AF25-6202AB9C51D4}"/>
              </a:ext>
            </a:extLst>
          </p:cNvPr>
          <p:cNvCxnSpPr/>
          <p:nvPr/>
        </p:nvCxnSpPr>
        <p:spPr>
          <a:xfrm flipH="1">
            <a:off x="3282950" y="1466243"/>
            <a:ext cx="4762" cy="4757738"/>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BE0A889E-B4EC-4A7B-976E-14E710D38705}"/>
              </a:ext>
            </a:extLst>
          </p:cNvPr>
          <p:cNvCxnSpPr/>
          <p:nvPr/>
        </p:nvCxnSpPr>
        <p:spPr>
          <a:xfrm flipH="1">
            <a:off x="4318000" y="1475768"/>
            <a:ext cx="17462" cy="4757738"/>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2939E42F-B8A4-4060-BE76-72A5AC2DFF4D}"/>
              </a:ext>
            </a:extLst>
          </p:cNvPr>
          <p:cNvCxnSpPr/>
          <p:nvPr/>
        </p:nvCxnSpPr>
        <p:spPr>
          <a:xfrm>
            <a:off x="5359400" y="1466243"/>
            <a:ext cx="1587" cy="476567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8CE8E348-5E37-4F33-8A3E-A44D5D3A0A31}"/>
              </a:ext>
            </a:extLst>
          </p:cNvPr>
          <p:cNvCxnSpPr/>
          <p:nvPr/>
        </p:nvCxnSpPr>
        <p:spPr>
          <a:xfrm flipV="1">
            <a:off x="136525" y="1748818"/>
            <a:ext cx="5386387" cy="635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03DACFA5-759E-4AB4-873C-FC5E1AC57716}"/>
              </a:ext>
            </a:extLst>
          </p:cNvPr>
          <p:cNvCxnSpPr/>
          <p:nvPr/>
        </p:nvCxnSpPr>
        <p:spPr>
          <a:xfrm>
            <a:off x="1395412" y="17551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1A2AD0A3-1CD5-41F7-918D-D51C7923000C}"/>
              </a:ext>
            </a:extLst>
          </p:cNvPr>
          <p:cNvCxnSpPr/>
          <p:nvPr/>
        </p:nvCxnSpPr>
        <p:spPr>
          <a:xfrm>
            <a:off x="1595437" y="18821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C31605C5-1345-4831-9673-61D1FA584C02}"/>
              </a:ext>
            </a:extLst>
          </p:cNvPr>
          <p:cNvCxnSpPr/>
          <p:nvPr/>
        </p:nvCxnSpPr>
        <p:spPr>
          <a:xfrm flipV="1">
            <a:off x="1595437" y="1880581"/>
            <a:ext cx="242888"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EA96AF77-9C90-4B4D-9747-451A94256D2C}"/>
              </a:ext>
            </a:extLst>
          </p:cNvPr>
          <p:cNvCxnSpPr/>
          <p:nvPr/>
        </p:nvCxnSpPr>
        <p:spPr>
          <a:xfrm flipH="1">
            <a:off x="1795462" y="1880581"/>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861373EB-ABE0-4514-A42C-524DD6A7AABB}"/>
              </a:ext>
            </a:extLst>
          </p:cNvPr>
          <p:cNvCxnSpPr/>
          <p:nvPr/>
        </p:nvCxnSpPr>
        <p:spPr>
          <a:xfrm flipV="1">
            <a:off x="1795462" y="20250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7CAEA7A9-917B-4E23-B611-A9992142435A}"/>
              </a:ext>
            </a:extLst>
          </p:cNvPr>
          <p:cNvCxnSpPr/>
          <p:nvPr/>
        </p:nvCxnSpPr>
        <p:spPr>
          <a:xfrm>
            <a:off x="2030412" y="2032981"/>
            <a:ext cx="7938"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51ACAFCA-B498-481D-B1DB-14CB12BF5EEF}"/>
              </a:ext>
            </a:extLst>
          </p:cNvPr>
          <p:cNvCxnSpPr/>
          <p:nvPr/>
        </p:nvCxnSpPr>
        <p:spPr>
          <a:xfrm>
            <a:off x="2049462" y="22171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a:extLst>
              <a:ext uri="{FF2B5EF4-FFF2-40B4-BE49-F238E27FC236}">
                <a16:creationId xmlns:a16="http://schemas.microsoft.com/office/drawing/2014/main" id="{80FD85B8-FE1B-4442-B9EA-E52539DF80E2}"/>
              </a:ext>
            </a:extLst>
          </p:cNvPr>
          <p:cNvSpPr/>
          <p:nvPr/>
        </p:nvSpPr>
        <p:spPr>
          <a:xfrm>
            <a:off x="1373187" y="1685318"/>
            <a:ext cx="149225"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83" name="Oval 182">
            <a:extLst>
              <a:ext uri="{FF2B5EF4-FFF2-40B4-BE49-F238E27FC236}">
                <a16:creationId xmlns:a16="http://schemas.microsoft.com/office/drawing/2014/main" id="{27BBF672-76C7-4DCE-9E8A-01229D0F9E6D}"/>
              </a:ext>
            </a:extLst>
          </p:cNvPr>
          <p:cNvSpPr/>
          <p:nvPr/>
        </p:nvSpPr>
        <p:spPr>
          <a:xfrm>
            <a:off x="2174875" y="22631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184" name="Straight Connector 183">
            <a:extLst>
              <a:ext uri="{FF2B5EF4-FFF2-40B4-BE49-F238E27FC236}">
                <a16:creationId xmlns:a16="http://schemas.microsoft.com/office/drawing/2014/main" id="{E2935D61-5F38-4535-BD7F-7A1FB33B2036}"/>
              </a:ext>
            </a:extLst>
          </p:cNvPr>
          <p:cNvCxnSpPr/>
          <p:nvPr/>
        </p:nvCxnSpPr>
        <p:spPr>
          <a:xfrm>
            <a:off x="2424112" y="17551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9CA22E80-9743-409F-A751-3D712DAED3D9}"/>
              </a:ext>
            </a:extLst>
          </p:cNvPr>
          <p:cNvCxnSpPr/>
          <p:nvPr/>
        </p:nvCxnSpPr>
        <p:spPr>
          <a:xfrm>
            <a:off x="2624137" y="18821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AECD0886-C1E7-4708-B987-203F3CCE3005}"/>
              </a:ext>
            </a:extLst>
          </p:cNvPr>
          <p:cNvCxnSpPr/>
          <p:nvPr/>
        </p:nvCxnSpPr>
        <p:spPr>
          <a:xfrm flipV="1">
            <a:off x="2624137" y="1880581"/>
            <a:ext cx="242888"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BBF5D978-E648-4501-9849-6828C2DF83CC}"/>
              </a:ext>
            </a:extLst>
          </p:cNvPr>
          <p:cNvCxnSpPr/>
          <p:nvPr/>
        </p:nvCxnSpPr>
        <p:spPr>
          <a:xfrm flipH="1">
            <a:off x="2824162" y="1880581"/>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44E7DAE9-A078-480A-8E28-4C957FD62A81}"/>
              </a:ext>
            </a:extLst>
          </p:cNvPr>
          <p:cNvCxnSpPr/>
          <p:nvPr/>
        </p:nvCxnSpPr>
        <p:spPr>
          <a:xfrm flipV="1">
            <a:off x="2824162" y="20250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1D558B7D-FB07-4BFA-A85B-C1C07B8A9DC9}"/>
              </a:ext>
            </a:extLst>
          </p:cNvPr>
          <p:cNvCxnSpPr/>
          <p:nvPr/>
        </p:nvCxnSpPr>
        <p:spPr>
          <a:xfrm>
            <a:off x="3059112" y="2032981"/>
            <a:ext cx="7938"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574AFCE2-5596-422F-B0CD-3292CE4D857F}"/>
              </a:ext>
            </a:extLst>
          </p:cNvPr>
          <p:cNvCxnSpPr/>
          <p:nvPr/>
        </p:nvCxnSpPr>
        <p:spPr>
          <a:xfrm>
            <a:off x="3076575" y="22171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1" name="Oval 190">
            <a:extLst>
              <a:ext uri="{FF2B5EF4-FFF2-40B4-BE49-F238E27FC236}">
                <a16:creationId xmlns:a16="http://schemas.microsoft.com/office/drawing/2014/main" id="{C60FDC77-F2A5-431E-85EB-553455E2C5F2}"/>
              </a:ext>
            </a:extLst>
          </p:cNvPr>
          <p:cNvSpPr/>
          <p:nvPr/>
        </p:nvSpPr>
        <p:spPr>
          <a:xfrm>
            <a:off x="2401887" y="1685318"/>
            <a:ext cx="147638"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192" name="Oval 191">
            <a:extLst>
              <a:ext uri="{FF2B5EF4-FFF2-40B4-BE49-F238E27FC236}">
                <a16:creationId xmlns:a16="http://schemas.microsoft.com/office/drawing/2014/main" id="{1BBB7A83-25BC-4B5E-9940-018B0E77E4F2}"/>
              </a:ext>
            </a:extLst>
          </p:cNvPr>
          <p:cNvSpPr/>
          <p:nvPr/>
        </p:nvSpPr>
        <p:spPr>
          <a:xfrm>
            <a:off x="3203575" y="22631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193" name="Straight Connector 192">
            <a:extLst>
              <a:ext uri="{FF2B5EF4-FFF2-40B4-BE49-F238E27FC236}">
                <a16:creationId xmlns:a16="http://schemas.microsoft.com/office/drawing/2014/main" id="{105A34B0-D179-4F89-B332-E84D453A8E1B}"/>
              </a:ext>
            </a:extLst>
          </p:cNvPr>
          <p:cNvCxnSpPr/>
          <p:nvPr/>
        </p:nvCxnSpPr>
        <p:spPr>
          <a:xfrm>
            <a:off x="3462337" y="17551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1F660B44-A2B0-4532-81A8-12DD6EF24738}"/>
              </a:ext>
            </a:extLst>
          </p:cNvPr>
          <p:cNvCxnSpPr/>
          <p:nvPr/>
        </p:nvCxnSpPr>
        <p:spPr>
          <a:xfrm>
            <a:off x="3662362" y="18821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DEE020F0-5345-47B6-BA5B-8C7646DA6EE8}"/>
              </a:ext>
            </a:extLst>
          </p:cNvPr>
          <p:cNvCxnSpPr/>
          <p:nvPr/>
        </p:nvCxnSpPr>
        <p:spPr>
          <a:xfrm flipV="1">
            <a:off x="3662362" y="1880581"/>
            <a:ext cx="242888"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564B6E8D-7AF0-4F71-826A-627DB5791B4E}"/>
              </a:ext>
            </a:extLst>
          </p:cNvPr>
          <p:cNvCxnSpPr/>
          <p:nvPr/>
        </p:nvCxnSpPr>
        <p:spPr>
          <a:xfrm flipH="1">
            <a:off x="3862387" y="1880581"/>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EC24C99E-38D1-4641-A0AF-DA0613767BAD}"/>
              </a:ext>
            </a:extLst>
          </p:cNvPr>
          <p:cNvCxnSpPr/>
          <p:nvPr/>
        </p:nvCxnSpPr>
        <p:spPr>
          <a:xfrm flipV="1">
            <a:off x="3862387" y="20250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CA1020E1-6E60-47BB-8CE1-E7E11A8BB1C5}"/>
              </a:ext>
            </a:extLst>
          </p:cNvPr>
          <p:cNvCxnSpPr/>
          <p:nvPr/>
        </p:nvCxnSpPr>
        <p:spPr>
          <a:xfrm>
            <a:off x="4097337" y="2032981"/>
            <a:ext cx="7938"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14C6B911-E45A-4304-B72E-74E26E9D9B95}"/>
              </a:ext>
            </a:extLst>
          </p:cNvPr>
          <p:cNvCxnSpPr/>
          <p:nvPr/>
        </p:nvCxnSpPr>
        <p:spPr>
          <a:xfrm>
            <a:off x="4116387" y="22171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Oval 199">
            <a:extLst>
              <a:ext uri="{FF2B5EF4-FFF2-40B4-BE49-F238E27FC236}">
                <a16:creationId xmlns:a16="http://schemas.microsoft.com/office/drawing/2014/main" id="{43A6DC73-0A44-4C64-B46F-A26F7829EA82}"/>
              </a:ext>
            </a:extLst>
          </p:cNvPr>
          <p:cNvSpPr/>
          <p:nvPr/>
        </p:nvSpPr>
        <p:spPr>
          <a:xfrm>
            <a:off x="3440112" y="1685318"/>
            <a:ext cx="147638"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01" name="Oval 200">
            <a:extLst>
              <a:ext uri="{FF2B5EF4-FFF2-40B4-BE49-F238E27FC236}">
                <a16:creationId xmlns:a16="http://schemas.microsoft.com/office/drawing/2014/main" id="{C95519B7-FDF9-4A73-8805-D18A91628E55}"/>
              </a:ext>
            </a:extLst>
          </p:cNvPr>
          <p:cNvSpPr/>
          <p:nvPr/>
        </p:nvSpPr>
        <p:spPr>
          <a:xfrm>
            <a:off x="4241800" y="22631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02" name="Straight Connector 201">
            <a:extLst>
              <a:ext uri="{FF2B5EF4-FFF2-40B4-BE49-F238E27FC236}">
                <a16:creationId xmlns:a16="http://schemas.microsoft.com/office/drawing/2014/main" id="{E6CD911B-1559-464E-A651-BE7BD744110E}"/>
              </a:ext>
            </a:extLst>
          </p:cNvPr>
          <p:cNvCxnSpPr/>
          <p:nvPr/>
        </p:nvCxnSpPr>
        <p:spPr>
          <a:xfrm>
            <a:off x="4495800" y="17551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09BE99DE-8784-45C1-B14F-9C25FB14F467}"/>
              </a:ext>
            </a:extLst>
          </p:cNvPr>
          <p:cNvCxnSpPr/>
          <p:nvPr/>
        </p:nvCxnSpPr>
        <p:spPr>
          <a:xfrm>
            <a:off x="4695825" y="18821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3F675878-3C13-4F52-A0C8-1E89D41B4421}"/>
              </a:ext>
            </a:extLst>
          </p:cNvPr>
          <p:cNvCxnSpPr/>
          <p:nvPr/>
        </p:nvCxnSpPr>
        <p:spPr>
          <a:xfrm flipV="1">
            <a:off x="4695825" y="1880581"/>
            <a:ext cx="242887"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CF73DB69-781E-4CB8-BBAA-3EBA3C6A3265}"/>
              </a:ext>
            </a:extLst>
          </p:cNvPr>
          <p:cNvCxnSpPr/>
          <p:nvPr/>
        </p:nvCxnSpPr>
        <p:spPr>
          <a:xfrm flipH="1">
            <a:off x="4895850" y="1880581"/>
            <a:ext cx="42862"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A365289F-17E1-4725-BFD5-A6FE77CB9FBC}"/>
              </a:ext>
            </a:extLst>
          </p:cNvPr>
          <p:cNvCxnSpPr/>
          <p:nvPr/>
        </p:nvCxnSpPr>
        <p:spPr>
          <a:xfrm flipV="1">
            <a:off x="4895850" y="202504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6704B94D-9531-45C4-AEEB-07C48CE8E3FD}"/>
              </a:ext>
            </a:extLst>
          </p:cNvPr>
          <p:cNvCxnSpPr/>
          <p:nvPr/>
        </p:nvCxnSpPr>
        <p:spPr>
          <a:xfrm>
            <a:off x="5130800" y="2032981"/>
            <a:ext cx="7937"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E9E1B013-8D24-4658-8950-4DA9B8C38F14}"/>
              </a:ext>
            </a:extLst>
          </p:cNvPr>
          <p:cNvCxnSpPr/>
          <p:nvPr/>
        </p:nvCxnSpPr>
        <p:spPr>
          <a:xfrm>
            <a:off x="5149850" y="22171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9" name="Oval 208">
            <a:extLst>
              <a:ext uri="{FF2B5EF4-FFF2-40B4-BE49-F238E27FC236}">
                <a16:creationId xmlns:a16="http://schemas.microsoft.com/office/drawing/2014/main" id="{CC48E4AF-B594-49BB-927E-04454F756E58}"/>
              </a:ext>
            </a:extLst>
          </p:cNvPr>
          <p:cNvSpPr/>
          <p:nvPr/>
        </p:nvSpPr>
        <p:spPr>
          <a:xfrm>
            <a:off x="4473575" y="1685318"/>
            <a:ext cx="149225"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10" name="Oval 209">
            <a:extLst>
              <a:ext uri="{FF2B5EF4-FFF2-40B4-BE49-F238E27FC236}">
                <a16:creationId xmlns:a16="http://schemas.microsoft.com/office/drawing/2014/main" id="{84510E83-325A-40F1-8E27-010EBBB9CF88}"/>
              </a:ext>
            </a:extLst>
          </p:cNvPr>
          <p:cNvSpPr/>
          <p:nvPr/>
        </p:nvSpPr>
        <p:spPr>
          <a:xfrm>
            <a:off x="5275262" y="22631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11" name="Straight Connector 210">
            <a:extLst>
              <a:ext uri="{FF2B5EF4-FFF2-40B4-BE49-F238E27FC236}">
                <a16:creationId xmlns:a16="http://schemas.microsoft.com/office/drawing/2014/main" id="{A45A7062-6375-4455-9E25-EAC99F16299A}"/>
              </a:ext>
            </a:extLst>
          </p:cNvPr>
          <p:cNvCxnSpPr/>
          <p:nvPr/>
        </p:nvCxnSpPr>
        <p:spPr>
          <a:xfrm flipV="1">
            <a:off x="130175" y="2699731"/>
            <a:ext cx="5387975" cy="635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09A251AD-F3CA-46B0-9E5D-E1EB24EAF9D9}"/>
              </a:ext>
            </a:extLst>
          </p:cNvPr>
          <p:cNvCxnSpPr/>
          <p:nvPr/>
        </p:nvCxnSpPr>
        <p:spPr>
          <a:xfrm>
            <a:off x="1389062" y="27060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A895A30C-36FC-485B-B1F8-59C8DE26DB4A}"/>
              </a:ext>
            </a:extLst>
          </p:cNvPr>
          <p:cNvCxnSpPr/>
          <p:nvPr/>
        </p:nvCxnSpPr>
        <p:spPr>
          <a:xfrm>
            <a:off x="1589087" y="28330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15B58A76-3D78-468E-AE8E-8DF34451F339}"/>
              </a:ext>
            </a:extLst>
          </p:cNvPr>
          <p:cNvCxnSpPr/>
          <p:nvPr/>
        </p:nvCxnSpPr>
        <p:spPr>
          <a:xfrm flipV="1">
            <a:off x="1589087" y="283149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4F0567F7-DC44-4EBD-B113-D6B8364C3EAA}"/>
              </a:ext>
            </a:extLst>
          </p:cNvPr>
          <p:cNvCxnSpPr/>
          <p:nvPr/>
        </p:nvCxnSpPr>
        <p:spPr>
          <a:xfrm flipH="1">
            <a:off x="1789112" y="2831493"/>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177E2703-CA56-4AFF-8499-BD0C2D11CA2C}"/>
              </a:ext>
            </a:extLst>
          </p:cNvPr>
          <p:cNvCxnSpPr/>
          <p:nvPr/>
        </p:nvCxnSpPr>
        <p:spPr>
          <a:xfrm flipV="1">
            <a:off x="1789112" y="29775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3C1AC5DD-BEFE-4470-8F10-637DBB2AA41F}"/>
              </a:ext>
            </a:extLst>
          </p:cNvPr>
          <p:cNvCxnSpPr/>
          <p:nvPr/>
        </p:nvCxnSpPr>
        <p:spPr>
          <a:xfrm>
            <a:off x="2024062" y="2985481"/>
            <a:ext cx="7938"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50EDEE1-AEAC-4AB4-9622-D66EB598E1F9}"/>
              </a:ext>
            </a:extLst>
          </p:cNvPr>
          <p:cNvCxnSpPr/>
          <p:nvPr/>
        </p:nvCxnSpPr>
        <p:spPr>
          <a:xfrm>
            <a:off x="2043112" y="3168043"/>
            <a:ext cx="200025" cy="127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Oval 218">
            <a:extLst>
              <a:ext uri="{FF2B5EF4-FFF2-40B4-BE49-F238E27FC236}">
                <a16:creationId xmlns:a16="http://schemas.microsoft.com/office/drawing/2014/main" id="{55F9ED64-E59C-4ACB-917A-BCD8677F142A}"/>
              </a:ext>
            </a:extLst>
          </p:cNvPr>
          <p:cNvSpPr/>
          <p:nvPr/>
        </p:nvSpPr>
        <p:spPr>
          <a:xfrm>
            <a:off x="1366837" y="2637818"/>
            <a:ext cx="149225"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20" name="Oval 219">
            <a:extLst>
              <a:ext uri="{FF2B5EF4-FFF2-40B4-BE49-F238E27FC236}">
                <a16:creationId xmlns:a16="http://schemas.microsoft.com/office/drawing/2014/main" id="{74FD40C6-515D-4E4C-AD9F-6F21D140C3ED}"/>
              </a:ext>
            </a:extLst>
          </p:cNvPr>
          <p:cNvSpPr/>
          <p:nvPr/>
        </p:nvSpPr>
        <p:spPr>
          <a:xfrm>
            <a:off x="2170112" y="3214081"/>
            <a:ext cx="166688"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21" name="Straight Connector 220">
            <a:extLst>
              <a:ext uri="{FF2B5EF4-FFF2-40B4-BE49-F238E27FC236}">
                <a16:creationId xmlns:a16="http://schemas.microsoft.com/office/drawing/2014/main" id="{0495E4CD-985E-4E46-8D1A-21A6A7FA36EC}"/>
              </a:ext>
            </a:extLst>
          </p:cNvPr>
          <p:cNvCxnSpPr/>
          <p:nvPr/>
        </p:nvCxnSpPr>
        <p:spPr>
          <a:xfrm>
            <a:off x="2417762" y="27060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AA1D114F-691C-43F2-871B-3C20164E8BD1}"/>
              </a:ext>
            </a:extLst>
          </p:cNvPr>
          <p:cNvCxnSpPr/>
          <p:nvPr/>
        </p:nvCxnSpPr>
        <p:spPr>
          <a:xfrm>
            <a:off x="2617787" y="28330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C5B3D4D2-23EC-46E4-BCFF-A2901C9E4118}"/>
              </a:ext>
            </a:extLst>
          </p:cNvPr>
          <p:cNvCxnSpPr/>
          <p:nvPr/>
        </p:nvCxnSpPr>
        <p:spPr>
          <a:xfrm flipV="1">
            <a:off x="2617787" y="283149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5625D149-B97C-4A38-886D-99ED3A4C6FB7}"/>
              </a:ext>
            </a:extLst>
          </p:cNvPr>
          <p:cNvCxnSpPr/>
          <p:nvPr/>
        </p:nvCxnSpPr>
        <p:spPr>
          <a:xfrm flipH="1">
            <a:off x="2817812" y="2831493"/>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3C6EC27D-7518-4DAA-B120-D84FCD83D33A}"/>
              </a:ext>
            </a:extLst>
          </p:cNvPr>
          <p:cNvCxnSpPr/>
          <p:nvPr/>
        </p:nvCxnSpPr>
        <p:spPr>
          <a:xfrm flipV="1">
            <a:off x="2817812" y="29775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32A0073D-F1A6-4E61-8445-578F17ED4093}"/>
              </a:ext>
            </a:extLst>
          </p:cNvPr>
          <p:cNvCxnSpPr/>
          <p:nvPr/>
        </p:nvCxnSpPr>
        <p:spPr>
          <a:xfrm>
            <a:off x="3052762" y="2985481"/>
            <a:ext cx="7938"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738E8B3A-82AB-4E18-86A7-5A46496378AD}"/>
              </a:ext>
            </a:extLst>
          </p:cNvPr>
          <p:cNvCxnSpPr/>
          <p:nvPr/>
        </p:nvCxnSpPr>
        <p:spPr>
          <a:xfrm>
            <a:off x="3071812" y="3168043"/>
            <a:ext cx="200025" cy="127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28" name="Oval 227">
            <a:extLst>
              <a:ext uri="{FF2B5EF4-FFF2-40B4-BE49-F238E27FC236}">
                <a16:creationId xmlns:a16="http://schemas.microsoft.com/office/drawing/2014/main" id="{001C9B60-9CFD-4A38-AD6C-716A2F7B6A28}"/>
              </a:ext>
            </a:extLst>
          </p:cNvPr>
          <p:cNvSpPr/>
          <p:nvPr/>
        </p:nvSpPr>
        <p:spPr>
          <a:xfrm>
            <a:off x="2395537" y="2637818"/>
            <a:ext cx="147638"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29" name="Oval 228">
            <a:extLst>
              <a:ext uri="{FF2B5EF4-FFF2-40B4-BE49-F238E27FC236}">
                <a16:creationId xmlns:a16="http://schemas.microsoft.com/office/drawing/2014/main" id="{08CF6093-9FC0-4CD1-929C-41C90598CE27}"/>
              </a:ext>
            </a:extLst>
          </p:cNvPr>
          <p:cNvSpPr/>
          <p:nvPr/>
        </p:nvSpPr>
        <p:spPr>
          <a:xfrm>
            <a:off x="3197225" y="3214081"/>
            <a:ext cx="168275"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30" name="Straight Connector 229">
            <a:extLst>
              <a:ext uri="{FF2B5EF4-FFF2-40B4-BE49-F238E27FC236}">
                <a16:creationId xmlns:a16="http://schemas.microsoft.com/office/drawing/2014/main" id="{C96182EA-1D19-4A42-BABC-86325E0FAB98}"/>
              </a:ext>
            </a:extLst>
          </p:cNvPr>
          <p:cNvCxnSpPr/>
          <p:nvPr/>
        </p:nvCxnSpPr>
        <p:spPr>
          <a:xfrm>
            <a:off x="3455987" y="27060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9293FA59-6AED-49AE-8DB2-93BD32290755}"/>
              </a:ext>
            </a:extLst>
          </p:cNvPr>
          <p:cNvCxnSpPr/>
          <p:nvPr/>
        </p:nvCxnSpPr>
        <p:spPr>
          <a:xfrm>
            <a:off x="3656012" y="28330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168BCD6A-E606-4EFD-BFCD-5D9FB23E2C79}"/>
              </a:ext>
            </a:extLst>
          </p:cNvPr>
          <p:cNvCxnSpPr/>
          <p:nvPr/>
        </p:nvCxnSpPr>
        <p:spPr>
          <a:xfrm flipV="1">
            <a:off x="3656012" y="283149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F7A339D2-AA8B-41F6-8EED-75B8A981251E}"/>
              </a:ext>
            </a:extLst>
          </p:cNvPr>
          <p:cNvCxnSpPr/>
          <p:nvPr/>
        </p:nvCxnSpPr>
        <p:spPr>
          <a:xfrm flipH="1">
            <a:off x="3856037" y="2831493"/>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6C52E3D4-2994-4C96-8324-9FD141F442F7}"/>
              </a:ext>
            </a:extLst>
          </p:cNvPr>
          <p:cNvCxnSpPr/>
          <p:nvPr/>
        </p:nvCxnSpPr>
        <p:spPr>
          <a:xfrm flipV="1">
            <a:off x="3856037" y="29775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D5B90447-4D68-4168-95B8-F32EE21E5AEF}"/>
              </a:ext>
            </a:extLst>
          </p:cNvPr>
          <p:cNvCxnSpPr/>
          <p:nvPr/>
        </p:nvCxnSpPr>
        <p:spPr>
          <a:xfrm>
            <a:off x="4090987" y="2985481"/>
            <a:ext cx="7938"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4447B8C6-0CC2-491D-B147-AF73FC149D72}"/>
              </a:ext>
            </a:extLst>
          </p:cNvPr>
          <p:cNvCxnSpPr/>
          <p:nvPr/>
        </p:nvCxnSpPr>
        <p:spPr>
          <a:xfrm>
            <a:off x="4110037" y="3168043"/>
            <a:ext cx="200025" cy="127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Oval 236">
            <a:extLst>
              <a:ext uri="{FF2B5EF4-FFF2-40B4-BE49-F238E27FC236}">
                <a16:creationId xmlns:a16="http://schemas.microsoft.com/office/drawing/2014/main" id="{A1CAB6A3-14B6-4855-A921-67488B08A05A}"/>
              </a:ext>
            </a:extLst>
          </p:cNvPr>
          <p:cNvSpPr/>
          <p:nvPr/>
        </p:nvSpPr>
        <p:spPr>
          <a:xfrm>
            <a:off x="3433762" y="2637818"/>
            <a:ext cx="149225"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38" name="Oval 237">
            <a:extLst>
              <a:ext uri="{FF2B5EF4-FFF2-40B4-BE49-F238E27FC236}">
                <a16:creationId xmlns:a16="http://schemas.microsoft.com/office/drawing/2014/main" id="{FD5C168F-0EF5-4281-89A6-AC72EB751441}"/>
              </a:ext>
            </a:extLst>
          </p:cNvPr>
          <p:cNvSpPr/>
          <p:nvPr/>
        </p:nvSpPr>
        <p:spPr>
          <a:xfrm>
            <a:off x="4237037" y="3214081"/>
            <a:ext cx="166688"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39" name="Straight Connector 238">
            <a:extLst>
              <a:ext uri="{FF2B5EF4-FFF2-40B4-BE49-F238E27FC236}">
                <a16:creationId xmlns:a16="http://schemas.microsoft.com/office/drawing/2014/main" id="{09F22B27-5BC6-41B4-AA68-A0D6CFA39603}"/>
              </a:ext>
            </a:extLst>
          </p:cNvPr>
          <p:cNvCxnSpPr/>
          <p:nvPr/>
        </p:nvCxnSpPr>
        <p:spPr>
          <a:xfrm>
            <a:off x="4489450" y="27060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7D73B393-EA32-46AA-864D-A7D4508E6D6C}"/>
              </a:ext>
            </a:extLst>
          </p:cNvPr>
          <p:cNvCxnSpPr/>
          <p:nvPr/>
        </p:nvCxnSpPr>
        <p:spPr>
          <a:xfrm>
            <a:off x="4689475" y="28330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3E5A4E42-592E-425B-9F80-5E08B065025A}"/>
              </a:ext>
            </a:extLst>
          </p:cNvPr>
          <p:cNvCxnSpPr/>
          <p:nvPr/>
        </p:nvCxnSpPr>
        <p:spPr>
          <a:xfrm flipV="1">
            <a:off x="4689475" y="283149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D0B3D492-86DE-4478-BC7A-59063BF1594C}"/>
              </a:ext>
            </a:extLst>
          </p:cNvPr>
          <p:cNvCxnSpPr/>
          <p:nvPr/>
        </p:nvCxnSpPr>
        <p:spPr>
          <a:xfrm flipH="1">
            <a:off x="4889500" y="2831493"/>
            <a:ext cx="42862"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58EA711A-BD11-4D67-9687-B524D8A38C2B}"/>
              </a:ext>
            </a:extLst>
          </p:cNvPr>
          <p:cNvCxnSpPr/>
          <p:nvPr/>
        </p:nvCxnSpPr>
        <p:spPr>
          <a:xfrm flipV="1">
            <a:off x="4889500" y="297754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D6673B6A-5008-4618-A50B-21478322ED35}"/>
              </a:ext>
            </a:extLst>
          </p:cNvPr>
          <p:cNvCxnSpPr/>
          <p:nvPr/>
        </p:nvCxnSpPr>
        <p:spPr>
          <a:xfrm>
            <a:off x="5124450" y="2985481"/>
            <a:ext cx="7937"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04D6C0A1-17BF-46A1-B78D-62940144B38B}"/>
              </a:ext>
            </a:extLst>
          </p:cNvPr>
          <p:cNvCxnSpPr/>
          <p:nvPr/>
        </p:nvCxnSpPr>
        <p:spPr>
          <a:xfrm>
            <a:off x="5143500" y="3168043"/>
            <a:ext cx="200025" cy="127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6" name="Oval 245">
            <a:extLst>
              <a:ext uri="{FF2B5EF4-FFF2-40B4-BE49-F238E27FC236}">
                <a16:creationId xmlns:a16="http://schemas.microsoft.com/office/drawing/2014/main" id="{AA968E05-4AC9-42B9-9AB5-9C816E6DA078}"/>
              </a:ext>
            </a:extLst>
          </p:cNvPr>
          <p:cNvSpPr/>
          <p:nvPr/>
        </p:nvSpPr>
        <p:spPr>
          <a:xfrm>
            <a:off x="4467225" y="2637818"/>
            <a:ext cx="149225"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47" name="Oval 246">
            <a:extLst>
              <a:ext uri="{FF2B5EF4-FFF2-40B4-BE49-F238E27FC236}">
                <a16:creationId xmlns:a16="http://schemas.microsoft.com/office/drawing/2014/main" id="{1335EE5B-52B2-4567-9107-71EC3FE0CE77}"/>
              </a:ext>
            </a:extLst>
          </p:cNvPr>
          <p:cNvSpPr/>
          <p:nvPr/>
        </p:nvSpPr>
        <p:spPr>
          <a:xfrm>
            <a:off x="5270500" y="3214081"/>
            <a:ext cx="168275"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48" name="Straight Connector 247">
            <a:extLst>
              <a:ext uri="{FF2B5EF4-FFF2-40B4-BE49-F238E27FC236}">
                <a16:creationId xmlns:a16="http://schemas.microsoft.com/office/drawing/2014/main" id="{CE528608-16E4-4894-94E4-61FCF50CDD3B}"/>
              </a:ext>
            </a:extLst>
          </p:cNvPr>
          <p:cNvCxnSpPr/>
          <p:nvPr/>
        </p:nvCxnSpPr>
        <p:spPr>
          <a:xfrm flipV="1">
            <a:off x="149225" y="3641118"/>
            <a:ext cx="5386387" cy="635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5844F34B-8D54-4DD5-BFB7-EF87AC8B99C2}"/>
              </a:ext>
            </a:extLst>
          </p:cNvPr>
          <p:cNvCxnSpPr/>
          <p:nvPr/>
        </p:nvCxnSpPr>
        <p:spPr>
          <a:xfrm>
            <a:off x="1408112" y="36474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6EA552F4-E01C-4696-AA29-39E7D3CB0BD1}"/>
              </a:ext>
            </a:extLst>
          </p:cNvPr>
          <p:cNvCxnSpPr/>
          <p:nvPr/>
        </p:nvCxnSpPr>
        <p:spPr>
          <a:xfrm>
            <a:off x="1608137" y="37744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4B9AFD3C-0ED9-488F-90B4-8F1C0FF1710E}"/>
              </a:ext>
            </a:extLst>
          </p:cNvPr>
          <p:cNvCxnSpPr/>
          <p:nvPr/>
        </p:nvCxnSpPr>
        <p:spPr>
          <a:xfrm flipV="1">
            <a:off x="1608137" y="3772881"/>
            <a:ext cx="242888"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3A723167-C9B0-460C-87F9-2C3E81181F72}"/>
              </a:ext>
            </a:extLst>
          </p:cNvPr>
          <p:cNvCxnSpPr/>
          <p:nvPr/>
        </p:nvCxnSpPr>
        <p:spPr>
          <a:xfrm flipH="1">
            <a:off x="1808162" y="3772881"/>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894CFE93-04F4-4236-BFB1-3976122BE22C}"/>
              </a:ext>
            </a:extLst>
          </p:cNvPr>
          <p:cNvCxnSpPr/>
          <p:nvPr/>
        </p:nvCxnSpPr>
        <p:spPr>
          <a:xfrm flipV="1">
            <a:off x="1808162" y="39173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C220CF8B-2A7F-4AEE-BF4E-39A6A458A242}"/>
              </a:ext>
            </a:extLst>
          </p:cNvPr>
          <p:cNvCxnSpPr/>
          <p:nvPr/>
        </p:nvCxnSpPr>
        <p:spPr>
          <a:xfrm>
            <a:off x="2043112" y="3925281"/>
            <a:ext cx="7938"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050C813F-A2A0-4DCB-B926-C3E77FFDE647}"/>
              </a:ext>
            </a:extLst>
          </p:cNvPr>
          <p:cNvCxnSpPr/>
          <p:nvPr/>
        </p:nvCxnSpPr>
        <p:spPr>
          <a:xfrm>
            <a:off x="2060575" y="41094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6" name="Oval 255">
            <a:extLst>
              <a:ext uri="{FF2B5EF4-FFF2-40B4-BE49-F238E27FC236}">
                <a16:creationId xmlns:a16="http://schemas.microsoft.com/office/drawing/2014/main" id="{B90DDD4A-3F97-45EC-90F4-B9008C480D7E}"/>
              </a:ext>
            </a:extLst>
          </p:cNvPr>
          <p:cNvSpPr/>
          <p:nvPr/>
        </p:nvSpPr>
        <p:spPr>
          <a:xfrm>
            <a:off x="1385887" y="3577618"/>
            <a:ext cx="147638"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57" name="Oval 256">
            <a:extLst>
              <a:ext uri="{FF2B5EF4-FFF2-40B4-BE49-F238E27FC236}">
                <a16:creationId xmlns:a16="http://schemas.microsoft.com/office/drawing/2014/main" id="{01E6A681-6522-4DBC-A70A-8E119DBD5076}"/>
              </a:ext>
            </a:extLst>
          </p:cNvPr>
          <p:cNvSpPr/>
          <p:nvPr/>
        </p:nvSpPr>
        <p:spPr>
          <a:xfrm>
            <a:off x="2187575" y="41554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58" name="Straight Connector 257">
            <a:extLst>
              <a:ext uri="{FF2B5EF4-FFF2-40B4-BE49-F238E27FC236}">
                <a16:creationId xmlns:a16="http://schemas.microsoft.com/office/drawing/2014/main" id="{4E943927-E5C9-446F-819C-023EAB2C85E8}"/>
              </a:ext>
            </a:extLst>
          </p:cNvPr>
          <p:cNvCxnSpPr/>
          <p:nvPr/>
        </p:nvCxnSpPr>
        <p:spPr>
          <a:xfrm>
            <a:off x="2435225" y="36474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10F3840E-5EB4-45F2-858C-387B959C65BF}"/>
              </a:ext>
            </a:extLst>
          </p:cNvPr>
          <p:cNvCxnSpPr/>
          <p:nvPr/>
        </p:nvCxnSpPr>
        <p:spPr>
          <a:xfrm>
            <a:off x="2635250" y="37744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155DADC6-0232-4616-B89A-DA8C873A325B}"/>
              </a:ext>
            </a:extLst>
          </p:cNvPr>
          <p:cNvCxnSpPr/>
          <p:nvPr/>
        </p:nvCxnSpPr>
        <p:spPr>
          <a:xfrm flipV="1">
            <a:off x="2635250" y="3772881"/>
            <a:ext cx="242887"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CD965FC3-92E3-4B8A-B1E8-C72F2AC73589}"/>
              </a:ext>
            </a:extLst>
          </p:cNvPr>
          <p:cNvCxnSpPr/>
          <p:nvPr/>
        </p:nvCxnSpPr>
        <p:spPr>
          <a:xfrm flipH="1">
            <a:off x="2835275" y="3772881"/>
            <a:ext cx="42862"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61981E56-5A91-4AE0-8DE6-E71E7B3AEFEA}"/>
              </a:ext>
            </a:extLst>
          </p:cNvPr>
          <p:cNvCxnSpPr/>
          <p:nvPr/>
        </p:nvCxnSpPr>
        <p:spPr>
          <a:xfrm flipV="1">
            <a:off x="2835275" y="391734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E85B31E6-D2F6-40C7-883F-BB33212930E0}"/>
              </a:ext>
            </a:extLst>
          </p:cNvPr>
          <p:cNvCxnSpPr/>
          <p:nvPr/>
        </p:nvCxnSpPr>
        <p:spPr>
          <a:xfrm>
            <a:off x="3070225" y="3925281"/>
            <a:ext cx="7937"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48569998-25F2-4C42-BEF9-6729C37BEAAC}"/>
              </a:ext>
            </a:extLst>
          </p:cNvPr>
          <p:cNvCxnSpPr/>
          <p:nvPr/>
        </p:nvCxnSpPr>
        <p:spPr>
          <a:xfrm>
            <a:off x="3089275" y="41094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5" name="Oval 264">
            <a:extLst>
              <a:ext uri="{FF2B5EF4-FFF2-40B4-BE49-F238E27FC236}">
                <a16:creationId xmlns:a16="http://schemas.microsoft.com/office/drawing/2014/main" id="{5FF7E7A7-BC76-4A4D-A847-B3D48422E677}"/>
              </a:ext>
            </a:extLst>
          </p:cNvPr>
          <p:cNvSpPr/>
          <p:nvPr/>
        </p:nvSpPr>
        <p:spPr>
          <a:xfrm>
            <a:off x="2414587" y="3577618"/>
            <a:ext cx="147638"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66" name="Oval 265">
            <a:extLst>
              <a:ext uri="{FF2B5EF4-FFF2-40B4-BE49-F238E27FC236}">
                <a16:creationId xmlns:a16="http://schemas.microsoft.com/office/drawing/2014/main" id="{526EAA91-437D-4A13-9C8E-D176A5409C8A}"/>
              </a:ext>
            </a:extLst>
          </p:cNvPr>
          <p:cNvSpPr/>
          <p:nvPr/>
        </p:nvSpPr>
        <p:spPr>
          <a:xfrm>
            <a:off x="3216275" y="41554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67" name="Straight Connector 266">
            <a:extLst>
              <a:ext uri="{FF2B5EF4-FFF2-40B4-BE49-F238E27FC236}">
                <a16:creationId xmlns:a16="http://schemas.microsoft.com/office/drawing/2014/main" id="{53C7DE42-DFB5-44B4-8E29-5484600CF76C}"/>
              </a:ext>
            </a:extLst>
          </p:cNvPr>
          <p:cNvCxnSpPr/>
          <p:nvPr/>
        </p:nvCxnSpPr>
        <p:spPr>
          <a:xfrm>
            <a:off x="3475037" y="36474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5FE64C6B-8EA7-4621-BE3B-843EA1D1EB47}"/>
              </a:ext>
            </a:extLst>
          </p:cNvPr>
          <p:cNvCxnSpPr/>
          <p:nvPr/>
        </p:nvCxnSpPr>
        <p:spPr>
          <a:xfrm>
            <a:off x="3675062" y="37744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D2C61123-40B9-4CA0-99A5-53BFE0A7B8AB}"/>
              </a:ext>
            </a:extLst>
          </p:cNvPr>
          <p:cNvCxnSpPr/>
          <p:nvPr/>
        </p:nvCxnSpPr>
        <p:spPr>
          <a:xfrm flipV="1">
            <a:off x="3675062" y="3772881"/>
            <a:ext cx="241300"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C5FF7CFF-9E30-42BA-AF5C-140F9849231A}"/>
              </a:ext>
            </a:extLst>
          </p:cNvPr>
          <p:cNvCxnSpPr/>
          <p:nvPr/>
        </p:nvCxnSpPr>
        <p:spPr>
          <a:xfrm flipH="1">
            <a:off x="3875087" y="3772881"/>
            <a:ext cx="41275"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CA2C1B1B-5799-43CB-9518-788085A019BB}"/>
              </a:ext>
            </a:extLst>
          </p:cNvPr>
          <p:cNvCxnSpPr/>
          <p:nvPr/>
        </p:nvCxnSpPr>
        <p:spPr>
          <a:xfrm flipV="1">
            <a:off x="3875087" y="3917343"/>
            <a:ext cx="241300"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BF39FABC-F965-4A3A-97EF-A8E11FD9D772}"/>
              </a:ext>
            </a:extLst>
          </p:cNvPr>
          <p:cNvCxnSpPr/>
          <p:nvPr/>
        </p:nvCxnSpPr>
        <p:spPr>
          <a:xfrm>
            <a:off x="4110037" y="3925281"/>
            <a:ext cx="6350"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1213242F-E6E7-458F-B473-AA5DA94F8B85}"/>
              </a:ext>
            </a:extLst>
          </p:cNvPr>
          <p:cNvCxnSpPr/>
          <p:nvPr/>
        </p:nvCxnSpPr>
        <p:spPr>
          <a:xfrm>
            <a:off x="4127500" y="41094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74" name="Oval 273">
            <a:extLst>
              <a:ext uri="{FF2B5EF4-FFF2-40B4-BE49-F238E27FC236}">
                <a16:creationId xmlns:a16="http://schemas.microsoft.com/office/drawing/2014/main" id="{CA719A33-8283-45A0-9806-80BB298D44D2}"/>
              </a:ext>
            </a:extLst>
          </p:cNvPr>
          <p:cNvSpPr/>
          <p:nvPr/>
        </p:nvSpPr>
        <p:spPr>
          <a:xfrm>
            <a:off x="3452812" y="3577618"/>
            <a:ext cx="147638"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75" name="Oval 274">
            <a:extLst>
              <a:ext uri="{FF2B5EF4-FFF2-40B4-BE49-F238E27FC236}">
                <a16:creationId xmlns:a16="http://schemas.microsoft.com/office/drawing/2014/main" id="{1E49EBA7-0727-4F1D-B787-C8C9285354DB}"/>
              </a:ext>
            </a:extLst>
          </p:cNvPr>
          <p:cNvSpPr/>
          <p:nvPr/>
        </p:nvSpPr>
        <p:spPr>
          <a:xfrm>
            <a:off x="4254500" y="41554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76" name="Straight Connector 275">
            <a:extLst>
              <a:ext uri="{FF2B5EF4-FFF2-40B4-BE49-F238E27FC236}">
                <a16:creationId xmlns:a16="http://schemas.microsoft.com/office/drawing/2014/main" id="{186EA654-A699-482C-8321-C47151006271}"/>
              </a:ext>
            </a:extLst>
          </p:cNvPr>
          <p:cNvCxnSpPr/>
          <p:nvPr/>
        </p:nvCxnSpPr>
        <p:spPr>
          <a:xfrm>
            <a:off x="4508500" y="3647468"/>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1D850424-BF54-41B7-8DAB-429EB224A829}"/>
              </a:ext>
            </a:extLst>
          </p:cNvPr>
          <p:cNvCxnSpPr/>
          <p:nvPr/>
        </p:nvCxnSpPr>
        <p:spPr>
          <a:xfrm>
            <a:off x="4708525" y="3774468"/>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B5FC97A8-6F33-47B1-A972-35CC0F0EF153}"/>
              </a:ext>
            </a:extLst>
          </p:cNvPr>
          <p:cNvCxnSpPr/>
          <p:nvPr/>
        </p:nvCxnSpPr>
        <p:spPr>
          <a:xfrm flipV="1">
            <a:off x="4708525" y="3772881"/>
            <a:ext cx="242887" cy="1063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CA3D4F0E-DB75-4F0E-8654-65B2F308593A}"/>
              </a:ext>
            </a:extLst>
          </p:cNvPr>
          <p:cNvCxnSpPr/>
          <p:nvPr/>
        </p:nvCxnSpPr>
        <p:spPr>
          <a:xfrm flipH="1">
            <a:off x="4908550" y="3772881"/>
            <a:ext cx="42862"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9784458-AD50-4E50-A2C7-25F829618576}"/>
              </a:ext>
            </a:extLst>
          </p:cNvPr>
          <p:cNvCxnSpPr/>
          <p:nvPr/>
        </p:nvCxnSpPr>
        <p:spPr>
          <a:xfrm flipV="1">
            <a:off x="4908550" y="391734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6A9F26F0-F2C5-4A50-BE75-E29765827839}"/>
              </a:ext>
            </a:extLst>
          </p:cNvPr>
          <p:cNvCxnSpPr/>
          <p:nvPr/>
        </p:nvCxnSpPr>
        <p:spPr>
          <a:xfrm>
            <a:off x="5143500" y="3925281"/>
            <a:ext cx="7937" cy="184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AA726691-7FE4-495B-9786-C972231E8433}"/>
              </a:ext>
            </a:extLst>
          </p:cNvPr>
          <p:cNvCxnSpPr/>
          <p:nvPr/>
        </p:nvCxnSpPr>
        <p:spPr>
          <a:xfrm>
            <a:off x="5160962" y="410943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3" name="Oval 282">
            <a:extLst>
              <a:ext uri="{FF2B5EF4-FFF2-40B4-BE49-F238E27FC236}">
                <a16:creationId xmlns:a16="http://schemas.microsoft.com/office/drawing/2014/main" id="{4BB8825F-5E26-4DE3-AD53-54D3107B07AD}"/>
              </a:ext>
            </a:extLst>
          </p:cNvPr>
          <p:cNvSpPr/>
          <p:nvPr/>
        </p:nvSpPr>
        <p:spPr>
          <a:xfrm>
            <a:off x="4486275" y="3577618"/>
            <a:ext cx="147637" cy="1349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84" name="Oval 283">
            <a:extLst>
              <a:ext uri="{FF2B5EF4-FFF2-40B4-BE49-F238E27FC236}">
                <a16:creationId xmlns:a16="http://schemas.microsoft.com/office/drawing/2014/main" id="{9AAFA04B-DECB-4CA3-B67A-9AA117253C0A}"/>
              </a:ext>
            </a:extLst>
          </p:cNvPr>
          <p:cNvSpPr/>
          <p:nvPr/>
        </p:nvSpPr>
        <p:spPr>
          <a:xfrm>
            <a:off x="5287962" y="4155468"/>
            <a:ext cx="168275" cy="160338"/>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85" name="Straight Connector 284">
            <a:extLst>
              <a:ext uri="{FF2B5EF4-FFF2-40B4-BE49-F238E27FC236}">
                <a16:creationId xmlns:a16="http://schemas.microsoft.com/office/drawing/2014/main" id="{E27FC48A-CBF6-4D97-A0EE-BDB0AC890F4B}"/>
              </a:ext>
            </a:extLst>
          </p:cNvPr>
          <p:cNvCxnSpPr/>
          <p:nvPr/>
        </p:nvCxnSpPr>
        <p:spPr>
          <a:xfrm flipV="1">
            <a:off x="142875" y="4592031"/>
            <a:ext cx="5386387" cy="635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286" name="Isosceles Triangle 285">
            <a:extLst>
              <a:ext uri="{FF2B5EF4-FFF2-40B4-BE49-F238E27FC236}">
                <a16:creationId xmlns:a16="http://schemas.microsoft.com/office/drawing/2014/main" id="{0843F72A-389A-488E-9C48-AD9C8778891F}"/>
              </a:ext>
            </a:extLst>
          </p:cNvPr>
          <p:cNvSpPr/>
          <p:nvPr/>
        </p:nvSpPr>
        <p:spPr>
          <a:xfrm rot="5400000">
            <a:off x="387350" y="4120543"/>
            <a:ext cx="784225" cy="942975"/>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14" name="TextBox 286">
            <a:extLst>
              <a:ext uri="{FF2B5EF4-FFF2-40B4-BE49-F238E27FC236}">
                <a16:creationId xmlns:a16="http://schemas.microsoft.com/office/drawing/2014/main" id="{8CF72F07-A036-4E8C-8A49-6D8685C240C2}"/>
              </a:ext>
            </a:extLst>
          </p:cNvPr>
          <p:cNvSpPr txBox="1">
            <a:spLocks noChangeArrowheads="1"/>
          </p:cNvSpPr>
          <p:nvPr/>
        </p:nvSpPr>
        <p:spPr bwMode="auto">
          <a:xfrm>
            <a:off x="250825" y="4355493"/>
            <a:ext cx="835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DAC</a:t>
            </a:r>
          </a:p>
        </p:txBody>
      </p:sp>
      <p:cxnSp>
        <p:nvCxnSpPr>
          <p:cNvPr id="288" name="Straight Connector 287">
            <a:extLst>
              <a:ext uri="{FF2B5EF4-FFF2-40B4-BE49-F238E27FC236}">
                <a16:creationId xmlns:a16="http://schemas.microsoft.com/office/drawing/2014/main" id="{0E58E44D-274F-4998-A4B2-83D7AF52D50D}"/>
              </a:ext>
            </a:extLst>
          </p:cNvPr>
          <p:cNvCxnSpPr/>
          <p:nvPr/>
        </p:nvCxnSpPr>
        <p:spPr>
          <a:xfrm>
            <a:off x="1401762" y="45983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D9DC6DF1-4D63-49BD-AA14-41C9EF08294A}"/>
              </a:ext>
            </a:extLst>
          </p:cNvPr>
          <p:cNvCxnSpPr/>
          <p:nvPr/>
        </p:nvCxnSpPr>
        <p:spPr>
          <a:xfrm>
            <a:off x="1601787" y="47253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97F4FEC5-5384-42DD-ADC1-D49E9F03C775}"/>
              </a:ext>
            </a:extLst>
          </p:cNvPr>
          <p:cNvCxnSpPr/>
          <p:nvPr/>
        </p:nvCxnSpPr>
        <p:spPr>
          <a:xfrm flipV="1">
            <a:off x="1601787" y="472379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C646DC23-62EF-424C-970F-547DB28682C1}"/>
              </a:ext>
            </a:extLst>
          </p:cNvPr>
          <p:cNvCxnSpPr/>
          <p:nvPr/>
        </p:nvCxnSpPr>
        <p:spPr>
          <a:xfrm flipH="1">
            <a:off x="1801812" y="4723793"/>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CADF76B2-805A-4201-B01D-099D927D7324}"/>
              </a:ext>
            </a:extLst>
          </p:cNvPr>
          <p:cNvCxnSpPr/>
          <p:nvPr/>
        </p:nvCxnSpPr>
        <p:spPr>
          <a:xfrm flipV="1">
            <a:off x="1801812" y="48698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FA73AF23-D812-4356-8740-29E4858628D4}"/>
              </a:ext>
            </a:extLst>
          </p:cNvPr>
          <p:cNvCxnSpPr/>
          <p:nvPr/>
        </p:nvCxnSpPr>
        <p:spPr>
          <a:xfrm>
            <a:off x="2036762" y="4877781"/>
            <a:ext cx="7938"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B956DFD8-B87F-4394-B6CF-175AB57A90AE}"/>
              </a:ext>
            </a:extLst>
          </p:cNvPr>
          <p:cNvCxnSpPr/>
          <p:nvPr/>
        </p:nvCxnSpPr>
        <p:spPr>
          <a:xfrm>
            <a:off x="2054225" y="5060343"/>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95" name="Oval 294">
            <a:extLst>
              <a:ext uri="{FF2B5EF4-FFF2-40B4-BE49-F238E27FC236}">
                <a16:creationId xmlns:a16="http://schemas.microsoft.com/office/drawing/2014/main" id="{44268118-A97F-488D-B5D3-E233FA79B19E}"/>
              </a:ext>
            </a:extLst>
          </p:cNvPr>
          <p:cNvSpPr/>
          <p:nvPr/>
        </p:nvSpPr>
        <p:spPr>
          <a:xfrm>
            <a:off x="1379537" y="4530118"/>
            <a:ext cx="147638"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296" name="Oval 295">
            <a:extLst>
              <a:ext uri="{FF2B5EF4-FFF2-40B4-BE49-F238E27FC236}">
                <a16:creationId xmlns:a16="http://schemas.microsoft.com/office/drawing/2014/main" id="{69834A38-6EFE-4D87-815D-613E2D5E2A48}"/>
              </a:ext>
            </a:extLst>
          </p:cNvPr>
          <p:cNvSpPr/>
          <p:nvPr/>
        </p:nvSpPr>
        <p:spPr>
          <a:xfrm>
            <a:off x="2181225" y="5106381"/>
            <a:ext cx="168275"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297" name="Straight Connector 296">
            <a:extLst>
              <a:ext uri="{FF2B5EF4-FFF2-40B4-BE49-F238E27FC236}">
                <a16:creationId xmlns:a16="http://schemas.microsoft.com/office/drawing/2014/main" id="{BB12A383-19A3-4231-A133-CACCFCBF1733}"/>
              </a:ext>
            </a:extLst>
          </p:cNvPr>
          <p:cNvCxnSpPr/>
          <p:nvPr/>
        </p:nvCxnSpPr>
        <p:spPr>
          <a:xfrm>
            <a:off x="2430462" y="45983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11D099E3-D13D-4C5A-9505-39A7D9B99475}"/>
              </a:ext>
            </a:extLst>
          </p:cNvPr>
          <p:cNvCxnSpPr/>
          <p:nvPr/>
        </p:nvCxnSpPr>
        <p:spPr>
          <a:xfrm>
            <a:off x="2630487" y="47253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6D5FA54F-CD18-47A6-990D-9F2C783B7F25}"/>
              </a:ext>
            </a:extLst>
          </p:cNvPr>
          <p:cNvCxnSpPr/>
          <p:nvPr/>
        </p:nvCxnSpPr>
        <p:spPr>
          <a:xfrm flipV="1">
            <a:off x="2630487" y="4723793"/>
            <a:ext cx="241300"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04A9AA2C-69D1-417B-9292-23652A2F5757}"/>
              </a:ext>
            </a:extLst>
          </p:cNvPr>
          <p:cNvCxnSpPr/>
          <p:nvPr/>
        </p:nvCxnSpPr>
        <p:spPr>
          <a:xfrm flipH="1">
            <a:off x="2830512" y="4723793"/>
            <a:ext cx="41275"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C0AF7E20-D691-41AD-BAE7-E556EB9ED7CC}"/>
              </a:ext>
            </a:extLst>
          </p:cNvPr>
          <p:cNvCxnSpPr/>
          <p:nvPr/>
        </p:nvCxnSpPr>
        <p:spPr>
          <a:xfrm flipV="1">
            <a:off x="2830512" y="4869843"/>
            <a:ext cx="241300"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25E00263-8084-49EB-9FEE-AF73923A5302}"/>
              </a:ext>
            </a:extLst>
          </p:cNvPr>
          <p:cNvCxnSpPr/>
          <p:nvPr/>
        </p:nvCxnSpPr>
        <p:spPr>
          <a:xfrm>
            <a:off x="3065462" y="4877781"/>
            <a:ext cx="6350"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1A236CB6-86BC-4880-A1C2-BF8CD912A304}"/>
              </a:ext>
            </a:extLst>
          </p:cNvPr>
          <p:cNvCxnSpPr/>
          <p:nvPr/>
        </p:nvCxnSpPr>
        <p:spPr>
          <a:xfrm>
            <a:off x="3082925" y="5060343"/>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4" name="Oval 303">
            <a:extLst>
              <a:ext uri="{FF2B5EF4-FFF2-40B4-BE49-F238E27FC236}">
                <a16:creationId xmlns:a16="http://schemas.microsoft.com/office/drawing/2014/main" id="{945B02C6-1ACB-4F11-910F-05A470D7B528}"/>
              </a:ext>
            </a:extLst>
          </p:cNvPr>
          <p:cNvSpPr/>
          <p:nvPr/>
        </p:nvSpPr>
        <p:spPr>
          <a:xfrm>
            <a:off x="2408237" y="4530118"/>
            <a:ext cx="147638"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305" name="Oval 304">
            <a:extLst>
              <a:ext uri="{FF2B5EF4-FFF2-40B4-BE49-F238E27FC236}">
                <a16:creationId xmlns:a16="http://schemas.microsoft.com/office/drawing/2014/main" id="{ADE7FC8C-7952-4246-A91A-0C9311406183}"/>
              </a:ext>
            </a:extLst>
          </p:cNvPr>
          <p:cNvSpPr/>
          <p:nvPr/>
        </p:nvSpPr>
        <p:spPr>
          <a:xfrm>
            <a:off x="3209925" y="5106381"/>
            <a:ext cx="168275"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306" name="Straight Connector 305">
            <a:extLst>
              <a:ext uri="{FF2B5EF4-FFF2-40B4-BE49-F238E27FC236}">
                <a16:creationId xmlns:a16="http://schemas.microsoft.com/office/drawing/2014/main" id="{77E117F5-DDD6-4C43-8B71-F761662EE7C1}"/>
              </a:ext>
            </a:extLst>
          </p:cNvPr>
          <p:cNvCxnSpPr/>
          <p:nvPr/>
        </p:nvCxnSpPr>
        <p:spPr>
          <a:xfrm>
            <a:off x="3468687" y="45983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CACCF6C9-FEA0-46CC-8805-2B34F4B50A52}"/>
              </a:ext>
            </a:extLst>
          </p:cNvPr>
          <p:cNvCxnSpPr/>
          <p:nvPr/>
        </p:nvCxnSpPr>
        <p:spPr>
          <a:xfrm>
            <a:off x="3668712" y="47253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25C2075A-04BE-49F2-9487-95E3F383CBBB}"/>
              </a:ext>
            </a:extLst>
          </p:cNvPr>
          <p:cNvCxnSpPr/>
          <p:nvPr/>
        </p:nvCxnSpPr>
        <p:spPr>
          <a:xfrm flipV="1">
            <a:off x="3668712" y="472379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80DFFB4A-0996-4149-AE73-C83B562C7A37}"/>
              </a:ext>
            </a:extLst>
          </p:cNvPr>
          <p:cNvCxnSpPr/>
          <p:nvPr/>
        </p:nvCxnSpPr>
        <p:spPr>
          <a:xfrm flipH="1">
            <a:off x="3868737" y="4723793"/>
            <a:ext cx="42863"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551E37CC-E53C-461B-A1C2-D2CA93F3A184}"/>
              </a:ext>
            </a:extLst>
          </p:cNvPr>
          <p:cNvCxnSpPr/>
          <p:nvPr/>
        </p:nvCxnSpPr>
        <p:spPr>
          <a:xfrm flipV="1">
            <a:off x="3868737" y="4869843"/>
            <a:ext cx="242888"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460A5C60-B518-4B4B-A8A7-B762FD218508}"/>
              </a:ext>
            </a:extLst>
          </p:cNvPr>
          <p:cNvCxnSpPr/>
          <p:nvPr/>
        </p:nvCxnSpPr>
        <p:spPr>
          <a:xfrm>
            <a:off x="4103687" y="4877781"/>
            <a:ext cx="7938"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2D9881FE-DA1B-45E4-B829-76BA0395F678}"/>
              </a:ext>
            </a:extLst>
          </p:cNvPr>
          <p:cNvCxnSpPr/>
          <p:nvPr/>
        </p:nvCxnSpPr>
        <p:spPr>
          <a:xfrm>
            <a:off x="4121150" y="5060343"/>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3" name="Oval 312">
            <a:extLst>
              <a:ext uri="{FF2B5EF4-FFF2-40B4-BE49-F238E27FC236}">
                <a16:creationId xmlns:a16="http://schemas.microsoft.com/office/drawing/2014/main" id="{589D2146-2F2C-4618-9123-F78C08A69EE9}"/>
              </a:ext>
            </a:extLst>
          </p:cNvPr>
          <p:cNvSpPr/>
          <p:nvPr/>
        </p:nvSpPr>
        <p:spPr>
          <a:xfrm>
            <a:off x="3446462" y="4530118"/>
            <a:ext cx="147638"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314" name="Oval 313">
            <a:extLst>
              <a:ext uri="{FF2B5EF4-FFF2-40B4-BE49-F238E27FC236}">
                <a16:creationId xmlns:a16="http://schemas.microsoft.com/office/drawing/2014/main" id="{C7F5454D-04D4-4187-8582-9274DEB4031E}"/>
              </a:ext>
            </a:extLst>
          </p:cNvPr>
          <p:cNvSpPr/>
          <p:nvPr/>
        </p:nvSpPr>
        <p:spPr>
          <a:xfrm>
            <a:off x="4248150" y="5106381"/>
            <a:ext cx="168275"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cxnSp>
        <p:nvCxnSpPr>
          <p:cNvPr id="315" name="Straight Connector 314">
            <a:extLst>
              <a:ext uri="{FF2B5EF4-FFF2-40B4-BE49-F238E27FC236}">
                <a16:creationId xmlns:a16="http://schemas.microsoft.com/office/drawing/2014/main" id="{FCB656BD-F2E0-4E99-8755-AF41D7FAFE01}"/>
              </a:ext>
            </a:extLst>
          </p:cNvPr>
          <p:cNvCxnSpPr/>
          <p:nvPr/>
        </p:nvCxnSpPr>
        <p:spPr>
          <a:xfrm>
            <a:off x="4502150" y="4598381"/>
            <a:ext cx="200025" cy="125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a:extLst>
              <a:ext uri="{FF2B5EF4-FFF2-40B4-BE49-F238E27FC236}">
                <a16:creationId xmlns:a16="http://schemas.microsoft.com/office/drawing/2014/main" id="{BE7F5673-B040-405B-9B3B-461AA05F4D2F}"/>
              </a:ext>
            </a:extLst>
          </p:cNvPr>
          <p:cNvCxnSpPr/>
          <p:nvPr/>
        </p:nvCxnSpPr>
        <p:spPr>
          <a:xfrm>
            <a:off x="4702175" y="4725381"/>
            <a:ext cx="0" cy="104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a:extLst>
              <a:ext uri="{FF2B5EF4-FFF2-40B4-BE49-F238E27FC236}">
                <a16:creationId xmlns:a16="http://schemas.microsoft.com/office/drawing/2014/main" id="{96BB97BD-D6EE-47BC-83C6-1A8732D4957E}"/>
              </a:ext>
            </a:extLst>
          </p:cNvPr>
          <p:cNvCxnSpPr/>
          <p:nvPr/>
        </p:nvCxnSpPr>
        <p:spPr>
          <a:xfrm flipV="1">
            <a:off x="4702175" y="472379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a:extLst>
              <a:ext uri="{FF2B5EF4-FFF2-40B4-BE49-F238E27FC236}">
                <a16:creationId xmlns:a16="http://schemas.microsoft.com/office/drawing/2014/main" id="{D0299D18-E585-47BB-B297-4373BE90878F}"/>
              </a:ext>
            </a:extLst>
          </p:cNvPr>
          <p:cNvCxnSpPr/>
          <p:nvPr/>
        </p:nvCxnSpPr>
        <p:spPr>
          <a:xfrm flipH="1">
            <a:off x="4902200" y="4723793"/>
            <a:ext cx="42862"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86DB9CC0-8CA2-4A55-8061-91EF7325C503}"/>
              </a:ext>
            </a:extLst>
          </p:cNvPr>
          <p:cNvCxnSpPr/>
          <p:nvPr/>
        </p:nvCxnSpPr>
        <p:spPr>
          <a:xfrm flipV="1">
            <a:off x="4902200" y="4869843"/>
            <a:ext cx="242887" cy="106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3F74ACBB-39F7-416F-ACA4-B11B9565C854}"/>
              </a:ext>
            </a:extLst>
          </p:cNvPr>
          <p:cNvCxnSpPr/>
          <p:nvPr/>
        </p:nvCxnSpPr>
        <p:spPr>
          <a:xfrm>
            <a:off x="5137150" y="4877781"/>
            <a:ext cx="7937" cy="18256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566B3F13-0D87-4660-9CC2-E31BD0EC3ABA}"/>
              </a:ext>
            </a:extLst>
          </p:cNvPr>
          <p:cNvCxnSpPr/>
          <p:nvPr/>
        </p:nvCxnSpPr>
        <p:spPr>
          <a:xfrm>
            <a:off x="5154612" y="5060343"/>
            <a:ext cx="200025" cy="125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22" name="Oval 321">
            <a:extLst>
              <a:ext uri="{FF2B5EF4-FFF2-40B4-BE49-F238E27FC236}">
                <a16:creationId xmlns:a16="http://schemas.microsoft.com/office/drawing/2014/main" id="{1898F2EB-AF10-42C4-A483-56988A5A5F23}"/>
              </a:ext>
            </a:extLst>
          </p:cNvPr>
          <p:cNvSpPr/>
          <p:nvPr/>
        </p:nvSpPr>
        <p:spPr>
          <a:xfrm>
            <a:off x="4479925" y="4530118"/>
            <a:ext cx="147637" cy="13335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323" name="Oval 322">
            <a:extLst>
              <a:ext uri="{FF2B5EF4-FFF2-40B4-BE49-F238E27FC236}">
                <a16:creationId xmlns:a16="http://schemas.microsoft.com/office/drawing/2014/main" id="{280210A0-67DD-4AF9-800E-3EE89B7129CF}"/>
              </a:ext>
            </a:extLst>
          </p:cNvPr>
          <p:cNvSpPr/>
          <p:nvPr/>
        </p:nvSpPr>
        <p:spPr>
          <a:xfrm>
            <a:off x="5281612" y="5106381"/>
            <a:ext cx="168275" cy="160337"/>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324" name="Rectangle 323">
            <a:extLst>
              <a:ext uri="{FF2B5EF4-FFF2-40B4-BE49-F238E27FC236}">
                <a16:creationId xmlns:a16="http://schemas.microsoft.com/office/drawing/2014/main" id="{6FDCF2A9-1994-4B39-B3C8-C95042B3D7F9}"/>
              </a:ext>
            </a:extLst>
          </p:cNvPr>
          <p:cNvSpPr/>
          <p:nvPr/>
        </p:nvSpPr>
        <p:spPr>
          <a:xfrm>
            <a:off x="1890712" y="5436581"/>
            <a:ext cx="665163" cy="57150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52" name="TextBox 324">
            <a:extLst>
              <a:ext uri="{FF2B5EF4-FFF2-40B4-BE49-F238E27FC236}">
                <a16:creationId xmlns:a16="http://schemas.microsoft.com/office/drawing/2014/main" id="{4FB0A564-533A-4F77-9DCF-37EE471C2915}"/>
              </a:ext>
            </a:extLst>
          </p:cNvPr>
          <p:cNvSpPr txBox="1">
            <a:spLocks noChangeArrowheads="1"/>
          </p:cNvSpPr>
          <p:nvPr/>
        </p:nvSpPr>
        <p:spPr bwMode="auto">
          <a:xfrm>
            <a:off x="1828800" y="5460393"/>
            <a:ext cx="8175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S&amp;H</a:t>
            </a:r>
          </a:p>
        </p:txBody>
      </p:sp>
      <p:sp>
        <p:nvSpPr>
          <p:cNvPr id="326" name="Rectangle 325">
            <a:extLst>
              <a:ext uri="{FF2B5EF4-FFF2-40B4-BE49-F238E27FC236}">
                <a16:creationId xmlns:a16="http://schemas.microsoft.com/office/drawing/2014/main" id="{CF32BD97-7C64-4073-BF90-7EAD0657A2FB}"/>
              </a:ext>
            </a:extLst>
          </p:cNvPr>
          <p:cNvSpPr/>
          <p:nvPr/>
        </p:nvSpPr>
        <p:spPr>
          <a:xfrm>
            <a:off x="2955925" y="5438168"/>
            <a:ext cx="666750" cy="57150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54" name="TextBox 326">
            <a:extLst>
              <a:ext uri="{FF2B5EF4-FFF2-40B4-BE49-F238E27FC236}">
                <a16:creationId xmlns:a16="http://schemas.microsoft.com/office/drawing/2014/main" id="{433FF3C8-D142-4943-83E7-BC9A831DC1FC}"/>
              </a:ext>
            </a:extLst>
          </p:cNvPr>
          <p:cNvSpPr txBox="1">
            <a:spLocks noChangeArrowheads="1"/>
          </p:cNvSpPr>
          <p:nvPr/>
        </p:nvSpPr>
        <p:spPr bwMode="auto">
          <a:xfrm>
            <a:off x="2895600" y="5463568"/>
            <a:ext cx="8175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S&amp;H</a:t>
            </a:r>
          </a:p>
        </p:txBody>
      </p:sp>
      <p:sp>
        <p:nvSpPr>
          <p:cNvPr id="328" name="Rectangle 327">
            <a:extLst>
              <a:ext uri="{FF2B5EF4-FFF2-40B4-BE49-F238E27FC236}">
                <a16:creationId xmlns:a16="http://schemas.microsoft.com/office/drawing/2014/main" id="{254B0E22-1408-4312-A33A-13D92C2D981D}"/>
              </a:ext>
            </a:extLst>
          </p:cNvPr>
          <p:cNvSpPr/>
          <p:nvPr/>
        </p:nvSpPr>
        <p:spPr>
          <a:xfrm>
            <a:off x="3965575" y="5436581"/>
            <a:ext cx="666750" cy="57150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56" name="TextBox 328">
            <a:extLst>
              <a:ext uri="{FF2B5EF4-FFF2-40B4-BE49-F238E27FC236}">
                <a16:creationId xmlns:a16="http://schemas.microsoft.com/office/drawing/2014/main" id="{5FA4295C-0B62-4178-9859-EBE816E08459}"/>
              </a:ext>
            </a:extLst>
          </p:cNvPr>
          <p:cNvSpPr txBox="1">
            <a:spLocks noChangeArrowheads="1"/>
          </p:cNvSpPr>
          <p:nvPr/>
        </p:nvSpPr>
        <p:spPr bwMode="auto">
          <a:xfrm>
            <a:off x="3905250" y="5460393"/>
            <a:ext cx="8175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S&amp;H</a:t>
            </a:r>
          </a:p>
        </p:txBody>
      </p:sp>
      <p:sp>
        <p:nvSpPr>
          <p:cNvPr id="330" name="Rectangle 329">
            <a:extLst>
              <a:ext uri="{FF2B5EF4-FFF2-40B4-BE49-F238E27FC236}">
                <a16:creationId xmlns:a16="http://schemas.microsoft.com/office/drawing/2014/main" id="{A1489772-0632-456F-8DA4-46A9300633AC}"/>
              </a:ext>
            </a:extLst>
          </p:cNvPr>
          <p:cNvSpPr/>
          <p:nvPr/>
        </p:nvSpPr>
        <p:spPr>
          <a:xfrm>
            <a:off x="5032375" y="5438168"/>
            <a:ext cx="665162" cy="571500"/>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58" name="TextBox 330">
            <a:extLst>
              <a:ext uri="{FF2B5EF4-FFF2-40B4-BE49-F238E27FC236}">
                <a16:creationId xmlns:a16="http://schemas.microsoft.com/office/drawing/2014/main" id="{41F276DF-AAF3-4080-BB32-8B7D03028E8A}"/>
              </a:ext>
            </a:extLst>
          </p:cNvPr>
          <p:cNvSpPr txBox="1">
            <a:spLocks noChangeArrowheads="1"/>
          </p:cNvSpPr>
          <p:nvPr/>
        </p:nvSpPr>
        <p:spPr bwMode="auto">
          <a:xfrm>
            <a:off x="4970462" y="5463568"/>
            <a:ext cx="8175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S&amp;H</a:t>
            </a:r>
          </a:p>
        </p:txBody>
      </p:sp>
      <p:sp>
        <p:nvSpPr>
          <p:cNvPr id="332" name="Isosceles Triangle 331">
            <a:extLst>
              <a:ext uri="{FF2B5EF4-FFF2-40B4-BE49-F238E27FC236}">
                <a16:creationId xmlns:a16="http://schemas.microsoft.com/office/drawing/2014/main" id="{B70B1319-50B0-4C89-9DEA-14A51855F33C}"/>
              </a:ext>
            </a:extLst>
          </p:cNvPr>
          <p:cNvSpPr/>
          <p:nvPr/>
        </p:nvSpPr>
        <p:spPr>
          <a:xfrm rot="5400000">
            <a:off x="387350" y="3160106"/>
            <a:ext cx="784225" cy="942975"/>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60" name="TextBox 332">
            <a:extLst>
              <a:ext uri="{FF2B5EF4-FFF2-40B4-BE49-F238E27FC236}">
                <a16:creationId xmlns:a16="http://schemas.microsoft.com/office/drawing/2014/main" id="{13D80950-17A1-4D35-BFDA-F2A74EE90099}"/>
              </a:ext>
            </a:extLst>
          </p:cNvPr>
          <p:cNvSpPr txBox="1">
            <a:spLocks noChangeArrowheads="1"/>
          </p:cNvSpPr>
          <p:nvPr/>
        </p:nvSpPr>
        <p:spPr bwMode="auto">
          <a:xfrm>
            <a:off x="250825" y="3404581"/>
            <a:ext cx="835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DAC</a:t>
            </a:r>
          </a:p>
        </p:txBody>
      </p:sp>
      <p:sp>
        <p:nvSpPr>
          <p:cNvPr id="334" name="Isosceles Triangle 333">
            <a:extLst>
              <a:ext uri="{FF2B5EF4-FFF2-40B4-BE49-F238E27FC236}">
                <a16:creationId xmlns:a16="http://schemas.microsoft.com/office/drawing/2014/main" id="{151C8CC0-E16B-4CD3-9588-C9CA4188567D}"/>
              </a:ext>
            </a:extLst>
          </p:cNvPr>
          <p:cNvSpPr/>
          <p:nvPr/>
        </p:nvSpPr>
        <p:spPr>
          <a:xfrm rot="5400000">
            <a:off x="406400" y="2234593"/>
            <a:ext cx="784225" cy="942975"/>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62" name="TextBox 334">
            <a:extLst>
              <a:ext uri="{FF2B5EF4-FFF2-40B4-BE49-F238E27FC236}">
                <a16:creationId xmlns:a16="http://schemas.microsoft.com/office/drawing/2014/main" id="{B77AAA04-4B59-4ACB-8698-B09FEC88A35F}"/>
              </a:ext>
            </a:extLst>
          </p:cNvPr>
          <p:cNvSpPr txBox="1">
            <a:spLocks noChangeArrowheads="1"/>
          </p:cNvSpPr>
          <p:nvPr/>
        </p:nvSpPr>
        <p:spPr bwMode="auto">
          <a:xfrm>
            <a:off x="269875" y="2472718"/>
            <a:ext cx="8350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DAC</a:t>
            </a:r>
          </a:p>
        </p:txBody>
      </p:sp>
      <p:sp>
        <p:nvSpPr>
          <p:cNvPr id="336" name="Isosceles Triangle 335">
            <a:extLst>
              <a:ext uri="{FF2B5EF4-FFF2-40B4-BE49-F238E27FC236}">
                <a16:creationId xmlns:a16="http://schemas.microsoft.com/office/drawing/2014/main" id="{8E681DA3-A5FE-4FC7-A83C-DC54A3B22EB0}"/>
              </a:ext>
            </a:extLst>
          </p:cNvPr>
          <p:cNvSpPr/>
          <p:nvPr/>
        </p:nvSpPr>
        <p:spPr>
          <a:xfrm rot="5400000">
            <a:off x="405606" y="1273362"/>
            <a:ext cx="785813" cy="942975"/>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64" name="TextBox 336">
            <a:extLst>
              <a:ext uri="{FF2B5EF4-FFF2-40B4-BE49-F238E27FC236}">
                <a16:creationId xmlns:a16="http://schemas.microsoft.com/office/drawing/2014/main" id="{D030D453-B3E9-43E2-91D4-F81655773454}"/>
              </a:ext>
            </a:extLst>
          </p:cNvPr>
          <p:cNvSpPr txBox="1">
            <a:spLocks noChangeArrowheads="1"/>
          </p:cNvSpPr>
          <p:nvPr/>
        </p:nvSpPr>
        <p:spPr bwMode="auto">
          <a:xfrm>
            <a:off x="261937" y="1501168"/>
            <a:ext cx="835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DAC</a:t>
            </a:r>
          </a:p>
        </p:txBody>
      </p:sp>
      <p:sp>
        <p:nvSpPr>
          <p:cNvPr id="338" name="Rectangle 337">
            <a:extLst>
              <a:ext uri="{FF2B5EF4-FFF2-40B4-BE49-F238E27FC236}">
                <a16:creationId xmlns:a16="http://schemas.microsoft.com/office/drawing/2014/main" id="{26A60494-8F9A-423C-B383-E77781CAE4FE}"/>
              </a:ext>
            </a:extLst>
          </p:cNvPr>
          <p:cNvSpPr/>
          <p:nvPr/>
        </p:nvSpPr>
        <p:spPr>
          <a:xfrm>
            <a:off x="1981200" y="6235093"/>
            <a:ext cx="3630612" cy="388938"/>
          </a:xfrm>
          <a:prstGeom prst="rect">
            <a:avLst/>
          </a:prstGeom>
          <a:solidFill>
            <a:srgbClr val="00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p>
        </p:txBody>
      </p:sp>
      <p:sp>
        <p:nvSpPr>
          <p:cNvPr id="8366" name="TextBox 338">
            <a:extLst>
              <a:ext uri="{FF2B5EF4-FFF2-40B4-BE49-F238E27FC236}">
                <a16:creationId xmlns:a16="http://schemas.microsoft.com/office/drawing/2014/main" id="{B458A0B9-861D-478A-938B-130733F97653}"/>
              </a:ext>
            </a:extLst>
          </p:cNvPr>
          <p:cNvSpPr txBox="1">
            <a:spLocks noChangeArrowheads="1"/>
          </p:cNvSpPr>
          <p:nvPr/>
        </p:nvSpPr>
        <p:spPr bwMode="auto">
          <a:xfrm>
            <a:off x="3382962" y="6198581"/>
            <a:ext cx="835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latin typeface="Arial" panose="020B0604020202020204" pitchFamily="34" charset="0"/>
              </a:rPr>
              <a:t>ADC</a:t>
            </a:r>
          </a:p>
        </p:txBody>
      </p:sp>
      <p:sp>
        <p:nvSpPr>
          <p:cNvPr id="325" name="TextBox 7">
            <a:extLst>
              <a:ext uri="{FF2B5EF4-FFF2-40B4-BE49-F238E27FC236}">
                <a16:creationId xmlns:a16="http://schemas.microsoft.com/office/drawing/2014/main" id="{6DE6A9A3-7EA0-45F0-995A-CDEB6DD60CF2}"/>
              </a:ext>
            </a:extLst>
          </p:cNvPr>
          <p:cNvSpPr txBox="1">
            <a:spLocks noChangeArrowheads="1"/>
          </p:cNvSpPr>
          <p:nvPr/>
        </p:nvSpPr>
        <p:spPr bwMode="auto">
          <a:xfrm>
            <a:off x="5722938" y="1222375"/>
            <a:ext cx="3297237" cy="5508625"/>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dirty="0">
                <a:latin typeface="Calibri" panose="020F0502020204030204" pitchFamily="34" charset="0"/>
              </a:rPr>
              <a:t>Here, this concept is extended further.  We have a full grid of resistances and horizontal/vertical wires.  The input voltages are provided on the horizontal wires (</a:t>
            </a:r>
            <a:r>
              <a:rPr lang="en-US" altLang="en-US" sz="1600" dirty="0" err="1">
                <a:latin typeface="Calibri" panose="020F0502020204030204" pitchFamily="34" charset="0"/>
              </a:rPr>
              <a:t>wordlines</a:t>
            </a:r>
            <a:r>
              <a:rPr lang="en-US" altLang="en-US" sz="1600" dirty="0">
                <a:latin typeface="Calibri" panose="020F0502020204030204" pitchFamily="34" charset="0"/>
              </a:rPr>
              <a:t>) and these voltages are seen by all the columns (</a:t>
            </a:r>
            <a:r>
              <a:rPr lang="en-US" altLang="en-US" sz="1600" dirty="0" err="1">
                <a:latin typeface="Calibri" panose="020F0502020204030204" pitchFamily="34" charset="0"/>
              </a:rPr>
              <a:t>bitlines</a:t>
            </a:r>
            <a:r>
              <a:rPr lang="en-US" altLang="en-US" sz="1600" dirty="0">
                <a:latin typeface="Calibri" panose="020F0502020204030204" pitchFamily="34" charset="0"/>
              </a:rPr>
              <a:t>).  Each column represents a different neuron.  Each column sees the same set of inputs, but computes a different dot-product based on the </a:t>
            </a:r>
            <a:r>
              <a:rPr lang="en-US" altLang="en-US" sz="1600" dirty="0" err="1">
                <a:latin typeface="Calibri" panose="020F0502020204030204" pitchFamily="34" charset="0"/>
              </a:rPr>
              <a:t>conductances</a:t>
            </a:r>
            <a:r>
              <a:rPr lang="en-US" altLang="en-US" sz="1600" dirty="0">
                <a:latin typeface="Calibri" panose="020F0502020204030204" pitchFamily="34" charset="0"/>
              </a:rPr>
              <a:t> in that column.  It is expensive to take the analog current and send it over long distances, buffer it, do other operations on it, etc.  So the analog current is immediately sent through an analog-to-digital converter (ADC).  Similarly, at the input, we need a digital-to-analog converter (DAC).  S&amp;H is the sample-and-hold circuit that feeds signals sequentially to the ADC.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a:extLst>
              <a:ext uri="{FF2B5EF4-FFF2-40B4-BE49-F238E27FC236}">
                <a16:creationId xmlns:a16="http://schemas.microsoft.com/office/drawing/2014/main" id="{CB0A80D7-50DB-4567-94AE-475AFB06EB8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6AB036F-EADE-413C-A1B3-ADB0BBF76BA5}" type="slidenum">
              <a:rPr lang="en-US" altLang="en-US" sz="1400" smtClean="0"/>
              <a:pPr>
                <a:spcBef>
                  <a:spcPct val="0"/>
                </a:spcBef>
                <a:buFontTx/>
                <a:buNone/>
              </a:pPr>
              <a:t>5</a:t>
            </a:fld>
            <a:endParaRPr lang="en-US" altLang="en-US" sz="1400"/>
          </a:p>
        </p:txBody>
      </p:sp>
      <p:sp>
        <p:nvSpPr>
          <p:cNvPr id="8195" name="Text Box 2">
            <a:extLst>
              <a:ext uri="{FF2B5EF4-FFF2-40B4-BE49-F238E27FC236}">
                <a16:creationId xmlns:a16="http://schemas.microsoft.com/office/drawing/2014/main" id="{3851D5F6-0072-4711-8879-8897E3AAA6CF}"/>
              </a:ext>
            </a:extLst>
          </p:cNvPr>
          <p:cNvSpPr txBox="1">
            <a:spLocks noChangeArrowheads="1"/>
          </p:cNvSpPr>
          <p:nvPr/>
        </p:nvSpPr>
        <p:spPr bwMode="auto">
          <a:xfrm>
            <a:off x="441325" y="396875"/>
            <a:ext cx="241848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Physical View</a:t>
            </a:r>
          </a:p>
        </p:txBody>
      </p:sp>
      <p:sp>
        <p:nvSpPr>
          <p:cNvPr id="8196" name="Line 3">
            <a:extLst>
              <a:ext uri="{FF2B5EF4-FFF2-40B4-BE49-F238E27FC236}">
                <a16:creationId xmlns:a16="http://schemas.microsoft.com/office/drawing/2014/main" id="{98C314D6-9363-45F0-93E3-C4F20112B4CE}"/>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1">
            <a:extLst>
              <a:ext uri="{FF2B5EF4-FFF2-40B4-BE49-F238E27FC236}">
                <a16:creationId xmlns:a16="http://schemas.microsoft.com/office/drawing/2014/main" id="{CBEC5720-8807-4AD6-A6D5-7A7E76843444}"/>
              </a:ext>
            </a:extLst>
          </p:cNvPr>
          <p:cNvGrpSpPr/>
          <p:nvPr/>
        </p:nvGrpSpPr>
        <p:grpSpPr>
          <a:xfrm>
            <a:off x="152400" y="1605813"/>
            <a:ext cx="9301329" cy="4733516"/>
            <a:chOff x="156329" y="343814"/>
            <a:chExt cx="12193000" cy="6744316"/>
          </a:xfrm>
        </p:grpSpPr>
        <p:sp>
          <p:nvSpPr>
            <p:cNvPr id="287" name="Cube 286">
              <a:extLst>
                <a:ext uri="{FF2B5EF4-FFF2-40B4-BE49-F238E27FC236}">
                  <a16:creationId xmlns:a16="http://schemas.microsoft.com/office/drawing/2014/main" id="{459C3490-3BA8-4235-9639-23DDE5AAC470}"/>
                </a:ext>
              </a:extLst>
            </p:cNvPr>
            <p:cNvSpPr/>
            <p:nvPr/>
          </p:nvSpPr>
          <p:spPr>
            <a:xfrm rot="16200000">
              <a:off x="3706020" y="-2624365"/>
              <a:ext cx="5093617" cy="12193000"/>
            </a:xfrm>
            <a:prstGeom prst="cube">
              <a:avLst>
                <a:gd name="adj" fmla="val 8377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Calibri" panose="020F0502020204030204" pitchFamily="34" charset="0"/>
                <a:cs typeface="Calibri" panose="020F0502020204030204" pitchFamily="34" charset="0"/>
              </a:endParaRPr>
            </a:p>
          </p:txBody>
        </p:sp>
        <p:sp>
          <p:nvSpPr>
            <p:cNvPr id="325" name="Cube 324">
              <a:extLst>
                <a:ext uri="{FF2B5EF4-FFF2-40B4-BE49-F238E27FC236}">
                  <a16:creationId xmlns:a16="http://schemas.microsoft.com/office/drawing/2014/main" id="{B537F398-DF0E-4C26-8617-F4BD3AE47C93}"/>
                </a:ext>
              </a:extLst>
            </p:cNvPr>
            <p:cNvSpPr/>
            <p:nvPr/>
          </p:nvSpPr>
          <p:spPr>
            <a:xfrm rot="16200000">
              <a:off x="2175157" y="1250763"/>
              <a:ext cx="3180523" cy="3530378"/>
            </a:xfrm>
            <a:prstGeom prst="cube">
              <a:avLst>
                <a:gd name="adj" fmla="val 8676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27" name="Cube 326">
              <a:extLst>
                <a:ext uri="{FF2B5EF4-FFF2-40B4-BE49-F238E27FC236}">
                  <a16:creationId xmlns:a16="http://schemas.microsoft.com/office/drawing/2014/main" id="{C5E65922-672D-42CC-B015-462221AEDF4E}"/>
                </a:ext>
              </a:extLst>
            </p:cNvPr>
            <p:cNvSpPr/>
            <p:nvPr/>
          </p:nvSpPr>
          <p:spPr>
            <a:xfrm rot="16200000">
              <a:off x="3940347" y="1250767"/>
              <a:ext cx="3180523" cy="3530378"/>
            </a:xfrm>
            <a:prstGeom prst="cube">
              <a:avLst>
                <a:gd name="adj" fmla="val 8676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29" name="Cube 328">
              <a:extLst>
                <a:ext uri="{FF2B5EF4-FFF2-40B4-BE49-F238E27FC236}">
                  <a16:creationId xmlns:a16="http://schemas.microsoft.com/office/drawing/2014/main" id="{C3592CE1-99DF-403B-92CA-222DDACD6B7B}"/>
                </a:ext>
              </a:extLst>
            </p:cNvPr>
            <p:cNvSpPr/>
            <p:nvPr/>
          </p:nvSpPr>
          <p:spPr>
            <a:xfrm rot="16200000">
              <a:off x="5705537" y="1250763"/>
              <a:ext cx="3180523" cy="3530378"/>
            </a:xfrm>
            <a:prstGeom prst="cube">
              <a:avLst>
                <a:gd name="adj" fmla="val 8676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31" name="Cube 330">
              <a:extLst>
                <a:ext uri="{FF2B5EF4-FFF2-40B4-BE49-F238E27FC236}">
                  <a16:creationId xmlns:a16="http://schemas.microsoft.com/office/drawing/2014/main" id="{0B4B8BCE-DF03-4CE7-BC57-7CB906D756AB}"/>
                </a:ext>
              </a:extLst>
            </p:cNvPr>
            <p:cNvSpPr/>
            <p:nvPr/>
          </p:nvSpPr>
          <p:spPr>
            <a:xfrm rot="16200000">
              <a:off x="7470727" y="1250764"/>
              <a:ext cx="3180523" cy="3530378"/>
            </a:xfrm>
            <a:prstGeom prst="cube">
              <a:avLst>
                <a:gd name="adj" fmla="val 8676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33" name="Cube 332">
              <a:extLst>
                <a:ext uri="{FF2B5EF4-FFF2-40B4-BE49-F238E27FC236}">
                  <a16:creationId xmlns:a16="http://schemas.microsoft.com/office/drawing/2014/main" id="{01DA1909-BEBA-4863-BB89-399EC78757B7}"/>
                </a:ext>
              </a:extLst>
            </p:cNvPr>
            <p:cNvSpPr/>
            <p:nvPr/>
          </p:nvSpPr>
          <p:spPr>
            <a:xfrm rot="16200000">
              <a:off x="2060290" y="873737"/>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35" name="Cube 334">
              <a:extLst>
                <a:ext uri="{FF2B5EF4-FFF2-40B4-BE49-F238E27FC236}">
                  <a16:creationId xmlns:a16="http://schemas.microsoft.com/office/drawing/2014/main" id="{FCD2D9A8-0D2C-44F3-843C-401DEB3BA2CB}"/>
                </a:ext>
              </a:extLst>
            </p:cNvPr>
            <p:cNvSpPr/>
            <p:nvPr/>
          </p:nvSpPr>
          <p:spPr>
            <a:xfrm rot="16200000">
              <a:off x="2755603" y="1562181"/>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37" name="Cube 336">
              <a:extLst>
                <a:ext uri="{FF2B5EF4-FFF2-40B4-BE49-F238E27FC236}">
                  <a16:creationId xmlns:a16="http://schemas.microsoft.com/office/drawing/2014/main" id="{726751D7-F429-4B74-AE55-8CEFB7960FDB}"/>
                </a:ext>
              </a:extLst>
            </p:cNvPr>
            <p:cNvSpPr/>
            <p:nvPr/>
          </p:nvSpPr>
          <p:spPr>
            <a:xfrm rot="16200000">
              <a:off x="3477822" y="2261551"/>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39" name="Cube 338">
              <a:extLst>
                <a:ext uri="{FF2B5EF4-FFF2-40B4-BE49-F238E27FC236}">
                  <a16:creationId xmlns:a16="http://schemas.microsoft.com/office/drawing/2014/main" id="{3CD268E8-2395-42E6-B4DE-125A58EFEDBF}"/>
                </a:ext>
              </a:extLst>
            </p:cNvPr>
            <p:cNvSpPr/>
            <p:nvPr/>
          </p:nvSpPr>
          <p:spPr>
            <a:xfrm rot="16200000">
              <a:off x="4173135" y="2949995"/>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0" name="Cube 339">
              <a:extLst>
                <a:ext uri="{FF2B5EF4-FFF2-40B4-BE49-F238E27FC236}">
                  <a16:creationId xmlns:a16="http://schemas.microsoft.com/office/drawing/2014/main" id="{DCB96BB2-6406-49F8-B214-30CCEC009BB7}"/>
                </a:ext>
              </a:extLst>
            </p:cNvPr>
            <p:cNvSpPr/>
            <p:nvPr/>
          </p:nvSpPr>
          <p:spPr>
            <a:xfrm rot="16200000">
              <a:off x="3825481" y="873733"/>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1" name="Cube 340">
              <a:extLst>
                <a:ext uri="{FF2B5EF4-FFF2-40B4-BE49-F238E27FC236}">
                  <a16:creationId xmlns:a16="http://schemas.microsoft.com/office/drawing/2014/main" id="{B608B28E-AAA0-4011-BD37-C9EB3065A6EC}"/>
                </a:ext>
              </a:extLst>
            </p:cNvPr>
            <p:cNvSpPr/>
            <p:nvPr/>
          </p:nvSpPr>
          <p:spPr>
            <a:xfrm rot="16200000">
              <a:off x="4520794" y="1562177"/>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2" name="Cube 341">
              <a:extLst>
                <a:ext uri="{FF2B5EF4-FFF2-40B4-BE49-F238E27FC236}">
                  <a16:creationId xmlns:a16="http://schemas.microsoft.com/office/drawing/2014/main" id="{555F207C-2F0F-4CA7-B26E-4FB9235DCA41}"/>
                </a:ext>
              </a:extLst>
            </p:cNvPr>
            <p:cNvSpPr/>
            <p:nvPr/>
          </p:nvSpPr>
          <p:spPr>
            <a:xfrm rot="16200000">
              <a:off x="5243013" y="2261547"/>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3" name="Cube 342">
              <a:extLst>
                <a:ext uri="{FF2B5EF4-FFF2-40B4-BE49-F238E27FC236}">
                  <a16:creationId xmlns:a16="http://schemas.microsoft.com/office/drawing/2014/main" id="{130B8785-E8CE-46EE-8417-100BED369E6E}"/>
                </a:ext>
              </a:extLst>
            </p:cNvPr>
            <p:cNvSpPr/>
            <p:nvPr/>
          </p:nvSpPr>
          <p:spPr>
            <a:xfrm rot="16200000">
              <a:off x="5938326" y="2949991"/>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4" name="Cube 343">
              <a:extLst>
                <a:ext uri="{FF2B5EF4-FFF2-40B4-BE49-F238E27FC236}">
                  <a16:creationId xmlns:a16="http://schemas.microsoft.com/office/drawing/2014/main" id="{FC2C150A-852D-46B7-8256-BFE0AADFB5F8}"/>
                </a:ext>
              </a:extLst>
            </p:cNvPr>
            <p:cNvSpPr/>
            <p:nvPr/>
          </p:nvSpPr>
          <p:spPr>
            <a:xfrm rot="16200000">
              <a:off x="5590668" y="873733"/>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5" name="Cube 344">
              <a:extLst>
                <a:ext uri="{FF2B5EF4-FFF2-40B4-BE49-F238E27FC236}">
                  <a16:creationId xmlns:a16="http://schemas.microsoft.com/office/drawing/2014/main" id="{79CF6DFB-8F36-4DAB-AD8F-CB7ADF957C13}"/>
                </a:ext>
              </a:extLst>
            </p:cNvPr>
            <p:cNvSpPr/>
            <p:nvPr/>
          </p:nvSpPr>
          <p:spPr>
            <a:xfrm rot="16200000">
              <a:off x="6285981" y="1562177"/>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6" name="Cube 345">
              <a:extLst>
                <a:ext uri="{FF2B5EF4-FFF2-40B4-BE49-F238E27FC236}">
                  <a16:creationId xmlns:a16="http://schemas.microsoft.com/office/drawing/2014/main" id="{86806425-9907-4784-ADB1-9BB826C213DA}"/>
                </a:ext>
              </a:extLst>
            </p:cNvPr>
            <p:cNvSpPr/>
            <p:nvPr/>
          </p:nvSpPr>
          <p:spPr>
            <a:xfrm rot="16200000">
              <a:off x="7008200" y="2261547"/>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7" name="Cube 346">
              <a:extLst>
                <a:ext uri="{FF2B5EF4-FFF2-40B4-BE49-F238E27FC236}">
                  <a16:creationId xmlns:a16="http://schemas.microsoft.com/office/drawing/2014/main" id="{169B3FB0-8A9D-49F1-BF3B-DD5DBB1F3C06}"/>
                </a:ext>
              </a:extLst>
            </p:cNvPr>
            <p:cNvSpPr/>
            <p:nvPr/>
          </p:nvSpPr>
          <p:spPr>
            <a:xfrm rot="16200000">
              <a:off x="7703513" y="2949991"/>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8" name="Cube 347">
              <a:extLst>
                <a:ext uri="{FF2B5EF4-FFF2-40B4-BE49-F238E27FC236}">
                  <a16:creationId xmlns:a16="http://schemas.microsoft.com/office/drawing/2014/main" id="{5B73033A-A16F-43E8-B8BD-8BEBA915BC49}"/>
                </a:ext>
              </a:extLst>
            </p:cNvPr>
            <p:cNvSpPr/>
            <p:nvPr/>
          </p:nvSpPr>
          <p:spPr>
            <a:xfrm rot="16200000">
              <a:off x="7355859" y="873729"/>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49" name="Cube 348">
              <a:extLst>
                <a:ext uri="{FF2B5EF4-FFF2-40B4-BE49-F238E27FC236}">
                  <a16:creationId xmlns:a16="http://schemas.microsoft.com/office/drawing/2014/main" id="{9FF07AB4-E9C0-4C90-87AF-3BE7D6BCF961}"/>
                </a:ext>
              </a:extLst>
            </p:cNvPr>
            <p:cNvSpPr/>
            <p:nvPr/>
          </p:nvSpPr>
          <p:spPr>
            <a:xfrm rot="16200000">
              <a:off x="8051172" y="1562173"/>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50" name="Cube 349">
              <a:extLst>
                <a:ext uri="{FF2B5EF4-FFF2-40B4-BE49-F238E27FC236}">
                  <a16:creationId xmlns:a16="http://schemas.microsoft.com/office/drawing/2014/main" id="{FB6FD8CD-6B79-419F-B807-AE430FD33A69}"/>
                </a:ext>
              </a:extLst>
            </p:cNvPr>
            <p:cNvSpPr/>
            <p:nvPr/>
          </p:nvSpPr>
          <p:spPr>
            <a:xfrm rot="16200000">
              <a:off x="8773391" y="2261543"/>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51" name="Cube 350">
              <a:extLst>
                <a:ext uri="{FF2B5EF4-FFF2-40B4-BE49-F238E27FC236}">
                  <a16:creationId xmlns:a16="http://schemas.microsoft.com/office/drawing/2014/main" id="{29C0F75F-83AE-4A23-9CA0-1F030425B6A0}"/>
                </a:ext>
              </a:extLst>
            </p:cNvPr>
            <p:cNvSpPr/>
            <p:nvPr/>
          </p:nvSpPr>
          <p:spPr>
            <a:xfrm rot="16200000">
              <a:off x="9468704" y="2949987"/>
              <a:ext cx="1146310" cy="873321"/>
            </a:xfrm>
            <a:prstGeom prst="cube">
              <a:avLst>
                <a:gd name="adj" fmla="val 2749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52" name="Cube 351">
              <a:extLst>
                <a:ext uri="{FF2B5EF4-FFF2-40B4-BE49-F238E27FC236}">
                  <a16:creationId xmlns:a16="http://schemas.microsoft.com/office/drawing/2014/main" id="{420DA385-17A8-4CAA-AC08-4D10A6F9BEC5}"/>
                </a:ext>
              </a:extLst>
            </p:cNvPr>
            <p:cNvSpPr/>
            <p:nvPr/>
          </p:nvSpPr>
          <p:spPr>
            <a:xfrm rot="16200000">
              <a:off x="4416971" y="-3258787"/>
              <a:ext cx="658638" cy="7863840"/>
            </a:xfrm>
            <a:prstGeom prst="cube">
              <a:avLst>
                <a:gd name="adj" fmla="val 52783"/>
              </a:avLst>
            </a:prstGeom>
            <a:solidFill>
              <a:srgbClr val="00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53" name="Cube 352">
              <a:extLst>
                <a:ext uri="{FF2B5EF4-FFF2-40B4-BE49-F238E27FC236}">
                  <a16:creationId xmlns:a16="http://schemas.microsoft.com/office/drawing/2014/main" id="{56889A9E-AC29-469E-A7BC-99E93EE4FC19}"/>
                </a:ext>
              </a:extLst>
            </p:cNvPr>
            <p:cNvSpPr/>
            <p:nvPr/>
          </p:nvSpPr>
          <p:spPr>
            <a:xfrm rot="16200000">
              <a:off x="5085307" y="-2465516"/>
              <a:ext cx="658638" cy="7863840"/>
            </a:xfrm>
            <a:prstGeom prst="cube">
              <a:avLst>
                <a:gd name="adj" fmla="val 52783"/>
              </a:avLst>
            </a:prstGeom>
            <a:solidFill>
              <a:srgbClr val="00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54" name="Cube 353">
              <a:extLst>
                <a:ext uri="{FF2B5EF4-FFF2-40B4-BE49-F238E27FC236}">
                  <a16:creationId xmlns:a16="http://schemas.microsoft.com/office/drawing/2014/main" id="{A1F659BD-346A-4D21-BD50-C3255F5D164B}"/>
                </a:ext>
              </a:extLst>
            </p:cNvPr>
            <p:cNvSpPr/>
            <p:nvPr/>
          </p:nvSpPr>
          <p:spPr>
            <a:xfrm rot="16200000">
              <a:off x="5834504" y="-1654954"/>
              <a:ext cx="658638" cy="7863840"/>
            </a:xfrm>
            <a:prstGeom prst="cube">
              <a:avLst>
                <a:gd name="adj" fmla="val 52783"/>
              </a:avLst>
            </a:prstGeom>
            <a:solidFill>
              <a:srgbClr val="00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355" name="Cube 354">
              <a:extLst>
                <a:ext uri="{FF2B5EF4-FFF2-40B4-BE49-F238E27FC236}">
                  <a16:creationId xmlns:a16="http://schemas.microsoft.com/office/drawing/2014/main" id="{EECB3C74-83D7-41B9-9E11-4F1AA95ED318}"/>
                </a:ext>
              </a:extLst>
            </p:cNvPr>
            <p:cNvSpPr/>
            <p:nvPr/>
          </p:nvSpPr>
          <p:spPr>
            <a:xfrm rot="16200000">
              <a:off x="6494698" y="-859101"/>
              <a:ext cx="658638" cy="7863840"/>
            </a:xfrm>
            <a:prstGeom prst="cube">
              <a:avLst>
                <a:gd name="adj" fmla="val 52783"/>
              </a:avLst>
            </a:prstGeom>
            <a:solidFill>
              <a:srgbClr val="00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Calibri" panose="020F0502020204030204" pitchFamily="34" charset="0"/>
                <a:cs typeface="Calibri" panose="020F0502020204030204" pitchFamily="34" charset="0"/>
              </a:endParaRPr>
            </a:p>
          </p:txBody>
        </p:sp>
        <p:sp>
          <p:nvSpPr>
            <p:cNvPr id="356" name="TextBox 355">
              <a:extLst>
                <a:ext uri="{FF2B5EF4-FFF2-40B4-BE49-F238E27FC236}">
                  <a16:creationId xmlns:a16="http://schemas.microsoft.com/office/drawing/2014/main" id="{DFC8BB44-DDCC-4B10-92DA-E3F67B537920}"/>
                </a:ext>
              </a:extLst>
            </p:cNvPr>
            <p:cNvSpPr txBox="1"/>
            <p:nvPr/>
          </p:nvSpPr>
          <p:spPr>
            <a:xfrm>
              <a:off x="6347505" y="2894892"/>
              <a:ext cx="1743034" cy="657781"/>
            </a:xfrm>
            <a:prstGeom prst="rect">
              <a:avLst/>
            </a:prstGeom>
            <a:noFill/>
          </p:spPr>
          <p:txBody>
            <a:bodyPr wrap="none" rtlCol="0">
              <a:spAutoFit/>
            </a:bodyPr>
            <a:lstStyle/>
            <a:p>
              <a:r>
                <a:rPr lang="en-US" sz="2400" dirty="0" err="1">
                  <a:latin typeface="Calibri" panose="020F0502020204030204" pitchFamily="34" charset="0"/>
                  <a:cs typeface="Calibri" panose="020F0502020204030204" pitchFamily="34" charset="0"/>
                </a:rPr>
                <a:t>Wordline</a:t>
              </a:r>
              <a:endParaRPr lang="en-US" sz="2400" dirty="0">
                <a:latin typeface="Calibri" panose="020F0502020204030204" pitchFamily="34" charset="0"/>
                <a:cs typeface="Calibri" panose="020F0502020204030204" pitchFamily="34" charset="0"/>
              </a:endParaRPr>
            </a:p>
          </p:txBody>
        </p:sp>
        <p:sp>
          <p:nvSpPr>
            <p:cNvPr id="357" name="TextBox 356">
              <a:extLst>
                <a:ext uri="{FF2B5EF4-FFF2-40B4-BE49-F238E27FC236}">
                  <a16:creationId xmlns:a16="http://schemas.microsoft.com/office/drawing/2014/main" id="{88B0F353-420C-4342-BEE4-BB3B325BA7BD}"/>
                </a:ext>
              </a:extLst>
            </p:cNvPr>
            <p:cNvSpPr txBox="1"/>
            <p:nvPr/>
          </p:nvSpPr>
          <p:spPr>
            <a:xfrm>
              <a:off x="4440711" y="4065822"/>
              <a:ext cx="1286452" cy="657781"/>
            </a:xfrm>
            <a:prstGeom prst="rect">
              <a:avLst/>
            </a:prstGeom>
            <a:noFill/>
          </p:spPr>
          <p:txBody>
            <a:bodyPr wrap="square" rtlCol="0">
              <a:spAutoFit/>
            </a:bodyPr>
            <a:lstStyle/>
            <a:p>
              <a:r>
                <a:rPr lang="en-US" sz="2400" dirty="0" err="1">
                  <a:latin typeface="Calibri" panose="020F0502020204030204" pitchFamily="34" charset="0"/>
                  <a:cs typeface="Calibri" panose="020F0502020204030204" pitchFamily="34" charset="0"/>
                </a:rPr>
                <a:t>Bitline</a:t>
              </a:r>
              <a:endParaRPr lang="en-US" sz="2400" dirty="0">
                <a:latin typeface="Calibri" panose="020F0502020204030204" pitchFamily="34" charset="0"/>
                <a:cs typeface="Calibri" panose="020F0502020204030204" pitchFamily="34" charset="0"/>
              </a:endParaRPr>
            </a:p>
          </p:txBody>
        </p:sp>
        <p:sp>
          <p:nvSpPr>
            <p:cNvPr id="358" name="TextBox 357">
              <a:extLst>
                <a:ext uri="{FF2B5EF4-FFF2-40B4-BE49-F238E27FC236}">
                  <a16:creationId xmlns:a16="http://schemas.microsoft.com/office/drawing/2014/main" id="{C32F7E02-CC05-44DB-A015-63BD13C8726C}"/>
                </a:ext>
              </a:extLst>
            </p:cNvPr>
            <p:cNvSpPr txBox="1"/>
            <p:nvPr/>
          </p:nvSpPr>
          <p:spPr>
            <a:xfrm>
              <a:off x="2644006" y="3324874"/>
              <a:ext cx="2627033" cy="657781"/>
            </a:xfrm>
            <a:prstGeom prst="rect">
              <a:avLst/>
            </a:prstGeom>
            <a:noFill/>
          </p:spPr>
          <p:txBody>
            <a:bodyPr wrap="none" rtlCol="0">
              <a:spAutoFit/>
            </a:bodyPr>
            <a:lstStyle/>
            <a:p>
              <a:r>
                <a:rPr lang="en-US" sz="2400" dirty="0" err="1">
                  <a:latin typeface="Calibri" panose="020F0502020204030204" pitchFamily="34" charset="0"/>
                  <a:cs typeface="Calibri" panose="020F0502020204030204" pitchFamily="34" charset="0"/>
                </a:rPr>
                <a:t>Memristor</a:t>
              </a:r>
              <a:r>
                <a:rPr lang="en-US" sz="2400" dirty="0">
                  <a:latin typeface="Calibri" panose="020F0502020204030204" pitchFamily="34" charset="0"/>
                  <a:cs typeface="Calibri" panose="020F0502020204030204" pitchFamily="34" charset="0"/>
                </a:rPr>
                <a:t> cell</a:t>
              </a:r>
            </a:p>
          </p:txBody>
        </p:sp>
        <p:sp>
          <p:nvSpPr>
            <p:cNvPr id="359" name="TextBox 358">
              <a:extLst>
                <a:ext uri="{FF2B5EF4-FFF2-40B4-BE49-F238E27FC236}">
                  <a16:creationId xmlns:a16="http://schemas.microsoft.com/office/drawing/2014/main" id="{E7727BDD-6F62-46FF-A4F1-093C211952C0}"/>
                </a:ext>
              </a:extLst>
            </p:cNvPr>
            <p:cNvSpPr txBox="1"/>
            <p:nvPr/>
          </p:nvSpPr>
          <p:spPr>
            <a:xfrm>
              <a:off x="5554018" y="5319109"/>
              <a:ext cx="5623316" cy="657781"/>
            </a:xfrm>
            <a:prstGeom prst="rect">
              <a:avLst/>
            </a:prstGeom>
            <a:noFill/>
          </p:spPr>
          <p:txBody>
            <a:bodyPr wrap="none" rtlCol="0">
              <a:spAutoFit/>
            </a:bodyPr>
            <a:lstStyle/>
            <a:p>
              <a:r>
                <a:rPr lang="en-US" sz="2400" dirty="0">
                  <a:latin typeface="Calibri" panose="020F0502020204030204" pitchFamily="34" charset="0"/>
                  <a:cs typeface="Calibri" panose="020F0502020204030204" pitchFamily="34" charset="0"/>
                </a:rPr>
                <a:t>Driver circuits in silicon substrate</a:t>
              </a:r>
            </a:p>
          </p:txBody>
        </p:sp>
        <p:sp>
          <p:nvSpPr>
            <p:cNvPr id="360" name="TextBox 359">
              <a:extLst>
                <a:ext uri="{FF2B5EF4-FFF2-40B4-BE49-F238E27FC236}">
                  <a16:creationId xmlns:a16="http://schemas.microsoft.com/office/drawing/2014/main" id="{CA40A777-2A6A-42FD-9291-97792A7880C2}"/>
                </a:ext>
              </a:extLst>
            </p:cNvPr>
            <p:cNvSpPr txBox="1"/>
            <p:nvPr/>
          </p:nvSpPr>
          <p:spPr>
            <a:xfrm>
              <a:off x="2834920" y="6430349"/>
              <a:ext cx="7421406" cy="657781"/>
            </a:xfrm>
            <a:prstGeom prst="rect">
              <a:avLst/>
            </a:prstGeom>
            <a:noFill/>
          </p:spPr>
          <p:txBody>
            <a:bodyPr wrap="none" rtlCol="0">
              <a:spAutoFit/>
            </a:bodyPr>
            <a:lstStyle/>
            <a:p>
              <a:r>
                <a:rPr lang="en-US" sz="2400" dirty="0">
                  <a:latin typeface="Calibri" panose="020F0502020204030204" pitchFamily="34" charset="0"/>
                  <a:cs typeface="Calibri" panose="020F0502020204030204" pitchFamily="34" charset="0"/>
                </a:rPr>
                <a:t>Physical view of a memristor crossbar array</a:t>
              </a:r>
            </a:p>
          </p:txBody>
        </p:sp>
      </p:grpSp>
    </p:spTree>
    <p:extLst>
      <p:ext uri="{BB962C8B-B14F-4D97-AF65-F5344CB8AC3E}">
        <p14:creationId xmlns:p14="http://schemas.microsoft.com/office/powerpoint/2010/main" val="205994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a:extLst>
              <a:ext uri="{FF2B5EF4-FFF2-40B4-BE49-F238E27FC236}">
                <a16:creationId xmlns:a16="http://schemas.microsoft.com/office/drawing/2014/main" id="{63CCB715-ECA0-4BA9-AA4B-DA65CCFD5BF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0255941-EB54-4830-B781-BF386AB50F48}" type="slidenum">
              <a:rPr lang="en-US" altLang="en-US" sz="1400" smtClean="0"/>
              <a:pPr>
                <a:spcBef>
                  <a:spcPct val="0"/>
                </a:spcBef>
                <a:buFontTx/>
                <a:buNone/>
              </a:pPr>
              <a:t>6</a:t>
            </a:fld>
            <a:endParaRPr lang="en-US" altLang="en-US" sz="1400"/>
          </a:p>
        </p:txBody>
      </p:sp>
      <p:sp>
        <p:nvSpPr>
          <p:cNvPr id="10243" name="Text Box 2">
            <a:extLst>
              <a:ext uri="{FF2B5EF4-FFF2-40B4-BE49-F238E27FC236}">
                <a16:creationId xmlns:a16="http://schemas.microsoft.com/office/drawing/2014/main" id="{661399B4-DAB0-4DD9-A04F-141A588F4327}"/>
              </a:ext>
            </a:extLst>
          </p:cNvPr>
          <p:cNvSpPr txBox="1">
            <a:spLocks noChangeArrowheads="1"/>
          </p:cNvSpPr>
          <p:nvPr/>
        </p:nvSpPr>
        <p:spPr bwMode="auto">
          <a:xfrm>
            <a:off x="441325" y="396875"/>
            <a:ext cx="182114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Challenge</a:t>
            </a:r>
          </a:p>
        </p:txBody>
      </p:sp>
      <p:sp>
        <p:nvSpPr>
          <p:cNvPr id="10244" name="Line 3">
            <a:extLst>
              <a:ext uri="{FF2B5EF4-FFF2-40B4-BE49-F238E27FC236}">
                <a16:creationId xmlns:a16="http://schemas.microsoft.com/office/drawing/2014/main" id="{4C1BDE0E-DE51-4AAB-A232-432588B91090}"/>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5" name="Text Box 4">
            <a:extLst>
              <a:ext uri="{FF2B5EF4-FFF2-40B4-BE49-F238E27FC236}">
                <a16:creationId xmlns:a16="http://schemas.microsoft.com/office/drawing/2014/main" id="{364C85FF-CB7A-4B6A-8C34-40A997574D05}"/>
              </a:ext>
            </a:extLst>
          </p:cNvPr>
          <p:cNvSpPr txBox="1">
            <a:spLocks noChangeArrowheads="1"/>
          </p:cNvSpPr>
          <p:nvPr/>
        </p:nvSpPr>
        <p:spPr bwMode="auto">
          <a:xfrm>
            <a:off x="506923" y="1176793"/>
            <a:ext cx="8169275"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High ADC/DAC area/energy</a:t>
            </a:r>
          </a:p>
          <a:p>
            <a:pPr lvl="1"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You could stay in analog forever, but then you’d need expensive analog buffering and you’d introduce significant noise that accumulates across network layers</a:t>
            </a:r>
          </a:p>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Unfortunately, some ADC overheads increase </a:t>
            </a:r>
          </a:p>
          <a:p>
            <a:pPr eaLnBrk="1" hangingPunct="1">
              <a:spcBef>
                <a:spcPct val="0"/>
              </a:spcBef>
              <a:buClr>
                <a:srgbClr val="CC0000"/>
              </a:buClr>
              <a:buFontTx/>
              <a:buNone/>
            </a:pPr>
            <a:r>
              <a:rPr lang="en-US" altLang="en-US" sz="2800" dirty="0">
                <a:latin typeface="Calibri" panose="020F0502020204030204" pitchFamily="34" charset="0"/>
                <a:cs typeface="Calibri" panose="020F0502020204030204" pitchFamily="34" charset="0"/>
              </a:rPr>
              <a:t>   exponentially with resolution</a:t>
            </a:r>
          </a:p>
          <a:p>
            <a:pPr eaLnBrk="1" hangingPunct="1">
              <a:spcBef>
                <a:spcPct val="0"/>
              </a:spcBef>
              <a:buClr>
                <a:srgbClr val="CC0000"/>
              </a:buClr>
            </a:pPr>
            <a:r>
              <a:rPr lang="en-US" altLang="en-US" sz="2800" dirty="0">
                <a:latin typeface="Calibri" panose="020F0502020204030204" pitchFamily="34" charset="0"/>
                <a:cs typeface="Calibri" panose="020F0502020204030204" pitchFamily="34" charset="0"/>
              </a:rPr>
              <a:t> Resolution increases with computational density</a:t>
            </a:r>
          </a:p>
          <a:p>
            <a:pPr eaLnBrk="1" hangingPunct="1">
              <a:spcBef>
                <a:spcPct val="0"/>
              </a:spcBef>
              <a:buClr>
                <a:srgbClr val="CC0000"/>
              </a:buClr>
            </a:pPr>
            <a:endParaRPr lang="en-US" altLang="en-US" sz="2800" dirty="0">
              <a:latin typeface="Calibri" panose="020F0502020204030204" pitchFamily="34" charset="0"/>
              <a:cs typeface="Calibri" panose="020F0502020204030204" pitchFamily="34" charset="0"/>
            </a:endParaRPr>
          </a:p>
        </p:txBody>
      </p:sp>
      <p:pic>
        <p:nvPicPr>
          <p:cNvPr id="10246" name="Picture 1">
            <a:extLst>
              <a:ext uri="{FF2B5EF4-FFF2-40B4-BE49-F238E27FC236}">
                <a16:creationId xmlns:a16="http://schemas.microsoft.com/office/drawing/2014/main" id="{9F8935A0-16F7-474B-B396-A22737124B3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1325" y="5341938"/>
            <a:ext cx="8121650" cy="151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7">
            <a:extLst>
              <a:ext uri="{FF2B5EF4-FFF2-40B4-BE49-F238E27FC236}">
                <a16:creationId xmlns:a16="http://schemas.microsoft.com/office/drawing/2014/main" id="{2A5226B2-18B7-4A0F-98AC-62591E634EB3}"/>
              </a:ext>
            </a:extLst>
          </p:cNvPr>
          <p:cNvSpPr txBox="1">
            <a:spLocks noChangeArrowheads="1"/>
          </p:cNvSpPr>
          <p:nvPr/>
        </p:nvSpPr>
        <p:spPr bwMode="auto">
          <a:xfrm>
            <a:off x="295275" y="4038600"/>
            <a:ext cx="8613775" cy="1322388"/>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latin typeface="Calibri" panose="020F0502020204030204" pitchFamily="34" charset="0"/>
              </a:rPr>
              <a:t>It turns out that the ADC is a very expensive unit and its area/power grows almost exponentially with ADC resolution, i.e., how many bits of information can the ADC decipher.  The number of bits coming out of a bitline is a function of the bits of info in the voltage (v), the bits of info in the weight (w), and the number of rows (R) being added (see equations below).  To increase the parallelism and storage density, we want high v, w, and R – but then you’re demanding an expensive high-res ADC.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a:extLst>
              <a:ext uri="{FF2B5EF4-FFF2-40B4-BE49-F238E27FC236}">
                <a16:creationId xmlns:a16="http://schemas.microsoft.com/office/drawing/2014/main" id="{D6444CAF-7926-4F5C-A9A3-B8AAC075A22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58E57C6-C07C-4AF2-A950-AB053FF93FB6}" type="slidenum">
              <a:rPr lang="en-US" altLang="en-US" sz="1400" smtClean="0"/>
              <a:pPr>
                <a:spcBef>
                  <a:spcPct val="0"/>
                </a:spcBef>
                <a:buFontTx/>
                <a:buNone/>
              </a:pPr>
              <a:t>7</a:t>
            </a:fld>
            <a:endParaRPr lang="en-US" altLang="en-US" sz="1400"/>
          </a:p>
        </p:txBody>
      </p:sp>
      <p:sp>
        <p:nvSpPr>
          <p:cNvPr id="12291" name="Text Box 2">
            <a:extLst>
              <a:ext uri="{FF2B5EF4-FFF2-40B4-BE49-F238E27FC236}">
                <a16:creationId xmlns:a16="http://schemas.microsoft.com/office/drawing/2014/main" id="{8813B89B-3B4A-4424-8F08-30B44417DB92}"/>
              </a:ext>
            </a:extLst>
          </p:cNvPr>
          <p:cNvSpPr txBox="1">
            <a:spLocks noChangeArrowheads="1"/>
          </p:cNvSpPr>
          <p:nvPr/>
        </p:nvSpPr>
        <p:spPr bwMode="auto">
          <a:xfrm>
            <a:off x="441325" y="396875"/>
            <a:ext cx="444968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1. Input One Bit at a Time</a:t>
            </a:r>
          </a:p>
        </p:txBody>
      </p:sp>
      <p:sp>
        <p:nvSpPr>
          <p:cNvPr id="12292" name="Line 3">
            <a:extLst>
              <a:ext uri="{FF2B5EF4-FFF2-40B4-BE49-F238E27FC236}">
                <a16:creationId xmlns:a16="http://schemas.microsoft.com/office/drawing/2014/main" id="{E328310C-4376-4752-9BFF-87F2A0DFC3B6}"/>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3" name="Text Box 4">
            <a:extLst>
              <a:ext uri="{FF2B5EF4-FFF2-40B4-BE49-F238E27FC236}">
                <a16:creationId xmlns:a16="http://schemas.microsoft.com/office/drawing/2014/main" id="{471C635C-988E-445B-9D86-41D900590EC6}"/>
              </a:ext>
            </a:extLst>
          </p:cNvPr>
          <p:cNvSpPr txBox="1">
            <a:spLocks noChangeArrowheads="1"/>
          </p:cNvSpPr>
          <p:nvPr/>
        </p:nvSpPr>
        <p:spPr bwMode="auto">
          <a:xfrm>
            <a:off x="517525" y="1563688"/>
            <a:ext cx="6712543"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Need a trivial DAC</a:t>
            </a:r>
          </a:p>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Must perform multiplication over 16 iterations</a:t>
            </a:r>
          </a:p>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Results are aggregated with shift-and-adds</a:t>
            </a:r>
          </a:p>
        </p:txBody>
      </p:sp>
      <p:sp>
        <p:nvSpPr>
          <p:cNvPr id="6" name="TextBox 7">
            <a:extLst>
              <a:ext uri="{FF2B5EF4-FFF2-40B4-BE49-F238E27FC236}">
                <a16:creationId xmlns:a16="http://schemas.microsoft.com/office/drawing/2014/main" id="{C72E70E7-E830-4A25-A2ED-42016ABB5069}"/>
              </a:ext>
            </a:extLst>
          </p:cNvPr>
          <p:cNvSpPr txBox="1">
            <a:spLocks noChangeArrowheads="1"/>
          </p:cNvSpPr>
          <p:nvPr/>
        </p:nvSpPr>
        <p:spPr bwMode="auto">
          <a:xfrm>
            <a:off x="227013" y="3032125"/>
            <a:ext cx="8613775" cy="3046413"/>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latin typeface="Calibri" panose="020F0502020204030204" pitchFamily="34" charset="0"/>
              </a:rPr>
              <a:t>The ISAAC architecture leverages these crossbars to perform dot-products for deep networks.  It is therefore an example of an analog accelerator, or more precisely, a mixed-signal analog/digital accelerator.  The grid of resistances is implemented with memristor cells that are sandwiched between the horizontal and vertical wires on two different metal layers.  They key to an efficient design is the management of the high ADC overheads.  This is done by spreading the dot-product in space and time.  This helps bring down v, w, R, and consequently the ADC resolution.  The first step is to spread in time.  So instead of producing a 16-bit input with a very precise voltage, we’ll provide 16 1-bit inputs over 16 cycles.  So every input is a single 0/1 value, i.e., a standard digital input and a complex DAC is not required.  This helps bring v down to 1.  For every bit provided, we perform a multiplication, and then aggregate the results with the appropriate shift.  This is exactly like the multiplication algorithm in the digital space, but the multiplication and addition for each input bit is being performed with the crossbar.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a:extLst>
              <a:ext uri="{FF2B5EF4-FFF2-40B4-BE49-F238E27FC236}">
                <a16:creationId xmlns:a16="http://schemas.microsoft.com/office/drawing/2014/main" id="{FEB6C670-7A35-4985-B27F-5D2B6D67337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4546010-13F3-4127-9F5D-0E8F4C8B5D7B}" type="slidenum">
              <a:rPr lang="en-US" altLang="en-US" sz="1400" smtClean="0"/>
              <a:pPr>
                <a:spcBef>
                  <a:spcPct val="0"/>
                </a:spcBef>
                <a:buFontTx/>
                <a:buNone/>
              </a:pPr>
              <a:t>8</a:t>
            </a:fld>
            <a:endParaRPr lang="en-US" altLang="en-US" sz="1400"/>
          </a:p>
        </p:txBody>
      </p:sp>
      <p:sp>
        <p:nvSpPr>
          <p:cNvPr id="14339" name="Text Box 2">
            <a:extLst>
              <a:ext uri="{FF2B5EF4-FFF2-40B4-BE49-F238E27FC236}">
                <a16:creationId xmlns:a16="http://schemas.microsoft.com/office/drawing/2014/main" id="{8E9B4751-1B3D-4838-BC93-096ECBFE7A78}"/>
              </a:ext>
            </a:extLst>
          </p:cNvPr>
          <p:cNvSpPr txBox="1">
            <a:spLocks noChangeArrowheads="1"/>
          </p:cNvSpPr>
          <p:nvPr/>
        </p:nvSpPr>
        <p:spPr bwMode="auto">
          <a:xfrm>
            <a:off x="441325" y="396875"/>
            <a:ext cx="3847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2. Spread the Weights</a:t>
            </a:r>
          </a:p>
        </p:txBody>
      </p:sp>
      <p:sp>
        <p:nvSpPr>
          <p:cNvPr id="14340" name="Line 3">
            <a:extLst>
              <a:ext uri="{FF2B5EF4-FFF2-40B4-BE49-F238E27FC236}">
                <a16:creationId xmlns:a16="http://schemas.microsoft.com/office/drawing/2014/main" id="{B7E3F819-E344-496A-9435-1600B3A71804}"/>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1" name="Text Box 4">
            <a:extLst>
              <a:ext uri="{FF2B5EF4-FFF2-40B4-BE49-F238E27FC236}">
                <a16:creationId xmlns:a16="http://schemas.microsoft.com/office/drawing/2014/main" id="{24BF3822-0F62-4C48-AC71-84CBDFA6778E}"/>
              </a:ext>
            </a:extLst>
          </p:cNvPr>
          <p:cNvSpPr txBox="1">
            <a:spLocks noChangeArrowheads="1"/>
          </p:cNvSpPr>
          <p:nvPr/>
        </p:nvSpPr>
        <p:spPr bwMode="auto">
          <a:xfrm>
            <a:off x="404813" y="1600200"/>
            <a:ext cx="8484054"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A single weight is spread across 8 2-bit cells in a row</a:t>
            </a:r>
          </a:p>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The outputs of 8 columns have to be shifted and added</a:t>
            </a:r>
          </a:p>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Low bits per cell is good for precision and for ADC efficiency</a:t>
            </a:r>
          </a:p>
        </p:txBody>
      </p:sp>
      <p:sp>
        <p:nvSpPr>
          <p:cNvPr id="6" name="TextBox 7">
            <a:extLst>
              <a:ext uri="{FF2B5EF4-FFF2-40B4-BE49-F238E27FC236}">
                <a16:creationId xmlns:a16="http://schemas.microsoft.com/office/drawing/2014/main" id="{CB02B3C2-1129-4F03-BA74-D49E5EC0B42C}"/>
              </a:ext>
            </a:extLst>
          </p:cNvPr>
          <p:cNvSpPr txBox="1">
            <a:spLocks noChangeArrowheads="1"/>
          </p:cNvSpPr>
          <p:nvPr/>
        </p:nvSpPr>
        <p:spPr bwMode="auto">
          <a:xfrm>
            <a:off x="227013" y="3032125"/>
            <a:ext cx="8613775" cy="1077913"/>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latin typeface="Calibri" panose="020F0502020204030204" pitchFamily="34" charset="0"/>
              </a:rPr>
              <a:t>Next, to reduce the value of w, we don’t encode the entire 16-bit value as a precise conductance in a cell.  Instead, we spread the weight across 8 memristor cells in one row, i.e., each cell is only responsible for 2 bits.  This makes it easier to program each individual cell and bring w down to 2.  Therefore, the results from each column have to also be shifted and added.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a:extLst>
              <a:ext uri="{FF2B5EF4-FFF2-40B4-BE49-F238E27FC236}">
                <a16:creationId xmlns:a16="http://schemas.microsoft.com/office/drawing/2014/main" id="{69DA6BFA-BEC5-4B43-8FD1-1AC480B0F8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7190FD3-AC4C-422F-B781-007DFF5E9EF8}" type="slidenum">
              <a:rPr lang="en-US" altLang="en-US" sz="1400" smtClean="0"/>
              <a:pPr>
                <a:spcBef>
                  <a:spcPct val="0"/>
                </a:spcBef>
                <a:buFontTx/>
                <a:buNone/>
              </a:pPr>
              <a:t>9</a:t>
            </a:fld>
            <a:endParaRPr lang="en-US" altLang="en-US" sz="1400"/>
          </a:p>
        </p:txBody>
      </p:sp>
      <p:sp>
        <p:nvSpPr>
          <p:cNvPr id="16387" name="Text Box 2">
            <a:extLst>
              <a:ext uri="{FF2B5EF4-FFF2-40B4-BE49-F238E27FC236}">
                <a16:creationId xmlns:a16="http://schemas.microsoft.com/office/drawing/2014/main" id="{40D49EEC-4210-483C-ACBF-4DE8E8DEA283}"/>
              </a:ext>
            </a:extLst>
          </p:cNvPr>
          <p:cNvSpPr txBox="1">
            <a:spLocks noChangeArrowheads="1"/>
          </p:cNvSpPr>
          <p:nvPr/>
        </p:nvSpPr>
        <p:spPr bwMode="auto">
          <a:xfrm>
            <a:off x="441325" y="396875"/>
            <a:ext cx="442505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3. Few Rows Per Crossbar</a:t>
            </a:r>
          </a:p>
        </p:txBody>
      </p:sp>
      <p:sp>
        <p:nvSpPr>
          <p:cNvPr id="16388" name="Line 3">
            <a:extLst>
              <a:ext uri="{FF2B5EF4-FFF2-40B4-BE49-F238E27FC236}">
                <a16:creationId xmlns:a16="http://schemas.microsoft.com/office/drawing/2014/main" id="{D59928D7-A915-4849-9B0F-B41B09AAF752}"/>
              </a:ext>
            </a:extLst>
          </p:cNvPr>
          <p:cNvSpPr>
            <a:spLocks noChangeShapeType="1"/>
          </p:cNvSpPr>
          <p:nvPr/>
        </p:nvSpPr>
        <p:spPr bwMode="auto">
          <a:xfrm>
            <a:off x="381000" y="1143000"/>
            <a:ext cx="8305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9" name="Text Box 4">
            <a:extLst>
              <a:ext uri="{FF2B5EF4-FFF2-40B4-BE49-F238E27FC236}">
                <a16:creationId xmlns:a16="http://schemas.microsoft.com/office/drawing/2014/main" id="{339AA314-2FCB-4BF0-9B8F-1621163C7010}"/>
              </a:ext>
            </a:extLst>
          </p:cNvPr>
          <p:cNvSpPr txBox="1">
            <a:spLocks noChangeArrowheads="1"/>
          </p:cNvSpPr>
          <p:nvPr/>
        </p:nvSpPr>
        <p:spPr bwMode="auto">
          <a:xfrm>
            <a:off x="517525" y="1563688"/>
            <a:ext cx="8283230"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Requires us to use many small crossbars</a:t>
            </a:r>
          </a:p>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A neuron with many inputs is spread across multiple xbars</a:t>
            </a:r>
          </a:p>
          <a:p>
            <a:pPr eaLnBrk="1" hangingPunct="1">
              <a:spcBef>
                <a:spcPct val="0"/>
              </a:spcBef>
              <a:buClr>
                <a:srgbClr val="CC0000"/>
              </a:buClr>
            </a:pPr>
            <a:r>
              <a:rPr lang="en-US" altLang="en-US" sz="2600">
                <a:latin typeface="Calibri" panose="020F0502020204030204" pitchFamily="34" charset="0"/>
                <a:cs typeface="Calibri" panose="020F0502020204030204" pitchFamily="34" charset="0"/>
              </a:rPr>
              <a:t> Must aggregate partial sums from many xbars</a:t>
            </a:r>
          </a:p>
        </p:txBody>
      </p:sp>
      <p:sp>
        <p:nvSpPr>
          <p:cNvPr id="6" name="TextBox 7">
            <a:extLst>
              <a:ext uri="{FF2B5EF4-FFF2-40B4-BE49-F238E27FC236}">
                <a16:creationId xmlns:a16="http://schemas.microsoft.com/office/drawing/2014/main" id="{76893994-65F3-4F11-AE2C-241E29AFE9D1}"/>
              </a:ext>
            </a:extLst>
          </p:cNvPr>
          <p:cNvSpPr txBox="1">
            <a:spLocks noChangeArrowheads="1"/>
          </p:cNvSpPr>
          <p:nvPr/>
        </p:nvSpPr>
        <p:spPr bwMode="auto">
          <a:xfrm>
            <a:off x="227013" y="3032125"/>
            <a:ext cx="8613775" cy="1323975"/>
          </a:xfrm>
          <a:prstGeom prst="rect">
            <a:avLst/>
          </a:prstGeom>
          <a:noFill/>
          <a:ln w="190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latin typeface="Calibri" panose="020F0502020204030204" pitchFamily="34" charset="0"/>
              </a:rPr>
              <a:t>To keep the value of R in check, we simply implement small crossbars of size 128x128.  This means that if a neuron needs more than 128 inputs, it has to be spread across multiple crossbars.  Again, we need to aggregate the partial sums from multiple crossbars to get the final neuron value.  Thus, we have reduced v, w, and R by spreading the computation across multiple columns, across multiple crossbars, and across multiple cycles.</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63515</TotalTime>
  <Words>1778</Words>
  <Application>Microsoft Office PowerPoint</Application>
  <PresentationFormat>On-screen Show (4:3)</PresentationFormat>
  <Paragraphs>209</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Symbol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Rajeev Balasubramonian</dc:creator>
  <cp:lastModifiedBy>Rajeev Balasubramonian</cp:lastModifiedBy>
  <cp:revision>467</cp:revision>
  <dcterms:created xsi:type="dcterms:W3CDTF">2002-09-20T18:19:18Z</dcterms:created>
  <dcterms:modified xsi:type="dcterms:W3CDTF">2019-09-26T16:17:01Z</dcterms:modified>
</cp:coreProperties>
</file>