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3" r:id="rId2"/>
    <p:sldId id="511" r:id="rId3"/>
    <p:sldId id="444" r:id="rId4"/>
    <p:sldId id="445" r:id="rId5"/>
    <p:sldId id="446" r:id="rId6"/>
    <p:sldId id="460" r:id="rId7"/>
    <p:sldId id="448" r:id="rId8"/>
    <p:sldId id="459" r:id="rId9"/>
    <p:sldId id="449" r:id="rId10"/>
    <p:sldId id="450" r:id="rId11"/>
    <p:sldId id="451" r:id="rId12"/>
    <p:sldId id="507" r:id="rId13"/>
    <p:sldId id="512" r:id="rId14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69F"/>
    <a:srgbClr val="FFFF00"/>
    <a:srgbClr val="800000"/>
    <a:srgbClr val="990000"/>
    <a:srgbClr val="FF9900"/>
    <a:srgbClr val="66CCFF"/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36" autoAdjust="0"/>
  </p:normalViewPr>
  <p:slideViewPr>
    <p:cSldViewPr>
      <p:cViewPr varScale="1">
        <p:scale>
          <a:sx n="60" d="100"/>
          <a:sy n="60" d="100"/>
        </p:scale>
        <p:origin x="1458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1894f8d5-da90-49db-a2d5-cc99062af5ba" providerId="ADAL" clId="{C288AC8A-410E-4E0F-966F-A415FD99CA6D}"/>
    <pc:docChg chg="custSel addSld delSld modSld">
      <pc:chgData name="Rajeev Balasubramonian" userId="1894f8d5-da90-49db-a2d5-cc99062af5ba" providerId="ADAL" clId="{C288AC8A-410E-4E0F-966F-A415FD99CA6D}" dt="2019-09-10T16:16:19.985" v="256" actId="20577"/>
      <pc:docMkLst>
        <pc:docMk/>
      </pc:docMkLst>
      <pc:sldChg chg="modSp add">
        <pc:chgData name="Rajeev Balasubramonian" userId="1894f8d5-da90-49db-a2d5-cc99062af5ba" providerId="ADAL" clId="{C288AC8A-410E-4E0F-966F-A415FD99CA6D}" dt="2019-09-10T15:20:53.072" v="17" actId="20577"/>
        <pc:sldMkLst>
          <pc:docMk/>
          <pc:sldMk cId="0" sldId="363"/>
        </pc:sldMkLst>
        <pc:spChg chg="mod">
          <ac:chgData name="Rajeev Balasubramonian" userId="1894f8d5-da90-49db-a2d5-cc99062af5ba" providerId="ADAL" clId="{C288AC8A-410E-4E0F-966F-A415FD99CA6D}" dt="2019-09-10T15:20:42.833" v="15" actId="2711"/>
          <ac:spMkLst>
            <pc:docMk/>
            <pc:sldMk cId="0" sldId="363"/>
            <ac:spMk id="4099" creationId="{A079D751-83B0-4885-A198-F7E76374C852}"/>
          </ac:spMkLst>
        </pc:spChg>
        <pc:spChg chg="mod">
          <ac:chgData name="Rajeev Balasubramonian" userId="1894f8d5-da90-49db-a2d5-cc99062af5ba" providerId="ADAL" clId="{C288AC8A-410E-4E0F-966F-A415FD99CA6D}" dt="2019-09-10T15:20:53.072" v="17" actId="20577"/>
          <ac:spMkLst>
            <pc:docMk/>
            <pc:sldMk cId="0" sldId="363"/>
            <ac:spMk id="4101" creationId="{E020552F-D487-4AFC-9ED0-5083BF998915}"/>
          </ac:spMkLst>
        </pc:spChg>
      </pc:sldChg>
      <pc:sldChg chg="modSp">
        <pc:chgData name="Rajeev Balasubramonian" userId="1894f8d5-da90-49db-a2d5-cc99062af5ba" providerId="ADAL" clId="{C288AC8A-410E-4E0F-966F-A415FD99CA6D}" dt="2019-09-10T15:49:01.751" v="25" actId="1076"/>
        <pc:sldMkLst>
          <pc:docMk/>
          <pc:sldMk cId="0" sldId="448"/>
        </pc:sldMkLst>
        <pc:spChg chg="mod">
          <ac:chgData name="Rajeev Balasubramonian" userId="1894f8d5-da90-49db-a2d5-cc99062af5ba" providerId="ADAL" clId="{C288AC8A-410E-4E0F-966F-A415FD99CA6D}" dt="2019-09-10T15:49:01.751" v="25" actId="1076"/>
          <ac:spMkLst>
            <pc:docMk/>
            <pc:sldMk cId="0" sldId="448"/>
            <ac:spMk id="14342" creationId="{95D6BDFF-18EB-489B-BAE1-1D7F03613F6A}"/>
          </ac:spMkLst>
        </pc:spChg>
      </pc:sldChg>
      <pc:sldChg chg="modSp">
        <pc:chgData name="Rajeev Balasubramonian" userId="1894f8d5-da90-49db-a2d5-cc99062af5ba" providerId="ADAL" clId="{C288AC8A-410E-4E0F-966F-A415FD99CA6D}" dt="2019-09-10T16:16:19.985" v="256" actId="20577"/>
        <pc:sldMkLst>
          <pc:docMk/>
          <pc:sldMk cId="0" sldId="451"/>
        </pc:sldMkLst>
        <pc:spChg chg="mod">
          <ac:chgData name="Rajeev Balasubramonian" userId="1894f8d5-da90-49db-a2d5-cc99062af5ba" providerId="ADAL" clId="{C288AC8A-410E-4E0F-966F-A415FD99CA6D}" dt="2019-09-10T16:16:19.985" v="256" actId="20577"/>
          <ac:spMkLst>
            <pc:docMk/>
            <pc:sldMk cId="0" sldId="451"/>
            <ac:spMk id="22533" creationId="{247309A0-D904-4FCA-B0FA-8C79B5DC1331}"/>
          </ac:spMkLst>
        </pc:spChg>
      </pc:sldChg>
      <pc:sldChg chg="modSp">
        <pc:chgData name="Rajeev Balasubramonian" userId="1894f8d5-da90-49db-a2d5-cc99062af5ba" providerId="ADAL" clId="{C288AC8A-410E-4E0F-966F-A415FD99CA6D}" dt="2019-09-10T15:48:49.810" v="24" actId="1076"/>
        <pc:sldMkLst>
          <pc:docMk/>
          <pc:sldMk cId="0" sldId="459"/>
        </pc:sldMkLst>
        <pc:spChg chg="mod">
          <ac:chgData name="Rajeev Balasubramonian" userId="1894f8d5-da90-49db-a2d5-cc99062af5ba" providerId="ADAL" clId="{C288AC8A-410E-4E0F-966F-A415FD99CA6D}" dt="2019-09-10T15:48:49.810" v="24" actId="1076"/>
          <ac:spMkLst>
            <pc:docMk/>
            <pc:sldMk cId="0" sldId="459"/>
            <ac:spMk id="16390" creationId="{C003E034-AF0F-4328-B25F-6E4D0C4A0EFC}"/>
          </ac:spMkLst>
        </pc:spChg>
      </pc:sldChg>
      <pc:sldChg chg="modSp">
        <pc:chgData name="Rajeev Balasubramonian" userId="1894f8d5-da90-49db-a2d5-cc99062af5ba" providerId="ADAL" clId="{C288AC8A-410E-4E0F-966F-A415FD99CA6D}" dt="2019-09-10T15:40:52.697" v="22" actId="20577"/>
        <pc:sldMkLst>
          <pc:docMk/>
          <pc:sldMk cId="0" sldId="460"/>
        </pc:sldMkLst>
        <pc:spChg chg="mod">
          <ac:chgData name="Rajeev Balasubramonian" userId="1894f8d5-da90-49db-a2d5-cc99062af5ba" providerId="ADAL" clId="{C288AC8A-410E-4E0F-966F-A415FD99CA6D}" dt="2019-09-10T15:40:52.697" v="22" actId="20577"/>
          <ac:spMkLst>
            <pc:docMk/>
            <pc:sldMk cId="0" sldId="460"/>
            <ac:spMk id="12293" creationId="{7B26BB6E-09BC-4BD9-84D5-D79432C70A8A}"/>
          </ac:spMkLst>
        </pc:spChg>
      </pc:sldChg>
      <pc:sldChg chg="del">
        <pc:chgData name="Rajeev Balasubramonian" userId="1894f8d5-da90-49db-a2d5-cc99062af5ba" providerId="ADAL" clId="{C288AC8A-410E-4E0F-966F-A415FD99CA6D}" dt="2019-09-10T15:20:00.072" v="1" actId="2696"/>
        <pc:sldMkLst>
          <pc:docMk/>
          <pc:sldMk cId="0" sldId="474"/>
        </pc:sldMkLst>
      </pc:sldChg>
      <pc:sldChg chg="del">
        <pc:chgData name="Rajeev Balasubramonian" userId="1894f8d5-da90-49db-a2d5-cc99062af5ba" providerId="ADAL" clId="{C288AC8A-410E-4E0F-966F-A415FD99CA6D}" dt="2019-09-10T15:20:00.656" v="2" actId="2696"/>
        <pc:sldMkLst>
          <pc:docMk/>
          <pc:sldMk cId="0" sldId="477"/>
        </pc:sldMkLst>
      </pc:sldChg>
      <pc:sldChg chg="del">
        <pc:chgData name="Rajeev Balasubramonian" userId="1894f8d5-da90-49db-a2d5-cc99062af5ba" providerId="ADAL" clId="{C288AC8A-410E-4E0F-966F-A415FD99CA6D}" dt="2019-09-10T15:20:01.033" v="3" actId="2696"/>
        <pc:sldMkLst>
          <pc:docMk/>
          <pc:sldMk cId="0" sldId="478"/>
        </pc:sldMkLst>
      </pc:sldChg>
      <pc:sldChg chg="del">
        <pc:chgData name="Rajeev Balasubramonian" userId="1894f8d5-da90-49db-a2d5-cc99062af5ba" providerId="ADAL" clId="{C288AC8A-410E-4E0F-966F-A415FD99CA6D}" dt="2019-09-10T15:20:01.537" v="5" actId="2696"/>
        <pc:sldMkLst>
          <pc:docMk/>
          <pc:sldMk cId="0" sldId="479"/>
        </pc:sldMkLst>
      </pc:sldChg>
      <pc:sldChg chg="del">
        <pc:chgData name="Rajeev Balasubramonian" userId="1894f8d5-da90-49db-a2d5-cc99062af5ba" providerId="ADAL" clId="{C288AC8A-410E-4E0F-966F-A415FD99CA6D}" dt="2019-09-10T15:20:02.413" v="6" actId="2696"/>
        <pc:sldMkLst>
          <pc:docMk/>
          <pc:sldMk cId="0" sldId="480"/>
        </pc:sldMkLst>
      </pc:sldChg>
      <pc:sldChg chg="del">
        <pc:chgData name="Rajeev Balasubramonian" userId="1894f8d5-da90-49db-a2d5-cc99062af5ba" providerId="ADAL" clId="{C288AC8A-410E-4E0F-966F-A415FD99CA6D}" dt="2019-09-10T15:19:59.432" v="0" actId="2696"/>
        <pc:sldMkLst>
          <pc:docMk/>
          <pc:sldMk cId="0" sldId="481"/>
        </pc:sldMkLst>
      </pc:sldChg>
      <pc:sldChg chg="del">
        <pc:chgData name="Rajeev Balasubramonian" userId="1894f8d5-da90-49db-a2d5-cc99062af5ba" providerId="ADAL" clId="{C288AC8A-410E-4E0F-966F-A415FD99CA6D}" dt="2019-09-10T15:20:05.395" v="9" actId="2696"/>
        <pc:sldMkLst>
          <pc:docMk/>
          <pc:sldMk cId="0" sldId="482"/>
        </pc:sldMkLst>
      </pc:sldChg>
      <pc:sldChg chg="del">
        <pc:chgData name="Rajeev Balasubramonian" userId="1894f8d5-da90-49db-a2d5-cc99062af5ba" providerId="ADAL" clId="{C288AC8A-410E-4E0F-966F-A415FD99CA6D}" dt="2019-09-10T15:20:04.811" v="8" actId="2696"/>
        <pc:sldMkLst>
          <pc:docMk/>
          <pc:sldMk cId="0" sldId="496"/>
        </pc:sldMkLst>
      </pc:sldChg>
      <pc:sldChg chg="del">
        <pc:chgData name="Rajeev Balasubramonian" userId="1894f8d5-da90-49db-a2d5-cc99062af5ba" providerId="ADAL" clId="{C288AC8A-410E-4E0F-966F-A415FD99CA6D}" dt="2019-09-10T15:20:10.911" v="13" actId="2696"/>
        <pc:sldMkLst>
          <pc:docMk/>
          <pc:sldMk cId="0" sldId="498"/>
        </pc:sldMkLst>
      </pc:sldChg>
      <pc:sldChg chg="del">
        <pc:chgData name="Rajeev Balasubramonian" userId="1894f8d5-da90-49db-a2d5-cc99062af5ba" providerId="ADAL" clId="{C288AC8A-410E-4E0F-966F-A415FD99CA6D}" dt="2019-09-10T15:20:04.252" v="7" actId="2696"/>
        <pc:sldMkLst>
          <pc:docMk/>
          <pc:sldMk cId="0" sldId="504"/>
        </pc:sldMkLst>
      </pc:sldChg>
      <pc:sldChg chg="del">
        <pc:chgData name="Rajeev Balasubramonian" userId="1894f8d5-da90-49db-a2d5-cc99062af5ba" providerId="ADAL" clId="{C288AC8A-410E-4E0F-966F-A415FD99CA6D}" dt="2019-09-10T15:20:07.578" v="10" actId="2696"/>
        <pc:sldMkLst>
          <pc:docMk/>
          <pc:sldMk cId="0" sldId="505"/>
        </pc:sldMkLst>
      </pc:sldChg>
      <pc:sldChg chg="del">
        <pc:chgData name="Rajeev Balasubramonian" userId="1894f8d5-da90-49db-a2d5-cc99062af5ba" providerId="ADAL" clId="{C288AC8A-410E-4E0F-966F-A415FD99CA6D}" dt="2019-09-10T15:20:08.305" v="11" actId="2696"/>
        <pc:sldMkLst>
          <pc:docMk/>
          <pc:sldMk cId="0" sldId="506"/>
        </pc:sldMkLst>
      </pc:sldChg>
      <pc:sldChg chg="addSp delSp modSp">
        <pc:chgData name="Rajeev Balasubramonian" userId="1894f8d5-da90-49db-a2d5-cc99062af5ba" providerId="ADAL" clId="{C288AC8A-410E-4E0F-966F-A415FD99CA6D}" dt="2019-09-10T16:09:43.581" v="202" actId="1076"/>
        <pc:sldMkLst>
          <pc:docMk/>
          <pc:sldMk cId="0" sldId="507"/>
        </pc:sldMkLst>
        <pc:spChg chg="del mod">
          <ac:chgData name="Rajeev Balasubramonian" userId="1894f8d5-da90-49db-a2d5-cc99062af5ba" providerId="ADAL" clId="{C288AC8A-410E-4E0F-966F-A415FD99CA6D}" dt="2019-09-10T16:06:09.849" v="195" actId="478"/>
          <ac:spMkLst>
            <pc:docMk/>
            <pc:sldMk cId="0" sldId="507"/>
            <ac:spMk id="6" creationId="{09389B56-9DB2-4C14-87E8-929C547DCB76}"/>
          </ac:spMkLst>
        </pc:spChg>
        <pc:spChg chg="mod">
          <ac:chgData name="Rajeev Balasubramonian" userId="1894f8d5-da90-49db-a2d5-cc99062af5ba" providerId="ADAL" clId="{C288AC8A-410E-4E0F-966F-A415FD99CA6D}" dt="2019-09-10T16:06:07.952" v="194" actId="20577"/>
          <ac:spMkLst>
            <pc:docMk/>
            <pc:sldMk cId="0" sldId="507"/>
            <ac:spMk id="40963" creationId="{E6F4924B-F293-4E68-8BBC-9EAF8D77E1C2}"/>
          </ac:spMkLst>
        </pc:spChg>
        <pc:spChg chg="del mod">
          <ac:chgData name="Rajeev Balasubramonian" userId="1894f8d5-da90-49db-a2d5-cc99062af5ba" providerId="ADAL" clId="{C288AC8A-410E-4E0F-966F-A415FD99CA6D}" dt="2019-09-10T15:58:40.435" v="30" actId="478"/>
          <ac:spMkLst>
            <pc:docMk/>
            <pc:sldMk cId="0" sldId="507"/>
            <ac:spMk id="40965" creationId="{F5F705DB-7C47-4964-ACBD-01CB2CB94743}"/>
          </ac:spMkLst>
        </pc:spChg>
        <pc:picChg chg="add del mod">
          <ac:chgData name="Rajeev Balasubramonian" userId="1894f8d5-da90-49db-a2d5-cc99062af5ba" providerId="ADAL" clId="{C288AC8A-410E-4E0F-966F-A415FD99CA6D}" dt="2019-09-10T16:09:05.165" v="199" actId="478"/>
          <ac:picMkLst>
            <pc:docMk/>
            <pc:sldMk cId="0" sldId="507"/>
            <ac:picMk id="2" creationId="{B5D87DF8-409E-4A68-A247-F44D37FB27A9}"/>
          </ac:picMkLst>
        </pc:picChg>
        <pc:picChg chg="add mod">
          <ac:chgData name="Rajeev Balasubramonian" userId="1894f8d5-da90-49db-a2d5-cc99062af5ba" providerId="ADAL" clId="{C288AC8A-410E-4E0F-966F-A415FD99CA6D}" dt="2019-09-10T16:09:43.581" v="202" actId="1076"/>
          <ac:picMkLst>
            <pc:docMk/>
            <pc:sldMk cId="0" sldId="507"/>
            <ac:picMk id="3" creationId="{62CD9075-E7A3-4EC8-BA91-F1A2B169AD3E}"/>
          </ac:picMkLst>
        </pc:picChg>
      </pc:sldChg>
      <pc:sldChg chg="del">
        <pc:chgData name="Rajeev Balasubramonian" userId="1894f8d5-da90-49db-a2d5-cc99062af5ba" providerId="ADAL" clId="{C288AC8A-410E-4E0F-966F-A415FD99CA6D}" dt="2019-09-10T15:20:01.267" v="4" actId="2696"/>
        <pc:sldMkLst>
          <pc:docMk/>
          <pc:sldMk cId="1062155268" sldId="509"/>
        </pc:sldMkLst>
      </pc:sldChg>
      <pc:sldChg chg="del">
        <pc:chgData name="Rajeev Balasubramonian" userId="1894f8d5-da90-49db-a2d5-cc99062af5ba" providerId="ADAL" clId="{C288AC8A-410E-4E0F-966F-A415FD99CA6D}" dt="2019-09-10T15:20:09.254" v="12" actId="2696"/>
        <pc:sldMkLst>
          <pc:docMk/>
          <pc:sldMk cId="1570948640" sldId="510"/>
        </pc:sldMkLst>
      </pc:sldChg>
      <pc:sldChg chg="modSp add">
        <pc:chgData name="Rajeev Balasubramonian" userId="1894f8d5-da90-49db-a2d5-cc99062af5ba" providerId="ADAL" clId="{C288AC8A-410E-4E0F-966F-A415FD99CA6D}" dt="2019-09-10T16:05:44.749" v="181" actId="20577"/>
        <pc:sldMkLst>
          <pc:docMk/>
          <pc:sldMk cId="2338225582" sldId="512"/>
        </pc:sldMkLst>
        <pc:spChg chg="mod">
          <ac:chgData name="Rajeev Balasubramonian" userId="1894f8d5-da90-49db-a2d5-cc99062af5ba" providerId="ADAL" clId="{C288AC8A-410E-4E0F-966F-A415FD99CA6D}" dt="2019-09-10T16:05:44.749" v="181" actId="20577"/>
          <ac:spMkLst>
            <pc:docMk/>
            <pc:sldMk cId="2338225582" sldId="512"/>
            <ac:spMk id="6" creationId="{09389B56-9DB2-4C14-87E8-929C547DCB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A3ECADEA-B305-4E5B-A1B5-A226798B67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1116E7F0-624B-42B8-AA2A-0FE1913144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B067EC8C-A598-48F0-AA05-2E17C6758C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B1B83C7B-DA15-4328-977F-9AF44C1B8E7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254081-A3F3-4547-8C06-50C266A82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D625C040-0BD7-431D-8658-64B0270ACF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5954482B-62CA-4FF0-BE85-4AE7156BD9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093C7BC-511D-4F67-8240-B83365E46C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6D84E9-FC2B-4B1D-A58F-91D69E2F4D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EF775998-7045-4E21-9FA7-C5C7304E487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6542A14C-E007-4641-8BDD-80AC17F54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18CB4-C509-46CE-B2CB-44C96C4C7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D28D40B-A3C3-423D-938F-D6DF53BF38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4B48B4-BD4B-424C-A0BA-3D1B0BC93A71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6A99B04-0B93-4785-89C9-E866FAC2F8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4DE8C42-B816-4BE4-B264-63F68EF5B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86787A27-C9CC-4C2B-9CAC-CAB3E6FD17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28986CD-80C9-446F-AC01-2C7958369F2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D9F73E2-F3FE-473B-A468-4518CE4917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E7DBFA5-1EED-4631-B449-891E45C41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E8A87CAA-FB08-4614-9F56-9B7A6AF7BB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B059B07-DE14-4421-BCAB-DA56718E078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A8FE0F8-E177-494E-92E6-4894500455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FE2F8C9-37B7-4140-816E-4DB31202E8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25EDA00-EB0F-49E7-8914-0D12E6E40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A6AAFDB-B6AE-4D31-8744-F9C4A58AA52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F4FC331-82D2-4235-8448-21E377130E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A24AEF7-6E12-4688-A807-F0003B9B2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25EDA00-EB0F-49E7-8914-0D12E6E40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A6AAFDB-B6AE-4D31-8744-F9C4A58AA52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F4FC331-82D2-4235-8448-21E377130E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A24AEF7-6E12-4688-A807-F0003B9B2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65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0325C6D4-CB18-4DF6-ACAE-3535013F0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54D387-2A09-419A-B18A-036DAD050AF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44B3FFC3-F98F-4B0D-BF4B-C764F77AF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B0C4F54-87B4-4130-8299-9CFBD0F743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08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BD91B21-3530-4E2C-BCEA-63B3971EE3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D41A2F2-6C3E-4DBF-B597-4C126EB28DC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A8E0818-3DC0-412F-A1A9-7FDD7EAAB0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DFDE812-E1A4-4F52-B997-0EABC8724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48ED13C1-F5E9-4470-AB4E-91763D3E93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637D205-1086-4213-9D2B-5DD2446FC30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23784C3-BE91-4CD6-8C72-5D8015A382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B196287-867E-4EDE-932C-0BC7A99F39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E6F6A7F6-51AF-4A8C-B5DE-E2502A0BCC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CA52080-A925-49FA-A8F2-36E9A31D224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D1E4559-F3FE-43D5-B208-8F9C494DFD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AB4BBE28-12A5-488B-8073-DA43407902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65D9A5E4-02D1-4810-85EE-5E9F96587C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B5447F2-AA83-4EF9-9E3F-27CD8D8BC58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02D3A61-546B-489B-939F-5C847FBCDD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E6A227F-314D-49AA-9C8C-CF1D5F2163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D6284E11-2EA7-4113-88DB-9BEA0520A5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93C1DCE-FCEB-48D8-AE60-362CF21BAFC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FF8BEA6-F95B-4746-9F05-0821187C33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73A9FD02-E590-40ED-97B3-791DB8126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5B19140C-8AFF-46B4-9ACB-9156C110A6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53ADCDD-46ED-451D-B664-9D6DAD5A1A8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3639B17-47B3-49DB-8FAC-BBA94D0FAF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8DA3565-2966-473B-841F-0A55136509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E7F9A44C-73A7-4CD8-9634-FD7532E158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7585923-5942-49BC-A3C5-3FD941C8C76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7E29D50-B2DC-4A38-8144-CE8157CB82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DF23C8F-FE00-4B7B-A13E-5632608BD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EB0411-0054-4663-BF5B-BDCB57879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988489-5387-4A07-AB2E-FC6521560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A111D8-EE3C-4BC2-9F45-A5867F075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CD2-DD4F-4632-9736-5DBE3FF3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1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155610-B47D-4C7C-A3DC-36F5B2A1C1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9AB8F9-51BB-4E04-BCCF-8A2DC842E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158F19-ED25-420E-AD42-B473F0672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B3D36-D0EB-4E76-9446-9BEF6093A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6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BE233C-3D3D-4AFC-818A-4E407A799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0597F7-AAB9-4718-A980-11B0A0156C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0816FD-5BF7-4A34-B859-CDEDD70CF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A0DEF-92E6-4320-BE13-D0A2F4FC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9B5736-6AE4-4FE3-8281-EBCB86D37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5AD3A8-EBD7-4283-85B4-3F10BAB75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6F2FE0-FAB3-4EA6-9441-7F23153F1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3AA5-8BAE-4AD7-9144-31DACFA28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ADFF8-90A0-4523-99C0-8E5816EBB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7AE38C-28A1-42BC-800F-69EFDA229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567303-8E76-4665-97F1-63DBD3786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E8E13-7F78-4C0D-9C00-4C4416B60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854473-39C5-4C67-A07F-5B4238F00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381C09-8DE4-4097-809D-CB74C2037C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6199-4533-43D9-8AA2-83CD087B4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CCA0-F1B8-485F-B5D0-8799D7242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9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62D495-B5BB-4602-AB6B-A349784E28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91EA71-AA45-49C4-AB4B-7E816F1327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019C10-1E67-4988-A2A9-9CFCB5B3B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C0BF1-03DA-457E-A7D4-C7B935246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3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025A3C-84AA-4079-A903-41D603584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713B97-F87E-4F7F-B658-9B613AD170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FD767B-4371-4872-BAA4-4E42EFDA3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CEA8C-93FB-44E2-800C-0D639CECE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7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00C121-0EC2-42B1-898D-20AE0559B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BAC855-6DD0-4B66-B8EB-701ABBD75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EFD9B52-5EF2-4A94-9A62-61966771E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FBA6-AAA2-4954-B94B-88CD5B7ED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6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F3AFCA-CE6A-4E4E-A30A-F53FDC234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856714-4DA4-4530-8235-090A71098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940739-5A85-4EFF-9CC1-BA3C574D6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2DCC5-864B-4147-A642-35F27FDFD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1D037F-382C-4010-94CF-32D083DBE1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0F9922-600E-406B-A9D2-B47DFF4C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52BB44-3B9B-4D20-8DD3-E039FA2CD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AF6A1-AE48-4B4B-A08B-442F8D6AE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7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B3AEAD-7DA5-459B-BD59-0004159C2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AE7E2A-48E7-4E43-B149-F1958AAA1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2B6BE4-282A-48B1-886A-991F1D0B20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FB15C2-7CDA-4D93-B9B2-5DA05A4D8C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5BF2E67-373F-4B3E-AA0C-839DFF4332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49B76E-CFED-4D5F-8117-0B8FADAA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B7788901-08A6-4E63-942F-0D61442A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B6FE77-1BCD-4203-9040-FE2D830F260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A079D751-83B0-4885-A198-F7E76374C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3613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Lecture: Eyeriss Dataflow</a:t>
            </a:r>
            <a:endParaRPr lang="en-US" altLang="en-US" sz="240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B802E788-0C64-4D03-BBAC-C61F5ADEE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E020552F-D487-4AFC-9ED0-5083BF99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702506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Topics: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Eyeriss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architecture and dataflow (digital CNN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accelerator)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AEF42519-CB22-45FD-A33C-C38C68578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054903-CAD4-4561-9627-7135F8AD869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09423B83-BE25-49ED-A303-30AFC35DA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227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Energy Estimates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A12242F7-BB4D-43BB-B470-5D7E2A8F32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485" name="Picture 2">
            <a:extLst>
              <a:ext uri="{FF2B5EF4-FFF2-40B4-BE49-F238E27FC236}">
                <a16:creationId xmlns:a16="http://schemas.microsoft.com/office/drawing/2014/main" id="{6BC6BBD5-183F-4A11-950A-F3B1A6C570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33525"/>
            <a:ext cx="4495800" cy="359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3">
            <a:extLst>
              <a:ext uri="{FF2B5EF4-FFF2-40B4-BE49-F238E27FC236}">
                <a16:creationId xmlns:a16="http://schemas.microsoft.com/office/drawing/2014/main" id="{D32EC8EB-5191-4434-9935-EABEE941F9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93862"/>
            <a:ext cx="4224338" cy="327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id="{E51D27FE-DB91-4D98-99B7-A23FE3152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40" y="5232479"/>
            <a:ext cx="7673319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Most ops in convolutional layers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Most energy in ALU and RF in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convs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; most energy in buffer in FC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More storage = more delay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12DC96B6-8C19-4E99-9B6E-D776102A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6667CD-8D5C-4499-ACBB-21412078BD7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367B0A9B-140A-42C0-B8F6-6E79821EA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752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Summary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7E37FCE1-9D42-42D1-B8BD-4FF05E88C3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247309A0-D904-4FCA-B0FA-8C79B5DC1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304351"/>
            <a:ext cx="8330357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All about reduced energy and data movement; assume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PEs are busy most of the time (except edge effects)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Reduced data movement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low energy and low area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(from fewer interconnects)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While Row Stationary is best, need a detailed design space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exploration to identify the best traversal thru the 4D array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It’s not always about reducing DRAM accesses; even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global buffer accesses must be reduced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More PEs allows for better data reuse, so not terrible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even if it means smaller global buffer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Convs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are 90% of all ops and growing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Their best designs are with 256 PEs, 0.5KB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regfile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/PE,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128KB global buffer; filter/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psum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/act = 224/24/12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6FD8DC84-2A7F-40C2-A1D7-5904E684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E29B7B-E86D-4782-B9AF-871C2A91668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E6F4924B-F293-4E68-8BBC-9EAF8D77E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98193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WAX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F6D67502-8FA9-4442-A2DF-1373DC61D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CD9075-E7A3-4EC8-BA91-F1A2B169A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24000"/>
            <a:ext cx="8915400" cy="425201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6FD8DC84-2A7F-40C2-A1D7-5904E684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E29B7B-E86D-4782-B9AF-871C2A91668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E6F4924B-F293-4E68-8BBC-9EAF8D77E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129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F6D67502-8FA9-4442-A2DF-1373DC61D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9389B56-9DB2-4C14-87E8-929C547DC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770300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“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Eyeriss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: A Spatial Architecture for Energy-Efficient Dataflow for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Convolutional Neural Networks,” Y-H. Chen et al., ISCA 2016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“Wire-Aware Architecture and Dataflow for CNN Accelerators,”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S. Gudaparthi et al., MICRO 2019</a:t>
            </a:r>
          </a:p>
        </p:txBody>
      </p:sp>
    </p:spTree>
    <p:extLst>
      <p:ext uri="{BB962C8B-B14F-4D97-AF65-F5344CB8AC3E}">
        <p14:creationId xmlns:p14="http://schemas.microsoft.com/office/powerpoint/2010/main" val="233822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2C8DD098-D4B5-4E73-8837-130480A5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657C4B-C249-4DDB-B67C-3E9A4990AB2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3F5B3B71-5B7A-428B-9DDC-18656D6D4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0964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Dataflow Optimizations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C59E6B-52A2-4934-9F85-EB43E1407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15966C63-C1FE-47F1-B86B-D4326B1CD7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54" y="1826977"/>
            <a:ext cx="8328025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266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D3E208D9-BCB7-4C27-AC60-D4A47B3D2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4460DC-7752-4C1C-9DB0-F080D01B9EB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896ACEBD-CAEB-4181-AFE9-AF6A1814B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355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Overall Spatial Architecture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F4A28F52-B016-42F0-B1AF-9D50608BD8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9" name="Picture 2">
            <a:extLst>
              <a:ext uri="{FF2B5EF4-FFF2-40B4-BE49-F238E27FC236}">
                <a16:creationId xmlns:a16="http://schemas.microsoft.com/office/drawing/2014/main" id="{6B43E1EB-1527-4440-A542-993790B17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59975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2FA35F7B-F912-495D-AF8E-1494E4ED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81FFC86-D398-462B-89AC-FF7B7666EB2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8FE43730-7F7E-4DEC-B32F-1474A90D9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600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Primitive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9A5BD188-ED70-4BC6-8ABF-D49345FB285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197" name="Picture 1">
            <a:extLst>
              <a:ext uri="{FF2B5EF4-FFF2-40B4-BE49-F238E27FC236}">
                <a16:creationId xmlns:a16="http://schemas.microsoft.com/office/drawing/2014/main" id="{1CB96CCF-C0F9-4E83-8C35-F617B32B76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8029575" cy="348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43F4D6CA-C75E-46D0-BAC6-3965A5519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3CD651-CD81-47D6-BD8A-8C01024C235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238DC421-2270-4AC6-B4C1-0EFDE9159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82695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Row Stationary Dataflow for one 2D Convolution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49FE81B8-B08A-44ED-8217-94EAA5306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5" name="Picture 1">
            <a:extLst>
              <a:ext uri="{FF2B5EF4-FFF2-40B4-BE49-F238E27FC236}">
                <a16:creationId xmlns:a16="http://schemas.microsoft.com/office/drawing/2014/main" id="{AED5DDD3-2D60-44FF-8A75-958A82400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224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4">
            <a:extLst>
              <a:ext uri="{FF2B5EF4-FFF2-40B4-BE49-F238E27FC236}">
                <a16:creationId xmlns:a16="http://schemas.microsoft.com/office/drawing/2014/main" id="{3A4FACC8-E82B-4C50-865E-B1BEA76D9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54488"/>
            <a:ext cx="9203097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Example: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64x64 inputs;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x3x3 kernel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wts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62x62 outputs;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image batch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Edge prim: (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glb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) 64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inp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3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wts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; (reg) 186 MACs 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psums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(124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rg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/by)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(62 PE)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Other prims: (PE) 64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inp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3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wts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; (reg) 186 MACs 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psums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(124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rg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/by) (62 PE)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The first step is done ~64 times; the second step is done ~122 times  </a:t>
            </a: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Eventually: 4K outputs to global buffer or DRAM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9999729E-BB5F-435E-8AE8-711F6B35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A0C382-6251-4E24-8EAD-8967E5DB8C8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4E4A8126-A64F-4B1A-8E33-084B1E314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4005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Folding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9D7FED78-66CC-4618-A6B1-B2778D2996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7B26BB6E-09BC-4BD9-84D5-D79432C70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200"/>
            <a:ext cx="8688276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May have to fold a 2D convolution over a small physical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set of PEs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Must eventually take the 4D convolution and fold it into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multiple 2D convolutions – the 2D convolution has to be done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C (input filters) x M (output filters) x N (image batch) times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Can exploit global buffer reuse and register reuse depending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on which order you do this (note that you have to deal with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inputs, weights, and partial sums)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4DE7DB8A-EB28-4807-A6DA-B765DC04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BD4776-91B5-4935-9CD5-99EE6560762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FD54B77D-B690-4178-A4B0-3815925F7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791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Weight Stationary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F649E0FB-C4F9-440A-8B7B-6574081BF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B7006DC5-FD14-4D6B-BD79-96F2EF36CC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224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4">
            <a:extLst>
              <a:ext uri="{FF2B5EF4-FFF2-40B4-BE49-F238E27FC236}">
                <a16:creationId xmlns:a16="http://schemas.microsoft.com/office/drawing/2014/main" id="{95D6BDFF-18EB-489B-BAE1-1D7F03613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73" y="4195971"/>
            <a:ext cx="903362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Example: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64x64 inputs;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x3x3 kernel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wts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61x61 outputs;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image batch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Weight Stationary: the weights stay in place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Assume that we lay out 3x3 weights across 9 PEs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Let the inputs stream over these – each weight has to be seen 61x61 times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-- no easy way to move the pixels around to promote this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36F84BDA-18A2-4464-BB89-0D1F7464F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C99F8C-DBA7-42FF-BB33-EADCD4B68BF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44337B1A-E359-470D-A0CE-99F0C1D23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3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Output Stationary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1FBB2396-73E0-4E0B-A639-64872FBEE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9766E4DD-CA58-470A-AB80-587A37CCE8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224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4">
            <a:extLst>
              <a:ext uri="{FF2B5EF4-FFF2-40B4-BE49-F238E27FC236}">
                <a16:creationId xmlns:a16="http://schemas.microsoft.com/office/drawing/2014/main" id="{C003E034-AF0F-4328-B25F-6E4D0C4A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172401"/>
            <a:ext cx="9033627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Example: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64x64 inputs;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x3x3 kernel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wts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61x61 outputs; </a:t>
            </a:r>
            <a:r>
              <a:rPr lang="en-US" alt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image batch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Output Stationary: the output neuron stays in place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Need to use all PEs to compute a subset of a 4D space of neurons at 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time – can move inputs around to promote reuse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940CB6B9-D0FD-40F4-9B25-67BF628C6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CEEA4B-406C-4BB0-88F0-3CDB276968B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8F45866F-5353-4F5C-BC5B-E5CFDA701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241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Terminology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79F13253-591B-4305-B8E5-A7CC8F23F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37" name="Picture 1">
            <a:extLst>
              <a:ext uri="{FF2B5EF4-FFF2-40B4-BE49-F238E27FC236}">
                <a16:creationId xmlns:a16="http://schemas.microsoft.com/office/drawing/2014/main" id="{9B4DB828-DB62-4360-8196-56C0FB291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0788"/>
            <a:ext cx="5475288" cy="384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2">
            <a:extLst>
              <a:ext uri="{FF2B5EF4-FFF2-40B4-BE49-F238E27FC236}">
                <a16:creationId xmlns:a16="http://schemas.microsoft.com/office/drawing/2014/main" id="{6A536CF3-B3E4-42C9-975F-D792225D0B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5264150"/>
            <a:ext cx="46640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3">
            <a:extLst>
              <a:ext uri="{FF2B5EF4-FFF2-40B4-BE49-F238E27FC236}">
                <a16:creationId xmlns:a16="http://schemas.microsoft.com/office/drawing/2014/main" id="{96787AF6-9020-40C0-8782-AC177657FE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495800"/>
            <a:ext cx="42545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62851</TotalTime>
  <Words>592</Words>
  <Application>Microsoft Office PowerPoint</Application>
  <PresentationFormat>On-screen Show (4:3)</PresentationFormat>
  <Paragraphs>85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473</cp:revision>
  <dcterms:created xsi:type="dcterms:W3CDTF">2002-09-20T18:19:18Z</dcterms:created>
  <dcterms:modified xsi:type="dcterms:W3CDTF">2019-09-10T16:16:31Z</dcterms:modified>
</cp:coreProperties>
</file>