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85" r:id="rId2"/>
    <p:sldId id="454" r:id="rId3"/>
    <p:sldId id="456" r:id="rId4"/>
    <p:sldId id="457" r:id="rId5"/>
    <p:sldId id="483" r:id="rId6"/>
    <p:sldId id="484" r:id="rId7"/>
    <p:sldId id="458" r:id="rId8"/>
    <p:sldId id="459" r:id="rId9"/>
    <p:sldId id="460" r:id="rId10"/>
    <p:sldId id="461" r:id="rId11"/>
    <p:sldId id="509" r:id="rId12"/>
    <p:sldId id="510" r:id="rId13"/>
    <p:sldId id="511" r:id="rId14"/>
    <p:sldId id="512" r:id="rId15"/>
    <p:sldId id="513" r:id="rId16"/>
    <p:sldId id="514" r:id="rId17"/>
    <p:sldId id="515" r:id="rId18"/>
    <p:sldId id="516" r:id="rId19"/>
    <p:sldId id="429" r:id="rId20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69F"/>
    <a:srgbClr val="FFFF00"/>
    <a:srgbClr val="800000"/>
    <a:srgbClr val="990000"/>
    <a:srgbClr val="FF9900"/>
    <a:srgbClr val="66CCFF"/>
    <a:srgbClr val="00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36" autoAdjust="0"/>
  </p:normalViewPr>
  <p:slideViewPr>
    <p:cSldViewPr>
      <p:cViewPr varScale="1">
        <p:scale>
          <a:sx n="56" d="100"/>
          <a:sy n="56" d="100"/>
        </p:scale>
        <p:origin x="157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1894f8d5-da90-49db-a2d5-cc99062af5ba" providerId="ADAL" clId="{C5E862B4-BBF7-4634-BC0C-578075A52765}"/>
    <pc:docChg chg="addSld delSld modSld">
      <pc:chgData name="Rajeev Balasubramonian" userId="1894f8d5-da90-49db-a2d5-cc99062af5ba" providerId="ADAL" clId="{C5E862B4-BBF7-4634-BC0C-578075A52765}" dt="2019-09-05T02:25:11.728" v="90" actId="20577"/>
      <pc:docMkLst>
        <pc:docMk/>
      </pc:docMkLst>
      <pc:sldChg chg="del">
        <pc:chgData name="Rajeev Balasubramonian" userId="1894f8d5-da90-49db-a2d5-cc99062af5ba" providerId="ADAL" clId="{C5E862B4-BBF7-4634-BC0C-578075A52765}" dt="2019-09-05T02:08:20.347" v="29" actId="2696"/>
        <pc:sldMkLst>
          <pc:docMk/>
          <pc:sldMk cId="0" sldId="363"/>
        </pc:sldMkLst>
      </pc:sldChg>
      <pc:sldChg chg="modSp add">
        <pc:chgData name="Rajeev Balasubramonian" userId="1894f8d5-da90-49db-a2d5-cc99062af5ba" providerId="ADAL" clId="{C5E862B4-BBF7-4634-BC0C-578075A52765}" dt="2019-09-05T02:23:27.223" v="84" actId="255"/>
        <pc:sldMkLst>
          <pc:docMk/>
          <pc:sldMk cId="0" sldId="429"/>
        </pc:sldMkLst>
        <pc:spChg chg="mod">
          <ac:chgData name="Rajeev Balasubramonian" userId="1894f8d5-da90-49db-a2d5-cc99062af5ba" providerId="ADAL" clId="{C5E862B4-BBF7-4634-BC0C-578075A52765}" dt="2019-09-05T02:23:27.223" v="84" actId="255"/>
          <ac:spMkLst>
            <pc:docMk/>
            <pc:sldMk cId="0" sldId="429"/>
            <ac:spMk id="67589" creationId="{65331D01-6B4A-429D-89E8-78B2FDADD6EE}"/>
          </ac:spMkLst>
        </pc:spChg>
      </pc:sldChg>
      <pc:sldChg chg="add">
        <pc:chgData name="Rajeev Balasubramonian" userId="1894f8d5-da90-49db-a2d5-cc99062af5ba" providerId="ADAL" clId="{C5E862B4-BBF7-4634-BC0C-578075A52765}" dt="2019-09-05T02:09:12.344" v="30"/>
        <pc:sldMkLst>
          <pc:docMk/>
          <pc:sldMk cId="0" sldId="454"/>
        </pc:sldMkLst>
      </pc:sldChg>
      <pc:sldChg chg="add">
        <pc:chgData name="Rajeev Balasubramonian" userId="1894f8d5-da90-49db-a2d5-cc99062af5ba" providerId="ADAL" clId="{C5E862B4-BBF7-4634-BC0C-578075A52765}" dt="2019-09-05T02:09:12.344" v="30"/>
        <pc:sldMkLst>
          <pc:docMk/>
          <pc:sldMk cId="0" sldId="456"/>
        </pc:sldMkLst>
      </pc:sldChg>
      <pc:sldChg chg="del">
        <pc:chgData name="Rajeev Balasubramonian" userId="1894f8d5-da90-49db-a2d5-cc99062af5ba" providerId="ADAL" clId="{C5E862B4-BBF7-4634-BC0C-578075A52765}" dt="2019-09-05T02:15:37.506" v="36" actId="2696"/>
        <pc:sldMkLst>
          <pc:docMk/>
          <pc:sldMk cId="0" sldId="471"/>
        </pc:sldMkLst>
      </pc:sldChg>
      <pc:sldChg chg="del">
        <pc:chgData name="Rajeev Balasubramonian" userId="1894f8d5-da90-49db-a2d5-cc99062af5ba" providerId="ADAL" clId="{C5E862B4-BBF7-4634-BC0C-578075A52765}" dt="2019-09-05T02:15:43.305" v="45" actId="2696"/>
        <pc:sldMkLst>
          <pc:docMk/>
          <pc:sldMk cId="0" sldId="474"/>
        </pc:sldMkLst>
      </pc:sldChg>
      <pc:sldChg chg="del">
        <pc:chgData name="Rajeev Balasubramonian" userId="1894f8d5-da90-49db-a2d5-cc99062af5ba" providerId="ADAL" clId="{C5E862B4-BBF7-4634-BC0C-578075A52765}" dt="2019-09-05T02:15:44.470" v="46" actId="2696"/>
        <pc:sldMkLst>
          <pc:docMk/>
          <pc:sldMk cId="0" sldId="477"/>
        </pc:sldMkLst>
      </pc:sldChg>
      <pc:sldChg chg="del">
        <pc:chgData name="Rajeev Balasubramonian" userId="1894f8d5-da90-49db-a2d5-cc99062af5ba" providerId="ADAL" clId="{C5E862B4-BBF7-4634-BC0C-578075A52765}" dt="2019-09-05T02:15:45.188" v="47" actId="2696"/>
        <pc:sldMkLst>
          <pc:docMk/>
          <pc:sldMk cId="0" sldId="478"/>
        </pc:sldMkLst>
      </pc:sldChg>
      <pc:sldChg chg="del">
        <pc:chgData name="Rajeev Balasubramonian" userId="1894f8d5-da90-49db-a2d5-cc99062af5ba" providerId="ADAL" clId="{C5E862B4-BBF7-4634-BC0C-578075A52765}" dt="2019-09-05T02:15:48.371" v="49" actId="2696"/>
        <pc:sldMkLst>
          <pc:docMk/>
          <pc:sldMk cId="0" sldId="479"/>
        </pc:sldMkLst>
      </pc:sldChg>
      <pc:sldChg chg="del">
        <pc:chgData name="Rajeev Balasubramonian" userId="1894f8d5-da90-49db-a2d5-cc99062af5ba" providerId="ADAL" clId="{C5E862B4-BBF7-4634-BC0C-578075A52765}" dt="2019-09-05T02:15:50.541" v="50" actId="2696"/>
        <pc:sldMkLst>
          <pc:docMk/>
          <pc:sldMk cId="0" sldId="480"/>
        </pc:sldMkLst>
      </pc:sldChg>
      <pc:sldChg chg="del">
        <pc:chgData name="Rajeev Balasubramonian" userId="1894f8d5-da90-49db-a2d5-cc99062af5ba" providerId="ADAL" clId="{C5E862B4-BBF7-4634-BC0C-578075A52765}" dt="2019-09-05T02:04:12.657" v="0" actId="2696"/>
        <pc:sldMkLst>
          <pc:docMk/>
          <pc:sldMk cId="0" sldId="481"/>
        </pc:sldMkLst>
      </pc:sldChg>
      <pc:sldChg chg="del">
        <pc:chgData name="Rajeev Balasubramonian" userId="1894f8d5-da90-49db-a2d5-cc99062af5ba" providerId="ADAL" clId="{C5E862B4-BBF7-4634-BC0C-578075A52765}" dt="2019-09-05T02:15:53.325" v="53" actId="2696"/>
        <pc:sldMkLst>
          <pc:docMk/>
          <pc:sldMk cId="0" sldId="482"/>
        </pc:sldMkLst>
      </pc:sldChg>
      <pc:sldChg chg="modSp">
        <pc:chgData name="Rajeev Balasubramonian" userId="1894f8d5-da90-49db-a2d5-cc99062af5ba" providerId="ADAL" clId="{C5E862B4-BBF7-4634-BC0C-578075A52765}" dt="2019-09-05T02:12:20.778" v="35" actId="20577"/>
        <pc:sldMkLst>
          <pc:docMk/>
          <pc:sldMk cId="0" sldId="483"/>
        </pc:sldMkLst>
        <pc:spChg chg="mod">
          <ac:chgData name="Rajeev Balasubramonian" userId="1894f8d5-da90-49db-a2d5-cc99062af5ba" providerId="ADAL" clId="{C5E862B4-BBF7-4634-BC0C-578075A52765}" dt="2019-09-05T02:12:20.778" v="35" actId="20577"/>
          <ac:spMkLst>
            <pc:docMk/>
            <pc:sldMk cId="0" sldId="483"/>
            <ac:spMk id="55301" creationId="{24257DF9-716C-4F0F-A869-C7F8D6CC3021}"/>
          </ac:spMkLst>
        </pc:spChg>
      </pc:sldChg>
      <pc:sldChg chg="modSp add">
        <pc:chgData name="Rajeev Balasubramonian" userId="1894f8d5-da90-49db-a2d5-cc99062af5ba" providerId="ADAL" clId="{C5E862B4-BBF7-4634-BC0C-578075A52765}" dt="2019-09-05T02:25:11.728" v="90" actId="20577"/>
        <pc:sldMkLst>
          <pc:docMk/>
          <pc:sldMk cId="0" sldId="485"/>
        </pc:sldMkLst>
        <pc:spChg chg="mod">
          <ac:chgData name="Rajeev Balasubramonian" userId="1894f8d5-da90-49db-a2d5-cc99062af5ba" providerId="ADAL" clId="{C5E862B4-BBF7-4634-BC0C-578075A52765}" dt="2019-09-05T02:04:36.528" v="14" actId="20577"/>
          <ac:spMkLst>
            <pc:docMk/>
            <pc:sldMk cId="0" sldId="485"/>
            <ac:spMk id="4099" creationId="{B55496EC-B097-4932-9132-A128C98623A5}"/>
          </ac:spMkLst>
        </pc:spChg>
        <pc:spChg chg="mod">
          <ac:chgData name="Rajeev Balasubramonian" userId="1894f8d5-da90-49db-a2d5-cc99062af5ba" providerId="ADAL" clId="{C5E862B4-BBF7-4634-BC0C-578075A52765}" dt="2019-09-05T02:25:11.728" v="90" actId="20577"/>
          <ac:spMkLst>
            <pc:docMk/>
            <pc:sldMk cId="0" sldId="485"/>
            <ac:spMk id="4101" creationId="{21B48C5A-ECF9-4A36-B6CC-7D56571AFB9E}"/>
          </ac:spMkLst>
        </pc:spChg>
      </pc:sldChg>
      <pc:sldChg chg="del">
        <pc:chgData name="Rajeev Balasubramonian" userId="1894f8d5-da90-49db-a2d5-cc99062af5ba" providerId="ADAL" clId="{C5E862B4-BBF7-4634-BC0C-578075A52765}" dt="2019-09-05T02:15:52.601" v="52" actId="2696"/>
        <pc:sldMkLst>
          <pc:docMk/>
          <pc:sldMk cId="0" sldId="496"/>
        </pc:sldMkLst>
      </pc:sldChg>
      <pc:sldChg chg="del">
        <pc:chgData name="Rajeev Balasubramonian" userId="1894f8d5-da90-49db-a2d5-cc99062af5ba" providerId="ADAL" clId="{C5E862B4-BBF7-4634-BC0C-578075A52765}" dt="2019-09-05T02:15:38.040" v="37" actId="2696"/>
        <pc:sldMkLst>
          <pc:docMk/>
          <pc:sldMk cId="0" sldId="497"/>
        </pc:sldMkLst>
      </pc:sldChg>
      <pc:sldChg chg="del">
        <pc:chgData name="Rajeev Balasubramonian" userId="1894f8d5-da90-49db-a2d5-cc99062af5ba" providerId="ADAL" clId="{C5E862B4-BBF7-4634-BC0C-578075A52765}" dt="2019-09-05T02:15:38.454" v="38" actId="2696"/>
        <pc:sldMkLst>
          <pc:docMk/>
          <pc:sldMk cId="0" sldId="498"/>
        </pc:sldMkLst>
      </pc:sldChg>
      <pc:sldChg chg="del">
        <pc:chgData name="Rajeev Balasubramonian" userId="1894f8d5-da90-49db-a2d5-cc99062af5ba" providerId="ADAL" clId="{C5E862B4-BBF7-4634-BC0C-578075A52765}" dt="2019-09-05T02:15:39.603" v="40" actId="2696"/>
        <pc:sldMkLst>
          <pc:docMk/>
          <pc:sldMk cId="0" sldId="499"/>
        </pc:sldMkLst>
      </pc:sldChg>
      <pc:sldChg chg="del">
        <pc:chgData name="Rajeev Balasubramonian" userId="1894f8d5-da90-49db-a2d5-cc99062af5ba" providerId="ADAL" clId="{C5E862B4-BBF7-4634-BC0C-578075A52765}" dt="2019-09-05T02:15:40.389" v="41" actId="2696"/>
        <pc:sldMkLst>
          <pc:docMk/>
          <pc:sldMk cId="0" sldId="500"/>
        </pc:sldMkLst>
      </pc:sldChg>
      <pc:sldChg chg="del">
        <pc:chgData name="Rajeev Balasubramonian" userId="1894f8d5-da90-49db-a2d5-cc99062af5ba" providerId="ADAL" clId="{C5E862B4-BBF7-4634-BC0C-578075A52765}" dt="2019-09-05T02:15:40.761" v="42" actId="2696"/>
        <pc:sldMkLst>
          <pc:docMk/>
          <pc:sldMk cId="0" sldId="501"/>
        </pc:sldMkLst>
      </pc:sldChg>
      <pc:sldChg chg="del">
        <pc:chgData name="Rajeev Balasubramonian" userId="1894f8d5-da90-49db-a2d5-cc99062af5ba" providerId="ADAL" clId="{C5E862B4-BBF7-4634-BC0C-578075A52765}" dt="2019-09-05T02:15:41.252" v="43" actId="2696"/>
        <pc:sldMkLst>
          <pc:docMk/>
          <pc:sldMk cId="0" sldId="502"/>
        </pc:sldMkLst>
      </pc:sldChg>
      <pc:sldChg chg="del">
        <pc:chgData name="Rajeev Balasubramonian" userId="1894f8d5-da90-49db-a2d5-cc99062af5ba" providerId="ADAL" clId="{C5E862B4-BBF7-4634-BC0C-578075A52765}" dt="2019-09-05T02:15:42.176" v="44" actId="2696"/>
        <pc:sldMkLst>
          <pc:docMk/>
          <pc:sldMk cId="0" sldId="503"/>
        </pc:sldMkLst>
      </pc:sldChg>
      <pc:sldChg chg="del">
        <pc:chgData name="Rajeev Balasubramonian" userId="1894f8d5-da90-49db-a2d5-cc99062af5ba" providerId="ADAL" clId="{C5E862B4-BBF7-4634-BC0C-578075A52765}" dt="2019-09-05T02:15:51.895" v="51" actId="2696"/>
        <pc:sldMkLst>
          <pc:docMk/>
          <pc:sldMk cId="0" sldId="504"/>
        </pc:sldMkLst>
      </pc:sldChg>
      <pc:sldChg chg="del">
        <pc:chgData name="Rajeev Balasubramonian" userId="1894f8d5-da90-49db-a2d5-cc99062af5ba" providerId="ADAL" clId="{C5E862B4-BBF7-4634-BC0C-578075A52765}" dt="2019-09-05T02:15:54.235" v="54" actId="2696"/>
        <pc:sldMkLst>
          <pc:docMk/>
          <pc:sldMk cId="0" sldId="505"/>
        </pc:sldMkLst>
      </pc:sldChg>
      <pc:sldChg chg="del">
        <pc:chgData name="Rajeev Balasubramonian" userId="1894f8d5-da90-49db-a2d5-cc99062af5ba" providerId="ADAL" clId="{C5E862B4-BBF7-4634-BC0C-578075A52765}" dt="2019-09-05T02:15:55.440" v="55" actId="2696"/>
        <pc:sldMkLst>
          <pc:docMk/>
          <pc:sldMk cId="0" sldId="506"/>
        </pc:sldMkLst>
      </pc:sldChg>
      <pc:sldChg chg="del">
        <pc:chgData name="Rajeev Balasubramonian" userId="1894f8d5-da90-49db-a2d5-cc99062af5ba" providerId="ADAL" clId="{C5E862B4-BBF7-4634-BC0C-578075A52765}" dt="2019-09-05T02:16:00.193" v="57" actId="2696"/>
        <pc:sldMkLst>
          <pc:docMk/>
          <pc:sldMk cId="0" sldId="507"/>
        </pc:sldMkLst>
      </pc:sldChg>
      <pc:sldChg chg="del">
        <pc:chgData name="Rajeev Balasubramonian" userId="1894f8d5-da90-49db-a2d5-cc99062af5ba" providerId="ADAL" clId="{C5E862B4-BBF7-4634-BC0C-578075A52765}" dt="2019-09-05T02:15:38.870" v="39" actId="2696"/>
        <pc:sldMkLst>
          <pc:docMk/>
          <pc:sldMk cId="205994430" sldId="508"/>
        </pc:sldMkLst>
      </pc:sldChg>
      <pc:sldChg chg="modSp add">
        <pc:chgData name="Rajeev Balasubramonian" userId="1894f8d5-da90-49db-a2d5-cc99062af5ba" providerId="ADAL" clId="{C5E862B4-BBF7-4634-BC0C-578075A52765}" dt="2019-09-05T02:22:35.710" v="78" actId="20577"/>
        <pc:sldMkLst>
          <pc:docMk/>
          <pc:sldMk cId="0" sldId="509"/>
        </pc:sldMkLst>
        <pc:spChg chg="mod">
          <ac:chgData name="Rajeev Balasubramonian" userId="1894f8d5-da90-49db-a2d5-cc99062af5ba" providerId="ADAL" clId="{C5E862B4-BBF7-4634-BC0C-578075A52765}" dt="2019-09-05T02:22:35.710" v="78" actId="20577"/>
          <ac:spMkLst>
            <pc:docMk/>
            <pc:sldMk cId="0" sldId="509"/>
            <ac:spMk id="6147" creationId="{03C74A39-5B78-4C89-BE45-A522DC45B388}"/>
          </ac:spMkLst>
        </pc:spChg>
      </pc:sldChg>
      <pc:sldChg chg="del">
        <pc:chgData name="Rajeev Balasubramonian" userId="1894f8d5-da90-49db-a2d5-cc99062af5ba" providerId="ADAL" clId="{C5E862B4-BBF7-4634-BC0C-578075A52765}" dt="2019-09-05T02:15:47.454" v="48" actId="2696"/>
        <pc:sldMkLst>
          <pc:docMk/>
          <pc:sldMk cId="1062155268" sldId="509"/>
        </pc:sldMkLst>
      </pc:sldChg>
      <pc:sldChg chg="add">
        <pc:chgData name="Rajeev Balasubramonian" userId="1894f8d5-da90-49db-a2d5-cc99062af5ba" providerId="ADAL" clId="{C5E862B4-BBF7-4634-BC0C-578075A52765}" dt="2019-09-05T02:20:23.081" v="66"/>
        <pc:sldMkLst>
          <pc:docMk/>
          <pc:sldMk cId="0" sldId="510"/>
        </pc:sldMkLst>
      </pc:sldChg>
      <pc:sldChg chg="del">
        <pc:chgData name="Rajeev Balasubramonian" userId="1894f8d5-da90-49db-a2d5-cc99062af5ba" providerId="ADAL" clId="{C5E862B4-BBF7-4634-BC0C-578075A52765}" dt="2019-09-05T02:15:56.754" v="56" actId="2696"/>
        <pc:sldMkLst>
          <pc:docMk/>
          <pc:sldMk cId="1570948640" sldId="510"/>
        </pc:sldMkLst>
      </pc:sldChg>
      <pc:sldChg chg="add">
        <pc:chgData name="Rajeev Balasubramonian" userId="1894f8d5-da90-49db-a2d5-cc99062af5ba" providerId="ADAL" clId="{C5E862B4-BBF7-4634-BC0C-578075A52765}" dt="2019-09-05T02:20:23.081" v="66"/>
        <pc:sldMkLst>
          <pc:docMk/>
          <pc:sldMk cId="0" sldId="511"/>
        </pc:sldMkLst>
      </pc:sldChg>
      <pc:sldChg chg="add">
        <pc:chgData name="Rajeev Balasubramonian" userId="1894f8d5-da90-49db-a2d5-cc99062af5ba" providerId="ADAL" clId="{C5E862B4-BBF7-4634-BC0C-578075A52765}" dt="2019-09-05T02:20:23.081" v="66"/>
        <pc:sldMkLst>
          <pc:docMk/>
          <pc:sldMk cId="0" sldId="512"/>
        </pc:sldMkLst>
      </pc:sldChg>
      <pc:sldChg chg="add">
        <pc:chgData name="Rajeev Balasubramonian" userId="1894f8d5-da90-49db-a2d5-cc99062af5ba" providerId="ADAL" clId="{C5E862B4-BBF7-4634-BC0C-578075A52765}" dt="2019-09-05T02:20:23.081" v="66"/>
        <pc:sldMkLst>
          <pc:docMk/>
          <pc:sldMk cId="0" sldId="513"/>
        </pc:sldMkLst>
      </pc:sldChg>
      <pc:sldChg chg="add">
        <pc:chgData name="Rajeev Balasubramonian" userId="1894f8d5-da90-49db-a2d5-cc99062af5ba" providerId="ADAL" clId="{C5E862B4-BBF7-4634-BC0C-578075A52765}" dt="2019-09-05T02:20:23.081" v="66"/>
        <pc:sldMkLst>
          <pc:docMk/>
          <pc:sldMk cId="0" sldId="514"/>
        </pc:sldMkLst>
      </pc:sldChg>
      <pc:sldChg chg="add">
        <pc:chgData name="Rajeev Balasubramonian" userId="1894f8d5-da90-49db-a2d5-cc99062af5ba" providerId="ADAL" clId="{C5E862B4-BBF7-4634-BC0C-578075A52765}" dt="2019-09-05T02:20:23.081" v="66"/>
        <pc:sldMkLst>
          <pc:docMk/>
          <pc:sldMk cId="0" sldId="515"/>
        </pc:sldMkLst>
      </pc:sldChg>
      <pc:sldChg chg="add">
        <pc:chgData name="Rajeev Balasubramonian" userId="1894f8d5-da90-49db-a2d5-cc99062af5ba" providerId="ADAL" clId="{C5E862B4-BBF7-4634-BC0C-578075A52765}" dt="2019-09-05T02:20:23.081" v="66"/>
        <pc:sldMkLst>
          <pc:docMk/>
          <pc:sldMk cId="0" sldId="51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A3ECADEA-B305-4E5B-A1B5-A226798B67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1116E7F0-624B-42B8-AA2A-0FE19131449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B067EC8C-A598-48F0-AA05-2E17C6758C3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B1B83C7B-DA15-4328-977F-9AF44C1B8E7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254081-A3F3-4547-8C06-50C266A82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09-07T20:12:33.8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18465 14291 11285,'0'22'2641,"23"-22"1,-23-22-1506,0-1-576,-23 23-352,23 0-128,0 0-63,0 0-1,0 0 0,0 0-65,0 0-127,0 0-224,0 0-272,0 0 96,0 0-2082,0 0-2016,0 0-4722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D625C040-0BD7-431D-8658-64B0270ACF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5954482B-62CA-4FF0-BE85-4AE7156BD90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093C7BC-511D-4F67-8240-B83365E46C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26D84E9-FC2B-4B1D-A58F-91D69E2F4D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EF775998-7045-4E21-9FA7-C5C7304E487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6542A14C-E007-4641-8BDD-80AC17F548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D18CB4-C509-46CE-B2CB-44C96C4C7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8D8E593-19E1-48C5-8B22-A525B800D2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829384-3E48-4771-940C-54FD29E319B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B043629-1964-4D7A-B146-7273ED588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9DA7050-7508-4D1B-943C-8195FBBFB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F8923341-5010-4A85-A00F-6BC1EEAE19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8D757AD-09F7-4C7D-AB33-8EBA3A3FAFF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C6653671-D9FF-48E4-86CD-9DF9C4C197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34B9B54A-0C1A-4EDF-BC1B-F9369F90FE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4F8200E-17CC-41EB-8E97-F91D15699B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0EA0AA-5D1C-4B96-9213-4D266A74B09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6519D58-9782-4B6C-B880-34115D9CFE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542E6E8-A533-47FD-A3A1-2552E4F93F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C587BCBE-AFD0-465D-8D2D-2CC72885C2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A92ADD3-4AF1-48E4-A74D-4AA46F09D3E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AFDFA944-36B6-4071-B3C9-6A2F7A1BC5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4070A30-C8AB-489D-B624-3C61C43E7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6D328A3-6BAF-4D02-97E8-F0E5AF9C31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E5A6EC5-1823-444E-AA80-7AED341008D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B1ED3C68-1D0E-4E86-A730-DA7F182146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7FB07F98-5489-4745-87D2-D964CEE70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EF6E0397-9DFC-4AB9-8D11-C4C61A692D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E278F97-0583-4818-B242-68E5A52AC6D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FB50503-BE6D-4F8E-B5B2-F1B1231FD9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F0492686-6950-4163-83FB-B665CD07E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AE9C8B0D-992D-4E50-9948-33A0F5F9E6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38BCFBF-6B2E-470E-A014-4A3671C1E55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BF5B77E-20F0-429E-BE4F-4D5E47219B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74CBAB4-4A9C-4EF1-9E65-2CE12E5A8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B1660672-EE52-447D-9F89-3DEAA86083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FD6F15D-B95C-4210-A52B-969A015615A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0069996-5443-4F39-84C9-3B23CE5D63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7C20E06-976B-4824-A94A-B70A25F23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7F7DFED-16B4-4F47-A232-BAD577CA36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9CC7E8C-6D29-4B40-AA0E-7D2834461816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A79890E-D5EF-472C-9160-52571E9D28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547EE87-94F3-4285-9668-85794E246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E7E6ECB6-0D89-46CF-A645-2175510B9F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25E859-7423-455C-9602-82506D4159D8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E7EA3EF-98ED-41EC-857B-5CA7CA2B01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11E77E07-9FD3-4F00-98D5-3FBC24D84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886B46FB-1120-4B94-80FF-ED4E37865B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A813DED-3728-4BFD-B4D1-D068E0FDDD0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1C8295FE-C8B9-4F1F-B336-1588205444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DEF6ECB3-8A14-4390-A209-88FB075A81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D7575748-49A2-4E07-A470-8B11215268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EF13639-CD43-43CF-B014-82407D2841F7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DA57C71E-6018-4B12-B439-E26503EEA9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39EAA453-1ECB-4B17-A826-499841C72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F25C79E5-7C6A-42CE-9F89-2DB385580D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59BC9E8-3FC3-43D1-9713-4BB35F1835E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8B4310DD-B61D-4201-907A-F64F16834D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D8475C7B-4EB5-47CD-9130-DB08BCD4A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1998195F-9E8A-40AB-B6A8-8BE25AA1C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68DA63F-88C3-45CF-B813-811909EE60B9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1F726134-FD15-43BD-AB83-1D7E093589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10FDC99-7570-4EB6-9A0B-ACDB461D1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5E157D5D-095C-41C2-8C4F-84DF92A8A1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6D40A36-A284-4360-AC4E-63742BD5335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120C6DA9-32EC-4CEF-AC8F-5BD7B8C27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6EEACBB5-04D4-4143-9848-121D3DEC1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C8AD190C-EA19-4B9E-8F23-18C4D4B63F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6364FD-14AD-47E8-9C12-80229A0D8E7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E46D042F-8511-4741-B709-A4338E4492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E8A2DF4E-D01B-4523-9260-2A94D3168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093FFB3E-EBC0-4E2C-9992-C036848FA8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98FD0BF-4F1B-424B-B4C6-7F13539C9B68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61A6C750-667C-4CBF-A271-2AD3109C32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DFA0AB66-3D49-44DF-A6C7-C6FF046E68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1E80202A-98E1-4C6D-8FFF-9E08A38A07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0F1F1F-544C-4C2C-822F-F6B1C508432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1F4CEE70-A36D-4651-9BFE-61906C68F9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E36A446C-E360-479D-A312-0B82D4678B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2B607552-13FE-41E9-91AF-0B805F364A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E8D22B6-26C5-4299-92AB-2697BA28DBD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C1819A00-FF64-4FB6-8631-FACE9017BA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54CE6D96-30D7-4C21-B87F-AF50D789B7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EB0411-0054-4663-BF5B-BDCB57879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988489-5387-4A07-AB2E-FC6521560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A111D8-EE3C-4BC2-9F45-A5867F0759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CD2-DD4F-4632-9736-5DBE3FF3C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1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155610-B47D-4C7C-A3DC-36F5B2A1C1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9AB8F9-51BB-4E04-BCCF-8A2DC842E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158F19-ED25-420E-AD42-B473F0672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B3D36-D0EB-4E76-9446-9BEF6093A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6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BE233C-3D3D-4AFC-818A-4E407A799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0597F7-AAB9-4718-A980-11B0A0156C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0816FD-5BF7-4A34-B859-CDEDD70CF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A0DEF-92E6-4320-BE13-D0A2F4FCB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7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9B5736-6AE4-4FE3-8281-EBCB86D37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5AD3A8-EBD7-4283-85B4-3F10BAB758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6F2FE0-FAB3-4EA6-9441-7F23153F1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83AA5-8BAE-4AD7-9144-31DACFA28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0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ADFF8-90A0-4523-99C0-8E5816EBB1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7AE38C-28A1-42BC-800F-69EFDA229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567303-8E76-4665-97F1-63DBD3786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E8E13-7F78-4C0D-9C00-4C4416B60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854473-39C5-4C67-A07F-5B4238F00D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381C09-8DE4-4097-809D-CB74C2037C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6199-4533-43D9-8AA2-83CD087B4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5CCA0-F1B8-485F-B5D0-8799D7242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9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62D495-B5BB-4602-AB6B-A349784E28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091EA71-AA45-49C4-AB4B-7E816F1327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9019C10-1E67-4988-A2A9-9CFCB5B3B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C0BF1-03DA-457E-A7D4-C7B935246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3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F025A3C-84AA-4079-A903-41D603584F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713B97-F87E-4F7F-B658-9B613AD170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FD767B-4371-4872-BAA4-4E42EFDA3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CEA8C-93FB-44E2-800C-0D639CECE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7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00C121-0EC2-42B1-898D-20AE0559BB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BAC855-6DD0-4B66-B8EB-701ABBD75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EFD9B52-5EF2-4A94-9A62-61966771E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FFBA6-AAA2-4954-B94B-88CD5B7ED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6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F3AFCA-CE6A-4E4E-A30A-F53FDC234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856714-4DA4-4530-8235-090A71098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940739-5A85-4EFF-9CC1-BA3C574D6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2DCC5-864B-4147-A642-35F27FDFD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1D037F-382C-4010-94CF-32D083DBE1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0F9922-600E-406B-A9D2-B47DFF4C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52BB44-3B9B-4D20-8DD3-E039FA2CD0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AF6A1-AE48-4B4B-A08B-442F8D6AE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7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B3AEAD-7DA5-459B-BD59-0004159C2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AE7E2A-48E7-4E43-B149-F1958AAA13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E2B6BE4-282A-48B1-886A-991F1D0B20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FB15C2-7CDA-4D93-B9B2-5DA05A4D8C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5BF2E67-373F-4B3E-AA0C-839DFF4332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49B76E-CFED-4D5F-8117-0B8FADAAA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id="{10E9A081-1557-4231-941E-06B42B515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738B9E-9CF1-4105-9985-AB8290BF448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B55496EC-B097-4932-9132-A128C9862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9249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Lecture: Deep Compression Accelerators</a:t>
            </a:r>
            <a:endParaRPr lang="en-US" altLang="en-US" sz="2400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132D3BA1-F962-43DD-8900-A1BC1612A7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21B48C5A-ECF9-4A36-B6CC-7D56571AF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814530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Topics: EIE accelerator, </a:t>
            </a: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Cnvlutin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SCNN</a:t>
            </a:r>
          </a:p>
          <a:p>
            <a:pPr marL="342900" indent="-342900"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Project ideas on google doc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44FFE5C-2F9D-41A1-9347-05D05CCE6F99}"/>
                  </a:ext>
                </a:extLst>
              </p14:cNvPr>
              <p14:cNvContentPartPr/>
              <p14:nvPr/>
            </p14:nvContentPartPr>
            <p14:xfrm>
              <a:off x="2782886" y="5017210"/>
              <a:ext cx="8100" cy="160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44FFE5C-2F9D-41A1-9347-05D05CCE6F9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78836" y="5013031"/>
                <a:ext cx="16200" cy="24378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>
            <a:extLst>
              <a:ext uri="{FF2B5EF4-FFF2-40B4-BE49-F238E27FC236}">
                <a16:creationId xmlns:a16="http://schemas.microsoft.com/office/drawing/2014/main" id="{BDAD004E-8E1F-4B63-A603-BEED9B36F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E87DF9-6FEC-433B-A7D6-3CD308B9C05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65539" name="Text Box 2">
            <a:extLst>
              <a:ext uri="{FF2B5EF4-FFF2-40B4-BE49-F238E27FC236}">
                <a16:creationId xmlns:a16="http://schemas.microsoft.com/office/drawing/2014/main" id="{A9A28D58-7B07-4552-90AA-CC21C58E6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752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Summary</a:t>
            </a:r>
          </a:p>
        </p:txBody>
      </p:sp>
      <p:sp>
        <p:nvSpPr>
          <p:cNvPr id="65540" name="Line 3">
            <a:extLst>
              <a:ext uri="{FF2B5EF4-FFF2-40B4-BE49-F238E27FC236}">
                <a16:creationId xmlns:a16="http://schemas.microsoft.com/office/drawing/2014/main" id="{3216F2FF-753B-453B-AF3A-BE79B8BCB2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1" name="Text Box 4">
            <a:extLst>
              <a:ext uri="{FF2B5EF4-FFF2-40B4-BE49-F238E27FC236}">
                <a16:creationId xmlns:a16="http://schemas.microsoft.com/office/drawing/2014/main" id="{63BB410F-69B0-4CF6-A50F-61DBF21B9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3759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Relatively easy to eliminate zero neurons from 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 data-parallel accelerator (Cnvlutin) – relatively small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 speedups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Some data-parallelism is lost when eliminating 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 synapses (EIE); but the benefit of dealing with lower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>
                <a:latin typeface="Calibri" panose="020F0502020204030204" pitchFamily="34" charset="0"/>
                <a:cs typeface="Calibri" panose="020F0502020204030204" pitchFamily="34" charset="0"/>
              </a:rPr>
              <a:t>  synaptic storage is worth it (the workload fits on a chip)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24FE1F6D-2E61-4167-8A82-FF5325F45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CDDD59-3525-48B3-895E-3CD964E449A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03C74A39-5B78-4C89-BE45-A522DC45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1224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SCNN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398BDC7B-5BF1-4DF9-91B2-7C9BC15C3FB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5DFFE75A-A689-4688-8505-7CDDF22DD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275471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 First work to target sparsity in activations and weights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(Cambricon-X and EIE do sparse weights; Cnvlutin and Eyeriss do sparse activations)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50" name="Picture 1">
            <a:extLst>
              <a:ext uri="{FF2B5EF4-FFF2-40B4-BE49-F238E27FC236}">
                <a16:creationId xmlns:a16="http://schemas.microsoft.com/office/drawing/2014/main" id="{D90F5EF2-F962-4B78-BD6E-B8383AEE6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2581275"/>
            <a:ext cx="4102100" cy="427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F24FC7DC-C423-4F1A-9AB9-4F1CBD11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BB7ED6-87E9-4A6A-9DC9-9B1EF33B9D7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0BCFAAFA-7D6F-45FC-9F10-BDD7DC308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3665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Loop Nesting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85831A2F-9120-4221-BBA7-E667EEA9B2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5092B29C-BDFF-436E-8EBB-6902EA78D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994400"/>
            <a:ext cx="187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Short-hand: </a:t>
            </a:r>
          </a:p>
        </p:txBody>
      </p:sp>
      <p:pic>
        <p:nvPicPr>
          <p:cNvPr id="8198" name="Picture 1">
            <a:extLst>
              <a:ext uri="{FF2B5EF4-FFF2-40B4-BE49-F238E27FC236}">
                <a16:creationId xmlns:a16="http://schemas.microsoft.com/office/drawing/2014/main" id="{9571E9D4-BD12-491A-B99D-5A3253962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1466850"/>
            <a:ext cx="6215062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2">
            <a:extLst>
              <a:ext uri="{FF2B5EF4-FFF2-40B4-BE49-F238E27FC236}">
                <a16:creationId xmlns:a16="http://schemas.microsoft.com/office/drawing/2014/main" id="{BBBE35FF-3EC5-4895-A9C5-EB2245D79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6049963"/>
            <a:ext cx="4813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4">
            <a:extLst>
              <a:ext uri="{FF2B5EF4-FFF2-40B4-BE49-F238E27FC236}">
                <a16:creationId xmlns:a16="http://schemas.microsoft.com/office/drawing/2014/main" id="{F644D56A-764C-4267-9F17-200F16CBF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446213"/>
            <a:ext cx="1809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Do all images </a:t>
            </a:r>
          </a:p>
        </p:txBody>
      </p:sp>
      <p:sp>
        <p:nvSpPr>
          <p:cNvPr id="8201" name="Text Box 4">
            <a:extLst>
              <a:ext uri="{FF2B5EF4-FFF2-40B4-BE49-F238E27FC236}">
                <a16:creationId xmlns:a16="http://schemas.microsoft.com/office/drawing/2014/main" id="{2022806D-AF3A-4570-AA0C-7570D5F83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836738"/>
            <a:ext cx="3189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Do all output feature maps</a:t>
            </a:r>
          </a:p>
        </p:txBody>
      </p:sp>
      <p:sp>
        <p:nvSpPr>
          <p:cNvPr id="8202" name="Text Box 4">
            <a:extLst>
              <a:ext uri="{FF2B5EF4-FFF2-40B4-BE49-F238E27FC236}">
                <a16:creationId xmlns:a16="http://schemas.microsoft.com/office/drawing/2014/main" id="{7A34B865-3A5C-430D-A1B7-873BC9CB6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171700"/>
            <a:ext cx="3103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Do all input feature maps </a:t>
            </a:r>
          </a:p>
        </p:txBody>
      </p:sp>
      <p:sp>
        <p:nvSpPr>
          <p:cNvPr id="8203" name="Text Box 4">
            <a:extLst>
              <a:ext uri="{FF2B5EF4-FFF2-40B4-BE49-F238E27FC236}">
                <a16:creationId xmlns:a16="http://schemas.microsoft.com/office/drawing/2014/main" id="{57DE2234-DE2B-4200-98E0-7133341D4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3900" y="2511425"/>
            <a:ext cx="45164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Do all horizontal pixels in output fmap </a:t>
            </a:r>
          </a:p>
        </p:txBody>
      </p:sp>
      <p:sp>
        <p:nvSpPr>
          <p:cNvPr id="8204" name="Text Box 4">
            <a:extLst>
              <a:ext uri="{FF2B5EF4-FFF2-40B4-BE49-F238E27FC236}">
                <a16:creationId xmlns:a16="http://schemas.microsoft.com/office/drawing/2014/main" id="{200F01E4-1D59-459C-B0E8-47713BE8D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6788" y="2878138"/>
            <a:ext cx="421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Do all vertical pixels in output fmap </a:t>
            </a:r>
          </a:p>
        </p:txBody>
      </p:sp>
      <p:sp>
        <p:nvSpPr>
          <p:cNvPr id="8205" name="Text Box 4">
            <a:extLst>
              <a:ext uri="{FF2B5EF4-FFF2-40B4-BE49-F238E27FC236}">
                <a16:creationId xmlns:a16="http://schemas.microsoft.com/office/drawing/2014/main" id="{2ABF8E59-46A8-406C-803F-4B08ED5DF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217863"/>
            <a:ext cx="3863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Do all horizontal pixels in kernel </a:t>
            </a:r>
          </a:p>
        </p:txBody>
      </p:sp>
      <p:sp>
        <p:nvSpPr>
          <p:cNvPr id="8206" name="Text Box 4">
            <a:extLst>
              <a:ext uri="{FF2B5EF4-FFF2-40B4-BE49-F238E27FC236}">
                <a16:creationId xmlns:a16="http://schemas.microsoft.com/office/drawing/2014/main" id="{CFB90A63-9617-45CF-AEA9-A84AF913A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0025" y="3556000"/>
            <a:ext cx="3563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Do all vertical pixels in kernel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1760DE59-EB7C-46F7-ACB9-0921ACB0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72158E-6D04-4490-B32D-01FDB6943BE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36D55195-1048-4B84-A0B5-1F65AC159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246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SCNN Approach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40B3A6D7-2FE9-4F54-8118-68E874C8D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CDDBAFDA-24B2-4546-8160-A33CBBD6C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76021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For any architecture, must find the right way to order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these loops and distribute the loops across PEs, such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that reuse is maximized and data movement is minimized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After experimentation, they pick a nesting/dataflow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is best for exploiting sparsity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(They assume N=1, which may be questionable)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They observe that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convs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are bigger bottlenecks than FC;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they observe that feature map data movement is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biggest bottleneck; hence input-stationary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(actually, a combo of input-stationary and row-stationary)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A1F85491-14E0-42F7-BB1F-B2535FF35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C84F4D8-909B-4B1D-9AF1-C4955F87C71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2DF18EF0-A078-4263-B7CD-1D59D77FA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174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SCNN Dataflow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7A13F636-EB2F-4FCE-8E7C-147551961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9C8603D8-6441-4B45-B09E-F970C398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7735579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PE has a matrix of multipliers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This matrix is fed with I inputs and F filter weights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matrix performs a </a:t>
            </a: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Cartesian Product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– every I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multiplied with every 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These results are then fed to an array of adders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keep aggregating partial sums – need a router and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index generator to make sure each product is sent to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 right adder (multiple pixels may be buffered at adder)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input stays and a new vector of weights is provided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Once an output feature map entry is computed, it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written to the output buffer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Then they bring in the next set of input feature map values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Lots of PEs; each handles part of the input feature map;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aggregation required for boundary elements (halos)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AD467F71-6199-4495-A97E-3F20CE4A5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702560-4521-46C8-9F34-90EEE0368B5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E3BA2684-C261-44B3-A291-92631D21A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117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 Design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FDE57E26-1672-447C-BB93-CE4A7E623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1" name="Picture 1">
            <a:extLst>
              <a:ext uri="{FF2B5EF4-FFF2-40B4-BE49-F238E27FC236}">
                <a16:creationId xmlns:a16="http://schemas.microsoft.com/office/drawing/2014/main" id="{F5B20B90-C8D6-4EF0-A90E-0C78F3D05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14463"/>
            <a:ext cx="6781800" cy="529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F305947A-244D-42EF-9919-BFE58FA9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49EB9F-CCB5-4BE0-9C13-C3C468ECD40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A4DDAC30-8715-44D1-A1EB-145CFBA3E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554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Managing Sparsity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9F823595-496E-4EB4-8BF2-0BE1F8770E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86906DB6-6820-499B-B519-F394CC5EA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279959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The PE is fed with dense vectors (I and F); each element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also has an index; when multiplications are performed,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index is also calculated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The product is sent to the appropriate adder (buffered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case of conflicts); the array vector is twice as large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reduce conflicts (4x4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mult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and 32 adders)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FC layer can only use 4 of the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mults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in the PE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Overheads: index generation, routed network, more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  scatter accumulators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EA343DD6-4D84-435E-9CA6-18918556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7E3033-DA1B-4CDB-8679-34769547590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1F0810C6-EA30-4668-B354-BF2E19D99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587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Chip Details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DCA26899-6897-4FAF-8D68-AD4233572B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37" name="Picture 1">
            <a:extLst>
              <a:ext uri="{FF2B5EF4-FFF2-40B4-BE49-F238E27FC236}">
                <a16:creationId xmlns:a16="http://schemas.microsoft.com/office/drawing/2014/main" id="{76D9F417-79AF-4B04-9E63-73B7EC71E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1400175"/>
            <a:ext cx="4646613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2">
            <a:extLst>
              <a:ext uri="{FF2B5EF4-FFF2-40B4-BE49-F238E27FC236}">
                <a16:creationId xmlns:a16="http://schemas.microsoft.com/office/drawing/2014/main" id="{1F338F05-239D-4266-9553-7CBEC8E10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1447800"/>
            <a:ext cx="4195763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4">
            <a:extLst>
              <a:ext uri="{FF2B5EF4-FFF2-40B4-BE49-F238E27FC236}">
                <a16:creationId xmlns:a16="http://schemas.microsoft.com/office/drawing/2014/main" id="{4B6819CF-D98A-40CD-9885-23890C526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334000"/>
            <a:ext cx="2152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1 GHz, 2 TOps/s </a:t>
            </a:r>
          </a:p>
        </p:txBody>
      </p:sp>
      <p:pic>
        <p:nvPicPr>
          <p:cNvPr id="18440" name="Picture 3">
            <a:extLst>
              <a:ext uri="{FF2B5EF4-FFF2-40B4-BE49-F238E27FC236}">
                <a16:creationId xmlns:a16="http://schemas.microsoft.com/office/drawing/2014/main" id="{D1ACDCBC-DAB7-406A-977D-06545DDC2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00" y="5067300"/>
            <a:ext cx="5143500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7FF6BB97-54DC-4B92-B8B7-5287F193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B413D5-B69A-40BE-84F9-2686DDD9A20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CB477302-4708-43A6-8F3B-EFFD999A8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3732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0F115E00-79E3-4DDD-9941-0A1F609499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E78BB398-96D1-4EFF-8ADE-F7AC18DCA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8576" y="1304351"/>
            <a:ext cx="2680542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About 2.5x speedup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Some inefficiency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because PEs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underutilized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because of load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imbalance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Turns out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 DCNN-opt is very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 effective 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 reducing energy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 (DRAM activ. comp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 and power-gating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 for zero-mults)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486" name="Picture 2">
            <a:extLst>
              <a:ext uri="{FF2B5EF4-FFF2-40B4-BE49-F238E27FC236}">
                <a16:creationId xmlns:a16="http://schemas.microsoft.com/office/drawing/2014/main" id="{768F3199-A134-49E1-B903-A00BCDD64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3786188"/>
            <a:ext cx="6310312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3">
            <a:extLst>
              <a:ext uri="{FF2B5EF4-FFF2-40B4-BE49-F238E27FC236}">
                <a16:creationId xmlns:a16="http://schemas.microsoft.com/office/drawing/2014/main" id="{F9291D21-5B30-4E1C-BC79-4BF94F432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1228725"/>
            <a:ext cx="6535737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>
            <a:extLst>
              <a:ext uri="{FF2B5EF4-FFF2-40B4-BE49-F238E27FC236}">
                <a16:creationId xmlns:a16="http://schemas.microsoft.com/office/drawing/2014/main" id="{5008ACF2-472A-41E1-B885-0355E230D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1EA5C7-5985-44F9-B879-3CA5D2FBC73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67587" name="Text Box 2">
            <a:extLst>
              <a:ext uri="{FF2B5EF4-FFF2-40B4-BE49-F238E27FC236}">
                <a16:creationId xmlns:a16="http://schemas.microsoft.com/office/drawing/2014/main" id="{BD1F0A1E-0726-4E56-BD6E-C7C3BC2E2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129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67588" name="Line 3">
            <a:extLst>
              <a:ext uri="{FF2B5EF4-FFF2-40B4-BE49-F238E27FC236}">
                <a16:creationId xmlns:a16="http://schemas.microsoft.com/office/drawing/2014/main" id="{3EE3F2D9-B7E1-4829-8CC9-1BDC82625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89" name="Text Box 4">
            <a:extLst>
              <a:ext uri="{FF2B5EF4-FFF2-40B4-BE49-F238E27FC236}">
                <a16:creationId xmlns:a16="http://schemas.microsoft.com/office/drawing/2014/main" id="{65331D01-6B4A-429D-89E8-78B2FDADD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830944" cy="523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“Learning both Weights and Connections for Efficient Neural Network”,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S. Han et al., Proceedings of NIPS, 2015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“Deep Compression: Compressing Deep Neural Networks with Pruning,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Trained Quantization and Huffman Coding”, S. Han et al., ICLR, 2016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“EIE: Efficient Inference Engine on Compressed Deep Neural Network”,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S. Han et al., Proceedings of ISCA, 2016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“Deep Compression and EIE”, S. Han, talk at GPU Tech Conf, 2016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Cnvlutin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: Ineffectual-Neuron-Free Deep Neural Network Computing”,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J.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Albericio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et al., Proceedings of ISCA, 2016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“SCNN: An Accelerator for Compressed-Sparse Convolutional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Neural Networks,” A. Parashar et al., ISCA 2017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3">
            <a:extLst>
              <a:ext uri="{FF2B5EF4-FFF2-40B4-BE49-F238E27FC236}">
                <a16:creationId xmlns:a16="http://schemas.microsoft.com/office/drawing/2014/main" id="{576A06C1-2F95-4CF8-B675-31E30566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824DF4-AAC4-4E64-9AD6-263901FC940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9155" name="Text Box 2">
            <a:extLst>
              <a:ext uri="{FF2B5EF4-FFF2-40B4-BE49-F238E27FC236}">
                <a16:creationId xmlns:a16="http://schemas.microsoft.com/office/drawing/2014/main" id="{0B95F0C8-F93A-4955-A896-BEB5C31A8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3568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NFU Operation Data Structures</a:t>
            </a:r>
          </a:p>
        </p:txBody>
      </p:sp>
      <p:sp>
        <p:nvSpPr>
          <p:cNvPr id="49156" name="Line 3">
            <a:extLst>
              <a:ext uri="{FF2B5EF4-FFF2-40B4-BE49-F238E27FC236}">
                <a16:creationId xmlns:a16="http://schemas.microsoft.com/office/drawing/2014/main" id="{170A1EC7-26C7-4F88-9496-4B13B9D0D3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9157" name="Picture 7">
            <a:extLst>
              <a:ext uri="{FF2B5EF4-FFF2-40B4-BE49-F238E27FC236}">
                <a16:creationId xmlns:a16="http://schemas.microsoft.com/office/drawing/2014/main" id="{09CB9CCC-2514-431D-AD58-681532E183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174875"/>
            <a:ext cx="5880100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8" name="Picture 8">
            <a:extLst>
              <a:ext uri="{FF2B5EF4-FFF2-40B4-BE49-F238E27FC236}">
                <a16:creationId xmlns:a16="http://schemas.microsoft.com/office/drawing/2014/main" id="{5F0463FC-F6E3-4700-AFCD-567FCBD6A3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1304925"/>
            <a:ext cx="560705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9" name="Text Box 4">
            <a:extLst>
              <a:ext uri="{FF2B5EF4-FFF2-40B4-BE49-F238E27FC236}">
                <a16:creationId xmlns:a16="http://schemas.microsoft.com/office/drawing/2014/main" id="{7D469520-7D98-400E-8A14-27F04196F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12863"/>
            <a:ext cx="3276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All weights handled by green PE</a:t>
            </a:r>
          </a:p>
        </p:txBody>
      </p:sp>
      <p:sp>
        <p:nvSpPr>
          <p:cNvPr id="49160" name="Text Box 4">
            <a:extLst>
              <a:ext uri="{FF2B5EF4-FFF2-40B4-BE49-F238E27FC236}">
                <a16:creationId xmlns:a16="http://schemas.microsoft.com/office/drawing/2014/main" id="{988D36BA-912E-472A-AF57-DA2E838E5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1674813"/>
            <a:ext cx="3276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Weights skipped in that column</a:t>
            </a:r>
          </a:p>
        </p:txBody>
      </p:sp>
      <p:sp>
        <p:nvSpPr>
          <p:cNvPr id="49161" name="Text Box 4">
            <a:extLst>
              <a:ext uri="{FF2B5EF4-FFF2-40B4-BE49-F238E27FC236}">
                <a16:creationId xmlns:a16="http://schemas.microsoft.com/office/drawing/2014/main" id="{AA018CF5-CC34-4501-804F-F7EC14E86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362200"/>
            <a:ext cx="2867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Start of each column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>
            <a:extLst>
              <a:ext uri="{FF2B5EF4-FFF2-40B4-BE49-F238E27FC236}">
                <a16:creationId xmlns:a16="http://schemas.microsoft.com/office/drawing/2014/main" id="{5149019F-ADB7-4561-97A0-E1D3D7638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01B029-5FCC-41D2-A1AF-84455224E23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51203" name="Text Box 2">
            <a:extLst>
              <a:ext uri="{FF2B5EF4-FFF2-40B4-BE49-F238E27FC236}">
                <a16:creationId xmlns:a16="http://schemas.microsoft.com/office/drawing/2014/main" id="{F49CCEAB-57F1-4228-81C3-CD6A015DF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9167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EIE Details</a:t>
            </a:r>
          </a:p>
        </p:txBody>
      </p:sp>
      <p:sp>
        <p:nvSpPr>
          <p:cNvPr id="51204" name="Line 3">
            <a:extLst>
              <a:ext uri="{FF2B5EF4-FFF2-40B4-BE49-F238E27FC236}">
                <a16:creationId xmlns:a16="http://schemas.microsoft.com/office/drawing/2014/main" id="{374EF576-18FF-4880-9E06-E41AA0A106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Text Box 4">
            <a:extLst>
              <a:ext uri="{FF2B5EF4-FFF2-40B4-BE49-F238E27FC236}">
                <a16:creationId xmlns:a16="http://schemas.microsoft.com/office/drawing/2014/main" id="{CABC9658-0A6A-4478-8C0B-8FDBA0D75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233" y="1447800"/>
            <a:ext cx="8796767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Each PE handles a subset of neurons (data layout determines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broadcast vs. reduction)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Non-zero activations are broadcast along with their id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Based on that id, the column pointer array (32KB SRAM) is accessed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Accordingly, the weight and displacement are accessed – Sparse Matrix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Unit that stores 4-bits for weight and 4-bits for displacement look-ups –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this is an SRAM array that is 64 bits wide (locality) and 128KB in size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One codebook look-up required (Quantization, but no Huffman Encoding)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Each multiplication operation is added to the partial sum for that neuron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(stored in a 64-entry destination activation register, spills into a 2KB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activation SRAM, batching to reduce SRAM reads/writes)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Activation queue in each PE that helps deal with sporadic load imbalance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Central Control Unit receives leading non-zero activations from PEs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 broadcasts them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>
            <a:extLst>
              <a:ext uri="{FF2B5EF4-FFF2-40B4-BE49-F238E27FC236}">
                <a16:creationId xmlns:a16="http://schemas.microsoft.com/office/drawing/2014/main" id="{7E85F141-D0CC-447A-BAF8-D9A456AC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2B1AB0-FEAC-43C8-B664-10B67EDB2E1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53251" name="Text Box 2">
            <a:extLst>
              <a:ext uri="{FF2B5EF4-FFF2-40B4-BE49-F238E27FC236}">
                <a16:creationId xmlns:a16="http://schemas.microsoft.com/office/drawing/2014/main" id="{F2626480-AD16-4906-A967-B2F30F26A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9167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EIE Details</a:t>
            </a:r>
          </a:p>
        </p:txBody>
      </p:sp>
      <p:sp>
        <p:nvSpPr>
          <p:cNvPr id="53252" name="Line 3">
            <a:extLst>
              <a:ext uri="{FF2B5EF4-FFF2-40B4-BE49-F238E27FC236}">
                <a16:creationId xmlns:a16="http://schemas.microsoft.com/office/drawing/2014/main" id="{6B17955B-B771-4240-B729-5DD1AB151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id="{546A7C58-8F06-420F-95F1-CA710E412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88506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4 1.15ns stages to update one activation: codebook look-up and 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accumulation; output activation read and input activation multiply; shift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and add; output activation write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16-entry queue yields ~90% efficiency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Each PE is 9mW and 0.6 mm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; 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SRAMs account for 59% power and 93% area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64 PEs at 800 MHz 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102 GOP/s (mult and add)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With 10x weight sparsity and 3x activation sparsity, amounts to 3 TOP/s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About 1-2 orders of magnitude faster than competing CPUs and GPUs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DDN specs for rough comparison: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     Throughput = 16 x 500 x 800 MHz = 6.4 TOP/s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     Power = 16 W (@ 600 MHz)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     Area = 68 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mm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2  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(38.4 mm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2  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for EIE)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Storage = 36 MB eDRAM (8MB SRAM for EIE) 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(EIE needs fewer chips)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>
            <a:extLst>
              <a:ext uri="{FF2B5EF4-FFF2-40B4-BE49-F238E27FC236}">
                <a16:creationId xmlns:a16="http://schemas.microsoft.com/office/drawing/2014/main" id="{499E5990-2C9E-42C7-9A19-64E126474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F1714C-39F3-4897-BA25-55566C8659A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55299" name="Text Box 2">
            <a:extLst>
              <a:ext uri="{FF2B5EF4-FFF2-40B4-BE49-F238E27FC236}">
                <a16:creationId xmlns:a16="http://schemas.microsoft.com/office/drawing/2014/main" id="{B9A39F5D-7EA2-4C1F-9CF8-BA44D1C91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65450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EIE Take-Home</a:t>
            </a:r>
          </a:p>
        </p:txBody>
      </p:sp>
      <p:sp>
        <p:nvSpPr>
          <p:cNvPr id="55300" name="Line 3">
            <a:extLst>
              <a:ext uri="{FF2B5EF4-FFF2-40B4-BE49-F238E27FC236}">
                <a16:creationId xmlns:a16="http://schemas.microsoft.com/office/drawing/2014/main" id="{DE150F79-2AB3-4311-9FDE-3E6855045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Text Box 4">
            <a:extLst>
              <a:ext uri="{FF2B5EF4-FFF2-40B4-BE49-F238E27FC236}">
                <a16:creationId xmlns:a16="http://schemas.microsoft.com/office/drawing/2014/main" id="{24257DF9-716C-4F0F-A869-C7F8D6CC3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8560357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EIE better for mobile (fewer chips, lower energy)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DDN better for datacenter (higher throughput, SIMD)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Prior comparison was with peak throughput; note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zero-weights are more prevalent in FC layers, not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CONV layers; so, EIE energy benefit may not be that high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Worth pondering a hybrid arch that does DDN in CONV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layers (for high </a:t>
            </a: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thruput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 and EIE in FC layers (for low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energy)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>
            <a:extLst>
              <a:ext uri="{FF2B5EF4-FFF2-40B4-BE49-F238E27FC236}">
                <a16:creationId xmlns:a16="http://schemas.microsoft.com/office/drawing/2014/main" id="{3C2F6E6D-96B6-4DF3-BB7E-4EFA2D1F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50C692-DA22-46AC-AE33-ED721BEF7D1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57347" name="Text Box 2">
            <a:extLst>
              <a:ext uri="{FF2B5EF4-FFF2-40B4-BE49-F238E27FC236}">
                <a16:creationId xmlns:a16="http://schemas.microsoft.com/office/drawing/2014/main" id="{747D62C0-A75F-41CE-AFCC-3E5FE9E5E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596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Cnvlutin</a:t>
            </a:r>
          </a:p>
        </p:txBody>
      </p:sp>
      <p:sp>
        <p:nvSpPr>
          <p:cNvPr id="57348" name="Line 3">
            <a:extLst>
              <a:ext uri="{FF2B5EF4-FFF2-40B4-BE49-F238E27FC236}">
                <a16:creationId xmlns:a16="http://schemas.microsoft.com/office/drawing/2014/main" id="{4CD1CAFE-9424-4133-AA23-F626C3497E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Text Box 4">
            <a:extLst>
              <a:ext uri="{FF2B5EF4-FFF2-40B4-BE49-F238E27FC236}">
                <a16:creationId xmlns:a16="http://schemas.microsoft.com/office/drawing/2014/main" id="{D79CFD25-DC1F-44F6-BC34-B27B1404A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4669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Only targets sparsity in activations</a:t>
            </a:r>
          </a:p>
        </p:txBody>
      </p:sp>
      <p:pic>
        <p:nvPicPr>
          <p:cNvPr id="57350" name="Picture 1">
            <a:extLst>
              <a:ext uri="{FF2B5EF4-FFF2-40B4-BE49-F238E27FC236}">
                <a16:creationId xmlns:a16="http://schemas.microsoft.com/office/drawing/2014/main" id="{0F18D037-9B83-4852-B8DD-342DCCB0C9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0"/>
            <a:ext cx="62515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>
            <a:extLst>
              <a:ext uri="{FF2B5EF4-FFF2-40B4-BE49-F238E27FC236}">
                <a16:creationId xmlns:a16="http://schemas.microsoft.com/office/drawing/2014/main" id="{C90209B4-4365-4A1E-94C0-65ACADB62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30C3C24-70ED-4A12-9ED5-24346714A62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59395" name="Text Box 2">
            <a:extLst>
              <a:ext uri="{FF2B5EF4-FFF2-40B4-BE49-F238E27FC236}">
                <a16:creationId xmlns:a16="http://schemas.microsoft.com/office/drawing/2014/main" id="{12A5EFB6-B928-47C3-847D-4E0F92FD5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818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Baseline Example</a:t>
            </a:r>
          </a:p>
        </p:txBody>
      </p:sp>
      <p:sp>
        <p:nvSpPr>
          <p:cNvPr id="59396" name="Line 3">
            <a:extLst>
              <a:ext uri="{FF2B5EF4-FFF2-40B4-BE49-F238E27FC236}">
                <a16:creationId xmlns:a16="http://schemas.microsoft.com/office/drawing/2014/main" id="{AE779414-36A3-4B17-A547-4CB489D4F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9397" name="Picture 1">
            <a:extLst>
              <a:ext uri="{FF2B5EF4-FFF2-40B4-BE49-F238E27FC236}">
                <a16:creationId xmlns:a16="http://schemas.microsoft.com/office/drawing/2014/main" id="{42D67165-992A-4171-9B66-911DE4EB91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752600"/>
            <a:ext cx="8775700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>
            <a:extLst>
              <a:ext uri="{FF2B5EF4-FFF2-40B4-BE49-F238E27FC236}">
                <a16:creationId xmlns:a16="http://schemas.microsoft.com/office/drawing/2014/main" id="{0901130E-FC81-44D7-A8CA-84FB13D48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D86FA9-BCF0-449D-91B5-7D6A5F1996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61443" name="Text Box 2">
            <a:extLst>
              <a:ext uri="{FF2B5EF4-FFF2-40B4-BE49-F238E27FC236}">
                <a16:creationId xmlns:a16="http://schemas.microsoft.com/office/drawing/2014/main" id="{DF7B397F-9770-4927-A883-40E0D3C46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638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Cnvlutin Example</a:t>
            </a:r>
          </a:p>
        </p:txBody>
      </p:sp>
      <p:sp>
        <p:nvSpPr>
          <p:cNvPr id="61444" name="Line 3">
            <a:extLst>
              <a:ext uri="{FF2B5EF4-FFF2-40B4-BE49-F238E27FC236}">
                <a16:creationId xmlns:a16="http://schemas.microsoft.com/office/drawing/2014/main" id="{A4951C5C-3D3B-459B-A943-80C0E6A9B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45" name="Picture 1">
            <a:extLst>
              <a:ext uri="{FF2B5EF4-FFF2-40B4-BE49-F238E27FC236}">
                <a16:creationId xmlns:a16="http://schemas.microsoft.com/office/drawing/2014/main" id="{4ADAD998-3A85-443A-BC93-0CCA1F4E20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5588"/>
            <a:ext cx="7258050" cy="458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>
            <a:extLst>
              <a:ext uri="{FF2B5EF4-FFF2-40B4-BE49-F238E27FC236}">
                <a16:creationId xmlns:a16="http://schemas.microsoft.com/office/drawing/2014/main" id="{0702C0A1-3054-4A31-A2B0-CCA0C6892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5F9FA9-7191-4D35-8879-628801F42D0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63491" name="Text Box 2">
            <a:extLst>
              <a:ext uri="{FF2B5EF4-FFF2-40B4-BE49-F238E27FC236}">
                <a16:creationId xmlns:a16="http://schemas.microsoft.com/office/drawing/2014/main" id="{18624342-E56D-4EB6-9298-9E2B05DE4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412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Cnvlutin Results</a:t>
            </a:r>
          </a:p>
        </p:txBody>
      </p:sp>
      <p:sp>
        <p:nvSpPr>
          <p:cNvPr id="63492" name="Line 3">
            <a:extLst>
              <a:ext uri="{FF2B5EF4-FFF2-40B4-BE49-F238E27FC236}">
                <a16:creationId xmlns:a16="http://schemas.microsoft.com/office/drawing/2014/main" id="{FE94850F-C6E5-44A0-B199-59A1FFBCC0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3" name="Text Box 4">
            <a:extLst>
              <a:ext uri="{FF2B5EF4-FFF2-40B4-BE49-F238E27FC236}">
                <a16:creationId xmlns:a16="http://schemas.microsoft.com/office/drawing/2014/main" id="{5322997F-4865-41CC-B06B-0CFD3565E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8" y="1312863"/>
            <a:ext cx="8652112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Inputs are organized as bricks of 16 entries, requiring a 4-bit offset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 (25% overhead or 1MB) (4.5% area overhead for the entire chip)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7% lower power than the baseline (lower activity to read SB)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>
                <a:latin typeface="Calibri" panose="020F0502020204030204" pitchFamily="34" charset="0"/>
                <a:cs typeface="Calibri" panose="020F0502020204030204" pitchFamily="34" charset="0"/>
              </a:rPr>
              <a:t> Speedup: 1.37x (1.52x if we can prune neurons sufficiently close to zero)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3494" name="Picture 1">
            <a:extLst>
              <a:ext uri="{FF2B5EF4-FFF2-40B4-BE49-F238E27FC236}">
                <a16:creationId xmlns:a16="http://schemas.microsoft.com/office/drawing/2014/main" id="{7090E9B4-4C9C-416E-821E-1A250B849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3" y="3781425"/>
            <a:ext cx="4319587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5" name="Picture 2">
            <a:extLst>
              <a:ext uri="{FF2B5EF4-FFF2-40B4-BE49-F238E27FC236}">
                <a16:creationId xmlns:a16="http://schemas.microsoft.com/office/drawing/2014/main" id="{260D90AC-0CC8-49D9-B792-4EFA35C081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13" y="2667000"/>
            <a:ext cx="1093787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6" name="Picture 3">
            <a:extLst>
              <a:ext uri="{FF2B5EF4-FFF2-40B4-BE49-F238E27FC236}">
                <a16:creationId xmlns:a16="http://schemas.microsoft.com/office/drawing/2014/main" id="{C3C38BFB-F289-494E-BB5E-04B956A5DE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8800" y="3000375"/>
            <a:ext cx="4699000" cy="363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61146</TotalTime>
  <Words>1243</Words>
  <Application>Microsoft Office PowerPoint</Application>
  <PresentationFormat>On-screen Show (4:3)</PresentationFormat>
  <Paragraphs>195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466</cp:revision>
  <dcterms:created xsi:type="dcterms:W3CDTF">2002-09-20T18:19:18Z</dcterms:created>
  <dcterms:modified xsi:type="dcterms:W3CDTF">2019-09-05T02:40:57Z</dcterms:modified>
</cp:coreProperties>
</file>