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85" r:id="rId2"/>
    <p:sldId id="442" r:id="rId3"/>
    <p:sldId id="443" r:id="rId4"/>
    <p:sldId id="444" r:id="rId5"/>
    <p:sldId id="445" r:id="rId6"/>
    <p:sldId id="446" r:id="rId7"/>
    <p:sldId id="447" r:id="rId8"/>
    <p:sldId id="448" r:id="rId9"/>
    <p:sldId id="451" r:id="rId10"/>
    <p:sldId id="449" r:id="rId11"/>
    <p:sldId id="439" r:id="rId12"/>
    <p:sldId id="482" r:id="rId13"/>
    <p:sldId id="450" r:id="rId14"/>
    <p:sldId id="440" r:id="rId15"/>
    <p:sldId id="441" r:id="rId16"/>
    <p:sldId id="452" r:id="rId17"/>
    <p:sldId id="433" r:id="rId18"/>
    <p:sldId id="434" r:id="rId19"/>
    <p:sldId id="435" r:id="rId20"/>
    <p:sldId id="436" r:id="rId21"/>
    <p:sldId id="453" r:id="rId22"/>
    <p:sldId id="454" r:id="rId23"/>
    <p:sldId id="456" r:id="rId24"/>
    <p:sldId id="457" r:id="rId25"/>
    <p:sldId id="483" r:id="rId26"/>
    <p:sldId id="429" r:id="rId27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9F"/>
    <a:srgbClr val="FFFF00"/>
    <a:srgbClr val="800000"/>
    <a:srgbClr val="990000"/>
    <a:srgbClr val="FF9900"/>
    <a:srgbClr val="66CCFF"/>
    <a:srgbClr val="00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6" autoAdjust="0"/>
  </p:normalViewPr>
  <p:slideViewPr>
    <p:cSldViewPr>
      <p:cViewPr varScale="1">
        <p:scale>
          <a:sx n="56" d="100"/>
          <a:sy n="56" d="100"/>
        </p:scale>
        <p:origin x="15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1894f8d5-da90-49db-a2d5-cc99062af5ba" providerId="ADAL" clId="{C344CEA9-7538-4461-A164-9B8D63907A83}"/>
    <pc:docChg chg="undo addSld delSld modSld">
      <pc:chgData name="Rajeev Balasubramonian" userId="1894f8d5-da90-49db-a2d5-cc99062af5ba" providerId="ADAL" clId="{C344CEA9-7538-4461-A164-9B8D63907A83}" dt="2019-09-03T16:08:45.791" v="187" actId="20577"/>
      <pc:docMkLst>
        <pc:docMk/>
      </pc:docMkLst>
      <pc:sldChg chg="del">
        <pc:chgData name="Rajeev Balasubramonian" userId="1894f8d5-da90-49db-a2d5-cc99062af5ba" providerId="ADAL" clId="{C344CEA9-7538-4461-A164-9B8D63907A83}" dt="2019-09-03T15:33:25.617" v="100" actId="2696"/>
        <pc:sldMkLst>
          <pc:docMk/>
          <pc:sldMk cId="0" sldId="363"/>
        </pc:sldMkLst>
      </pc:sldChg>
      <pc:sldChg chg="modSp">
        <pc:chgData name="Rajeev Balasubramonian" userId="1894f8d5-da90-49db-a2d5-cc99062af5ba" providerId="ADAL" clId="{C344CEA9-7538-4461-A164-9B8D63907A83}" dt="2019-09-03T16:08:45.791" v="187" actId="20577"/>
        <pc:sldMkLst>
          <pc:docMk/>
          <pc:sldMk cId="0" sldId="429"/>
        </pc:sldMkLst>
        <pc:spChg chg="mod">
          <ac:chgData name="Rajeev Balasubramonian" userId="1894f8d5-da90-49db-a2d5-cc99062af5ba" providerId="ADAL" clId="{C344CEA9-7538-4461-A164-9B8D63907A83}" dt="2019-09-03T16:08:20.781" v="180" actId="2711"/>
          <ac:spMkLst>
            <pc:docMk/>
            <pc:sldMk cId="0" sldId="429"/>
            <ac:spMk id="67587" creationId="{BD1F0A1E-0726-4E56-BD6E-C7C3BC2E22D3}"/>
          </ac:spMkLst>
        </pc:spChg>
        <pc:spChg chg="mod">
          <ac:chgData name="Rajeev Balasubramonian" userId="1894f8d5-da90-49db-a2d5-cc99062af5ba" providerId="ADAL" clId="{C344CEA9-7538-4461-A164-9B8D63907A83}" dt="2019-09-03T16:08:45.791" v="187" actId="20577"/>
          <ac:spMkLst>
            <pc:docMk/>
            <pc:sldMk cId="0" sldId="429"/>
            <ac:spMk id="67589" creationId="{65331D01-6B4A-429D-89E8-78B2FDADD6EE}"/>
          </ac:spMkLst>
        </pc:spChg>
      </pc:sldChg>
      <pc:sldChg chg="modSp">
        <pc:chgData name="Rajeev Balasubramonian" userId="1894f8d5-da90-49db-a2d5-cc99062af5ba" providerId="ADAL" clId="{C344CEA9-7538-4461-A164-9B8D63907A83}" dt="2019-09-03T15:51:33.195" v="126" actId="2711"/>
        <pc:sldMkLst>
          <pc:docMk/>
          <pc:sldMk cId="0" sldId="433"/>
        </pc:sldMkLst>
        <pc:spChg chg="mod">
          <ac:chgData name="Rajeev Balasubramonian" userId="1894f8d5-da90-49db-a2d5-cc99062af5ba" providerId="ADAL" clId="{C344CEA9-7538-4461-A164-9B8D63907A83}" dt="2019-09-03T15:51:33.195" v="126" actId="2711"/>
          <ac:spMkLst>
            <pc:docMk/>
            <pc:sldMk cId="0" sldId="433"/>
            <ac:spMk id="38915" creationId="{653F0ADB-920F-4496-BB54-820EC7014DA7}"/>
          </ac:spMkLst>
        </pc:spChg>
      </pc:sldChg>
      <pc:sldChg chg="modSp">
        <pc:chgData name="Rajeev Balasubramonian" userId="1894f8d5-da90-49db-a2d5-cc99062af5ba" providerId="ADAL" clId="{C344CEA9-7538-4461-A164-9B8D63907A83}" dt="2019-09-03T15:52:13.972" v="141" actId="20577"/>
        <pc:sldMkLst>
          <pc:docMk/>
          <pc:sldMk cId="0" sldId="434"/>
        </pc:sldMkLst>
        <pc:spChg chg="mod">
          <ac:chgData name="Rajeev Balasubramonian" userId="1894f8d5-da90-49db-a2d5-cc99062af5ba" providerId="ADAL" clId="{C344CEA9-7538-4461-A164-9B8D63907A83}" dt="2019-09-03T15:52:13.972" v="141" actId="20577"/>
          <ac:spMkLst>
            <pc:docMk/>
            <pc:sldMk cId="0" sldId="434"/>
            <ac:spMk id="40963" creationId="{BAD8255F-B8A1-4176-AAE2-2F639217CA6B}"/>
          </ac:spMkLst>
        </pc:spChg>
        <pc:spChg chg="mod">
          <ac:chgData name="Rajeev Balasubramonian" userId="1894f8d5-da90-49db-a2d5-cc99062af5ba" providerId="ADAL" clId="{C344CEA9-7538-4461-A164-9B8D63907A83}" dt="2019-09-03T15:51:53.891" v="130" actId="14100"/>
          <ac:spMkLst>
            <pc:docMk/>
            <pc:sldMk cId="0" sldId="434"/>
            <ac:spMk id="40967" creationId="{DC9034B6-65FF-4B8D-B6DF-F764D559DC42}"/>
          </ac:spMkLst>
        </pc:spChg>
      </pc:sldChg>
      <pc:sldChg chg="modSp">
        <pc:chgData name="Rajeev Balasubramonian" userId="1894f8d5-da90-49db-a2d5-cc99062af5ba" providerId="ADAL" clId="{C344CEA9-7538-4461-A164-9B8D63907A83}" dt="2019-09-03T15:53:33.221" v="144" actId="255"/>
        <pc:sldMkLst>
          <pc:docMk/>
          <pc:sldMk cId="0" sldId="435"/>
        </pc:sldMkLst>
        <pc:spChg chg="mod">
          <ac:chgData name="Rajeev Balasubramonian" userId="1894f8d5-da90-49db-a2d5-cc99062af5ba" providerId="ADAL" clId="{C344CEA9-7538-4461-A164-9B8D63907A83}" dt="2019-09-03T15:53:23.914" v="142" actId="2711"/>
          <ac:spMkLst>
            <pc:docMk/>
            <pc:sldMk cId="0" sldId="435"/>
            <ac:spMk id="43011" creationId="{8572B626-B0D7-4935-B457-94B8AB144CD9}"/>
          </ac:spMkLst>
        </pc:spChg>
        <pc:spChg chg="mod">
          <ac:chgData name="Rajeev Balasubramonian" userId="1894f8d5-da90-49db-a2d5-cc99062af5ba" providerId="ADAL" clId="{C344CEA9-7538-4461-A164-9B8D63907A83}" dt="2019-09-03T15:53:33.221" v="144" actId="255"/>
          <ac:spMkLst>
            <pc:docMk/>
            <pc:sldMk cId="0" sldId="435"/>
            <ac:spMk id="43013" creationId="{063373DD-1623-4335-8FC7-4C8D3F7B3C60}"/>
          </ac:spMkLst>
        </pc:spChg>
      </pc:sldChg>
      <pc:sldChg chg="modSp">
        <pc:chgData name="Rajeev Balasubramonian" userId="1894f8d5-da90-49db-a2d5-cc99062af5ba" providerId="ADAL" clId="{C344CEA9-7538-4461-A164-9B8D63907A83}" dt="2019-09-03T15:56:04.581" v="153" actId="255"/>
        <pc:sldMkLst>
          <pc:docMk/>
          <pc:sldMk cId="0" sldId="436"/>
        </pc:sldMkLst>
        <pc:spChg chg="mod">
          <ac:chgData name="Rajeev Balasubramonian" userId="1894f8d5-da90-49db-a2d5-cc99062af5ba" providerId="ADAL" clId="{C344CEA9-7538-4461-A164-9B8D63907A83}" dt="2019-09-03T15:55:11.280" v="145" actId="2711"/>
          <ac:spMkLst>
            <pc:docMk/>
            <pc:sldMk cId="0" sldId="436"/>
            <ac:spMk id="45059" creationId="{ACF9FE3D-6836-43E4-A4B1-A582AF519D9A}"/>
          </ac:spMkLst>
        </pc:spChg>
        <pc:spChg chg="mod">
          <ac:chgData name="Rajeev Balasubramonian" userId="1894f8d5-da90-49db-a2d5-cc99062af5ba" providerId="ADAL" clId="{C344CEA9-7538-4461-A164-9B8D63907A83}" dt="2019-09-03T15:56:04.581" v="153" actId="255"/>
          <ac:spMkLst>
            <pc:docMk/>
            <pc:sldMk cId="0" sldId="436"/>
            <ac:spMk id="45061" creationId="{7F843926-7CC4-4756-84ED-0FA44F1278E0}"/>
          </ac:spMkLst>
        </pc:spChg>
      </pc:sldChg>
      <pc:sldChg chg="modSp">
        <pc:chgData name="Rajeev Balasubramonian" userId="1894f8d5-da90-49db-a2d5-cc99062af5ba" providerId="ADAL" clId="{C344CEA9-7538-4461-A164-9B8D63907A83}" dt="2019-09-03T15:44:36.719" v="116" actId="2711"/>
        <pc:sldMkLst>
          <pc:docMk/>
          <pc:sldMk cId="0" sldId="439"/>
        </pc:sldMkLst>
        <pc:spChg chg="mod">
          <ac:chgData name="Rajeev Balasubramonian" userId="1894f8d5-da90-49db-a2d5-cc99062af5ba" providerId="ADAL" clId="{C344CEA9-7538-4461-A164-9B8D63907A83}" dt="2019-09-03T15:44:36.719" v="116" actId="2711"/>
          <ac:spMkLst>
            <pc:docMk/>
            <pc:sldMk cId="0" sldId="439"/>
            <ac:spMk id="26627" creationId="{25E5E869-1C05-41BC-A203-844CD9793372}"/>
          </ac:spMkLst>
        </pc:spChg>
      </pc:sldChg>
      <pc:sldChg chg="modSp">
        <pc:chgData name="Rajeev Balasubramonian" userId="1894f8d5-da90-49db-a2d5-cc99062af5ba" providerId="ADAL" clId="{C344CEA9-7538-4461-A164-9B8D63907A83}" dt="2019-09-03T15:47:45.128" v="118" actId="2711"/>
        <pc:sldMkLst>
          <pc:docMk/>
          <pc:sldMk cId="0" sldId="440"/>
        </pc:sldMkLst>
        <pc:spChg chg="mod">
          <ac:chgData name="Rajeev Balasubramonian" userId="1894f8d5-da90-49db-a2d5-cc99062af5ba" providerId="ADAL" clId="{C344CEA9-7538-4461-A164-9B8D63907A83}" dt="2019-09-03T15:47:45.128" v="118" actId="2711"/>
          <ac:spMkLst>
            <pc:docMk/>
            <pc:sldMk cId="0" sldId="440"/>
            <ac:spMk id="32771" creationId="{2C85609D-4136-4511-94CA-20E912CF74B3}"/>
          </ac:spMkLst>
        </pc:spChg>
      </pc:sldChg>
      <pc:sldChg chg="modSp">
        <pc:chgData name="Rajeev Balasubramonian" userId="1894f8d5-da90-49db-a2d5-cc99062af5ba" providerId="ADAL" clId="{C344CEA9-7538-4461-A164-9B8D63907A83}" dt="2019-09-03T15:47:52.913" v="119" actId="2711"/>
        <pc:sldMkLst>
          <pc:docMk/>
          <pc:sldMk cId="0" sldId="441"/>
        </pc:sldMkLst>
        <pc:spChg chg="mod">
          <ac:chgData name="Rajeev Balasubramonian" userId="1894f8d5-da90-49db-a2d5-cc99062af5ba" providerId="ADAL" clId="{C344CEA9-7538-4461-A164-9B8D63907A83}" dt="2019-09-03T15:47:52.913" v="119" actId="2711"/>
          <ac:spMkLst>
            <pc:docMk/>
            <pc:sldMk cId="0" sldId="441"/>
            <ac:spMk id="34819" creationId="{FB913417-8BB0-4289-AA9D-CDBB804AF389}"/>
          </ac:spMkLst>
        </pc:spChg>
      </pc:sldChg>
      <pc:sldChg chg="modSp">
        <pc:chgData name="Rajeev Balasubramonian" userId="1894f8d5-da90-49db-a2d5-cc99062af5ba" providerId="ADAL" clId="{C344CEA9-7538-4461-A164-9B8D63907A83}" dt="2019-09-03T15:34:57.298" v="102" actId="2711"/>
        <pc:sldMkLst>
          <pc:docMk/>
          <pc:sldMk cId="0" sldId="442"/>
        </pc:sldMkLst>
        <pc:spChg chg="mod">
          <ac:chgData name="Rajeev Balasubramonian" userId="1894f8d5-da90-49db-a2d5-cc99062af5ba" providerId="ADAL" clId="{C344CEA9-7538-4461-A164-9B8D63907A83}" dt="2019-09-03T15:34:49.004" v="101" actId="2711"/>
          <ac:spMkLst>
            <pc:docMk/>
            <pc:sldMk cId="0" sldId="442"/>
            <ac:spMk id="8195" creationId="{9977D9B8-93FE-48BB-A569-FACEA8729653}"/>
          </ac:spMkLst>
        </pc:spChg>
        <pc:spChg chg="mod">
          <ac:chgData name="Rajeev Balasubramonian" userId="1894f8d5-da90-49db-a2d5-cc99062af5ba" providerId="ADAL" clId="{C344CEA9-7538-4461-A164-9B8D63907A83}" dt="2019-09-03T15:34:57.298" v="102" actId="2711"/>
          <ac:spMkLst>
            <pc:docMk/>
            <pc:sldMk cId="0" sldId="442"/>
            <ac:spMk id="30725" creationId="{59190F8D-20EC-4351-8435-640E10FD08A0}"/>
          </ac:spMkLst>
        </pc:spChg>
      </pc:sldChg>
      <pc:sldChg chg="modSp">
        <pc:chgData name="Rajeev Balasubramonian" userId="1894f8d5-da90-49db-a2d5-cc99062af5ba" providerId="ADAL" clId="{C344CEA9-7538-4461-A164-9B8D63907A83}" dt="2019-09-03T15:36:18.964" v="104" actId="2711"/>
        <pc:sldMkLst>
          <pc:docMk/>
          <pc:sldMk cId="0" sldId="443"/>
        </pc:sldMkLst>
        <pc:spChg chg="mod">
          <ac:chgData name="Rajeev Balasubramonian" userId="1894f8d5-da90-49db-a2d5-cc99062af5ba" providerId="ADAL" clId="{C344CEA9-7538-4461-A164-9B8D63907A83}" dt="2019-09-03T15:36:12.914" v="103" actId="2711"/>
          <ac:spMkLst>
            <pc:docMk/>
            <pc:sldMk cId="0" sldId="443"/>
            <ac:spMk id="10243" creationId="{1324D43F-6713-4651-8E8F-1BF06F03146E}"/>
          </ac:spMkLst>
        </pc:spChg>
        <pc:spChg chg="mod">
          <ac:chgData name="Rajeev Balasubramonian" userId="1894f8d5-da90-49db-a2d5-cc99062af5ba" providerId="ADAL" clId="{C344CEA9-7538-4461-A164-9B8D63907A83}" dt="2019-09-03T15:36:18.964" v="104" actId="2711"/>
          <ac:spMkLst>
            <pc:docMk/>
            <pc:sldMk cId="0" sldId="443"/>
            <ac:spMk id="10245" creationId="{F94CB9BB-E5E8-4664-8C5C-4791B3E34BD8}"/>
          </ac:spMkLst>
        </pc:spChg>
      </pc:sldChg>
      <pc:sldChg chg="modSp">
        <pc:chgData name="Rajeev Balasubramonian" userId="1894f8d5-da90-49db-a2d5-cc99062af5ba" providerId="ADAL" clId="{C344CEA9-7538-4461-A164-9B8D63907A83}" dt="2019-09-03T15:37:24.821" v="106" actId="2711"/>
        <pc:sldMkLst>
          <pc:docMk/>
          <pc:sldMk cId="0" sldId="444"/>
        </pc:sldMkLst>
        <pc:spChg chg="mod">
          <ac:chgData name="Rajeev Balasubramonian" userId="1894f8d5-da90-49db-a2d5-cc99062af5ba" providerId="ADAL" clId="{C344CEA9-7538-4461-A164-9B8D63907A83}" dt="2019-09-03T15:37:18.456" v="105" actId="2711"/>
          <ac:spMkLst>
            <pc:docMk/>
            <pc:sldMk cId="0" sldId="444"/>
            <ac:spMk id="12291" creationId="{2C0D680C-4C6B-4C2E-968D-00C85C8F8ACF}"/>
          </ac:spMkLst>
        </pc:spChg>
        <pc:spChg chg="mod">
          <ac:chgData name="Rajeev Balasubramonian" userId="1894f8d5-da90-49db-a2d5-cc99062af5ba" providerId="ADAL" clId="{C344CEA9-7538-4461-A164-9B8D63907A83}" dt="2019-09-03T15:37:24.821" v="106" actId="2711"/>
          <ac:spMkLst>
            <pc:docMk/>
            <pc:sldMk cId="0" sldId="444"/>
            <ac:spMk id="12293" creationId="{75015258-E0F3-477F-A192-508800A676D2}"/>
          </ac:spMkLst>
        </pc:spChg>
      </pc:sldChg>
      <pc:sldChg chg="modSp">
        <pc:chgData name="Rajeev Balasubramonian" userId="1894f8d5-da90-49db-a2d5-cc99062af5ba" providerId="ADAL" clId="{C344CEA9-7538-4461-A164-9B8D63907A83}" dt="2019-09-03T15:38:02.445" v="109" actId="255"/>
        <pc:sldMkLst>
          <pc:docMk/>
          <pc:sldMk cId="0" sldId="445"/>
        </pc:sldMkLst>
        <pc:spChg chg="mod">
          <ac:chgData name="Rajeev Balasubramonian" userId="1894f8d5-da90-49db-a2d5-cc99062af5ba" providerId="ADAL" clId="{C344CEA9-7538-4461-A164-9B8D63907A83}" dt="2019-09-03T15:37:48.523" v="107" actId="2711"/>
          <ac:spMkLst>
            <pc:docMk/>
            <pc:sldMk cId="0" sldId="445"/>
            <ac:spMk id="14339" creationId="{5798485E-7401-4FC6-AE7D-FA02EBB7BC78}"/>
          </ac:spMkLst>
        </pc:spChg>
        <pc:spChg chg="mod">
          <ac:chgData name="Rajeev Balasubramonian" userId="1894f8d5-da90-49db-a2d5-cc99062af5ba" providerId="ADAL" clId="{C344CEA9-7538-4461-A164-9B8D63907A83}" dt="2019-09-03T15:38:02.445" v="109" actId="255"/>
          <ac:spMkLst>
            <pc:docMk/>
            <pc:sldMk cId="0" sldId="445"/>
            <ac:spMk id="14342" creationId="{2D073499-59E2-4A49-91B4-74F9C9CF13B6}"/>
          </ac:spMkLst>
        </pc:spChg>
      </pc:sldChg>
      <pc:sldChg chg="modSp">
        <pc:chgData name="Rajeev Balasubramonian" userId="1894f8d5-da90-49db-a2d5-cc99062af5ba" providerId="ADAL" clId="{C344CEA9-7538-4461-A164-9B8D63907A83}" dt="2019-09-03T15:38:13.456" v="110" actId="2711"/>
        <pc:sldMkLst>
          <pc:docMk/>
          <pc:sldMk cId="0" sldId="446"/>
        </pc:sldMkLst>
        <pc:spChg chg="mod">
          <ac:chgData name="Rajeev Balasubramonian" userId="1894f8d5-da90-49db-a2d5-cc99062af5ba" providerId="ADAL" clId="{C344CEA9-7538-4461-A164-9B8D63907A83}" dt="2019-09-03T15:38:13.456" v="110" actId="2711"/>
          <ac:spMkLst>
            <pc:docMk/>
            <pc:sldMk cId="0" sldId="446"/>
            <ac:spMk id="16387" creationId="{C2EAC47B-62D7-4C90-9FE8-DDCAE75B3E71}"/>
          </ac:spMkLst>
        </pc:spChg>
      </pc:sldChg>
      <pc:sldChg chg="modSp">
        <pc:chgData name="Rajeev Balasubramonian" userId="1894f8d5-da90-49db-a2d5-cc99062af5ba" providerId="ADAL" clId="{C344CEA9-7538-4461-A164-9B8D63907A83}" dt="2019-09-03T15:38:55.263" v="112" actId="2711"/>
        <pc:sldMkLst>
          <pc:docMk/>
          <pc:sldMk cId="0" sldId="447"/>
        </pc:sldMkLst>
        <pc:spChg chg="mod">
          <ac:chgData name="Rajeev Balasubramonian" userId="1894f8d5-da90-49db-a2d5-cc99062af5ba" providerId="ADAL" clId="{C344CEA9-7538-4461-A164-9B8D63907A83}" dt="2019-09-03T15:38:44.674" v="111" actId="2711"/>
          <ac:spMkLst>
            <pc:docMk/>
            <pc:sldMk cId="0" sldId="447"/>
            <ac:spMk id="18435" creationId="{4852F377-F439-4031-A6F2-F42CD5C9A0A1}"/>
          </ac:spMkLst>
        </pc:spChg>
        <pc:spChg chg="mod">
          <ac:chgData name="Rajeev Balasubramonian" userId="1894f8d5-da90-49db-a2d5-cc99062af5ba" providerId="ADAL" clId="{C344CEA9-7538-4461-A164-9B8D63907A83}" dt="2019-09-03T15:38:55.263" v="112" actId="2711"/>
          <ac:spMkLst>
            <pc:docMk/>
            <pc:sldMk cId="0" sldId="447"/>
            <ac:spMk id="18437" creationId="{9D3E29C8-FBD3-40F5-9B51-37743E42C346}"/>
          </ac:spMkLst>
        </pc:spChg>
      </pc:sldChg>
      <pc:sldChg chg="modSp">
        <pc:chgData name="Rajeev Balasubramonian" userId="1894f8d5-da90-49db-a2d5-cc99062af5ba" providerId="ADAL" clId="{C344CEA9-7538-4461-A164-9B8D63907A83}" dt="2019-09-03T15:40:06.071" v="113" actId="2711"/>
        <pc:sldMkLst>
          <pc:docMk/>
          <pc:sldMk cId="0" sldId="448"/>
        </pc:sldMkLst>
        <pc:spChg chg="mod">
          <ac:chgData name="Rajeev Balasubramonian" userId="1894f8d5-da90-49db-a2d5-cc99062af5ba" providerId="ADAL" clId="{C344CEA9-7538-4461-A164-9B8D63907A83}" dt="2019-09-03T15:40:06.071" v="113" actId="2711"/>
          <ac:spMkLst>
            <pc:docMk/>
            <pc:sldMk cId="0" sldId="448"/>
            <ac:spMk id="20483" creationId="{22DA9143-62A2-4251-9DA0-B19E38267C81}"/>
          </ac:spMkLst>
        </pc:spChg>
      </pc:sldChg>
      <pc:sldChg chg="modSp">
        <pc:chgData name="Rajeev Balasubramonian" userId="1894f8d5-da90-49db-a2d5-cc99062af5ba" providerId="ADAL" clId="{C344CEA9-7538-4461-A164-9B8D63907A83}" dt="2019-09-03T15:41:38.803" v="115" actId="2711"/>
        <pc:sldMkLst>
          <pc:docMk/>
          <pc:sldMk cId="0" sldId="449"/>
        </pc:sldMkLst>
        <pc:spChg chg="mod">
          <ac:chgData name="Rajeev Balasubramonian" userId="1894f8d5-da90-49db-a2d5-cc99062af5ba" providerId="ADAL" clId="{C344CEA9-7538-4461-A164-9B8D63907A83}" dt="2019-09-03T15:41:38.803" v="115" actId="2711"/>
          <ac:spMkLst>
            <pc:docMk/>
            <pc:sldMk cId="0" sldId="449"/>
            <ac:spMk id="24579" creationId="{0621EE96-030B-4C96-B056-093B2B0E6CEF}"/>
          </ac:spMkLst>
        </pc:spChg>
      </pc:sldChg>
      <pc:sldChg chg="modSp">
        <pc:chgData name="Rajeev Balasubramonian" userId="1894f8d5-da90-49db-a2d5-cc99062af5ba" providerId="ADAL" clId="{C344CEA9-7538-4461-A164-9B8D63907A83}" dt="2019-09-03T15:46:31.278" v="117" actId="2711"/>
        <pc:sldMkLst>
          <pc:docMk/>
          <pc:sldMk cId="0" sldId="450"/>
        </pc:sldMkLst>
        <pc:spChg chg="mod">
          <ac:chgData name="Rajeev Balasubramonian" userId="1894f8d5-da90-49db-a2d5-cc99062af5ba" providerId="ADAL" clId="{C344CEA9-7538-4461-A164-9B8D63907A83}" dt="2019-09-03T15:46:31.278" v="117" actId="2711"/>
          <ac:spMkLst>
            <pc:docMk/>
            <pc:sldMk cId="0" sldId="450"/>
            <ac:spMk id="30723" creationId="{50765725-54CC-470D-8A00-C66D80221FC7}"/>
          </ac:spMkLst>
        </pc:spChg>
      </pc:sldChg>
      <pc:sldChg chg="modSp">
        <pc:chgData name="Rajeev Balasubramonian" userId="1894f8d5-da90-49db-a2d5-cc99062af5ba" providerId="ADAL" clId="{C344CEA9-7538-4461-A164-9B8D63907A83}" dt="2019-09-03T15:41:32.606" v="114" actId="2711"/>
        <pc:sldMkLst>
          <pc:docMk/>
          <pc:sldMk cId="0" sldId="451"/>
        </pc:sldMkLst>
        <pc:spChg chg="mod">
          <ac:chgData name="Rajeev Balasubramonian" userId="1894f8d5-da90-49db-a2d5-cc99062af5ba" providerId="ADAL" clId="{C344CEA9-7538-4461-A164-9B8D63907A83}" dt="2019-09-03T15:41:32.606" v="114" actId="2711"/>
          <ac:spMkLst>
            <pc:docMk/>
            <pc:sldMk cId="0" sldId="451"/>
            <ac:spMk id="22531" creationId="{71C48BED-FDE4-47A1-8183-7C12C532B6A6}"/>
          </ac:spMkLst>
        </pc:spChg>
      </pc:sldChg>
      <pc:sldChg chg="modSp">
        <pc:chgData name="Rajeev Balasubramonian" userId="1894f8d5-da90-49db-a2d5-cc99062af5ba" providerId="ADAL" clId="{C344CEA9-7538-4461-A164-9B8D63907A83}" dt="2019-09-03T15:48:55.470" v="124" actId="1076"/>
        <pc:sldMkLst>
          <pc:docMk/>
          <pc:sldMk cId="0" sldId="452"/>
        </pc:sldMkLst>
        <pc:spChg chg="mod">
          <ac:chgData name="Rajeev Balasubramonian" userId="1894f8d5-da90-49db-a2d5-cc99062af5ba" providerId="ADAL" clId="{C344CEA9-7538-4461-A164-9B8D63907A83}" dt="2019-09-03T15:48:34.754" v="120" actId="2711"/>
          <ac:spMkLst>
            <pc:docMk/>
            <pc:sldMk cId="0" sldId="452"/>
            <ac:spMk id="36867" creationId="{B5C95686-0EE7-44BD-A4A7-3155AA17EC25}"/>
          </ac:spMkLst>
        </pc:spChg>
        <pc:spChg chg="mod">
          <ac:chgData name="Rajeev Balasubramonian" userId="1894f8d5-da90-49db-a2d5-cc99062af5ba" providerId="ADAL" clId="{C344CEA9-7538-4461-A164-9B8D63907A83}" dt="2019-09-03T15:48:55.470" v="124" actId="1076"/>
          <ac:spMkLst>
            <pc:docMk/>
            <pc:sldMk cId="0" sldId="452"/>
            <ac:spMk id="36870" creationId="{CDB3B1FE-3E2B-4F11-AF69-BA9C9E31F0F2}"/>
          </ac:spMkLst>
        </pc:spChg>
      </pc:sldChg>
      <pc:sldChg chg="modSp">
        <pc:chgData name="Rajeev Balasubramonian" userId="1894f8d5-da90-49db-a2d5-cc99062af5ba" providerId="ADAL" clId="{C344CEA9-7538-4461-A164-9B8D63907A83}" dt="2019-09-03T15:56:14.037" v="154" actId="2711"/>
        <pc:sldMkLst>
          <pc:docMk/>
          <pc:sldMk cId="0" sldId="453"/>
        </pc:sldMkLst>
        <pc:spChg chg="mod">
          <ac:chgData name="Rajeev Balasubramonian" userId="1894f8d5-da90-49db-a2d5-cc99062af5ba" providerId="ADAL" clId="{C344CEA9-7538-4461-A164-9B8D63907A83}" dt="2019-09-03T15:56:14.037" v="154" actId="2711"/>
          <ac:spMkLst>
            <pc:docMk/>
            <pc:sldMk cId="0" sldId="453"/>
            <ac:spMk id="47107" creationId="{B42D7FEF-7768-4C2B-810B-2E69BBC6FA9B}"/>
          </ac:spMkLst>
        </pc:spChg>
      </pc:sldChg>
      <pc:sldChg chg="modSp">
        <pc:chgData name="Rajeev Balasubramonian" userId="1894f8d5-da90-49db-a2d5-cc99062af5ba" providerId="ADAL" clId="{C344CEA9-7538-4461-A164-9B8D63907A83}" dt="2019-09-03T15:57:28.625" v="155" actId="2711"/>
        <pc:sldMkLst>
          <pc:docMk/>
          <pc:sldMk cId="0" sldId="454"/>
        </pc:sldMkLst>
        <pc:spChg chg="mod">
          <ac:chgData name="Rajeev Balasubramonian" userId="1894f8d5-da90-49db-a2d5-cc99062af5ba" providerId="ADAL" clId="{C344CEA9-7538-4461-A164-9B8D63907A83}" dt="2019-09-03T15:57:28.625" v="155" actId="2711"/>
          <ac:spMkLst>
            <pc:docMk/>
            <pc:sldMk cId="0" sldId="454"/>
            <ac:spMk id="49155" creationId="{0B95F0C8-F93A-4955-A896-BEB5C31A8A15}"/>
          </ac:spMkLst>
        </pc:spChg>
      </pc:sldChg>
      <pc:sldChg chg="modSp">
        <pc:chgData name="Rajeev Balasubramonian" userId="1894f8d5-da90-49db-a2d5-cc99062af5ba" providerId="ADAL" clId="{C344CEA9-7538-4461-A164-9B8D63907A83}" dt="2019-09-03T16:02:30.859" v="164" actId="20577"/>
        <pc:sldMkLst>
          <pc:docMk/>
          <pc:sldMk cId="0" sldId="456"/>
        </pc:sldMkLst>
        <pc:spChg chg="mod">
          <ac:chgData name="Rajeev Balasubramonian" userId="1894f8d5-da90-49db-a2d5-cc99062af5ba" providerId="ADAL" clId="{C344CEA9-7538-4461-A164-9B8D63907A83}" dt="2019-09-03T16:02:04.245" v="156" actId="2711"/>
          <ac:spMkLst>
            <pc:docMk/>
            <pc:sldMk cId="0" sldId="456"/>
            <ac:spMk id="51203" creationId="{F49CCEAB-57F1-4228-81C3-CD6A015DF1D2}"/>
          </ac:spMkLst>
        </pc:spChg>
        <pc:spChg chg="mod">
          <ac:chgData name="Rajeev Balasubramonian" userId="1894f8d5-da90-49db-a2d5-cc99062af5ba" providerId="ADAL" clId="{C344CEA9-7538-4461-A164-9B8D63907A83}" dt="2019-09-03T16:02:30.859" v="164" actId="20577"/>
          <ac:spMkLst>
            <pc:docMk/>
            <pc:sldMk cId="0" sldId="456"/>
            <ac:spMk id="51205" creationId="{CABC9658-0A6A-4478-8C0B-8FDBA0D75787}"/>
          </ac:spMkLst>
        </pc:spChg>
      </pc:sldChg>
      <pc:sldChg chg="modSp">
        <pc:chgData name="Rajeev Balasubramonian" userId="1894f8d5-da90-49db-a2d5-cc99062af5ba" providerId="ADAL" clId="{C344CEA9-7538-4461-A164-9B8D63907A83}" dt="2019-09-03T16:04:43.931" v="166" actId="2711"/>
        <pc:sldMkLst>
          <pc:docMk/>
          <pc:sldMk cId="0" sldId="457"/>
        </pc:sldMkLst>
        <pc:spChg chg="mod">
          <ac:chgData name="Rajeev Balasubramonian" userId="1894f8d5-da90-49db-a2d5-cc99062af5ba" providerId="ADAL" clId="{C344CEA9-7538-4461-A164-9B8D63907A83}" dt="2019-09-03T16:04:37.875" v="165" actId="2711"/>
          <ac:spMkLst>
            <pc:docMk/>
            <pc:sldMk cId="0" sldId="457"/>
            <ac:spMk id="53251" creationId="{9507D04E-797F-4D83-85FB-472099FD910E}"/>
          </ac:spMkLst>
        </pc:spChg>
        <pc:spChg chg="mod">
          <ac:chgData name="Rajeev Balasubramonian" userId="1894f8d5-da90-49db-a2d5-cc99062af5ba" providerId="ADAL" clId="{C344CEA9-7538-4461-A164-9B8D63907A83}" dt="2019-09-03T16:04:43.931" v="166" actId="2711"/>
          <ac:spMkLst>
            <pc:docMk/>
            <pc:sldMk cId="0" sldId="457"/>
            <ac:spMk id="53253" creationId="{8C29EBEC-B4CD-4376-811A-FFCA78CEA421}"/>
          </ac:spMkLst>
        </pc:spChg>
      </pc:sldChg>
      <pc:sldChg chg="del">
        <pc:chgData name="Rajeev Balasubramonian" userId="1894f8d5-da90-49db-a2d5-cc99062af5ba" providerId="ADAL" clId="{C344CEA9-7538-4461-A164-9B8D63907A83}" dt="2019-09-03T16:08:10.568" v="176" actId="2696"/>
        <pc:sldMkLst>
          <pc:docMk/>
          <pc:sldMk cId="0" sldId="458"/>
        </pc:sldMkLst>
      </pc:sldChg>
      <pc:sldChg chg="del">
        <pc:chgData name="Rajeev Balasubramonian" userId="1894f8d5-da90-49db-a2d5-cc99062af5ba" providerId="ADAL" clId="{C344CEA9-7538-4461-A164-9B8D63907A83}" dt="2019-09-03T16:08:11.240" v="177" actId="2696"/>
        <pc:sldMkLst>
          <pc:docMk/>
          <pc:sldMk cId="0" sldId="459"/>
        </pc:sldMkLst>
      </pc:sldChg>
      <pc:sldChg chg="del">
        <pc:chgData name="Rajeev Balasubramonian" userId="1894f8d5-da90-49db-a2d5-cc99062af5ba" providerId="ADAL" clId="{C344CEA9-7538-4461-A164-9B8D63907A83}" dt="2019-09-03T16:08:12.361" v="178" actId="2696"/>
        <pc:sldMkLst>
          <pc:docMk/>
          <pc:sldMk cId="0" sldId="460"/>
        </pc:sldMkLst>
      </pc:sldChg>
      <pc:sldChg chg="del">
        <pc:chgData name="Rajeev Balasubramonian" userId="1894f8d5-da90-49db-a2d5-cc99062af5ba" providerId="ADAL" clId="{C344CEA9-7538-4461-A164-9B8D63907A83}" dt="2019-09-03T16:08:14.760" v="179" actId="2696"/>
        <pc:sldMkLst>
          <pc:docMk/>
          <pc:sldMk cId="0" sldId="461"/>
        </pc:sldMkLst>
      </pc:sldChg>
      <pc:sldChg chg="del">
        <pc:chgData name="Rajeev Balasubramonian" userId="1894f8d5-da90-49db-a2d5-cc99062af5ba" providerId="ADAL" clId="{C344CEA9-7538-4461-A164-9B8D63907A83}" dt="2019-09-03T15:31:13.550" v="1" actId="2696"/>
        <pc:sldMkLst>
          <pc:docMk/>
          <pc:sldMk cId="0" sldId="481"/>
        </pc:sldMkLst>
      </pc:sldChg>
      <pc:sldChg chg="modSp">
        <pc:chgData name="Rajeev Balasubramonian" userId="1894f8d5-da90-49db-a2d5-cc99062af5ba" providerId="ADAL" clId="{C344CEA9-7538-4461-A164-9B8D63907A83}" dt="2019-09-03T16:06:42.076" v="174" actId="20577"/>
        <pc:sldMkLst>
          <pc:docMk/>
          <pc:sldMk cId="0" sldId="483"/>
        </pc:sldMkLst>
        <pc:spChg chg="mod">
          <ac:chgData name="Rajeev Balasubramonian" userId="1894f8d5-da90-49db-a2d5-cc99062af5ba" providerId="ADAL" clId="{C344CEA9-7538-4461-A164-9B8D63907A83}" dt="2019-09-03T16:06:25.735" v="167" actId="2711"/>
          <ac:spMkLst>
            <pc:docMk/>
            <pc:sldMk cId="0" sldId="483"/>
            <ac:spMk id="55299" creationId="{9F95AD96-FC7E-478E-A448-CC78B5466C52}"/>
          </ac:spMkLst>
        </pc:spChg>
        <pc:spChg chg="mod">
          <ac:chgData name="Rajeev Balasubramonian" userId="1894f8d5-da90-49db-a2d5-cc99062af5ba" providerId="ADAL" clId="{C344CEA9-7538-4461-A164-9B8D63907A83}" dt="2019-09-03T16:06:42.076" v="174" actId="20577"/>
          <ac:spMkLst>
            <pc:docMk/>
            <pc:sldMk cId="0" sldId="483"/>
            <ac:spMk id="55301" creationId="{C9C058F6-EA60-4A97-BEF4-E14EB12D4D6A}"/>
          </ac:spMkLst>
        </pc:spChg>
      </pc:sldChg>
      <pc:sldChg chg="del">
        <pc:chgData name="Rajeev Balasubramonian" userId="1894f8d5-da90-49db-a2d5-cc99062af5ba" providerId="ADAL" clId="{C344CEA9-7538-4461-A164-9B8D63907A83}" dt="2019-09-03T16:08:09.927" v="175" actId="2696"/>
        <pc:sldMkLst>
          <pc:docMk/>
          <pc:sldMk cId="0" sldId="484"/>
        </pc:sldMkLst>
      </pc:sldChg>
      <pc:sldChg chg="modSp add">
        <pc:chgData name="Rajeev Balasubramonian" userId="1894f8d5-da90-49db-a2d5-cc99062af5ba" providerId="ADAL" clId="{C344CEA9-7538-4461-A164-9B8D63907A83}" dt="2019-09-03T15:32:52.047" v="99" actId="20577"/>
        <pc:sldMkLst>
          <pc:docMk/>
          <pc:sldMk cId="0" sldId="485"/>
        </pc:sldMkLst>
        <pc:spChg chg="mod">
          <ac:chgData name="Rajeev Balasubramonian" userId="1894f8d5-da90-49db-a2d5-cc99062af5ba" providerId="ADAL" clId="{C344CEA9-7538-4461-A164-9B8D63907A83}" dt="2019-09-03T15:31:31.154" v="13" actId="20577"/>
          <ac:spMkLst>
            <pc:docMk/>
            <pc:sldMk cId="0" sldId="485"/>
            <ac:spMk id="4099" creationId="{B55496EC-B097-4932-9132-A128C98623A5}"/>
          </ac:spMkLst>
        </pc:spChg>
        <pc:spChg chg="mod">
          <ac:chgData name="Rajeev Balasubramonian" userId="1894f8d5-da90-49db-a2d5-cc99062af5ba" providerId="ADAL" clId="{C344CEA9-7538-4461-A164-9B8D63907A83}" dt="2019-09-03T15:32:52.047" v="99" actId="20577"/>
          <ac:spMkLst>
            <pc:docMk/>
            <pc:sldMk cId="0" sldId="485"/>
            <ac:spMk id="4101" creationId="{21B48C5A-ECF9-4A36-B6CC-7D56571AFB9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A3ECADEA-B305-4E5B-A1B5-A226798B67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1116E7F0-624B-42B8-AA2A-0FE1913144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B067EC8C-A598-48F0-AA05-2E17C6758C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1B83C7B-DA15-4328-977F-9AF44C1B8E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A5B676-9F7E-49D3-BD4D-665C4BB7D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07T20:12:3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18465 14291 11285,'0'22'2641,"23"-22"1,-23-22-1506,0-1-576,-23 23-352,23 0-128,0 0-63,0 0-1,0 0 0,0 0-65,0 0-127,0 0-224,0 0-272,0 0 96,0 0-2082,0 0-2016,0 0-4722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D625C040-0BD7-431D-8658-64B0270ACF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5954482B-62CA-4FF0-BE85-4AE7156BD9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1A0239F-A162-4007-B16F-F765B95E6EF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A26D84E9-FC2B-4B1D-A58F-91D69E2F4D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F775998-7045-4E21-9FA7-C5C7304E48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6542A14C-E007-4641-8BDD-80AC17F54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A7BCD5-9272-4BC5-9CD0-2D5D16397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8D8E593-19E1-48C5-8B22-A525B800D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829384-3E48-4771-940C-54FD29E319B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B043629-1964-4D7A-B146-7273ED5884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9DA7050-7508-4D1B-943C-8195FBBFB2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4AF0B31-8FD7-4864-9D1C-0FE3C8966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D388BB-AC69-4350-BB86-E6948330CBC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D22BE60-A68D-48D4-A081-A52010A9F7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277C809-4D82-414C-B0D4-1428BB857E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A41ACB7-AB6E-4059-A1C8-428035E71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777C22-154A-47B3-B528-F15D9128554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0397946-6DE2-489E-AC8E-61E1FD629C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4F70A46-5E64-491C-9BCF-87007A4CAEF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6D7ADB4-9CAC-410F-B594-2D514C475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62EB9C-423A-43E7-85A2-873AB8610C6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9D3BF90-A118-453B-A1D8-497F83E73D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F355F6D-2EA8-4D62-AEEF-896F421FFB6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10FCC51-829C-45B2-A47D-C896C504A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E3B460-2BDA-43A8-BCE6-4C653A7EC1E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B4E4EA1-E4BE-4051-B7C7-37DD452234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5B20F45-93CE-417D-9544-227769CFCB5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7FBE547-DE19-4BA7-8EC3-775CDE500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D8D727-EE23-47B6-892E-FC380545A43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1D47F29-9D96-4656-832C-7E3557B6CD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19AE7A5-368A-48CA-B8A1-E015001A6F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67544CE-580F-4604-871F-F08FD0C02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49B8C2-EEF7-410F-A21E-6CDFD7776E2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1B16439-61BD-43A0-90F7-90A15F4406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CAB8E58-C573-4885-867B-AAB118F4A8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93014C7-39BF-4116-AE68-CDEFAC65A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F6355D-F248-49F2-A4C5-0A29673A964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003CB3F-B457-49D5-84D2-912B2860F8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037BAA7-A22F-4A11-87EB-58F5A3FCBE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AEAD12F-4B7B-4088-BD29-A2D5C435E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9533EA-98A6-4CA7-9FE9-BF96BEB61D6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12F721E-8ED2-4C7B-93BF-49ADA512A2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2239BE0-8D5D-490A-A40D-1054259CA0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C2038E8-5A3A-4168-B6E5-FADA3DF51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C44BFF-2981-44F1-A771-8BFDEEE0077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DC34BD6-343A-41EA-A23C-60BDEA6364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2086393-D014-4DD7-BF84-5DA87E5697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EF6A04A-9C73-45D9-BB65-6FB86A55E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462BC3-CF24-44D4-8154-E9D00E42E4B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9A9A73B-451A-458D-B659-10CB161EA1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8069FAF-76D8-4CDD-B0C2-82A8208E5E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E63FC2C-2703-4243-B012-74AB08A4C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BD935F-9A4B-49E2-B3AE-86C0C23CEA6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14EDC3F-4F52-4D24-856B-E83158EE82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A4FCDDC-E13B-48F8-8DFC-7086E82B9DB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CBF664A-B0DA-45DC-9382-0B17EE9C7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E3C364-75C9-4B4B-B28E-1011A819D1B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CA3C2C5-F7A8-4A8B-8DE0-F0917F65AD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A8FD021-7C2B-45F7-B618-BD3565464C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3A3042A-F36B-4774-A58D-A58BE34750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6D4DFC-D616-480E-9080-C6886A12334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BBAB990-6167-4461-BE07-31DEC63756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A99E9B9-C08D-45B3-A0CD-665967704AD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7575748-49A2-4E07-A470-8B11215268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F13639-CD43-43CF-B014-82407D2841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A57C71E-6018-4B12-B439-E26503EEA9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9EAA453-1ECB-4B17-A826-499841C727F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25C79E5-7C6A-42CE-9F89-2DB385580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9BC9E8-3FC3-43D1-9713-4BB35F1835E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B4310DD-B61D-4201-907A-F64F16834D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8475C7B-4EB5-47CD-9130-DB08BCD4AD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F14F38D-D7A2-4583-A237-C51C9FE01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E9574F-79FA-40FA-BD05-FF1D6795930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DC4CC97-2AE1-4E13-A8E0-7A45FD57E6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FD14FEC-C20A-4FBE-A228-7359E42D7F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AC18209-1A35-40CE-AC4E-AF89635E8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9C020A-EE5A-4B6D-887F-26F91E30C50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69CF6CF-C701-404F-AFFA-94557EAF5F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BCB0490-9D14-46E4-8DFF-BE9CF910A7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86B46FB-1120-4B94-80FF-ED4E37865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813DED-3728-4BFD-B4D1-D068E0FDDD0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C8295FE-C8B9-4F1F-B336-1588205444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DEF6ECB3-8A14-4390-A209-88FB075A818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F752DE0-D7F4-40DB-92FC-1917A17FE1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0BAD41-3088-456C-A662-4E4FB21DF0F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EBD542A-CF5E-4322-A18C-3BE302C490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C732776-1B7C-49A7-86C4-758B38F4AA5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FCFB7FD-8FCA-446A-9A23-883EF6547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7AA32E-53A5-4E80-92BB-59D6FDE6F70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391ECFB-F3EA-4F27-825F-665F18B0E1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14E37D4-DCC8-41E2-B58C-15CE1DFEE2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85A3480-A6D8-4F7D-962A-BA90B08BBD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83DE21-8CE4-4D5E-8FA5-8C6BD13CCFD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7629308-F71D-4969-9753-79FEBB50EE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D235CCB-7301-43DD-806E-9CF3A5107D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6A5B071-01D1-4307-85E6-5436BB80F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E0B5F5-7282-40AD-B3C6-F56F808812E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4604E8D-82D7-4A11-9DD1-2C854AE011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C4A243C-CCC4-41F7-9A35-D0F8A47FA0F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F3D088D-9630-43DD-8112-EDFE805E2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FDE966-9D91-4BAC-94AB-4D9A07C27FE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2CAB489-BA3D-48E3-BC2F-69BEB4F306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209631A-EA99-4BEF-A850-E189051637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679F644-30E4-4ACE-A5F8-32D3B937C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AF6C93-0A4F-491A-8391-EBC67B36DEE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4AFA61A-A78D-472B-BFFF-F67DB2C699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C23DE4D-3A9F-4C70-B4FC-630A828498F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52A4030-A9C5-45AB-A438-6E350E2409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27DC8C-C8D0-4A85-A162-CB171F121CF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78CC8AF-235C-40A7-B508-92FEFA30BA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88D65E5-02F8-4773-9A07-11065D05CA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0B18E0-660A-4AD8-A7A3-E9A9AD64B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556023-51BA-4AED-B7DA-4FC837838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E19838-73E1-479F-B11F-9401DD919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1955D-17C9-4970-AD58-8BA7C363B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6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C2EE3-759D-41C0-844D-0BCF75E32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F4559E-35A8-4E0B-9B40-CE589B66F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951F69-11E7-405D-AE32-7E6FC1F2C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EEBF-8106-4819-9F2E-65C2DC528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9D021-EEB4-4E20-9133-9FA36ACAC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AEA9D6-A4A8-4517-893A-F3C02A37B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4A67C9-9D6E-4181-90C8-9BF19D63E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1B64-A63B-459A-8DD6-30C038AE7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230781-964F-4C5A-B96A-7043B8C54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BC38D9-F9EB-433E-934E-E06A29267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10455B-3D67-4908-8942-0ADAC8F45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D00F-5B5E-4CD9-BAAD-110AADBC4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95CB4-46B4-417B-8C62-1B1222DD0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D4D74-AE91-457E-A9BC-F6CB97107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43B1A-DD1F-4689-B802-16C1BC240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2C53D-DE83-4521-9A70-FC548D09E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A9941F-C52C-4B05-B0A5-D33D9DB5B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3ADBC-27F3-48E2-BC12-98C65BF56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9F954-D2A3-4AB4-8464-C34AC4BC7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1257-088B-4AF1-A871-C4110AAE4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9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C73361-E914-443D-9A6A-431D1EF3B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1C27FC-D78A-461B-A34F-A146DB4C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7B9C5F-CFAA-466E-8195-E812981CB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24252-7265-411E-9C92-3ED624EF2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ADBF2F-F320-4F5D-8E03-857458DF3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D47258-574C-4162-A603-5266A5FA5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BE9689-83DE-4E4E-A3A8-0F8EBA608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75AB1-4F9E-4969-9F5D-5866C255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9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6B323F-5F85-4F86-A3DC-ED627A203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5F73DE-192E-443E-92D7-CBC20E689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16267A-B4AF-42EC-BC4B-8F3F45CC4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DF8D3-2392-475C-AC9C-8D38A0FA0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8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1EC5AA-E4F6-4F28-A294-16A01022F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8D5E0-B5E0-450C-8FEA-2A103061C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75676-FF07-4005-A65B-80B4812BA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C7A5-E9CA-4F42-85DE-6B61983AC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0BD2D-38BB-4FE8-BB82-BCF8008A2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163AB-ABB4-46F5-A919-3628A06F5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51271-AC49-4942-AB79-ECF2D9AF3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C927-E8CD-4EB0-8D16-C2C38B78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3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EDB0AF-8F21-4A13-87DE-614158BC8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568999-9287-4849-B8AF-FE4BDC0AC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2B6BE4-282A-48B1-886A-991F1D0B20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FB15C2-7CDA-4D93-B9B2-5DA05A4D8C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BF2E67-373F-4B3E-AA0C-839DFF4332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EC6289D-83D0-48CD-9382-3148F42F9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10E9A081-1557-4231-941E-06B42B51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738B9E-9CF1-4105-9985-AB8290BF44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55496EC-B097-4932-9132-A128C986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772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Lecture: Deep Compression</a:t>
            </a:r>
            <a:endParaRPr lang="en-US" altLang="en-US" sz="240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132D3BA1-F962-43DD-8900-A1BC1612A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21B48C5A-ECF9-4A36-B6CC-7D56571A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81453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Topics: pruning, quantization, coding of weights to reduce memory requirements, EIE accelerator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Project ideas on google doc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4FFE5C-2F9D-41A1-9347-05D05CCE6F99}"/>
                  </a:ext>
                </a:extLst>
              </p14:cNvPr>
              <p14:cNvContentPartPr/>
              <p14:nvPr/>
            </p14:nvContentPartPr>
            <p14:xfrm>
              <a:off x="2782886" y="5017210"/>
              <a:ext cx="8100" cy="160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4FFE5C-2F9D-41A1-9347-05D05CCE6F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8836" y="5013031"/>
                <a:ext cx="16200" cy="243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4EC204B8-E4EE-4B69-B6C5-9AC12B75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10BFEA-800C-4A62-98E3-2B1F513D0F6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0621EE96-030B-4C96-B056-093B2B0E6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5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Quantization and Re-Training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EBBA9282-EFED-408E-A2A8-F12F4DBB5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CA2C99C0-9C19-44F9-A28E-8525532FB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2088"/>
            <a:ext cx="73469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A47BE974-1BAA-45BA-ADD3-43E34E51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579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0FCD32-1ACB-431D-AF8E-A283A052FB0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25E5E869-1C05-41BC-A203-844CD979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62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 Initialization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DF854BEB-53B3-47DE-9907-CA5AB1270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1B9BEDD2-FC00-42BD-9611-1E5332F10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304925"/>
            <a:ext cx="798671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4">
            <a:extLst>
              <a:ext uri="{FF2B5EF4-FFF2-40B4-BE49-F238E27FC236}">
                <a16:creationId xmlns:a16="http://schemas.microsoft.com/office/drawing/2014/main" id="{A6F8B126-DF8E-409F-AE4C-9646BB7E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370638"/>
            <a:ext cx="3051175" cy="368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Linear emerges as the best.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6EBFE540-5755-404C-9DD2-CD1A2C27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579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E4892-6BAB-4665-A53B-F8CD0E85CC9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54FAE452-12EC-4238-93BF-B54DC2391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516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Outlier Aware Quantization         </a:t>
            </a:r>
            <a:r>
              <a:rPr lang="en-US" altLang="en-US" sz="24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ISCA’18</a:t>
            </a:r>
            <a:endParaRPr lang="en-US" altLang="en-US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490324C0-C2D9-4C49-BC5F-C133B984E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9926931F-CACB-4514-B044-6363FB4B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4278313"/>
            <a:ext cx="2411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4-bit precision for small weights and higher precision for large weights (&lt; 3%).</a:t>
            </a:r>
          </a:p>
        </p:txBody>
      </p:sp>
      <p:pic>
        <p:nvPicPr>
          <p:cNvPr id="28678" name="Picture 1">
            <a:extLst>
              <a:ext uri="{FF2B5EF4-FFF2-40B4-BE49-F238E27FC236}">
                <a16:creationId xmlns:a16="http://schemas.microsoft.com/office/drawing/2014/main" id="{5DD1907C-9DF6-43E9-A663-F9B53E61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19213"/>
            <a:ext cx="62230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>
            <a:extLst>
              <a:ext uri="{FF2B5EF4-FFF2-40B4-BE49-F238E27FC236}">
                <a16:creationId xmlns:a16="http://schemas.microsoft.com/office/drawing/2014/main" id="{7D12419D-EA41-4318-94AD-8037FC6F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4175"/>
            <a:ext cx="6361113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958BDCD2-E4CC-4254-AD8A-90D1CEDD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1DD78F-EA02-457B-BD9C-FBA8D788E00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50765725-54CC-470D-8A00-C66D8022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75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Huffman Codes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D6E49E03-F16D-4CDF-A7FC-A4AC8E2F1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3F61A55B-A9D6-4D5A-87BC-94D2E63B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1524000"/>
            <a:ext cx="24082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Example for text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Space  7     111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          4     010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          4     000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          3     1101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          2    1010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           2     1000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         2     0111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         2     0010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         2     1011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         2      0110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         1      11001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O        1      00110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         1     10011</a:t>
            </a:r>
          </a:p>
        </p:txBody>
      </p:sp>
      <p:sp>
        <p:nvSpPr>
          <p:cNvPr id="30726" name="Text Box 4">
            <a:extLst>
              <a:ext uri="{FF2B5EF4-FFF2-40B4-BE49-F238E27FC236}">
                <a16:creationId xmlns:a16="http://schemas.microsoft.com/office/drawing/2014/main" id="{A636E04A-33FC-4A3A-BE54-04CA6AFA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616325"/>
            <a:ext cx="4746625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Can use Huffman codes to reduce the storage needs of the weights and the indices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305C95E6-6FFD-4E3F-8EA4-A29C5A78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B57FDD-3A4C-4C2F-8D2F-C699917643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2C85609D-4136-4511-94CA-20E912CF7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762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for Huffman Encoding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5F3CD8E-461F-4FCE-8487-A1443939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E4C24D3B-64D3-4D7C-B1E1-5A1E3233D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271713"/>
            <a:ext cx="86391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F32341E4-8E00-451C-8E2D-6378457B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403E8-8EE5-4E3B-A887-877532510D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FB913417-8BB0-4289-AA9D-CDBB804AF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56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Summary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CC3C6A7A-B8EB-4DEE-92A5-F770C74AB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6DA5D8CA-431A-41C5-91DA-EB223F467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57400"/>
            <a:ext cx="8662988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9A7FAF9D-61E4-4D36-9ED0-93E5544E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1833A5-1EFF-4F38-95F4-E2DDF96B27C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B5C95686-0EE7-44BD-A4A7-3155AA17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61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Compression Stats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513AA5DA-924E-4B32-AB1B-DE363ACD5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69" name="Picture 1">
            <a:extLst>
              <a:ext uri="{FF2B5EF4-FFF2-40B4-BE49-F238E27FC236}">
                <a16:creationId xmlns:a16="http://schemas.microsoft.com/office/drawing/2014/main" id="{421D2927-6272-4074-B673-6D53BD964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71600"/>
            <a:ext cx="87344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4">
            <a:extLst>
              <a:ext uri="{FF2B5EF4-FFF2-40B4-BE49-F238E27FC236}">
                <a16:creationId xmlns:a16="http://schemas.microsoft.com/office/drawing/2014/main" id="{CDB3B1FE-3E2B-4F11-AF69-BA9C9E31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274713"/>
            <a:ext cx="6516687" cy="430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Note: Weights/indices end up having similar capacities.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27803BEB-A416-4771-A33B-0A3A599A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39AC1A-5E02-4060-AB8D-DBE6B05C97D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653F0ADB-920F-4496-BB54-820EC701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62692"/>
            <a:ext cx="29254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 Impact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5CDA04FF-CBC8-4189-885C-AE588EFBB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7" name="Picture 1">
            <a:extLst>
              <a:ext uri="{FF2B5EF4-FFF2-40B4-BE49-F238E27FC236}">
                <a16:creationId xmlns:a16="http://schemas.microsoft.com/office/drawing/2014/main" id="{C0A99038-1F02-4AE3-900C-7BF1454D0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16050"/>
            <a:ext cx="871537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7460AB67-B209-4395-9CD3-61FB824F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727813-23D9-4C76-B05D-66F80D5F7CB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BAD8255F-B8A1-4176-AAE2-2F639217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220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Pruning on Performance/Energy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335AFF1C-E1EB-40F3-8CD5-19B7BF4F3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FE483EF5-9237-446D-9D9F-0245CBC2C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38993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">
            <a:extLst>
              <a:ext uri="{FF2B5EF4-FFF2-40B4-BE49-F238E27FC236}">
                <a16:creationId xmlns:a16="http://schemas.microsoft.com/office/drawing/2014/main" id="{05D6B528-936A-4F60-B2D2-2089A2027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779838"/>
            <a:ext cx="831373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4">
            <a:extLst>
              <a:ext uri="{FF2B5EF4-FFF2-40B4-BE49-F238E27FC236}">
                <a16:creationId xmlns:a16="http://schemas.microsoft.com/office/drawing/2014/main" id="{DC9034B6-65FF-4B8D-B6DF-F764D559D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4" y="6216650"/>
            <a:ext cx="4651375" cy="4001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Note: no quantization/coding, no batching.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9358B0BB-11E6-458D-82DD-D3EB1F5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1F4347-18EC-4CA6-87ED-CA7EB3B6AB7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8572B626-B0D7-4935-B457-94B8AB14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6282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Batching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B205B571-B309-48EF-8515-0A9399AC4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063373DD-1623-4335-8FC7-4C8D3F7B3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00188"/>
            <a:ext cx="68392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Batching may not be practical for latency-sensitive apps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Batching leads to higher compute-to-memory ratio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CuSparse library overheads are significant; pruning hurts</a:t>
            </a:r>
          </a:p>
        </p:txBody>
      </p:sp>
      <p:pic>
        <p:nvPicPr>
          <p:cNvPr id="43014" name="Picture 1">
            <a:extLst>
              <a:ext uri="{FF2B5EF4-FFF2-40B4-BE49-F238E27FC236}">
                <a16:creationId xmlns:a16="http://schemas.microsoft.com/office/drawing/2014/main" id="{D1FE1894-1A26-4D97-9358-DC7213094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4650"/>
            <a:ext cx="8626475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2541B703-15FA-49B5-8D2E-6EE1CF99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8BB64B-C867-4E2D-8F3E-FE4CFD5258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9977D9B8-93FE-48BB-A569-FACEA8729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243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Compression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ACF089C3-3CF7-4FDC-8271-27CEF5157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59190F8D-20EC-4351-8435-640E10FD0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17435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Growing network sizes: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LeNet-5 (1M parameters),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Krizhevsky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(60M),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DeepFace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(120M),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AlexNet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(60M), VGG-16 (130M), Coates (10B)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Hence, reduce the total storage requirement: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 fit in cache; eliminates/reduces the memory bottleneck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  <a:buFont typeface="+mj-lt"/>
              <a:buAutoNum type="arabicPeriod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Results in a small executable (useful for mobile apps)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  <a:buFont typeface="+mj-lt"/>
              <a:buAutoNum type="arabicPeriod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Reduces the power for inference (esp. useful for mobile)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815E7DB7-5D91-4932-9B29-05D83C39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962FDE-26CF-477C-ACAA-030A030E86C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ACF9FE3D-6836-43E4-A4B1-A582AF51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21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 Motivation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E5813BAA-0E48-4DB6-A14C-E09B1586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7F843926-7CC4-4756-84ED-0FA44F12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782303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Existing hardware/libraries have little support for managing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sparsity and indirect look-ups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Natural to integrate deep compression into ML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Also, neuron values exhibit high levels of sparsity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EIE accelerator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           (Efficient Inference Engine)</a:t>
            </a: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B94128B3-803C-429F-B356-35D9E5D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B8EB3-2B2E-4FB8-9509-F081433A627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B42D7FEF-7768-4C2B-810B-2E69BBC6F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262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NFU Operation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08A3CCD5-AB17-411B-B561-056D9C5BB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09" name="Picture 1">
            <a:extLst>
              <a:ext uri="{FF2B5EF4-FFF2-40B4-BE49-F238E27FC236}">
                <a16:creationId xmlns:a16="http://schemas.microsoft.com/office/drawing/2014/main" id="{620C67FA-EA1C-4E74-A8BC-B20AE64C0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95438"/>
            <a:ext cx="3475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>
            <a:extLst>
              <a:ext uri="{FF2B5EF4-FFF2-40B4-BE49-F238E27FC236}">
                <a16:creationId xmlns:a16="http://schemas.microsoft.com/office/drawing/2014/main" id="{CC754763-126D-4106-85EE-98CD60C8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849688"/>
            <a:ext cx="38989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4">
            <a:extLst>
              <a:ext uri="{FF2B5EF4-FFF2-40B4-BE49-F238E27FC236}">
                <a16:creationId xmlns:a16="http://schemas.microsoft.com/office/drawing/2014/main" id="{56E16102-84B4-4889-9CDB-E4C5EC8F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92325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DaDianNao</a:t>
            </a:r>
            <a:r>
              <a:rPr lang="en-US" altLang="en-US" sz="1800" dirty="0">
                <a:latin typeface="Arial" panose="020B0604020202020204" pitchFamily="34" charset="0"/>
              </a:rPr>
              <a:t> operation</a:t>
            </a:r>
          </a:p>
        </p:txBody>
      </p:sp>
      <p:sp>
        <p:nvSpPr>
          <p:cNvPr id="47112" name="Text Box 4">
            <a:extLst>
              <a:ext uri="{FF2B5EF4-FFF2-40B4-BE49-F238E27FC236}">
                <a16:creationId xmlns:a16="http://schemas.microsoft.com/office/drawing/2014/main" id="{6ED00E25-B40F-41CF-9BDE-5C70C890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173413"/>
            <a:ext cx="449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Becomes…</a:t>
            </a:r>
          </a:p>
        </p:txBody>
      </p:sp>
      <p:sp>
        <p:nvSpPr>
          <p:cNvPr id="47113" name="Text Box 4">
            <a:extLst>
              <a:ext uri="{FF2B5EF4-FFF2-40B4-BE49-F238E27FC236}">
                <a16:creationId xmlns:a16="http://schemas.microsoft.com/office/drawing/2014/main" id="{D50E36C7-E25D-4B57-B059-6EBDF712A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252913"/>
            <a:ext cx="449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EIE operation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60FC757B-FD3B-4327-86CB-668A11815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27638"/>
            <a:ext cx="7010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Need to: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Identify non-zero activations (Y) and non-zero weights (X</a:t>
            </a:r>
            <a:r>
              <a:rPr lang="en-US" altLang="en-US" sz="1400" dirty="0">
                <a:latin typeface="Arial" panose="020B0604020202020204" pitchFamily="34" charset="0"/>
              </a:rPr>
              <a:t>i</a:t>
            </a:r>
            <a:r>
              <a:rPr lang="en-US" altLang="en-US" sz="1800" dirty="0">
                <a:latin typeface="Arial" panose="020B0604020202020204" pitchFamily="34" charset="0"/>
              </a:rPr>
              <a:t>)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Calculate the weight indices (while looking up the code-book)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Look up the code-book for the weights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Manage load imbalance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576A06C1-2F95-4CF8-B675-31E30566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824DF4-AAC4-4E64-9AD6-263901FC940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0B95F0C8-F93A-4955-A896-BEB5C31A8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35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NFU Operation Data Structures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170A1EC7-26C7-4F88-9496-4B13B9D0D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57" name="Picture 7">
            <a:extLst>
              <a:ext uri="{FF2B5EF4-FFF2-40B4-BE49-F238E27FC236}">
                <a16:creationId xmlns:a16="http://schemas.microsoft.com/office/drawing/2014/main" id="{09CB9CCC-2514-431D-AD58-681532E18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74875"/>
            <a:ext cx="58801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>
            <a:extLst>
              <a:ext uri="{FF2B5EF4-FFF2-40B4-BE49-F238E27FC236}">
                <a16:creationId xmlns:a16="http://schemas.microsoft.com/office/drawing/2014/main" id="{5F0463FC-F6E3-4700-AFCD-567FCBD6A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304925"/>
            <a:ext cx="56070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4">
            <a:extLst>
              <a:ext uri="{FF2B5EF4-FFF2-40B4-BE49-F238E27FC236}">
                <a16:creationId xmlns:a16="http://schemas.microsoft.com/office/drawing/2014/main" id="{7D469520-7D98-400E-8A14-27F04196F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12863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All weights handled by green PE</a:t>
            </a:r>
          </a:p>
        </p:txBody>
      </p:sp>
      <p:sp>
        <p:nvSpPr>
          <p:cNvPr id="49160" name="Text Box 4">
            <a:extLst>
              <a:ext uri="{FF2B5EF4-FFF2-40B4-BE49-F238E27FC236}">
                <a16:creationId xmlns:a16="http://schemas.microsoft.com/office/drawing/2014/main" id="{988D36BA-912E-472A-AF57-DA2E838E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674813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Weights skipped in that column</a:t>
            </a:r>
          </a:p>
        </p:txBody>
      </p:sp>
      <p:sp>
        <p:nvSpPr>
          <p:cNvPr id="49161" name="Text Box 4">
            <a:extLst>
              <a:ext uri="{FF2B5EF4-FFF2-40B4-BE49-F238E27FC236}">
                <a16:creationId xmlns:a16="http://schemas.microsoft.com/office/drawing/2014/main" id="{AA018CF5-CC34-4501-804F-F7EC14E86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62200"/>
            <a:ext cx="286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Start of each column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5149019F-ADB7-4561-97A0-E1D3D763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01B029-5FCC-41D2-A1AF-84455224E23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F49CCEAB-57F1-4228-81C3-CD6A015DF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9167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EIE Details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374EF576-18FF-4880-9E06-E41AA0A10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CABC9658-0A6A-4478-8C0B-8FDBA0D7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33" y="1447800"/>
            <a:ext cx="879676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Each PE handles a subset of neurons (data layout determines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broadcast vs. reduction)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Non-zero activations are broadcast along with their id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Based on that id, the column pointer array (32KB SRAM) is accessed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Accordingly, the weight and displacement are accessed – Sparse Matrix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Unit that stores 4-bits for weight and 4-bits for displacement look-ups –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this is an SRAM array that is 64 bits wide (locality) and 128KB in size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One codebook look-up required (Quantization, but no Huffman Encoding)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Each multiplication operation is added to the partial sum for that neuron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(stored in a 64-entry destination activation register, spills into a 2KB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activation SRAM, batching to reduce SRAM reads/writes)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Activation queue in each PE that helps deal with sporadic load imbalance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Central Control Unit receives leading non-zero activations from PEs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broadcasts them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>
            <a:extLst>
              <a:ext uri="{FF2B5EF4-FFF2-40B4-BE49-F238E27FC236}">
                <a16:creationId xmlns:a16="http://schemas.microsoft.com/office/drawing/2014/main" id="{0CA355BC-BBCC-41C0-BB4F-6181E87C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4ADECB-7AA0-4179-841D-615F8D168CA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9507D04E-797F-4D83-85FB-472099FD9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9167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EIE Details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id="{E6F72A26-25EB-40A8-A55B-B5DA56E5D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8C29EBEC-B4CD-4376-811A-FFCA78CEA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8850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4 1.15ns stages to update one activation: codebook look-up and address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accumulation; output activation read and input activation multiply; shift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and add; output activation 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16-entry queue yields ~90% efficiency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Each PE is 9mW and 0.6 mm</a:t>
            </a:r>
            <a:r>
              <a:rPr lang="en-US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SRAMs account for 59% power and 93% area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64 PEs at 800 MHz 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102 GOP/s (mult and add)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With 10x weight sparsity and 3x activation sparsity, amounts to 3 TOP/s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About 1-2 orders of magnitude faster than competing CPUs and 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DDN specs for rough comparison: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Throughput = 16 x 500 x 800 MHz = 6.4 TOP/s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Power = 16 W (@ 600 MHz)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Area = 68 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US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2  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(38.4 mm</a:t>
            </a:r>
            <a:r>
              <a:rPr lang="en-US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2  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for EIE)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Storage = 36 MB eDRAM (8MB SRAM for EIE) </a:t>
            </a:r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(EIE needs fewer chips)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E3F25682-0D73-463A-8641-A3C213BE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1D66F8-7D47-4A19-AFD2-266AED10206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9F95AD96-FC7E-478E-A448-CC78B546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545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EIE Take-Home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EA3A51F4-3019-4C95-875D-32452F62A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C9C058F6-EA60-4A97-BEF4-E14EB12D4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6250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EIE better for mobile (fewer chips, lower energy)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DDN better for datacenter (higher throughput, SIMD)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Prior comparison was with peak throughput; note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zero-weights are more prevalent in FC layers, not 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CONV layers; so, EIE energy benefit may not be that high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Worth pondering a hybrid arch that does DDN in CONV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layers (for high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thruput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 and EIE in FC layers (for low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energy)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5008ACF2-472A-41E1-B885-0355E230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1EA5C7-5985-44F9-B879-3CA5D2FBC7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BD1F0A1E-0726-4E56-BD6E-C7C3BC2E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12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67588" name="Line 3">
            <a:extLst>
              <a:ext uri="{FF2B5EF4-FFF2-40B4-BE49-F238E27FC236}">
                <a16:creationId xmlns:a16="http://schemas.microsoft.com/office/drawing/2014/main" id="{3EE3F2D9-B7E1-4829-8CC9-1BDC82625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Text Box 4">
            <a:extLst>
              <a:ext uri="{FF2B5EF4-FFF2-40B4-BE49-F238E27FC236}">
                <a16:creationId xmlns:a16="http://schemas.microsoft.com/office/drawing/2014/main" id="{65331D01-6B4A-429D-89E8-78B2FDADD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52906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“Learning both Weights and Connections for Efficient Neural Network”,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S. Han et al., Proceedings of NIPS, 2015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“Deep Compression: Compressing Deep Neural Networks with Pruning,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Trained Quantization and Huffman Coding”, S. Han et al., ICLR, 2016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“EIE: Efficient Inference Engine on Compressed Deep Neural Network”,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S. Han et al., Proceedings of ISCA, 2016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“Deep Compression and EIE”, S. Han, talk at GPU Tech Conf, 2016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93ACDC7F-F791-4571-8414-40361D07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870920-F59F-45DD-A44A-7FAF36D457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1324D43F-6713-4651-8E8F-1BF06F031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295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Power/Energy Argument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ACD73C81-751E-4D91-9EFB-6D8C74922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F94CB9BB-E5E8-4664-8C5C-4791B3E34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69072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Running a billion parameter network at 20 frames/sec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would consume power = 20 x 1G x 640 = 12.8 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Would also need a well-provisioned memory system</a:t>
            </a: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47EFE601-00F5-4240-BDBF-B83D9846F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63838"/>
            <a:ext cx="71040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60256F6C-C57F-4FAD-9F09-BDADCA97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B9A79F-0832-491F-9C5E-518B4776CAC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2C0D680C-4C6B-4C2E-968D-00C85C8F8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47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Pruning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FA4BA243-ED5D-4C4F-811F-B62991F54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75015258-E0F3-477F-A192-508800A67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363663"/>
            <a:ext cx="56346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Remove the weights that are close to zero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Re-train to refine the weights</a:t>
            </a:r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AF7B92B6-EE16-40AA-9001-5B403E92D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8388"/>
            <a:ext cx="62976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>
            <a:extLst>
              <a:ext uri="{FF2B5EF4-FFF2-40B4-BE49-F238E27FC236}">
                <a16:creationId xmlns:a16="http://schemas.microsoft.com/office/drawing/2014/main" id="{4DF4A3DC-729C-41FD-817E-11D4CF074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567488"/>
            <a:ext cx="1577975" cy="277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Walsh, Nature 2013.</a:t>
            </a:r>
          </a:p>
        </p:txBody>
      </p:sp>
      <p:pic>
        <p:nvPicPr>
          <p:cNvPr id="12296" name="Picture 2">
            <a:extLst>
              <a:ext uri="{FF2B5EF4-FFF2-40B4-BE49-F238E27FC236}">
                <a16:creationId xmlns:a16="http://schemas.microsoft.com/office/drawing/2014/main" id="{2F33EAA2-7189-4CD5-BDB8-F405FC292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262188"/>
            <a:ext cx="49307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>
            <a:extLst>
              <a:ext uri="{FF2B5EF4-FFF2-40B4-BE49-F238E27FC236}">
                <a16:creationId xmlns:a16="http://schemas.microsoft.com/office/drawing/2014/main" id="{AC978A3E-EBED-4BCD-8A20-2B6395DE2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66950"/>
            <a:ext cx="2438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A5BA7F14-6A60-4FED-861D-ABF6CF45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08871-0B2C-4215-856B-BD9FA31EA3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5798485E-7401-4FC6-AE7D-FA02EBB7B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38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Visualizing the Weights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367CE8BA-A4FC-4FB8-A66E-B7E614CDE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558F9670-8BC7-4F2A-8598-EEFB648CD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2913"/>
            <a:ext cx="76803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4">
            <a:extLst>
              <a:ext uri="{FF2B5EF4-FFF2-40B4-BE49-F238E27FC236}">
                <a16:creationId xmlns:a16="http://schemas.microsoft.com/office/drawing/2014/main" id="{2D073499-59E2-4A49-91B4-74F9C9CF1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267200"/>
            <a:ext cx="4700133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First FC layer of LeNet-300-100 (MNIST)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D39418FA-633D-4B12-BF5E-56E9829FF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434B22-C04A-4030-B050-5EFC83D0AA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C2EAC47B-62D7-4C90-9FE8-DDCAE75B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51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on Accuracy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FEF743B4-F501-4B79-9049-267FFA778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D83A8D04-48ED-4752-B30F-5708B5EDB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0"/>
            <a:ext cx="879475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5D15A781-5A89-42FC-AD3F-8828E874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F6F309-ECBB-4C1D-BEEE-B16BF180B41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4852F377-F439-4031-A6F2-F42CD5C9A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28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Notes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1BC369F6-E13D-42BA-818C-97084C9A0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9D3E29C8-FBD3-40F5-9B51-37743E42C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7164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Early layers are more sensitive to pruning (need 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thresholds)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Can prune/re-train one layer at a time (fixing other weights)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8" name="Picture 1">
            <a:extLst>
              <a:ext uri="{FF2B5EF4-FFF2-40B4-BE49-F238E27FC236}">
                <a16:creationId xmlns:a16="http://schemas.microsoft.com/office/drawing/2014/main" id="{02F52429-3016-4C2A-8906-AA0C4746C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859790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14A2A35C-C692-46ED-B8E5-E431A9A2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1DF60F-85F3-4766-BA3F-CC494007189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22DA9143-62A2-4251-9DA0-B19E38267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554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Sparsity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421C1996-4BC9-4DC8-9F2C-689CD1696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2ABCD35E-8F79-4798-8E2C-4827B5C61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1802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31DAAD61-1B52-486F-BA10-841801E0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2E26AA-3A2C-4404-B440-AAE97E4D73E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71C48BED-FDE4-47A1-8183-7C12C532B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2270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Quantization and Huffman Encoding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64AE4E55-BAFC-49C6-97B3-B2416A316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609130B4-920F-49A5-8C80-887E780D5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676400"/>
            <a:ext cx="87153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61021</TotalTime>
  <Words>1038</Words>
  <Application>Microsoft Office PowerPoint</Application>
  <PresentationFormat>On-screen Show (4:3)</PresentationFormat>
  <Paragraphs>193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460</cp:revision>
  <dcterms:created xsi:type="dcterms:W3CDTF">2002-09-20T18:19:18Z</dcterms:created>
  <dcterms:modified xsi:type="dcterms:W3CDTF">2019-09-03T16:16:51Z</dcterms:modified>
</cp:coreProperties>
</file>