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3" r:id="rId2"/>
    <p:sldId id="463" r:id="rId3"/>
    <p:sldId id="465" r:id="rId4"/>
    <p:sldId id="479" r:id="rId5"/>
    <p:sldId id="480" r:id="rId6"/>
    <p:sldId id="466" r:id="rId7"/>
    <p:sldId id="486" r:id="rId8"/>
    <p:sldId id="487" r:id="rId9"/>
    <p:sldId id="488" r:id="rId10"/>
    <p:sldId id="489" r:id="rId11"/>
    <p:sldId id="471" r:id="rId12"/>
    <p:sldId id="472" r:id="rId13"/>
    <p:sldId id="490" r:id="rId14"/>
    <p:sldId id="474" r:id="rId15"/>
    <p:sldId id="491" r:id="rId16"/>
    <p:sldId id="432" r:id="rId17"/>
    <p:sldId id="492" r:id="rId18"/>
    <p:sldId id="494" r:id="rId19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9F"/>
    <a:srgbClr val="FFFF00"/>
    <a:srgbClr val="800000"/>
    <a:srgbClr val="990000"/>
    <a:srgbClr val="FF9900"/>
    <a:srgbClr val="66CCFF"/>
    <a:srgbClr val="00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36" autoAdjust="0"/>
  </p:normalViewPr>
  <p:slideViewPr>
    <p:cSldViewPr>
      <p:cViewPr varScale="1">
        <p:scale>
          <a:sx n="56" d="100"/>
          <a:sy n="56" d="100"/>
        </p:scale>
        <p:origin x="15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1894f8d5-da90-49db-a2d5-cc99062af5ba" providerId="ADAL" clId="{3463F02E-BC31-4B5E-BA84-302055E8D959}"/>
    <pc:docChg chg="addSld delSld modSld">
      <pc:chgData name="Rajeev Balasubramonian" userId="1894f8d5-da90-49db-a2d5-cc99062af5ba" providerId="ADAL" clId="{3463F02E-BC31-4B5E-BA84-302055E8D959}" dt="2019-08-29T03:56:53.512" v="3"/>
      <pc:docMkLst>
        <pc:docMk/>
      </pc:docMkLst>
      <pc:sldChg chg="add del">
        <pc:chgData name="Rajeev Balasubramonian" userId="1894f8d5-da90-49db-a2d5-cc99062af5ba" providerId="ADAL" clId="{3463F02E-BC31-4B5E-BA84-302055E8D959}" dt="2019-08-29T03:56:53.512" v="3"/>
        <pc:sldMkLst>
          <pc:docMk/>
          <pc:sldMk cId="0" sldId="492"/>
        </pc:sldMkLst>
      </pc:sldChg>
      <pc:sldChg chg="del">
        <pc:chgData name="Rajeev Balasubramonian" userId="1894f8d5-da90-49db-a2d5-cc99062af5ba" providerId="ADAL" clId="{3463F02E-BC31-4B5E-BA84-302055E8D959}" dt="2019-08-29T03:56:31.324" v="1" actId="2696"/>
        <pc:sldMkLst>
          <pc:docMk/>
          <pc:sldMk cId="3139626684" sldId="493"/>
        </pc:sldMkLst>
      </pc:sldChg>
      <pc:sldChg chg="add">
        <pc:chgData name="Rajeev Balasubramonian" userId="1894f8d5-da90-49db-a2d5-cc99062af5ba" providerId="ADAL" clId="{3463F02E-BC31-4B5E-BA84-302055E8D959}" dt="2019-08-29T03:56:28.241" v="0"/>
        <pc:sldMkLst>
          <pc:docMk/>
          <pc:sldMk cId="1587116957" sldId="494"/>
        </pc:sldMkLst>
      </pc:sldChg>
    </pc:docChg>
  </pc:docChgLst>
  <pc:docChgLst>
    <pc:chgData name="Rajeev Balasubramonian" userId="1894f8d5-da90-49db-a2d5-cc99062af5ba" providerId="ADAL" clId="{05F742B8-F196-4461-83A8-FCEEEE628A56}"/>
    <pc:docChg chg="addSld delSld modSld">
      <pc:chgData name="Rajeev Balasubramonian" userId="1894f8d5-da90-49db-a2d5-cc99062af5ba" providerId="ADAL" clId="{05F742B8-F196-4461-83A8-FCEEEE628A56}" dt="2019-08-29T03:28:54.174" v="266" actId="1076"/>
      <pc:docMkLst>
        <pc:docMk/>
      </pc:docMkLst>
      <pc:sldChg chg="modSp">
        <pc:chgData name="Rajeev Balasubramonian" userId="1894f8d5-da90-49db-a2d5-cc99062af5ba" providerId="ADAL" clId="{05F742B8-F196-4461-83A8-FCEEEE628A56}" dt="2019-08-29T03:15:18.147" v="76" actId="20577"/>
        <pc:sldMkLst>
          <pc:docMk/>
          <pc:sldMk cId="0" sldId="363"/>
        </pc:sldMkLst>
        <pc:spChg chg="mod">
          <ac:chgData name="Rajeev Balasubramonian" userId="1894f8d5-da90-49db-a2d5-cc99062af5ba" providerId="ADAL" clId="{05F742B8-F196-4461-83A8-FCEEEE628A56}" dt="2019-08-29T03:15:00.780" v="42" actId="20577"/>
          <ac:spMkLst>
            <pc:docMk/>
            <pc:sldMk cId="0" sldId="363"/>
            <ac:spMk id="4099" creationId="{ECDEB7AE-B451-464D-B49E-853B6FEAF1C2}"/>
          </ac:spMkLst>
        </pc:spChg>
        <pc:spChg chg="mod">
          <ac:chgData name="Rajeev Balasubramonian" userId="1894f8d5-da90-49db-a2d5-cc99062af5ba" providerId="ADAL" clId="{05F742B8-F196-4461-83A8-FCEEEE628A56}" dt="2019-08-29T03:15:18.147" v="76" actId="20577"/>
          <ac:spMkLst>
            <pc:docMk/>
            <pc:sldMk cId="0" sldId="363"/>
            <ac:spMk id="4101" creationId="{867A2A8D-E843-47B2-BB7F-DC4D05D70AF1}"/>
          </ac:spMkLst>
        </pc:spChg>
      </pc:sldChg>
      <pc:sldChg chg="add">
        <pc:chgData name="Rajeev Balasubramonian" userId="1894f8d5-da90-49db-a2d5-cc99062af5ba" providerId="ADAL" clId="{05F742B8-F196-4461-83A8-FCEEEE628A56}" dt="2019-08-29T03:20:50.062" v="97"/>
        <pc:sldMkLst>
          <pc:docMk/>
          <pc:sldMk cId="0" sldId="432"/>
        </pc:sldMkLst>
      </pc:sldChg>
      <pc:sldChg chg="del">
        <pc:chgData name="Rajeev Balasubramonian" userId="1894f8d5-da90-49db-a2d5-cc99062af5ba" providerId="ADAL" clId="{05F742B8-F196-4461-83A8-FCEEEE628A56}" dt="2019-08-29T03:17:03.263" v="78" actId="2696"/>
        <pc:sldMkLst>
          <pc:docMk/>
          <pc:sldMk cId="0" sldId="440"/>
        </pc:sldMkLst>
      </pc:sldChg>
      <pc:sldChg chg="del">
        <pc:chgData name="Rajeev Balasubramonian" userId="1894f8d5-da90-49db-a2d5-cc99062af5ba" providerId="ADAL" clId="{05F742B8-F196-4461-83A8-FCEEEE628A56}" dt="2019-08-29T03:17:03.848" v="79" actId="2696"/>
        <pc:sldMkLst>
          <pc:docMk/>
          <pc:sldMk cId="0" sldId="448"/>
        </pc:sldMkLst>
      </pc:sldChg>
      <pc:sldChg chg="del">
        <pc:chgData name="Rajeev Balasubramonian" userId="1894f8d5-da90-49db-a2d5-cc99062af5ba" providerId="ADAL" clId="{05F742B8-F196-4461-83A8-FCEEEE628A56}" dt="2019-08-29T03:17:12.654" v="88" actId="2696"/>
        <pc:sldMkLst>
          <pc:docMk/>
          <pc:sldMk cId="0" sldId="456"/>
        </pc:sldMkLst>
      </pc:sldChg>
      <pc:sldChg chg="del">
        <pc:chgData name="Rajeev Balasubramonian" userId="1894f8d5-da90-49db-a2d5-cc99062af5ba" providerId="ADAL" clId="{05F742B8-F196-4461-83A8-FCEEEE628A56}" dt="2019-08-29T03:17:09.402" v="85" actId="2696"/>
        <pc:sldMkLst>
          <pc:docMk/>
          <pc:sldMk cId="0" sldId="457"/>
        </pc:sldMkLst>
      </pc:sldChg>
      <pc:sldChg chg="del">
        <pc:chgData name="Rajeev Balasubramonian" userId="1894f8d5-da90-49db-a2d5-cc99062af5ba" providerId="ADAL" clId="{05F742B8-F196-4461-83A8-FCEEEE628A56}" dt="2019-08-29T03:17:13.606" v="89" actId="2696"/>
        <pc:sldMkLst>
          <pc:docMk/>
          <pc:sldMk cId="0" sldId="460"/>
        </pc:sldMkLst>
      </pc:sldChg>
      <pc:sldChg chg="del">
        <pc:chgData name="Rajeev Balasubramonian" userId="1894f8d5-da90-49db-a2d5-cc99062af5ba" providerId="ADAL" clId="{05F742B8-F196-4461-83A8-FCEEEE628A56}" dt="2019-08-29T03:17:15.798" v="90" actId="2696"/>
        <pc:sldMkLst>
          <pc:docMk/>
          <pc:sldMk cId="0" sldId="461"/>
        </pc:sldMkLst>
      </pc:sldChg>
      <pc:sldChg chg="del">
        <pc:chgData name="Rajeev Balasubramonian" userId="1894f8d5-da90-49db-a2d5-cc99062af5ba" providerId="ADAL" clId="{05F742B8-F196-4461-83A8-FCEEEE628A56}" dt="2019-08-29T03:17:17.665" v="91" actId="2696"/>
        <pc:sldMkLst>
          <pc:docMk/>
          <pc:sldMk cId="0" sldId="462"/>
        </pc:sldMkLst>
      </pc:sldChg>
      <pc:sldChg chg="del">
        <pc:chgData name="Rajeev Balasubramonian" userId="1894f8d5-da90-49db-a2d5-cc99062af5ba" providerId="ADAL" clId="{05F742B8-F196-4461-83A8-FCEEEE628A56}" dt="2019-08-29T03:17:34.410" v="92" actId="2696"/>
        <pc:sldMkLst>
          <pc:docMk/>
          <pc:sldMk cId="0" sldId="464"/>
        </pc:sldMkLst>
      </pc:sldChg>
      <pc:sldChg chg="modSp">
        <pc:chgData name="Rajeev Balasubramonian" userId="1894f8d5-da90-49db-a2d5-cc99062af5ba" providerId="ADAL" clId="{05F742B8-F196-4461-83A8-FCEEEE628A56}" dt="2019-08-29T03:18:44.845" v="94" actId="947"/>
        <pc:sldMkLst>
          <pc:docMk/>
          <pc:sldMk cId="0" sldId="466"/>
        </pc:sldMkLst>
        <pc:spChg chg="mod">
          <ac:chgData name="Rajeev Balasubramonian" userId="1894f8d5-da90-49db-a2d5-cc99062af5ba" providerId="ADAL" clId="{05F742B8-F196-4461-83A8-FCEEEE628A56}" dt="2019-08-29T03:18:44.845" v="94" actId="947"/>
          <ac:spMkLst>
            <pc:docMk/>
            <pc:sldMk cId="0" sldId="466"/>
            <ac:spMk id="40965" creationId="{90DF50A3-04B1-4286-9EB2-7801A65D8051}"/>
          </ac:spMkLst>
        </pc:spChg>
      </pc:sldChg>
      <pc:sldChg chg="del">
        <pc:chgData name="Rajeev Balasubramonian" userId="1894f8d5-da90-49db-a2d5-cc99062af5ba" providerId="ADAL" clId="{05F742B8-F196-4461-83A8-FCEEEE628A56}" dt="2019-08-29T03:17:35.840" v="93" actId="2696"/>
        <pc:sldMkLst>
          <pc:docMk/>
          <pc:sldMk cId="3890160961" sldId="467"/>
        </pc:sldMkLst>
      </pc:sldChg>
      <pc:sldChg chg="del">
        <pc:chgData name="Rajeev Balasubramonian" userId="1894f8d5-da90-49db-a2d5-cc99062af5ba" providerId="ADAL" clId="{05F742B8-F196-4461-83A8-FCEEEE628A56}" dt="2019-08-29T03:19:03.867" v="95" actId="2696"/>
        <pc:sldMkLst>
          <pc:docMk/>
          <pc:sldMk cId="0" sldId="468"/>
        </pc:sldMkLst>
      </pc:sldChg>
      <pc:sldChg chg="add">
        <pc:chgData name="Rajeev Balasubramonian" userId="1894f8d5-da90-49db-a2d5-cc99062af5ba" providerId="ADAL" clId="{05F742B8-F196-4461-83A8-FCEEEE628A56}" dt="2019-08-29T03:20:50.062" v="97"/>
        <pc:sldMkLst>
          <pc:docMk/>
          <pc:sldMk cId="0" sldId="471"/>
        </pc:sldMkLst>
      </pc:sldChg>
      <pc:sldChg chg="add">
        <pc:chgData name="Rajeev Balasubramonian" userId="1894f8d5-da90-49db-a2d5-cc99062af5ba" providerId="ADAL" clId="{05F742B8-F196-4461-83A8-FCEEEE628A56}" dt="2019-08-29T03:20:50.062" v="97"/>
        <pc:sldMkLst>
          <pc:docMk/>
          <pc:sldMk cId="0" sldId="472"/>
        </pc:sldMkLst>
      </pc:sldChg>
      <pc:sldChg chg="del">
        <pc:chgData name="Rajeev Balasubramonian" userId="1894f8d5-da90-49db-a2d5-cc99062af5ba" providerId="ADAL" clId="{05F742B8-F196-4461-83A8-FCEEEE628A56}" dt="2019-08-29T03:17:09.931" v="86" actId="2696"/>
        <pc:sldMkLst>
          <pc:docMk/>
          <pc:sldMk cId="0" sldId="473"/>
        </pc:sldMkLst>
      </pc:sldChg>
      <pc:sldChg chg="add">
        <pc:chgData name="Rajeev Balasubramonian" userId="1894f8d5-da90-49db-a2d5-cc99062af5ba" providerId="ADAL" clId="{05F742B8-F196-4461-83A8-FCEEEE628A56}" dt="2019-08-29T03:20:50.062" v="97"/>
        <pc:sldMkLst>
          <pc:docMk/>
          <pc:sldMk cId="0" sldId="474"/>
        </pc:sldMkLst>
      </pc:sldChg>
      <pc:sldChg chg="del">
        <pc:chgData name="Rajeev Balasubramonian" userId="1894f8d5-da90-49db-a2d5-cc99062af5ba" providerId="ADAL" clId="{05F742B8-F196-4461-83A8-FCEEEE628A56}" dt="2019-08-29T03:17:10.945" v="87" actId="2696"/>
        <pc:sldMkLst>
          <pc:docMk/>
          <pc:sldMk cId="0" sldId="477"/>
        </pc:sldMkLst>
      </pc:sldChg>
      <pc:sldChg chg="del">
        <pc:chgData name="Rajeev Balasubramonian" userId="1894f8d5-da90-49db-a2d5-cc99062af5ba" providerId="ADAL" clId="{05F742B8-F196-4461-83A8-FCEEEE628A56}" dt="2019-08-29T03:17:05.666" v="81" actId="2696"/>
        <pc:sldMkLst>
          <pc:docMk/>
          <pc:sldMk cId="0" sldId="478"/>
        </pc:sldMkLst>
      </pc:sldChg>
      <pc:sldChg chg="del">
        <pc:chgData name="Rajeev Balasubramonian" userId="1894f8d5-da90-49db-a2d5-cc99062af5ba" providerId="ADAL" clId="{05F742B8-F196-4461-83A8-FCEEEE628A56}" dt="2019-08-29T03:17:04.733" v="80" actId="2696"/>
        <pc:sldMkLst>
          <pc:docMk/>
          <pc:sldMk cId="0" sldId="483"/>
        </pc:sldMkLst>
      </pc:sldChg>
      <pc:sldChg chg="del">
        <pc:chgData name="Rajeev Balasubramonian" userId="1894f8d5-da90-49db-a2d5-cc99062af5ba" providerId="ADAL" clId="{05F742B8-F196-4461-83A8-FCEEEE628A56}" dt="2019-08-29T03:17:08.761" v="84" actId="2696"/>
        <pc:sldMkLst>
          <pc:docMk/>
          <pc:sldMk cId="0" sldId="484"/>
        </pc:sldMkLst>
      </pc:sldChg>
      <pc:sldChg chg="del">
        <pc:chgData name="Rajeev Balasubramonian" userId="1894f8d5-da90-49db-a2d5-cc99062af5ba" providerId="ADAL" clId="{05F742B8-F196-4461-83A8-FCEEEE628A56}" dt="2019-08-29T03:17:08.146" v="83" actId="2696"/>
        <pc:sldMkLst>
          <pc:docMk/>
          <pc:sldMk cId="756586943" sldId="485"/>
        </pc:sldMkLst>
      </pc:sldChg>
      <pc:sldChg chg="add">
        <pc:chgData name="Rajeev Balasubramonian" userId="1894f8d5-da90-49db-a2d5-cc99062af5ba" providerId="ADAL" clId="{05F742B8-F196-4461-83A8-FCEEEE628A56}" dt="2019-08-29T03:20:50.062" v="97"/>
        <pc:sldMkLst>
          <pc:docMk/>
          <pc:sldMk cId="0" sldId="488"/>
        </pc:sldMkLst>
      </pc:sldChg>
      <pc:sldChg chg="add">
        <pc:chgData name="Rajeev Balasubramonian" userId="1894f8d5-da90-49db-a2d5-cc99062af5ba" providerId="ADAL" clId="{05F742B8-F196-4461-83A8-FCEEEE628A56}" dt="2019-08-29T03:20:50.062" v="97"/>
        <pc:sldMkLst>
          <pc:docMk/>
          <pc:sldMk cId="0" sldId="489"/>
        </pc:sldMkLst>
      </pc:sldChg>
      <pc:sldChg chg="add">
        <pc:chgData name="Rajeev Balasubramonian" userId="1894f8d5-da90-49db-a2d5-cc99062af5ba" providerId="ADAL" clId="{05F742B8-F196-4461-83A8-FCEEEE628A56}" dt="2019-08-29T03:20:50.062" v="97"/>
        <pc:sldMkLst>
          <pc:docMk/>
          <pc:sldMk cId="0" sldId="490"/>
        </pc:sldMkLst>
      </pc:sldChg>
      <pc:sldChg chg="add">
        <pc:chgData name="Rajeev Balasubramonian" userId="1894f8d5-da90-49db-a2d5-cc99062af5ba" providerId="ADAL" clId="{05F742B8-F196-4461-83A8-FCEEEE628A56}" dt="2019-08-29T03:20:50.062" v="97"/>
        <pc:sldMkLst>
          <pc:docMk/>
          <pc:sldMk cId="0" sldId="491"/>
        </pc:sldMkLst>
      </pc:sldChg>
      <pc:sldChg chg="addSp delSp modSp add del">
        <pc:chgData name="Rajeev Balasubramonian" userId="1894f8d5-da90-49db-a2d5-cc99062af5ba" providerId="ADAL" clId="{05F742B8-F196-4461-83A8-FCEEEE628A56}" dt="2019-08-29T03:28:54.174" v="266" actId="1076"/>
        <pc:sldMkLst>
          <pc:docMk/>
          <pc:sldMk cId="0" sldId="492"/>
        </pc:sldMkLst>
        <pc:spChg chg="add mod">
          <ac:chgData name="Rajeev Balasubramonian" userId="1894f8d5-da90-49db-a2d5-cc99062af5ba" providerId="ADAL" clId="{05F742B8-F196-4461-83A8-FCEEEE628A56}" dt="2019-08-29T03:28:54.174" v="266" actId="1076"/>
          <ac:spMkLst>
            <pc:docMk/>
            <pc:sldMk cId="0" sldId="492"/>
            <ac:spMk id="7" creationId="{F6D4780A-71D9-4D88-AA23-A4DA0933C98C}"/>
          </ac:spMkLst>
        </pc:spChg>
        <pc:spChg chg="mod">
          <ac:chgData name="Rajeev Balasubramonian" userId="1894f8d5-da90-49db-a2d5-cc99062af5ba" providerId="ADAL" clId="{05F742B8-F196-4461-83A8-FCEEEE628A56}" dt="2019-08-29T03:26:28.923" v="140" actId="20577"/>
          <ac:spMkLst>
            <pc:docMk/>
            <pc:sldMk cId="0" sldId="492"/>
            <ac:spMk id="47107" creationId="{7B6750D3-9129-4694-B37A-AB81E578AA11}"/>
          </ac:spMkLst>
        </pc:spChg>
        <pc:spChg chg="del">
          <ac:chgData name="Rajeev Balasubramonian" userId="1894f8d5-da90-49db-a2d5-cc99062af5ba" providerId="ADAL" clId="{05F742B8-F196-4461-83A8-FCEEEE628A56}" dt="2019-08-29T03:26:30.703" v="141" actId="478"/>
          <ac:spMkLst>
            <pc:docMk/>
            <pc:sldMk cId="0" sldId="492"/>
            <ac:spMk id="47109" creationId="{1E8E31EA-6230-4C8B-AB43-5DE6E6D0D411}"/>
          </ac:spMkLst>
        </pc:spChg>
        <pc:picChg chg="add mod">
          <ac:chgData name="Rajeev Balasubramonian" userId="1894f8d5-da90-49db-a2d5-cc99062af5ba" providerId="ADAL" clId="{05F742B8-F196-4461-83A8-FCEEEE628A56}" dt="2019-08-29T03:27:32.383" v="144" actId="1076"/>
          <ac:picMkLst>
            <pc:docMk/>
            <pc:sldMk cId="0" sldId="492"/>
            <ac:picMk id="1026" creationId="{0379F805-8BE3-41D6-9E50-E77E9729E970}"/>
          </ac:picMkLst>
        </pc:picChg>
      </pc:sldChg>
      <pc:sldChg chg="add">
        <pc:chgData name="Rajeev Balasubramonian" userId="1894f8d5-da90-49db-a2d5-cc99062af5ba" providerId="ADAL" clId="{05F742B8-F196-4461-83A8-FCEEEE628A56}" dt="2019-08-29T03:26:18.555" v="98"/>
        <pc:sldMkLst>
          <pc:docMk/>
          <pc:sldMk cId="3139626684" sldId="493"/>
        </pc:sldMkLst>
      </pc:sldChg>
      <pc:sldChg chg="del">
        <pc:chgData name="Rajeev Balasubramonian" userId="1894f8d5-da90-49db-a2d5-cc99062af5ba" providerId="ADAL" clId="{05F742B8-F196-4461-83A8-FCEEEE628A56}" dt="2019-08-29T03:17:01.392" v="77" actId="2696"/>
        <pc:sldMkLst>
          <pc:docMk/>
          <pc:sldMk cId="3139626684" sldId="493"/>
        </pc:sldMkLst>
      </pc:sldChg>
      <pc:sldChg chg="del">
        <pc:chgData name="Rajeev Balasubramonian" userId="1894f8d5-da90-49db-a2d5-cc99062af5ba" providerId="ADAL" clId="{05F742B8-F196-4461-83A8-FCEEEE628A56}" dt="2019-08-29T03:17:06.387" v="82" actId="2696"/>
        <pc:sldMkLst>
          <pc:docMk/>
          <pc:sldMk cId="0" sldId="4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740A0955-6A9F-4939-A31D-A528EDE96E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FF7D0A96-C7C0-4144-ABD3-3F69F3C0D6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F312E98D-2302-458B-83ED-ADD789870F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0EBF754A-86A5-4972-8E88-F98C2DC7D6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3E5DD5-F0D4-4F97-9520-AF9A6CCA5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ED6BA9BE-DD95-458B-AC43-0437E3F95D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3277698-067C-481E-B783-D12553F22B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6287ED7-5A93-4E61-A912-D1A610CCF2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6F0BB8E4-9F96-4E61-8CA8-9E7B6988DE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94834DD4-1D1C-4E93-BD3F-547007D2EA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2E06130-8860-4B3B-9CD7-2EFE5E816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418677-9EBB-4D47-8D9C-9C736BB62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AFAA91B-5490-4377-90FD-6BB43D7A6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4E7D28-0DE9-464B-AEFF-8C9C0197F9F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ACEC601-AF82-49A9-B008-B26BDCD96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5F53885-677A-4805-8AF5-3832BE0F0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DDF1D02-898A-45A5-91A3-ED913C779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8969D9-CCC0-4AD7-938A-0DA04E5CD9D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5811B2C-AEF8-4651-9196-F3B1777AB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CAC0865-A01A-4578-8773-13BA86803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98B8336-935C-4AF6-AEEE-1FEB1E2947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97CFE0-BE30-4BAA-81ED-F5367407301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44AB97E-B849-4CB9-A62A-E297D0CE5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E9DEF09-8E1B-4ACA-B137-D7B323E82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7DE8EB5-BA1E-47CF-9BA3-0BBAD4EDB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E05E89-1CB0-4AAE-A978-74D13865EE4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E72F42F-AA8C-414A-85E7-E124878A3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9A62109-0E9A-49FB-9125-BC40E2422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6E6AE75-2372-4DE7-8063-7B2FAB261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42EB22-BE55-4BFF-A555-B32913AB6C8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3C02067-E072-4469-BBE9-75F68B49C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33A94C4-0E96-4FDA-B217-E72469655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AC1F4EF-0037-42A0-A28A-E1A607270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FA48FD-E03D-459D-9404-529D6745782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0F5EE14-EE1C-4BB4-8B29-58AA4B948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3B57A20-8695-467A-9F48-792DCC69F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295A33B-2797-4987-A8DE-CB3E10094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6721F4-0797-4353-9852-7E8276F9D5D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D995BC6-6811-44F1-B68A-ABE631ED5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56B4833-84EE-4746-AF6B-72D3B864C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B75E6DE-0FD9-4E27-BA12-6DCD06DC0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511ED4-9407-42F5-B656-354BA00A6F2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490257F-6FE6-4C46-B3C6-FF638E60F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57B4128-DD2D-40C6-9705-EABCCC2C4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1CCC182-DF6C-4D97-B573-B8B7D62C9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76D7E9-E7B5-4DEF-9052-F6FE575EBFD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FA2930A-8C22-460A-BF6B-3D32C1082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36DA02B-24EA-429C-8FD1-DB4C09E51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1CCC182-DF6C-4D97-B573-B8B7D62C9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76D7E9-E7B5-4DEF-9052-F6FE575EBFD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FA2930A-8C22-460A-BF6B-3D32C1082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36DA02B-24EA-429C-8FD1-DB4C09E51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1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931EA01-9326-45D9-8202-FC1BB553B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7C16CB-005C-44DD-92E6-9A1A56AC3B2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F3E74CC-5802-4080-AA05-7858170F4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FFF2620-6249-49E2-B1DF-4B13F2422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5A14393-75B2-4B7B-BD3C-BEC857A8F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B39D3A-D334-4A87-A50E-85A0FE11EC9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9F54BC8-77F6-4F76-89C2-E384C3646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88E3F1A-31A0-4113-A073-77B825B54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6A8D650-D242-49D8-8575-CA133B46C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C787AF-6D7A-428C-A186-6C43A41F598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6230BAA-59D2-4E0D-8D50-5DC6AF694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730758C-206A-40E5-B6F0-54DEC27E3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9B9704E-D260-487C-80B4-00FE5EF70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36B9B3-855F-49E6-B18E-854BF5F5ED7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249E1A6-40CB-4844-B621-B0CBEF223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3125C69-AA1E-4A3A-B8E7-B21B5784B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270A021-2D12-4023-A241-211058C7D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9B90F8-AE25-4687-8AD0-44FBC3BBA62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B3A6BE7-5594-433E-8FB2-685076AEC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6A10DF2-076A-4505-8201-89D8D8B44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5E13EEA-B5D0-4275-97FC-9FD0B38B8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5A1025-BBF2-4598-81E2-14EBD4D33D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C81C5FC-33BB-49BD-B24D-82A51DEC1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79CC02E-0ED5-4044-A5FC-FA0B2889C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4E527B9-F1C3-4449-B5D9-E55073663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71CEE2-1D6F-400C-A688-A6CEEC3C797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9DAC87A-30C8-4B1C-A835-79F457969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2C022C6-B270-4C82-8165-DC39116F5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827630F-3F88-4A51-A521-AEC4EB04A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EEAB23-EBE0-4CAB-B1EF-A9D53F90D44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F82B376-459D-4396-8696-5C1768422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464F66A-C0E3-4A0A-B9E2-994A5120C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68A96F-9195-476F-B399-F8963F610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3DB2D4-54DB-42A6-A49A-191C8E200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22889A-2A90-43A2-A6D7-8E736A742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1934-1D70-4D45-915D-538C2FB16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4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B04AB8-79B2-4DBB-9A81-6313C68E6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ECFD2-6C82-4978-9A8C-3C960C702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67AC90-2691-4D78-AE50-A8C9D73A3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7071-F007-45FE-A31A-FD0AF073F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82937F-0321-4759-BEA0-6DECCFD25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6DA7EA-B8E5-4492-8B64-DEBB40499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3CE5A9-8F2A-431F-9928-B97427CB8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1B887-AF01-46CC-86B1-953B2D5C0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9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8916F2-D8D7-41B2-BE47-54D67D762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92C4B-9926-4E0A-8D8F-693B909C0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D688E1-9526-44DE-A937-3BEC0774F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0B169-1C8A-4231-A417-371E39648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0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73DA8E-F134-449E-8399-1FD2B433A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76BB7E-9A10-41B9-868A-E1091D4E6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4FC1C0-D1CD-4C21-AB8A-27BCFB4EE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D1B73-C3C9-4149-A254-49B73CAEC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2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295EC-F6DA-49C0-9BD2-2785DF634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5F533-7077-4B47-ABFF-74BFF9985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5EA2C-8204-4002-9319-3F02A72EA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E5AD-01A9-4387-8C50-AC42ED0F9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6DC7AA-F1FE-4A58-89AE-45E6AD92B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320150-F03C-43B9-9F5E-973DC08A6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FE0B4C-C380-4EC9-8A10-08EF86C0A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13E0-F6BF-4DD7-877C-184C32A6B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2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2251AF-AC1C-4C95-AE8C-A2262247F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1E4DF8-6F64-4E82-B285-3D1CA55C3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E6A445-EDA1-4274-B0A0-DDB725DAF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A1D9-351A-4D92-BC4D-5561755AA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9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98EEC5-D3EF-49CA-9F6D-2ABCAB38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0F22CD-4799-4B91-97F9-E12FB3F44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2B23FE-A458-4CB4-B0AB-EF1D2DBDD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E218-1E77-47BB-8710-5B257D95C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6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03444-356E-45F9-9CEA-47B2690D3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1FC9B-8FE8-4873-9EC0-F84497D22F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E83D8-D648-4652-929B-3775A6A4F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47A3-6951-4386-BCF2-FEF16743F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FFBBE-1869-4E58-81F6-E681331D5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63648-A95C-4286-AF34-FF23EC3BC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453A73-FDB2-4ED2-AEFE-C40DF0AA2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B5769-1F93-481F-A233-B654B882B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2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DCB31E-E493-4641-A7DB-9158A5ABF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60B824-92A1-4FAE-9265-C482C8099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B0D43E-B8F8-4A10-8F94-CC2CF794DC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5FE8D6-C6A4-45E3-BC21-C00AAB8040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79B808-9DF7-4090-801B-5CAE3DDD97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92EB76-5145-4567-ADEB-F435B845E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45A77DE2-EC59-4688-8437-F03AA2FC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54C9C-C0D0-4365-B0EC-1F6CD26CBBC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ECDEB7AE-B451-464D-B49E-853B6FEAF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778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</a:t>
            </a: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DianNao</a:t>
            </a: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DaDianNao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646EA66E-A76B-4F55-A81F-31D2F6009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867A2A8D-E843-47B2-BB7F-DC4D05D70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55066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Diannao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wrap-up and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DaDianNao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EA9F2FC6-6284-4508-95AB-FAEB741C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40795C-93EC-48FC-9EF0-7B1F93327F8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473D79A4-0293-4530-BA2E-9872E4615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290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DaDianNao Philosophy II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65C168FA-A045-493A-AC64-35C83DD23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C016E9CD-9B8C-4C30-91DF-75A46E2E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5035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Synapses stay in place and neuron values move around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(since synapses are so much larger)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SRAM (about 2.85x higher density)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 get high internal bandwidth by having many banks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for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storage (they use 4)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 many tiles on a chip – each tile has 4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banks for weights, and all tiles share 2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banks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for input/output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They allow 32-bit operations because it is useful for training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C3212735-7AC1-4304-8BBB-4EEB9064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FDD42-DBB5-4651-9504-B87FAC198B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836729DF-7B6C-4F39-AAE8-8DA110573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2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DaDianNao Layouts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3444D6B2-69DA-4E30-8D39-C32CB28A8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69" name="Picture 1">
            <a:extLst>
              <a:ext uri="{FF2B5EF4-FFF2-40B4-BE49-F238E27FC236}">
                <a16:creationId xmlns:a16="http://schemas.microsoft.com/office/drawing/2014/main" id="{39A6ABD6-9B89-4070-BF2D-4809C1E29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219200"/>
            <a:ext cx="80327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4">
            <a:extLst>
              <a:ext uri="{FF2B5EF4-FFF2-40B4-BE49-F238E27FC236}">
                <a16:creationId xmlns:a16="http://schemas.microsoft.com/office/drawing/2014/main" id="{D1438214-64D9-4D3A-89D2-27A1C4222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894388"/>
            <a:ext cx="850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Each eDRAM bank size is 512 KB (3 cyc); central eDRAM bank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2MB (10 cyc); total node storage is 36 MB; HT bw is 6.4 x 4 GB/s (80ns).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50094909-F297-40A9-BE0A-290E45E6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549250-B0E7-4F2F-AAF2-833A319F239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54F13831-1E90-454A-BA1B-E9B4578C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384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Details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6293590F-E652-45D0-BF03-D18A7136B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504BED45-0486-4E12-90CC-C71E4848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2090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606 MHz clock (because of the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5.58 Tera ops/second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16 W node (chip), 68 mm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Area breakdown: 45% tiles; 26% HT; 12% central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9% central wiring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Half the chip is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storage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breakdown: 39% in tiles, 50% HT;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is 38%; combinational circuits are 38%, 19% is registers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72881A0E-57E8-43FD-9D05-A3321CF6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91078E-2307-46C2-B58C-C3B3F9598A1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7EBB85DC-A6DA-434E-94AA-67A4C73CE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09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Speedup over GPU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715CFAD5-A6CD-426B-B3E2-FE4DAD73F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34680E1A-CC4C-4F15-9A4E-860A28409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52600"/>
            <a:ext cx="81264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D4FEA309-0EE1-4295-BE3B-20D29430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A1B3DE-A8D7-4392-AB06-5EF53F5D31D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7CC0E4F5-98F1-4B58-A18D-DABC35F08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65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Reductions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FD1E3D41-2BC4-4010-A464-A9B9573A5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3" name="Picture 1">
            <a:extLst>
              <a:ext uri="{FF2B5EF4-FFF2-40B4-BE49-F238E27FC236}">
                <a16:creationId xmlns:a16="http://schemas.microsoft.com/office/drawing/2014/main" id="{115F3F5C-F615-4984-B3BB-876DFBE09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828800"/>
            <a:ext cx="833755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72EF6EDD-92EC-4A95-A51B-E6197E6B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95423F-D27C-47EC-8992-06E7F67DB7F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5997FBA3-50F1-4098-A3CC-F856A40C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27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Benchmarks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9982EF84-2328-47F0-99A8-E1AB7DE38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0DB0590D-1983-4FE3-8871-B3D1E4E24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1438"/>
            <a:ext cx="6542088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DA40AFAA-D408-45BC-A711-690128B2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FFD982-93C9-47E6-8BAD-8C0C1E3A1AA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44214474-7584-4B96-A83D-3500A903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58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DaDianNao Summary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05C954B3-E333-4718-952D-908AB41E1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2F061C62-1201-4CBE-A425-EED7C7AF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8676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bandwidth is the key bottleneck, especially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when handling the fully-connected classifier layers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DaDianNao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manages this by distributing weights across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banks in many chips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layer is executed in parallel across several NFUs/chips;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outputs are moved around; the next layer then executes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(no memory accesses for weights)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A0B41FDD-B3CA-4BF2-87A9-4674A6E6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FA1C55-6472-4018-A3BE-D6D9056B50F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7B6750D3-9129-4694-B37A-AB81E578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637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Cerebras</a:t>
            </a: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Wafer Scale Integration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17E21A5B-BF35-4494-B670-129BEE17C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79F805-8BE3-41D6-9E50-E77E9729E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4898"/>
            <a:ext cx="8382000" cy="472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F6D4780A-71D9-4D88-AA23-A4DA0933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6049039"/>
            <a:ext cx="2209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Source:  Cerebras.net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C38BE-BFBB-414F-AB78-CEAB8B782D11}"/>
              </a:ext>
            </a:extLst>
          </p:cNvPr>
          <p:cNvSpPr txBox="1"/>
          <p:nvPr/>
        </p:nvSpPr>
        <p:spPr>
          <a:xfrm>
            <a:off x="441325" y="4517389"/>
            <a:ext cx="3731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Trillion transistors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GB SRAM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15-50 KW power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Pb/s internal bandwidth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A0B41FDD-B3CA-4BF2-87A9-4674A6E6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FA1C55-6472-4018-A3BE-D6D9056B50F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7B6750D3-9129-4694-B37A-AB81E578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12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17E21A5B-BF35-4494-B670-129BEE17C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1E8E31EA-6230-4C8B-AB43-5DE6E6D0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35953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DianNao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A Small-Footprint High-Throughput Accelerator for Ubiquitous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Machine Learning”, T. Chen et al., Proceedings of ASPLOS, 2014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DaDianNao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A Machine-Learning Supercomputer”,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Y. Chen et al., Proceedings of MICRO, 2014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https://www.cerebras.net/wp-content/uploads/2019/08/Cerebras-Wafer-Scale-Engine-Whitepaper.pdf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https://www.sigarch.org/the-first-trillion-transistor-chip-a-new-design-space</a:t>
            </a:r>
          </a:p>
        </p:txBody>
      </p:sp>
    </p:spTree>
    <p:extLst>
      <p:ext uri="{BB962C8B-B14F-4D97-AF65-F5344CB8AC3E}">
        <p14:creationId xmlns:p14="http://schemas.microsoft.com/office/powerpoint/2010/main" val="158711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64C9EDD5-0FE3-437C-8098-032033B4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4F1AB1-7C45-40FF-8372-CAE8E39436A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87F27FA-F889-4B9C-947A-239438FBD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624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DianNao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A9DD3CC9-F1A5-42A2-AA8C-922162E90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C42BABAE-1766-4C20-BD86-D5202A964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04925"/>
            <a:ext cx="7124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3706FF5A-29A1-49E3-9FDA-D28D9504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4544CE-0E6D-4D59-8FB1-BFEFCC72D1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4EAD962A-B2A8-4E38-87A8-0AC64F67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70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Point Arithmetic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251333F1-64F9-496F-B975-186A4532D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60941DDF-5885-4EAD-90E0-0448AB380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364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DianNao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uses 16b fixed-point arithmetic; much more efficient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than 32b floating-point arithmetic, and little impact on accuracy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22" name="Picture 1">
            <a:extLst>
              <a:ext uri="{FF2B5EF4-FFF2-40B4-BE49-F238E27FC236}">
                <a16:creationId xmlns:a16="http://schemas.microsoft.com/office/drawing/2014/main" id="{56FBDE37-1AEF-40C9-915A-25A5FA20D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452687"/>
            <a:ext cx="69897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85F8D3B7-5460-4668-A9DF-334A5B42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87E72-E2B6-41F7-82BE-F2EF0680D8C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09C0C2E5-8A11-4A6C-B9F0-7937A275D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950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Point Error Rates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8D6C52B2-2628-4F37-A41B-9B0978C67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69" name="Picture 2">
            <a:extLst>
              <a:ext uri="{FF2B5EF4-FFF2-40B4-BE49-F238E27FC236}">
                <a16:creationId xmlns:a16="http://schemas.microsoft.com/office/drawing/2014/main" id="{094D3EB9-9DA6-446D-8165-840793493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11488"/>
            <a:ext cx="5529263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>
            <a:extLst>
              <a:ext uri="{FF2B5EF4-FFF2-40B4-BE49-F238E27FC236}">
                <a16:creationId xmlns:a16="http://schemas.microsoft.com/office/drawing/2014/main" id="{FBC141E6-5313-4CD1-B7ED-2A9AE28EB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304925"/>
            <a:ext cx="65151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18576767-00F7-40A0-BC63-0587ADE5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1D4931-F565-4EA3-B0C0-1A5E3CC52A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C76394E9-7D69-4F34-B800-EB76A4279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32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 Analysis for DNNs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2CB72DD4-8020-4DAD-95B8-2F767B643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id="{96E015BA-0F2F-48D3-9BA0-5DA68C3E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31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4">
            <a:extLst>
              <a:ext uri="{FF2B5EF4-FFF2-40B4-BE49-F238E27FC236}">
                <a16:creationId xmlns:a16="http://schemas.microsoft.com/office/drawing/2014/main" id="{36121117-315A-49A2-99DA-59D28885C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4495800"/>
            <a:ext cx="57800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Min bits required per layer for accuracy within 1%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Source: Proteus, Judd et al., WAPCO’16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38919" name="Picture 2">
            <a:extLst>
              <a:ext uri="{FF2B5EF4-FFF2-40B4-BE49-F238E27FC236}">
                <a16:creationId xmlns:a16="http://schemas.microsoft.com/office/drawing/2014/main" id="{16CB8195-9284-4814-900B-91F5603B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81475"/>
            <a:ext cx="29718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081E42AE-930A-439B-8B46-57F60344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C95C39-837D-4D4D-A0DC-956065C60AB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6C22723C-3C37-4BC1-B8BB-8DAB40018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442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Details/Results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A8A674E4-80C6-499B-84CD-52162B6DF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0DF50A3-04B1-4286-9EB2-7801A65D8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49190"/>
            <a:ext cx="867160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Cycle time of 1.02ns, area of 3mm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485mW power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NFU is composed of 8 pipeline stages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Peak activity is nearly 500 GOP/s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44KB of RAM capacity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Buffers are about 60% of area/power, while NFU is ~30%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Energy is 21x better than a SIMD baseline; this is limited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because of the high cost of memory accesses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Big performance boosts as well: higher computational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density, tiling, prefetching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C9818286-55DF-46B6-BF3B-DAA18068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F164C-AFAF-494F-9DA4-1983706606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8364A9D7-658C-4239-A119-E3A5ED68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01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DianNao Conclusions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2B4B3DA2-7516-4ED1-AAE2-59677F590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9B359E1A-3EF2-47A7-AD23-94A74762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9895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Tiling to reduce memory traffic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Efficient NFU and buffers to reduce energy/op and prefetch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Even with these innovations, memory is the bottleneck,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especially in a small accelerator with few pins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example, each classifier layer step needs 256 new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synaptic weights (512 bytes), while 4 memory channels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can only bring in 64 bytes per cycle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consumed by the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DianNao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pipeline per cycle = 500pJ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per cycle for fetching 64 bytes from memory = 35nJ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(70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/b for DDR3 at 100% utilization, Malladi et al., ISCA’12)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It’s all about the memory bandwidth/energy 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71B8810E-7117-47EF-A3BF-78A1BD75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F5F35-D43A-4072-8D0D-A43F8DB6B5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3BF3999-A832-47B5-8061-3AD37AD0F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877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Option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DB524C6A-D2F6-4F4F-8F0A-A83AB142D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B4E74388-FC7B-4030-A608-4DEF5BAC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9597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Modest (but adequate) memory capacities (a few giga-bytes)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High memory bandwidth, e.g., 208 GB/s (NVIDIA K20M)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But, high compute-to-cache ratio on the chip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Therefore, average GPU power of ~75 W, plus expensive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memory accesses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GPU card TDP of ~225W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GPU out-performs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DianNao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by ~2X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0115A554-DFA1-4B61-97CB-E113EF81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12E634-2ECC-47B9-A64A-D7AEC5F725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02CC0B26-7057-4351-9C6B-05EA8F1F7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9889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DaDianNao Philosophy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6C1D7C9-660D-4672-921E-4CE647CE3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FACD21E0-E67D-4652-A5A9-81224D07F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475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Need giga-bytes of storage for weights and accessing these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weights is the clear bottleneck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Can’t store giga-bytes on 1 chip, but can store giga-bytes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on many chips on a board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Surround a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DianNao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circuit with a large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(dense)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structure to replace main memory (high storage-to-compute)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Every operation is spread across several “tiles” to maximize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58685</TotalTime>
  <Words>851</Words>
  <Application>Microsoft Office PowerPoint</Application>
  <PresentationFormat>On-screen Show (4:3)</PresentationFormat>
  <Paragraphs>151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392</cp:revision>
  <dcterms:created xsi:type="dcterms:W3CDTF">2002-09-20T18:19:18Z</dcterms:created>
  <dcterms:modified xsi:type="dcterms:W3CDTF">2019-08-29T03:56:58Z</dcterms:modified>
</cp:coreProperties>
</file>