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63" r:id="rId2"/>
    <p:sldId id="471" r:id="rId3"/>
    <p:sldId id="414" r:id="rId4"/>
    <p:sldId id="436" r:id="rId5"/>
    <p:sldId id="447" r:id="rId6"/>
    <p:sldId id="431" r:id="rId7"/>
    <p:sldId id="472" r:id="rId8"/>
    <p:sldId id="433" r:id="rId9"/>
    <p:sldId id="439" r:id="rId10"/>
    <p:sldId id="473" r:id="rId11"/>
    <p:sldId id="443" r:id="rId12"/>
    <p:sldId id="445" r:id="rId13"/>
    <p:sldId id="415" r:id="rId14"/>
    <p:sldId id="442" r:id="rId15"/>
    <p:sldId id="468" r:id="rId16"/>
    <p:sldId id="474" r:id="rId17"/>
  </p:sldIdLst>
  <p:sldSz cx="9144000" cy="6858000" type="screen4x3"/>
  <p:notesSz cx="68453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FF9900"/>
    <a:srgbClr val="FFFF00"/>
    <a:srgbClr val="66CCFF"/>
    <a:srgbClr val="0099FF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36" autoAdjust="0"/>
  </p:normalViewPr>
  <p:slideViewPr>
    <p:cSldViewPr>
      <p:cViewPr varScale="1">
        <p:scale>
          <a:sx n="60" d="100"/>
          <a:sy n="60" d="100"/>
        </p:scale>
        <p:origin x="1458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eev Balasubramonian" userId="1894f8d5-da90-49db-a2d5-cc99062af5ba" providerId="ADAL" clId="{D9103F37-B2BE-45CB-8581-EB1F40C506AF}"/>
    <pc:docChg chg="undo custSel addSld delSld modSld sldOrd">
      <pc:chgData name="Rajeev Balasubramonian" userId="1894f8d5-da90-49db-a2d5-cc99062af5ba" providerId="ADAL" clId="{D9103F37-B2BE-45CB-8581-EB1F40C506AF}" dt="2019-08-19T23:38:52.566" v="556"/>
      <pc:docMkLst>
        <pc:docMk/>
      </pc:docMkLst>
      <pc:sldChg chg="modSp">
        <pc:chgData name="Rajeev Balasubramonian" userId="1894f8d5-da90-49db-a2d5-cc99062af5ba" providerId="ADAL" clId="{D9103F37-B2BE-45CB-8581-EB1F40C506AF}" dt="2019-08-19T20:01:09.222" v="170" actId="20577"/>
        <pc:sldMkLst>
          <pc:docMk/>
          <pc:sldMk cId="0" sldId="363"/>
        </pc:sldMkLst>
        <pc:spChg chg="mod">
          <ac:chgData name="Rajeev Balasubramonian" userId="1894f8d5-da90-49db-a2d5-cc99062af5ba" providerId="ADAL" clId="{D9103F37-B2BE-45CB-8581-EB1F40C506AF}" dt="2019-08-19T20:00:22.241" v="86" actId="20577"/>
          <ac:spMkLst>
            <pc:docMk/>
            <pc:sldMk cId="0" sldId="363"/>
            <ac:spMk id="4099" creationId="{C8431B31-2E4E-4E50-8B95-5AFC748062C3}"/>
          </ac:spMkLst>
        </pc:spChg>
        <pc:spChg chg="mod">
          <ac:chgData name="Rajeev Balasubramonian" userId="1894f8d5-da90-49db-a2d5-cc99062af5ba" providerId="ADAL" clId="{D9103F37-B2BE-45CB-8581-EB1F40C506AF}" dt="2019-08-19T20:01:09.222" v="170" actId="20577"/>
          <ac:spMkLst>
            <pc:docMk/>
            <pc:sldMk cId="0" sldId="363"/>
            <ac:spMk id="4101" creationId="{446DC9C9-0FF0-40A3-A8E0-73DC563FB69A}"/>
          </ac:spMkLst>
        </pc:spChg>
      </pc:sldChg>
      <pc:sldChg chg="modSp">
        <pc:chgData name="Rajeev Balasubramonian" userId="1894f8d5-da90-49db-a2d5-cc99062af5ba" providerId="ADAL" clId="{D9103F37-B2BE-45CB-8581-EB1F40C506AF}" dt="2019-08-19T23:34:20.171" v="555" actId="2711"/>
        <pc:sldMkLst>
          <pc:docMk/>
          <pc:sldMk cId="0" sldId="415"/>
        </pc:sldMkLst>
        <pc:spChg chg="mod">
          <ac:chgData name="Rajeev Balasubramonian" userId="1894f8d5-da90-49db-a2d5-cc99062af5ba" providerId="ADAL" clId="{D9103F37-B2BE-45CB-8581-EB1F40C506AF}" dt="2019-08-19T23:34:20.171" v="555" actId="2711"/>
          <ac:spMkLst>
            <pc:docMk/>
            <pc:sldMk cId="0" sldId="415"/>
            <ac:spMk id="28677" creationId="{FE5068E5-DA44-4E4D-9E6D-DE1D95A35C74}"/>
          </ac:spMkLst>
        </pc:spChg>
        <pc:spChg chg="mod">
          <ac:chgData name="Rajeev Balasubramonian" userId="1894f8d5-da90-49db-a2d5-cc99062af5ba" providerId="ADAL" clId="{D9103F37-B2BE-45CB-8581-EB1F40C506AF}" dt="2019-08-19T23:34:20.171" v="555" actId="2711"/>
          <ac:spMkLst>
            <pc:docMk/>
            <pc:sldMk cId="0" sldId="415"/>
            <ac:spMk id="28680" creationId="{97450219-9884-4777-99E9-290834127BFC}"/>
          </ac:spMkLst>
        </pc:spChg>
      </pc:sldChg>
      <pc:sldChg chg="del">
        <pc:chgData name="Rajeev Balasubramonian" userId="1894f8d5-da90-49db-a2d5-cc99062af5ba" providerId="ADAL" clId="{D9103F37-B2BE-45CB-8581-EB1F40C506AF}" dt="2019-08-19T23:29:34.097" v="485" actId="2696"/>
        <pc:sldMkLst>
          <pc:docMk/>
          <pc:sldMk cId="0" sldId="430"/>
        </pc:sldMkLst>
      </pc:sldChg>
      <pc:sldChg chg="del">
        <pc:chgData name="Rajeev Balasubramonian" userId="1894f8d5-da90-49db-a2d5-cc99062af5ba" providerId="ADAL" clId="{D9103F37-B2BE-45CB-8581-EB1F40C506AF}" dt="2019-08-19T23:29:26.202" v="480" actId="2696"/>
        <pc:sldMkLst>
          <pc:docMk/>
          <pc:sldMk cId="0" sldId="438"/>
        </pc:sldMkLst>
      </pc:sldChg>
      <pc:sldChg chg="del">
        <pc:chgData name="Rajeev Balasubramonian" userId="1894f8d5-da90-49db-a2d5-cc99062af5ba" providerId="ADAL" clId="{D9103F37-B2BE-45CB-8581-EB1F40C506AF}" dt="2019-08-19T23:29:32.513" v="483" actId="2696"/>
        <pc:sldMkLst>
          <pc:docMk/>
          <pc:sldMk cId="0" sldId="441"/>
        </pc:sldMkLst>
      </pc:sldChg>
      <pc:sldChg chg="modSp add">
        <pc:chgData name="Rajeev Balasubramonian" userId="1894f8d5-da90-49db-a2d5-cc99062af5ba" providerId="ADAL" clId="{D9103F37-B2BE-45CB-8581-EB1F40C506AF}" dt="2019-08-19T23:28:00.559" v="477" actId="2711"/>
        <pc:sldMkLst>
          <pc:docMk/>
          <pc:sldMk cId="0" sldId="443"/>
        </pc:sldMkLst>
        <pc:spChg chg="mod">
          <ac:chgData name="Rajeev Balasubramonian" userId="1894f8d5-da90-49db-a2d5-cc99062af5ba" providerId="ADAL" clId="{D9103F37-B2BE-45CB-8581-EB1F40C506AF}" dt="2019-08-19T23:28:00.559" v="477" actId="2711"/>
          <ac:spMkLst>
            <pc:docMk/>
            <pc:sldMk cId="0" sldId="443"/>
            <ac:spMk id="32771" creationId="{467383EB-CD65-4DFE-8E2D-FF435C4AF0CF}"/>
          </ac:spMkLst>
        </pc:spChg>
      </pc:sldChg>
      <pc:sldChg chg="del">
        <pc:chgData name="Rajeev Balasubramonian" userId="1894f8d5-da90-49db-a2d5-cc99062af5ba" providerId="ADAL" clId="{D9103F37-B2BE-45CB-8581-EB1F40C506AF}" dt="2019-08-19T23:29:35.928" v="486" actId="2696"/>
        <pc:sldMkLst>
          <pc:docMk/>
          <pc:sldMk cId="0" sldId="446"/>
        </pc:sldMkLst>
      </pc:sldChg>
      <pc:sldChg chg="addSp delSp modSp">
        <pc:chgData name="Rajeev Balasubramonian" userId="1894f8d5-da90-49db-a2d5-cc99062af5ba" providerId="ADAL" clId="{D9103F37-B2BE-45CB-8581-EB1F40C506AF}" dt="2019-08-19T19:59:48.861" v="13" actId="1076"/>
        <pc:sldMkLst>
          <pc:docMk/>
          <pc:sldMk cId="1792035636" sldId="447"/>
        </pc:sldMkLst>
        <pc:spChg chg="mod">
          <ac:chgData name="Rajeev Balasubramonian" userId="1894f8d5-da90-49db-a2d5-cc99062af5ba" providerId="ADAL" clId="{D9103F37-B2BE-45CB-8581-EB1F40C506AF}" dt="2019-08-19T19:59:42.027" v="12" actId="1076"/>
          <ac:spMkLst>
            <pc:docMk/>
            <pc:sldMk cId="1792035636" sldId="447"/>
            <ac:spMk id="6" creationId="{0D5A5CF6-92F8-4452-A2ED-A6D44A8841C3}"/>
          </ac:spMkLst>
        </pc:spChg>
        <pc:spChg chg="mod">
          <ac:chgData name="Rajeev Balasubramonian" userId="1894f8d5-da90-49db-a2d5-cc99062af5ba" providerId="ADAL" clId="{D9103F37-B2BE-45CB-8581-EB1F40C506AF}" dt="2019-08-19T19:59:29.783" v="11" actId="20577"/>
          <ac:spMkLst>
            <pc:docMk/>
            <pc:sldMk cId="1792035636" sldId="447"/>
            <ac:spMk id="6147" creationId="{5299E7CB-3DF1-45E9-AE55-D411F689271D}"/>
          </ac:spMkLst>
        </pc:spChg>
        <pc:spChg chg="del mod">
          <ac:chgData name="Rajeev Balasubramonian" userId="1894f8d5-da90-49db-a2d5-cc99062af5ba" providerId="ADAL" clId="{D9103F37-B2BE-45CB-8581-EB1F40C506AF}" dt="2019-08-19T19:59:26.822" v="4" actId="478"/>
          <ac:spMkLst>
            <pc:docMk/>
            <pc:sldMk cId="1792035636" sldId="447"/>
            <ac:spMk id="6149" creationId="{A1BBBA07-1DB4-4071-A3BD-7EAE1302F7F2}"/>
          </ac:spMkLst>
        </pc:spChg>
        <pc:picChg chg="mod">
          <ac:chgData name="Rajeev Balasubramonian" userId="1894f8d5-da90-49db-a2d5-cc99062af5ba" providerId="ADAL" clId="{D9103F37-B2BE-45CB-8581-EB1F40C506AF}" dt="2019-08-19T19:59:42.027" v="12" actId="1076"/>
          <ac:picMkLst>
            <pc:docMk/>
            <pc:sldMk cId="1792035636" sldId="447"/>
            <ac:picMk id="7" creationId="{096DD19D-A4DD-4928-ABEB-3D7C14D3DE40}"/>
          </ac:picMkLst>
        </pc:picChg>
        <pc:picChg chg="mod">
          <ac:chgData name="Rajeev Balasubramonian" userId="1894f8d5-da90-49db-a2d5-cc99062af5ba" providerId="ADAL" clId="{D9103F37-B2BE-45CB-8581-EB1F40C506AF}" dt="2019-08-19T19:59:42.027" v="12" actId="1076"/>
          <ac:picMkLst>
            <pc:docMk/>
            <pc:sldMk cId="1792035636" sldId="447"/>
            <ac:picMk id="8" creationId="{DD6950F5-C736-4A3F-860A-726E8581BE19}"/>
          </ac:picMkLst>
        </pc:picChg>
        <pc:picChg chg="mod">
          <ac:chgData name="Rajeev Balasubramonian" userId="1894f8d5-da90-49db-a2d5-cc99062af5ba" providerId="ADAL" clId="{D9103F37-B2BE-45CB-8581-EB1F40C506AF}" dt="2019-08-19T19:59:42.027" v="12" actId="1076"/>
          <ac:picMkLst>
            <pc:docMk/>
            <pc:sldMk cId="1792035636" sldId="447"/>
            <ac:picMk id="9" creationId="{F943DA2C-963C-4133-8CDA-19C831515FCA}"/>
          </ac:picMkLst>
        </pc:picChg>
        <pc:picChg chg="mod">
          <ac:chgData name="Rajeev Balasubramonian" userId="1894f8d5-da90-49db-a2d5-cc99062af5ba" providerId="ADAL" clId="{D9103F37-B2BE-45CB-8581-EB1F40C506AF}" dt="2019-08-19T19:59:42.027" v="12" actId="1076"/>
          <ac:picMkLst>
            <pc:docMk/>
            <pc:sldMk cId="1792035636" sldId="447"/>
            <ac:picMk id="10" creationId="{A6C5C869-405F-46E2-917B-C229B07803CC}"/>
          </ac:picMkLst>
        </pc:picChg>
        <pc:picChg chg="mod">
          <ac:chgData name="Rajeev Balasubramonian" userId="1894f8d5-da90-49db-a2d5-cc99062af5ba" providerId="ADAL" clId="{D9103F37-B2BE-45CB-8581-EB1F40C506AF}" dt="2019-08-19T19:59:42.027" v="12" actId="1076"/>
          <ac:picMkLst>
            <pc:docMk/>
            <pc:sldMk cId="1792035636" sldId="447"/>
            <ac:picMk id="11" creationId="{0BEE2D9F-D7FB-4E2D-A20A-A628D2FEFAC0}"/>
          </ac:picMkLst>
        </pc:picChg>
        <pc:picChg chg="mod">
          <ac:chgData name="Rajeev Balasubramonian" userId="1894f8d5-da90-49db-a2d5-cc99062af5ba" providerId="ADAL" clId="{D9103F37-B2BE-45CB-8581-EB1F40C506AF}" dt="2019-08-19T19:59:42.027" v="12" actId="1076"/>
          <ac:picMkLst>
            <pc:docMk/>
            <pc:sldMk cId="1792035636" sldId="447"/>
            <ac:picMk id="12" creationId="{E8768A49-D742-4284-8A73-D753C58D1EE0}"/>
          </ac:picMkLst>
        </pc:picChg>
        <pc:picChg chg="mod">
          <ac:chgData name="Rajeev Balasubramonian" userId="1894f8d5-da90-49db-a2d5-cc99062af5ba" providerId="ADAL" clId="{D9103F37-B2BE-45CB-8581-EB1F40C506AF}" dt="2019-08-19T19:59:42.027" v="12" actId="1076"/>
          <ac:picMkLst>
            <pc:docMk/>
            <pc:sldMk cId="1792035636" sldId="447"/>
            <ac:picMk id="13" creationId="{AEDE970F-4F9D-4354-A0F5-41723FEDA9A6}"/>
          </ac:picMkLst>
        </pc:picChg>
        <pc:picChg chg="mod">
          <ac:chgData name="Rajeev Balasubramonian" userId="1894f8d5-da90-49db-a2d5-cc99062af5ba" providerId="ADAL" clId="{D9103F37-B2BE-45CB-8581-EB1F40C506AF}" dt="2019-08-19T19:59:42.027" v="12" actId="1076"/>
          <ac:picMkLst>
            <pc:docMk/>
            <pc:sldMk cId="1792035636" sldId="447"/>
            <ac:picMk id="14" creationId="{E720EF91-34E5-41F8-B531-CAABC039EE72}"/>
          </ac:picMkLst>
        </pc:picChg>
        <pc:picChg chg="mod">
          <ac:chgData name="Rajeev Balasubramonian" userId="1894f8d5-da90-49db-a2d5-cc99062af5ba" providerId="ADAL" clId="{D9103F37-B2BE-45CB-8581-EB1F40C506AF}" dt="2019-08-19T19:59:42.027" v="12" actId="1076"/>
          <ac:picMkLst>
            <pc:docMk/>
            <pc:sldMk cId="1792035636" sldId="447"/>
            <ac:picMk id="15" creationId="{ECC2E16E-174E-4818-971D-10C21AF96525}"/>
          </ac:picMkLst>
        </pc:picChg>
        <pc:picChg chg="mod">
          <ac:chgData name="Rajeev Balasubramonian" userId="1894f8d5-da90-49db-a2d5-cc99062af5ba" providerId="ADAL" clId="{D9103F37-B2BE-45CB-8581-EB1F40C506AF}" dt="2019-08-19T19:59:42.027" v="12" actId="1076"/>
          <ac:picMkLst>
            <pc:docMk/>
            <pc:sldMk cId="1792035636" sldId="447"/>
            <ac:picMk id="16" creationId="{EBEA8571-5B1A-4E9D-92B3-24EB095D0C31}"/>
          </ac:picMkLst>
        </pc:picChg>
        <pc:picChg chg="add mod">
          <ac:chgData name="Rajeev Balasubramonian" userId="1894f8d5-da90-49db-a2d5-cc99062af5ba" providerId="ADAL" clId="{D9103F37-B2BE-45CB-8581-EB1F40C506AF}" dt="2019-08-19T19:59:48.861" v="13" actId="1076"/>
          <ac:picMkLst>
            <pc:docMk/>
            <pc:sldMk cId="1792035636" sldId="447"/>
            <ac:picMk id="1026" creationId="{2416722C-8E32-4782-97F3-F471314D347A}"/>
          </ac:picMkLst>
        </pc:picChg>
      </pc:sldChg>
      <pc:sldChg chg="del">
        <pc:chgData name="Rajeev Balasubramonian" userId="1894f8d5-da90-49db-a2d5-cc99062af5ba" providerId="ADAL" clId="{D9103F37-B2BE-45CB-8581-EB1F40C506AF}" dt="2019-08-19T23:29:25.045" v="479" actId="2696"/>
        <pc:sldMkLst>
          <pc:docMk/>
          <pc:sldMk cId="0" sldId="448"/>
        </pc:sldMkLst>
      </pc:sldChg>
      <pc:sldChg chg="del">
        <pc:chgData name="Rajeev Balasubramonian" userId="1894f8d5-da90-49db-a2d5-cc99062af5ba" providerId="ADAL" clId="{D9103F37-B2BE-45CB-8581-EB1F40C506AF}" dt="2019-08-19T23:29:30.849" v="481" actId="2696"/>
        <pc:sldMkLst>
          <pc:docMk/>
          <pc:sldMk cId="0" sldId="463"/>
        </pc:sldMkLst>
      </pc:sldChg>
      <pc:sldChg chg="del">
        <pc:chgData name="Rajeev Balasubramonian" userId="1894f8d5-da90-49db-a2d5-cc99062af5ba" providerId="ADAL" clId="{D9103F37-B2BE-45CB-8581-EB1F40C506AF}" dt="2019-08-19T23:29:31.985" v="482" actId="2696"/>
        <pc:sldMkLst>
          <pc:docMk/>
          <pc:sldMk cId="0" sldId="464"/>
        </pc:sldMkLst>
      </pc:sldChg>
      <pc:sldChg chg="del">
        <pc:chgData name="Rajeev Balasubramonian" userId="1894f8d5-da90-49db-a2d5-cc99062af5ba" providerId="ADAL" clId="{D9103F37-B2BE-45CB-8581-EB1F40C506AF}" dt="2019-08-19T23:29:33.129" v="484" actId="2696"/>
        <pc:sldMkLst>
          <pc:docMk/>
          <pc:sldMk cId="0" sldId="465"/>
        </pc:sldMkLst>
      </pc:sldChg>
      <pc:sldChg chg="del">
        <pc:chgData name="Rajeev Balasubramonian" userId="1894f8d5-da90-49db-a2d5-cc99062af5ba" providerId="ADAL" clId="{D9103F37-B2BE-45CB-8581-EB1F40C506AF}" dt="2019-08-19T23:29:36.574" v="487" actId="2696"/>
        <pc:sldMkLst>
          <pc:docMk/>
          <pc:sldMk cId="0" sldId="467"/>
        </pc:sldMkLst>
      </pc:sldChg>
      <pc:sldChg chg="ord">
        <pc:chgData name="Rajeev Balasubramonian" userId="1894f8d5-da90-49db-a2d5-cc99062af5ba" providerId="ADAL" clId="{D9103F37-B2BE-45CB-8581-EB1F40C506AF}" dt="2019-08-19T23:38:52.566" v="556"/>
        <pc:sldMkLst>
          <pc:docMk/>
          <pc:sldMk cId="1855982485" sldId="468"/>
        </pc:sldMkLst>
      </pc:sldChg>
      <pc:sldChg chg="del">
        <pc:chgData name="Rajeev Balasubramonian" userId="1894f8d5-da90-49db-a2d5-cc99062af5ba" providerId="ADAL" clId="{D9103F37-B2BE-45CB-8581-EB1F40C506AF}" dt="2019-08-19T23:29:37.176" v="488" actId="2696"/>
        <pc:sldMkLst>
          <pc:docMk/>
          <pc:sldMk cId="3770497182" sldId="469"/>
        </pc:sldMkLst>
      </pc:sldChg>
      <pc:sldChg chg="del">
        <pc:chgData name="Rajeev Balasubramonian" userId="1894f8d5-da90-49db-a2d5-cc99062af5ba" providerId="ADAL" clId="{D9103F37-B2BE-45CB-8581-EB1F40C506AF}" dt="2019-08-19T23:29:38.599" v="489" actId="2696"/>
        <pc:sldMkLst>
          <pc:docMk/>
          <pc:sldMk cId="2180730779" sldId="470"/>
        </pc:sldMkLst>
      </pc:sldChg>
      <pc:sldChg chg="modSp add">
        <pc:chgData name="Rajeev Balasubramonian" userId="1894f8d5-da90-49db-a2d5-cc99062af5ba" providerId="ADAL" clId="{D9103F37-B2BE-45CB-8581-EB1F40C506AF}" dt="2019-08-19T23:32:32.812" v="554" actId="20577"/>
        <pc:sldMkLst>
          <pc:docMk/>
          <pc:sldMk cId="0" sldId="471"/>
        </pc:sldMkLst>
        <pc:spChg chg="mod">
          <ac:chgData name="Rajeev Balasubramonian" userId="1894f8d5-da90-49db-a2d5-cc99062af5ba" providerId="ADAL" clId="{D9103F37-B2BE-45CB-8581-EB1F40C506AF}" dt="2019-08-19T20:02:03.836" v="172" actId="2711"/>
          <ac:spMkLst>
            <pc:docMk/>
            <pc:sldMk cId="0" sldId="471"/>
            <ac:spMk id="4099" creationId="{2D05A0BA-014F-4C9C-9880-BF53BDC604F5}"/>
          </ac:spMkLst>
        </pc:spChg>
        <pc:spChg chg="mod">
          <ac:chgData name="Rajeev Balasubramonian" userId="1894f8d5-da90-49db-a2d5-cc99062af5ba" providerId="ADAL" clId="{D9103F37-B2BE-45CB-8581-EB1F40C506AF}" dt="2019-08-19T23:32:32.812" v="554" actId="20577"/>
          <ac:spMkLst>
            <pc:docMk/>
            <pc:sldMk cId="0" sldId="471"/>
            <ac:spMk id="4101" creationId="{5C884F45-A155-4FB5-AE48-F0F2C8B589DF}"/>
          </ac:spMkLst>
        </pc:spChg>
      </pc:sldChg>
      <pc:sldChg chg="modSp add">
        <pc:chgData name="Rajeev Balasubramonian" userId="1894f8d5-da90-49db-a2d5-cc99062af5ba" providerId="ADAL" clId="{D9103F37-B2BE-45CB-8581-EB1F40C506AF}" dt="2019-08-19T20:09:03.235" v="405" actId="20577"/>
        <pc:sldMkLst>
          <pc:docMk/>
          <pc:sldMk cId="526539355" sldId="472"/>
        </pc:sldMkLst>
        <pc:spChg chg="mod">
          <ac:chgData name="Rajeev Balasubramonian" userId="1894f8d5-da90-49db-a2d5-cc99062af5ba" providerId="ADAL" clId="{D9103F37-B2BE-45CB-8581-EB1F40C506AF}" dt="2019-08-19T20:06:34.496" v="194" actId="20577"/>
          <ac:spMkLst>
            <pc:docMk/>
            <pc:sldMk cId="526539355" sldId="472"/>
            <ac:spMk id="18435" creationId="{4692EE5D-BABF-452F-869D-BF19FAF05A1D}"/>
          </ac:spMkLst>
        </pc:spChg>
        <pc:spChg chg="mod">
          <ac:chgData name="Rajeev Balasubramonian" userId="1894f8d5-da90-49db-a2d5-cc99062af5ba" providerId="ADAL" clId="{D9103F37-B2BE-45CB-8581-EB1F40C506AF}" dt="2019-08-19T20:09:03.235" v="405" actId="20577"/>
          <ac:spMkLst>
            <pc:docMk/>
            <pc:sldMk cId="526539355" sldId="472"/>
            <ac:spMk id="18437" creationId="{FB328F66-7205-4937-9D8C-597762CA752E}"/>
          </ac:spMkLst>
        </pc:spChg>
      </pc:sldChg>
      <pc:sldChg chg="modSp add">
        <pc:chgData name="Rajeev Balasubramonian" userId="1894f8d5-da90-49db-a2d5-cc99062af5ba" providerId="ADAL" clId="{D9103F37-B2BE-45CB-8581-EB1F40C506AF}" dt="2019-08-19T23:25:58.748" v="475" actId="5793"/>
        <pc:sldMkLst>
          <pc:docMk/>
          <pc:sldMk cId="1507625261" sldId="473"/>
        </pc:sldMkLst>
        <pc:spChg chg="mod">
          <ac:chgData name="Rajeev Balasubramonian" userId="1894f8d5-da90-49db-a2d5-cc99062af5ba" providerId="ADAL" clId="{D9103F37-B2BE-45CB-8581-EB1F40C506AF}" dt="2019-08-19T23:22:09.909" v="423" actId="20577"/>
          <ac:spMkLst>
            <pc:docMk/>
            <pc:sldMk cId="1507625261" sldId="473"/>
            <ac:spMk id="18435" creationId="{4692EE5D-BABF-452F-869D-BF19FAF05A1D}"/>
          </ac:spMkLst>
        </pc:spChg>
        <pc:spChg chg="mod">
          <ac:chgData name="Rajeev Balasubramonian" userId="1894f8d5-da90-49db-a2d5-cc99062af5ba" providerId="ADAL" clId="{D9103F37-B2BE-45CB-8581-EB1F40C506AF}" dt="2019-08-19T23:25:58.748" v="475" actId="5793"/>
          <ac:spMkLst>
            <pc:docMk/>
            <pc:sldMk cId="1507625261" sldId="473"/>
            <ac:spMk id="18437" creationId="{FB328F66-7205-4937-9D8C-597762CA752E}"/>
          </ac:spMkLst>
        </pc:spChg>
      </pc:sldChg>
      <pc:sldChg chg="modSp add">
        <pc:chgData name="Rajeev Balasubramonian" userId="1894f8d5-da90-49db-a2d5-cc99062af5ba" providerId="ADAL" clId="{D9103F37-B2BE-45CB-8581-EB1F40C506AF}" dt="2019-08-19T23:30:36.051" v="497" actId="20577"/>
        <pc:sldMkLst>
          <pc:docMk/>
          <pc:sldMk cId="0" sldId="474"/>
        </pc:sldMkLst>
        <pc:spChg chg="mod">
          <ac:chgData name="Rajeev Balasubramonian" userId="1894f8d5-da90-49db-a2d5-cc99062af5ba" providerId="ADAL" clId="{D9103F37-B2BE-45CB-8581-EB1F40C506AF}" dt="2019-08-19T23:29:47.194" v="490" actId="2711"/>
          <ac:spMkLst>
            <pc:docMk/>
            <pc:sldMk cId="0" sldId="474"/>
            <ac:spMk id="38915" creationId="{7AE883C4-1B97-4F3C-8FD7-371560DA656E}"/>
          </ac:spMkLst>
        </pc:spChg>
        <pc:spChg chg="mod">
          <ac:chgData name="Rajeev Balasubramonian" userId="1894f8d5-da90-49db-a2d5-cc99062af5ba" providerId="ADAL" clId="{D9103F37-B2BE-45CB-8581-EB1F40C506AF}" dt="2019-08-19T23:30:36.051" v="497" actId="20577"/>
          <ac:spMkLst>
            <pc:docMk/>
            <pc:sldMk cId="0" sldId="474"/>
            <ac:spMk id="38917" creationId="{366BB0DA-0A8C-4100-A6D6-F59828E8816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>
            <a:extLst>
              <a:ext uri="{FF2B5EF4-FFF2-40B4-BE49-F238E27FC236}">
                <a16:creationId xmlns:a16="http://schemas.microsoft.com/office/drawing/2014/main" id="{95CFF192-3C2B-49D3-A90F-BB7AB5ABD94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5" name="Rectangle 3">
            <a:extLst>
              <a:ext uri="{FF2B5EF4-FFF2-40B4-BE49-F238E27FC236}">
                <a16:creationId xmlns:a16="http://schemas.microsoft.com/office/drawing/2014/main" id="{9F2D7DA8-82F3-4008-BB1E-31C8B9E49E3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6" name="Rectangle 4">
            <a:extLst>
              <a:ext uri="{FF2B5EF4-FFF2-40B4-BE49-F238E27FC236}">
                <a16:creationId xmlns:a16="http://schemas.microsoft.com/office/drawing/2014/main" id="{40166606-0493-42DB-9557-C274A31BA1F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7" name="Rectangle 5">
            <a:extLst>
              <a:ext uri="{FF2B5EF4-FFF2-40B4-BE49-F238E27FC236}">
                <a16:creationId xmlns:a16="http://schemas.microsoft.com/office/drawing/2014/main" id="{5CA47613-B0C8-44F0-81CF-BE1698D914E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C68C29D-A628-48C2-9FA0-41D1E754B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AC9937F5-3008-4FF2-B953-72FD852290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A41E4173-8BD6-41F2-A8C3-4E086D71B92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6B37A30-1254-4300-A24F-30F4D7C64DA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703263"/>
            <a:ext cx="4699000" cy="3525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0197" name="Rectangle 5">
            <a:extLst>
              <a:ext uri="{FF2B5EF4-FFF2-40B4-BE49-F238E27FC236}">
                <a16:creationId xmlns:a16="http://schemas.microsoft.com/office/drawing/2014/main" id="{09C2D9E1-18E9-4FC6-BC27-2B46115F0B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0198" name="Rectangle 6">
            <a:extLst>
              <a:ext uri="{FF2B5EF4-FFF2-40B4-BE49-F238E27FC236}">
                <a16:creationId xmlns:a16="http://schemas.microsoft.com/office/drawing/2014/main" id="{39DACEE4-1B72-4C0F-829E-4FC98916EF3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0199" name="Rectangle 7">
            <a:extLst>
              <a:ext uri="{FF2B5EF4-FFF2-40B4-BE49-F238E27FC236}">
                <a16:creationId xmlns:a16="http://schemas.microsoft.com/office/drawing/2014/main" id="{96C26118-4DFE-4D69-BD46-40618859CB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A96D454-82F4-4642-8DA8-1845384A8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B4507771-7999-4F9A-8DE3-60B6867A87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DB9D98-C209-4550-8EB5-25671178D0A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77927BF3-25B0-44C5-98CB-4B8AACA747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B3506C25-8F5F-40E1-9237-8B3D1D9464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120FB451-8E89-4B94-97AC-05625290B4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A95B85-E594-4818-AB67-E226F6FB862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B2476E8-7D26-4B84-AC00-34CA25E8B1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9F5E9817-F13A-486C-9E44-E9E67A1DE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629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52D47724-626A-4794-87AA-3CD4D0E67A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77609DA-E997-495B-8DB8-329F5096A5D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C9898033-089C-4EEF-A18C-5DD91330C61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460E7008-154F-49EE-9FE3-AEB864E7CCA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4BB09E98-7612-470E-B285-F6D5071E02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B97064B-FAA7-4227-881E-410C5E991FD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BDD0AC0F-37DE-4D18-8F02-65A8BE052C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4CCEC645-FAAA-4835-9F1D-A2C7B1C29F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CF27CA52-EA03-4300-B3D9-29DEB211E8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4B16C2B-B388-412B-8CFD-647191A96A7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9D563997-A5BF-4202-A8BB-A4B7E142B9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4963C0D-F57F-4788-B115-5F2CC7207F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08BF9E3B-DFAF-4FA8-B8CB-000B5D6B86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9ACCD27-224F-4F68-B367-04BE0ABEC3B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20C24D1-18A3-4EA5-98FB-9FE541282B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B006F05A-4CE2-495B-A22E-0F72C61BD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74CB43CB-DB85-4C66-A7BF-B086E3A770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C2EEDDF-9134-4BCA-8A5C-97365B2CA0C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D17C9D9-CD8D-496C-858C-932658789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FE5870D-311B-40B4-923D-FCA0A0DD66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47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9091387D-5758-4C09-988B-27FDEDF1DE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6DA674D-7C16-41F2-BB87-AD26B4D1FA6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89E27C34-BC84-444C-8184-426E56F6A2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9CEAC6A-A429-4490-8D5E-14DD493C9BF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ED23ABFD-BC18-4892-8490-189DE9040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E7E44DE-9A77-431A-BCDB-5CEE95D4472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83C6107-FFEC-430E-BDFD-DE437F48C79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E713797C-01F8-45D6-9EC4-EA4306022F2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527DCFBE-4109-4A88-9981-6517F3E6C1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630CDE9-6822-4C38-9396-A320943E537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98E63821-AF17-4CF7-99C0-22118EFDCB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0776270A-D1C7-4706-931E-6F9394DB02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D384D0EC-5AD0-44CF-B6D6-2C6F1B1090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43F423-BA42-4688-AB42-F05F5DA3B0F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EB836406-2547-4C5B-9292-18753F5C89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1DCA8C4-C62A-4DC0-A221-1C7458469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527DCFBE-4109-4A88-9981-6517F3E6C1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630CDE9-6822-4C38-9396-A320943E537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98E63821-AF17-4CF7-99C0-22118EFDCB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0776270A-D1C7-4706-931E-6F9394DB02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863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74CB43CB-DB85-4C66-A7BF-B086E3A770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C2EEDDF-9134-4BCA-8A5C-97365B2CA0C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D17C9D9-CD8D-496C-858C-932658789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FE5870D-311B-40B4-923D-FCA0A0DD66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120FB451-8E89-4B94-97AC-05625290B4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A95B85-E594-4818-AB67-E226F6FB862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B2476E8-7D26-4B84-AC00-34CA25E8B1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9F5E9817-F13A-486C-9E44-E9E67A1DE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397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6A6999C7-944A-4F12-9433-F1126AC62D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FAD81B6-B5C2-447D-8238-41B917CB909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D01C507E-0B71-4CF0-A765-BD5936D6C8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111E476E-B6E9-4268-BA90-2FC77348F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120FB451-8E89-4B94-97AC-05625290B4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A95B85-E594-4818-AB67-E226F6FB862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B2476E8-7D26-4B84-AC00-34CA25E8B1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9F5E9817-F13A-486C-9E44-E9E67A1DE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13C8C2-6DAD-4F8D-ABA7-5EAF68B175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291810-F029-4E99-B11C-CBDD150CC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6ABD4D-1D68-45C6-804C-A84881740F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5D1F7-E1CC-4110-8594-78DDEEA6F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12B00B-5DEE-4099-8380-FC4EE3D0A4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A93842-060F-4C97-A446-101E0006D4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B396B4-EF9F-4FED-A152-D12A5509B3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92D05-AE8E-4BCB-8350-12B3FB46C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0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0B7F88-0443-4860-B03C-408FA6367A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439CF0-F238-468D-AFB9-457363351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55B4BB-D173-4D2B-8459-A4C5132711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14A9F-71B9-441D-AC90-28899BE09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6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57C638-7D4F-41AA-B47B-5D2CBA58AA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DFA2F9-EAF9-4D26-9BF5-CB6AA0A2EF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199487-49AE-4321-AFD2-2557D0C11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31865-7EB1-487F-87E0-43BB0CC9D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0776FD-4BDB-41CF-8B09-04E0DBAE07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40445F-F1A6-45C2-BF00-8903947BEE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218F26-6CFD-475F-A229-6E80E6B42B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93B08-7E1D-44CE-BFAB-CEF91225B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9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DFD52E-EFEE-4507-9FCB-37678FFCED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ECF209-2B22-470B-B28F-3B51157802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191A6B-FEC5-428B-B8AF-7493DC6B1A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FC1B4-D673-4E20-AE36-EC3780988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7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36EC1C-E5AA-4FF4-868A-73B9D5DC5D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78EBA3F-177E-4DF3-AA9E-3495EE10EF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D6DD8A-65B9-4F94-BAB5-A15E31740E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B4738-78AE-49A9-995D-52A785A12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7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B4B9ED-9E51-42FB-821C-0B9A5217B6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400BC18-1AFD-4273-A092-907AB97855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4014903-002A-412B-B6DB-AAA35D08BA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7089E-F48F-433C-A366-4096B2B5A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49DC3D6-752E-4CDE-8514-22F7AD1F56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B2C292C-BC87-4982-B8DD-76AC28E783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EF70BAE-7C27-4AE4-8763-D0A18C6A4F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203A6-2F03-455B-9375-3A76430C6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381829-89D7-4A6D-82CE-15A0302C4B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C420FC-3820-46B2-9E47-B4158EE8C6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2E97B1-708B-4B0E-8F63-CCB96E0B9A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AB375-0B28-4EB6-AD0E-F6254591B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5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3170CA-2290-4ADF-A169-BC9D9870E6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55100C-80E9-4282-9B71-4C52BE2A1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D4FD45-DFE2-4CCC-A762-040522B940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05004-2CC9-43C9-A6A5-B0D5D1EBC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DD5BE51-4E2A-4FE5-8EE6-3D4A09D343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988E60C-F964-453E-85F3-68B40AD69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7F03888-869C-45D3-AD04-1F0EF1AAEFA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9DE9B41-A170-4A00-8BAE-63792F53DD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E718E9D-E039-4524-A537-D8B5483E28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231D6A3-A210-45B8-AA6B-F8B23EFD1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>
            <a:extLst>
              <a:ext uri="{FF2B5EF4-FFF2-40B4-BE49-F238E27FC236}">
                <a16:creationId xmlns:a16="http://schemas.microsoft.com/office/drawing/2014/main" id="{5AD0C09A-2B5E-4E4B-BF7D-3C540519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2E6517-D1B6-4CB5-95DC-33F4EE0EF89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C8431B31-2E4E-4E50-8B95-5AFC74806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958" y="1870231"/>
            <a:ext cx="6447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 7960  Neuromorphic Architectures</a:t>
            </a:r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446DC9C9-0FF0-40A3-A8E0-73DC563FB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318" y="2743200"/>
            <a:ext cx="522136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Rajeev Balasubramonian</a:t>
            </a:r>
          </a:p>
          <a:p>
            <a:pPr algn="ctr"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School of Computing, University of Utah</a:t>
            </a:r>
          </a:p>
          <a:p>
            <a:pPr algn="ctr" eaLnBrk="1" hangingPunct="1">
              <a:spcBef>
                <a:spcPct val="0"/>
              </a:spcBef>
              <a:buClr>
                <a:srgbClr val="CC0000"/>
              </a:buClr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http://www.cs.utah.edu/~rajeev/cs7960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747F8DD6-799F-42A1-8494-AA069AC40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014C06-B670-4D1D-8BE9-88CD55C9C6D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4692EE5D-BABF-452F-869D-BF19FAF05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0360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Analog vs. Digital</a:t>
            </a:r>
          </a:p>
        </p:txBody>
      </p:sp>
      <p:sp>
        <p:nvSpPr>
          <p:cNvPr id="18436" name="Line 3">
            <a:extLst>
              <a:ext uri="{FF2B5EF4-FFF2-40B4-BE49-F238E27FC236}">
                <a16:creationId xmlns:a16="http://schemas.microsoft.com/office/drawing/2014/main" id="{2CA629B0-C6ED-4E62-9DA8-2AE2D4301D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FB328F66-7205-4937-9D8C-597762CA7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59" y="1572941"/>
            <a:ext cx="8305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single analog device can perform multiple multi-bit operations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But, analog has challenges, e.g. noise/precision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Cognitive applications amenable to analog because of their noise tolerance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625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3E7343F4-F218-4DB6-AB70-FD6FF4DBC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5B8626-2FAB-4BC3-B6A4-4B675753510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467383EB-CD65-4DFE-8E2D-FF435C4AF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5010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Gartner Hype Curve</a:t>
            </a:r>
          </a:p>
        </p:txBody>
      </p:sp>
      <p:sp>
        <p:nvSpPr>
          <p:cNvPr id="32772" name="Line 3">
            <a:extLst>
              <a:ext uri="{FF2B5EF4-FFF2-40B4-BE49-F238E27FC236}">
                <a16:creationId xmlns:a16="http://schemas.microsoft.com/office/drawing/2014/main" id="{547D19B6-E3B3-44A0-8C7E-1F5EA4AE7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773" name="Picture 1">
            <a:extLst>
              <a:ext uri="{FF2B5EF4-FFF2-40B4-BE49-F238E27FC236}">
                <a16:creationId xmlns:a16="http://schemas.microsoft.com/office/drawing/2014/main" id="{5A495F21-44ED-4456-9E16-C8CD78284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3038"/>
            <a:ext cx="8382000" cy="467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>
            <a:extLst>
              <a:ext uri="{FF2B5EF4-FFF2-40B4-BE49-F238E27FC236}">
                <a16:creationId xmlns:a16="http://schemas.microsoft.com/office/drawing/2014/main" id="{8E927834-34E7-4128-8EE3-9A4E84CDF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848FEA-0541-4E59-851E-6F446C4AE94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F40FDE4C-E80F-4D6E-9CE6-98F88F0C3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7299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 Hype Curve</a:t>
            </a:r>
          </a:p>
        </p:txBody>
      </p:sp>
      <p:sp>
        <p:nvSpPr>
          <p:cNvPr id="34820" name="Line 3">
            <a:extLst>
              <a:ext uri="{FF2B5EF4-FFF2-40B4-BE49-F238E27FC236}">
                <a16:creationId xmlns:a16="http://schemas.microsoft.com/office/drawing/2014/main" id="{15F78EE1-A33E-4886-B94B-E38A1B425A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821" name="Picture 1">
            <a:extLst>
              <a:ext uri="{FF2B5EF4-FFF2-40B4-BE49-F238E27FC236}">
                <a16:creationId xmlns:a16="http://schemas.microsoft.com/office/drawing/2014/main" id="{3201DE4A-01DF-4E63-8C9B-2A7ECD949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70000"/>
            <a:ext cx="7750175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4">
            <a:extLst>
              <a:ext uri="{FF2B5EF4-FFF2-40B4-BE49-F238E27FC236}">
                <a16:creationId xmlns:a16="http://schemas.microsoft.com/office/drawing/2014/main" id="{226F1708-C3C0-440D-B732-E6E3A67D8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284913"/>
            <a:ext cx="25952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400">
                <a:latin typeface="Calibri" panose="020F0502020204030204" pitchFamily="34" charset="0"/>
                <a:cs typeface="Calibri" panose="020F0502020204030204" pitchFamily="34" charset="0"/>
              </a:rPr>
              <a:t>From O. Temam keynote, ISCA’10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4811C8C2-005A-44B4-B64E-06B9C0F0E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0937D6-715C-4B95-8465-9DE1A094357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FA89DF43-8A8B-40EF-B94A-7FB91E41F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8647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Older Commercial Examples</a:t>
            </a:r>
          </a:p>
        </p:txBody>
      </p:sp>
      <p:sp>
        <p:nvSpPr>
          <p:cNvPr id="28676" name="Line 3">
            <a:extLst>
              <a:ext uri="{FF2B5EF4-FFF2-40B4-BE49-F238E27FC236}">
                <a16:creationId xmlns:a16="http://schemas.microsoft.com/office/drawing/2014/main" id="{1FA34778-3F7E-4E28-8467-F6B5593FC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FE5068E5-DA44-4E4D-9E6D-DE1D95A35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60475"/>
            <a:ext cx="1048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Analog</a:t>
            </a:r>
          </a:p>
        </p:txBody>
      </p:sp>
      <p:pic>
        <p:nvPicPr>
          <p:cNvPr id="28678" name="Picture 1">
            <a:extLst>
              <a:ext uri="{FF2B5EF4-FFF2-40B4-BE49-F238E27FC236}">
                <a16:creationId xmlns:a16="http://schemas.microsoft.com/office/drawing/2014/main" id="{AB827804-0EEC-4B33-8B97-70E7D3E89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22438"/>
            <a:ext cx="88455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">
            <a:extLst>
              <a:ext uri="{FF2B5EF4-FFF2-40B4-BE49-F238E27FC236}">
                <a16:creationId xmlns:a16="http://schemas.microsoft.com/office/drawing/2014/main" id="{57387EE8-9F34-45A5-8DAE-C26D3C8690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4038"/>
            <a:ext cx="8824913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4">
            <a:extLst>
              <a:ext uri="{FF2B5EF4-FFF2-40B4-BE49-F238E27FC236}">
                <a16:creationId xmlns:a16="http://schemas.microsoft.com/office/drawing/2014/main" id="{97450219-9884-4777-99E9-290834127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671763"/>
            <a:ext cx="9759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Digital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1238CF81-440C-4CD4-8B8F-95A9A8CF1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124337"/>
            <a:ext cx="704564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Ref: “Artificial Neural Networks: A Review of Commercial Hardware”, Dias et al., Elsevier, 2004.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1B9F03A3-E3B0-4FB8-8EF5-2D90720F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C4AA77-7C4A-4A50-8C43-F41912640C0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5CCF2D5D-F217-4109-8903-97AEE3FC3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8243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 Bust</a:t>
            </a:r>
          </a:p>
        </p:txBody>
      </p:sp>
      <p:sp>
        <p:nvSpPr>
          <p:cNvPr id="30724" name="Line 3">
            <a:extLst>
              <a:ext uri="{FF2B5EF4-FFF2-40B4-BE49-F238E27FC236}">
                <a16:creationId xmlns:a16="http://schemas.microsoft.com/office/drawing/2014/main" id="{08C038F2-57FA-4EE0-9D5C-189AAD48CB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CDBB72D3-59AB-4F8D-81BC-A455963FE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40" y="1600200"/>
            <a:ext cx="828451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Commercial NN chips fell out of favor in the early 2000s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SVMs overtook ANNs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General-purpose processors were getting faster every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year and quickly overtaking ASICs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Limited market for machine learning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Note that none of the above is applicable today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297D6613-EB2D-4C08-8852-5ED7945E8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5BFD4D-948E-40A3-80FE-4AB88EDAB7F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2C895F0A-A44D-4378-AEC9-F901F669B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1371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TPU</a:t>
            </a:r>
          </a:p>
        </p:txBody>
      </p:sp>
      <p:sp>
        <p:nvSpPr>
          <p:cNvPr id="10244" name="Line 3">
            <a:extLst>
              <a:ext uri="{FF2B5EF4-FFF2-40B4-BE49-F238E27FC236}">
                <a16:creationId xmlns:a16="http://schemas.microsoft.com/office/drawing/2014/main" id="{83E06140-D866-4ADE-8493-1535612A3A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488F8CB0-0A2A-4A69-8185-A2A614BA0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90" y="1471694"/>
            <a:ext cx="8305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Version 1: 15-month effort, basic design, only for inference, 92 TOPs peak, 15x faster than GPU, 40 W 28nm 300 mm</a:t>
            </a:r>
            <a:r>
              <a:rPr lang="en-US" alt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chip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Version 2: designed for training, a pod is a collection of v2 chips connected with a torus topology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Version 3: 8x higher throughput, liquid cooled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A8CFD4-988C-4FF6-A7D4-6E87AE69D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352422"/>
            <a:ext cx="3136790" cy="1930434"/>
          </a:xfrm>
          <a:prstGeom prst="rect">
            <a:avLst/>
          </a:prstGeom>
        </p:spPr>
      </p:pic>
      <p:pic>
        <p:nvPicPr>
          <p:cNvPr id="9" name="Picture 2" descr="https://3s81si1s5ygj3mzby34dq6qf-wpengine.netdna-ssl.com/wp-content/uploads/2018/05/image015.jpg">
            <a:extLst>
              <a:ext uri="{FF2B5EF4-FFF2-40B4-BE49-F238E27FC236}">
                <a16:creationId xmlns:a16="http://schemas.microsoft.com/office/drawing/2014/main" id="{54D442B8-761E-4CB4-8C8C-5D503440A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10701"/>
            <a:ext cx="5536182" cy="220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77E92B69-8CBA-49BE-9A29-3B7F20C37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921" y="6511456"/>
            <a:ext cx="9099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Ref: Google</a:t>
            </a:r>
          </a:p>
        </p:txBody>
      </p:sp>
    </p:spTree>
    <p:extLst>
      <p:ext uri="{BB962C8B-B14F-4D97-AF65-F5344CB8AC3E}">
        <p14:creationId xmlns:p14="http://schemas.microsoft.com/office/powerpoint/2010/main" val="1855982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E9E57B39-ACD0-4DEF-9FB5-23486ACD1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AB21CA-7D4E-47F4-9B58-B2F1AACA123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7AE883C4-1B97-4F3C-8FD7-371560DA6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0129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F7E501FB-7EAF-4F20-8D29-AD6EA2B0C0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Text Box 4">
            <a:extLst>
              <a:ext uri="{FF2B5EF4-FFF2-40B4-BE49-F238E27FC236}">
                <a16:creationId xmlns:a16="http://schemas.microsoft.com/office/drawing/2014/main" id="{366BB0DA-0A8C-4100-A6D6-F59828E88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305094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“Neuromorphic Computing: The Machine of a New Soul”,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The Economist, August 2013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“Artificial Neural Networks: A Review of Commercial Hardware”,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Dias et al., Elsevier, 2004.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“The Rebirth of Neural Networks”, Olivier Temam, Keynote at ISCA’10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Chapter 1 of Nielsen’s book: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http://neuralnetworksanddeeplearning.com/chap1.html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>
            <a:extLst>
              <a:ext uri="{FF2B5EF4-FFF2-40B4-BE49-F238E27FC236}">
                <a16:creationId xmlns:a16="http://schemas.microsoft.com/office/drawing/2014/main" id="{878DDF6C-DBE0-4E1C-982D-5F9BDD81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570983-6AF5-45CD-BD48-A0BF3D4EC6F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2D05A0BA-014F-4C9C-9880-BF53BDC60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115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Lecture: Introduction</a:t>
            </a:r>
          </a:p>
        </p:txBody>
      </p:sp>
      <p:sp>
        <p:nvSpPr>
          <p:cNvPr id="4100" name="Line 3">
            <a:extLst>
              <a:ext uri="{FF2B5EF4-FFF2-40B4-BE49-F238E27FC236}">
                <a16:creationId xmlns:a16="http://schemas.microsoft.com/office/drawing/2014/main" id="{5E5BB49A-0685-4580-A6EA-47D3A5E0A4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5C884F45-A155-4FB5-AE48-F0F2C8B58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0"/>
            <a:ext cx="784964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Topics: landscape, terminology, motivation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Logistics: lectures, project, exams, grading, canvas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CBB39376-E257-4A24-85E4-28978F02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45BF05-0A3D-4A23-B171-B41D9ED427C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5299E7CB-3DF1-45E9-AE55-D411F6892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0203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Hardware Trends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C4A8625E-5A9E-41BA-8EB0-15C2F9C8D2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A1BBBA07-1DB4-4071-A3BD-7EAE1302F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590800"/>
            <a:ext cx="61875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 Why the emphasis on accelerators?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>
            <a:extLst>
              <a:ext uri="{FF2B5EF4-FFF2-40B4-BE49-F238E27FC236}">
                <a16:creationId xmlns:a16="http://schemas.microsoft.com/office/drawing/2014/main" id="{2E970E79-818C-44D0-AA9A-5CD6F837A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311ACD-669F-4B80-93A1-9A3420E29E5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9DFB3AD0-E4B3-4AF8-9E09-5A2EFFCCD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0203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Hardware Trends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DE900825-AC98-45ED-8EDE-7A1B04D9B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F38E9FDD-222B-4038-90E8-9CA2E715A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82804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Why the emphasis on accelerators?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Stagnant single- and multi-thread performance with general-purpose cores</a:t>
            </a:r>
          </a:p>
          <a:p>
            <a:pPr lvl="2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Dark silicon (emphasis on power-efficient throughput)</a:t>
            </a:r>
          </a:p>
          <a:p>
            <a:pPr lvl="2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End of scaling</a:t>
            </a:r>
          </a:p>
          <a:p>
            <a:pPr lvl="2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No low-hanging fruit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Emergence of machine learning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CBB39376-E257-4A24-85E4-28978F02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45BF05-0A3D-4A23-B171-B41D9ED427C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5299E7CB-3DF1-45E9-AE55-D411F6892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0900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Commercial Hardware for ML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C4A8625E-5A9E-41BA-8EB0-15C2F9C8D2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5A5CF6-92F8-4452-A2ED-A6D44A8841C3}"/>
              </a:ext>
            </a:extLst>
          </p:cNvPr>
          <p:cNvSpPr txBox="1"/>
          <p:nvPr/>
        </p:nvSpPr>
        <p:spPr>
          <a:xfrm>
            <a:off x="2437389" y="1508641"/>
            <a:ext cx="5918397" cy="47397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E71C5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TPU (inference and training)</a:t>
            </a:r>
          </a:p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 NVIDIA chips (Volta)</a:t>
            </a:r>
          </a:p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Microsoft Brainwave and Catapult</a:t>
            </a:r>
          </a:p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 Loihi and Nervana</a:t>
            </a:r>
          </a:p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Cambricon</a:t>
            </a:r>
          </a:p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Graphcore (training)</a:t>
            </a:r>
          </a:p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Cerebras (training)</a:t>
            </a:r>
          </a:p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Groq (inference) </a:t>
            </a:r>
          </a:p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</a:t>
            </a:r>
          </a:p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Western Digital</a:t>
            </a:r>
          </a:p>
          <a:p>
            <a:r>
              <a:rPr lang="en-US" sz="2800" dirty="0">
                <a:solidFill>
                  <a:srgbClr val="57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Tesla (FSD)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6DD19D-A4DD-4928-ABEB-3D7C14D3D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33" y="1979341"/>
            <a:ext cx="440428" cy="3435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6950F5-C736-4A3F-860A-726E8581B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39" y="5031964"/>
            <a:ext cx="582417" cy="2708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43DA2C-963C-4133-8CDA-19C831515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42" y="3725853"/>
            <a:ext cx="666410" cy="2708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C5C869-405F-46E2-917B-C229B07803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20" y="2841632"/>
            <a:ext cx="517654" cy="3435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EE2D9F-D7FB-4E2D-A20A-A628D2FEFA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04" y="2468288"/>
            <a:ext cx="1267687" cy="2708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68A49-D742-4284-8A73-D753C58D1E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77" y="1615195"/>
            <a:ext cx="796541" cy="2708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DE970F-4F9D-4354-A0F5-41723FEDA9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8" y="5441026"/>
            <a:ext cx="1574558" cy="2708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20EF91-34E5-41F8-B531-CAABC039EE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35" y="3320211"/>
            <a:ext cx="941625" cy="2708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C2E16E-174E-4818-971D-10C21AF965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780" y="4110584"/>
            <a:ext cx="343534" cy="343534"/>
          </a:xfrm>
          <a:prstGeom prst="rect">
            <a:avLst/>
          </a:prstGeom>
        </p:spPr>
      </p:pic>
      <p:pic>
        <p:nvPicPr>
          <p:cNvPr id="16" name="Picture 2" descr="https://crunchbase-production-res.cloudinary.com/image/upload/c_lpad,h_120,w_120,f_auto,b_white,q_auto:eco/v1498733334/j9nwhau22retnxoxkqeh.png">
            <a:extLst>
              <a:ext uri="{FF2B5EF4-FFF2-40B4-BE49-F238E27FC236}">
                <a16:creationId xmlns:a16="http://schemas.microsoft.com/office/drawing/2014/main" id="{EBEA8571-5B1A-4E9D-92B3-24EB095D0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t="34838" r="15000" b="38333"/>
          <a:stretch/>
        </p:blipFill>
        <p:spPr bwMode="auto">
          <a:xfrm>
            <a:off x="1107277" y="4565525"/>
            <a:ext cx="773421" cy="30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tesla logo">
            <a:extLst>
              <a:ext uri="{FF2B5EF4-FFF2-40B4-BE49-F238E27FC236}">
                <a16:creationId xmlns:a16="http://schemas.microsoft.com/office/drawing/2014/main" id="{2416722C-8E32-4782-97F3-F471314D3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678" y="5711850"/>
            <a:ext cx="442696" cy="63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035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297D6613-EB2D-4C08-8852-5ED7945E8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5BFD4D-948E-40A3-80FE-4AB88EDAB7F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2C895F0A-A44D-4378-AEC9-F901F669B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3366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Neuromorphic Hardware</a:t>
            </a:r>
          </a:p>
        </p:txBody>
      </p:sp>
      <p:sp>
        <p:nvSpPr>
          <p:cNvPr id="10244" name="Line 3">
            <a:extLst>
              <a:ext uri="{FF2B5EF4-FFF2-40B4-BE49-F238E27FC236}">
                <a16:creationId xmlns:a16="http://schemas.microsoft.com/office/drawing/2014/main" id="{83E06140-D866-4ADE-8493-1535612A3A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488F8CB0-0A2A-4A69-8185-A2A614BA0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093075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holy grail: emulating the brain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Low power – the brain consumes only 20 W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Fault tolerant – the brain loses neurons all the time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 programming required – the brain learns by itself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Significant efforts in Europe, US, China (Human Brain Project, DARPA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SyNAPSE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Implementations: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SpiNNaker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Spikey,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TrueNorth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747F8DD6-799F-42A1-8494-AA069AC40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014C06-B670-4D1D-8BE9-88CD55C9C6D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4692EE5D-BABF-452F-869D-BF19FAF05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8694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Taxonomy</a:t>
            </a:r>
          </a:p>
        </p:txBody>
      </p:sp>
      <p:sp>
        <p:nvSpPr>
          <p:cNvPr id="18436" name="Line 3">
            <a:extLst>
              <a:ext uri="{FF2B5EF4-FFF2-40B4-BE49-F238E27FC236}">
                <a16:creationId xmlns:a16="http://schemas.microsoft.com/office/drawing/2014/main" id="{2CA629B0-C6ED-4E62-9DA8-2AE2D4301D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FB328F66-7205-4937-9D8C-597762CA7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0168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ANN vs. SNN:  ML vs. Neuroscience, training via back-prop or via biological processes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Analog vs. Digital architectures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Chips for inference vs. training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Systolic vs. Tensors</a:t>
            </a:r>
          </a:p>
        </p:txBody>
      </p:sp>
    </p:spTree>
    <p:extLst>
      <p:ext uri="{BB962C8B-B14F-4D97-AF65-F5344CB8AC3E}">
        <p14:creationId xmlns:p14="http://schemas.microsoft.com/office/powerpoint/2010/main" val="526539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786F9C2B-9E03-4087-986A-319A2F224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9A057A-D64B-4F88-9CE8-BAF32E31AFD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318C56D4-4985-437C-A0CA-C0A4C7856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3036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 vs. SNN</a:t>
            </a:r>
          </a:p>
        </p:txBody>
      </p:sp>
      <p:sp>
        <p:nvSpPr>
          <p:cNvPr id="16388" name="Line 3">
            <a:extLst>
              <a:ext uri="{FF2B5EF4-FFF2-40B4-BE49-F238E27FC236}">
                <a16:creationId xmlns:a16="http://schemas.microsoft.com/office/drawing/2014/main" id="{D2D751E8-53B9-4493-AAD6-40245108C3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E30026F-F714-410C-88E9-67882D6E7732}"/>
              </a:ext>
            </a:extLst>
          </p:cNvPr>
          <p:cNvSpPr/>
          <p:nvPr/>
        </p:nvSpPr>
        <p:spPr>
          <a:xfrm>
            <a:off x="2977515" y="2094875"/>
            <a:ext cx="800100" cy="8001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0673432-66B0-49EE-8BEE-F7FACD48FCB9}"/>
              </a:ext>
            </a:extLst>
          </p:cNvPr>
          <p:cNvCxnSpPr/>
          <p:nvPr/>
        </p:nvCxnSpPr>
        <p:spPr>
          <a:xfrm>
            <a:off x="1750695" y="1957715"/>
            <a:ext cx="1226820" cy="4038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C0F211-E159-4416-9852-2E3666977DFC}"/>
              </a:ext>
            </a:extLst>
          </p:cNvPr>
          <p:cNvCxnSpPr>
            <a:cxnSpLocks/>
          </p:cNvCxnSpPr>
          <p:nvPr/>
        </p:nvCxnSpPr>
        <p:spPr>
          <a:xfrm>
            <a:off x="1750695" y="2513975"/>
            <a:ext cx="12268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804FD5E-65C2-48DA-9EDC-C711A7621B3F}"/>
              </a:ext>
            </a:extLst>
          </p:cNvPr>
          <p:cNvCxnSpPr>
            <a:cxnSpLocks/>
          </p:cNvCxnSpPr>
          <p:nvPr/>
        </p:nvCxnSpPr>
        <p:spPr>
          <a:xfrm flipV="1">
            <a:off x="1764030" y="2689235"/>
            <a:ext cx="1240155" cy="3505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7C94193-3001-4E02-8D75-CD31E4E9C4F3}"/>
              </a:ext>
            </a:extLst>
          </p:cNvPr>
          <p:cNvSpPr txBox="1"/>
          <p:nvPr/>
        </p:nvSpPr>
        <p:spPr>
          <a:xfrm>
            <a:off x="1288709" y="1571655"/>
            <a:ext cx="46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  <a:r>
              <a:rPr lang="en-US" sz="2800" baseline="-25000" dirty="0"/>
              <a:t>1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2DDFF1-FE02-4E88-A1A8-97DB32A5BD95}"/>
              </a:ext>
            </a:extLst>
          </p:cNvPr>
          <p:cNvSpPr txBox="1"/>
          <p:nvPr/>
        </p:nvSpPr>
        <p:spPr>
          <a:xfrm>
            <a:off x="1302044" y="2166015"/>
            <a:ext cx="46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91C7D2-9EA7-4161-93A2-0C00854E0533}"/>
              </a:ext>
            </a:extLst>
          </p:cNvPr>
          <p:cNvSpPr txBox="1"/>
          <p:nvPr/>
        </p:nvSpPr>
        <p:spPr>
          <a:xfrm>
            <a:off x="1302044" y="2751176"/>
            <a:ext cx="46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A11A9E-FAA6-4A58-ACEE-53B42BFE8E31}"/>
              </a:ext>
            </a:extLst>
          </p:cNvPr>
          <p:cNvSpPr txBox="1"/>
          <p:nvPr/>
        </p:nvSpPr>
        <p:spPr>
          <a:xfrm>
            <a:off x="2155054" y="1636425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1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E8D227-7676-40EE-A83B-D390A0573CA0}"/>
              </a:ext>
            </a:extLst>
          </p:cNvPr>
          <p:cNvSpPr txBox="1"/>
          <p:nvPr/>
        </p:nvSpPr>
        <p:spPr>
          <a:xfrm>
            <a:off x="2102619" y="2130445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4E400B-386B-494F-A65D-A2DD153F3D95}"/>
              </a:ext>
            </a:extLst>
          </p:cNvPr>
          <p:cNvSpPr txBox="1"/>
          <p:nvPr/>
        </p:nvSpPr>
        <p:spPr>
          <a:xfrm>
            <a:off x="2177415" y="2778145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44DB343-6D52-4BDF-A52F-7581CC5DE787}"/>
              </a:ext>
            </a:extLst>
          </p:cNvPr>
          <p:cNvCxnSpPr>
            <a:cxnSpLocks/>
          </p:cNvCxnSpPr>
          <p:nvPr/>
        </p:nvCxnSpPr>
        <p:spPr>
          <a:xfrm>
            <a:off x="3777615" y="2494925"/>
            <a:ext cx="12268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086A08F-36D7-4899-AE7B-E0632ED0CD8A}"/>
              </a:ext>
            </a:extLst>
          </p:cNvPr>
          <p:cNvSpPr txBox="1"/>
          <p:nvPr/>
        </p:nvSpPr>
        <p:spPr>
          <a:xfrm>
            <a:off x="4191000" y="1981200"/>
            <a:ext cx="3778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f </a:t>
            </a:r>
            <a:r>
              <a:rPr lang="en-US" sz="2800" dirty="0"/>
              <a:t>(x</a:t>
            </a:r>
            <a:r>
              <a:rPr lang="en-US" sz="2800" baseline="-25000" dirty="0"/>
              <a:t>1</a:t>
            </a:r>
            <a:r>
              <a:rPr lang="en-US" sz="2800" dirty="0"/>
              <a:t>w</a:t>
            </a:r>
            <a:r>
              <a:rPr lang="en-US" sz="2800" baseline="-25000" dirty="0"/>
              <a:t>1</a:t>
            </a:r>
            <a:r>
              <a:rPr lang="en-US" sz="2800" dirty="0"/>
              <a:t> + x</a:t>
            </a:r>
            <a:r>
              <a:rPr lang="en-US" sz="2800" baseline="-25000" dirty="0"/>
              <a:t>2</a:t>
            </a:r>
            <a:r>
              <a:rPr lang="en-US" sz="2800" dirty="0"/>
              <a:t>w</a:t>
            </a:r>
            <a:r>
              <a:rPr lang="en-US" sz="2800" baseline="-25000" dirty="0"/>
              <a:t>2</a:t>
            </a:r>
            <a:r>
              <a:rPr lang="en-US" sz="2800" dirty="0"/>
              <a:t> + x</a:t>
            </a:r>
            <a:r>
              <a:rPr lang="en-US" sz="2800" baseline="-25000" dirty="0"/>
              <a:t>3</a:t>
            </a:r>
            <a:r>
              <a:rPr lang="en-US" sz="2800" dirty="0"/>
              <a:t>w</a:t>
            </a:r>
            <a:r>
              <a:rPr lang="en-US" sz="2800" baseline="-25000" dirty="0"/>
              <a:t>3</a:t>
            </a:r>
            <a:r>
              <a:rPr lang="en-US" sz="2800" dirty="0"/>
              <a:t> + b)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6BC20061-4259-4B4C-97C6-AD2FFCC19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285" y="2851664"/>
            <a:ext cx="3787064" cy="398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">
            <a:extLst>
              <a:ext uri="{FF2B5EF4-FFF2-40B4-BE49-F238E27FC236}">
                <a16:creationId xmlns:a16="http://schemas.microsoft.com/office/drawing/2014/main" id="{70903676-A6AE-49D0-A85E-2E36EB1CF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8902" y="6611938"/>
            <a:ext cx="18430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Source: </a:t>
            </a:r>
            <a:r>
              <a:rPr lang="en-US" altLang="en-US" sz="1000" dirty="0" err="1">
                <a:latin typeface="Arial" panose="020B0604020202020204" pitchFamily="34" charset="0"/>
              </a:rPr>
              <a:t>Nere</a:t>
            </a:r>
            <a:r>
              <a:rPr lang="en-US" altLang="en-US" sz="1000" dirty="0">
                <a:latin typeface="Arial" panose="020B0604020202020204" pitchFamily="34" charset="0"/>
              </a:rPr>
              <a:t> et al., HPCA’13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747F8DD6-799F-42A1-8494-AA069AC40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014C06-B670-4D1D-8BE9-88CD55C9C6D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4692EE5D-BABF-452F-869D-BF19FAF05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3036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 vs. SNN</a:t>
            </a:r>
          </a:p>
        </p:txBody>
      </p:sp>
      <p:sp>
        <p:nvSpPr>
          <p:cNvPr id="18436" name="Line 3">
            <a:extLst>
              <a:ext uri="{FF2B5EF4-FFF2-40B4-BE49-F238E27FC236}">
                <a16:creationId xmlns:a16="http://schemas.microsoft.com/office/drawing/2014/main" id="{2CA629B0-C6ED-4E62-9DA8-2AE2D4301D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FB328F66-7205-4937-9D8C-597762CA7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09307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Perceptron (ANN): well-understood, high accuracy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Spiking neural network: infant technology 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(relatively), potential for low-energy computations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and low-energy communication, potential for high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information content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Potential convergence: brain-inspired ideas being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injected into machine learning (RNNs, few bits per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value), and machine learning techniques (back-prop)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being used to train brain models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54488</TotalTime>
  <Words>623</Words>
  <Application>Microsoft Office PowerPoint</Application>
  <PresentationFormat>On-screen Show (4:3)</PresentationFormat>
  <Paragraphs>141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 Balasubramonian</dc:creator>
  <cp:lastModifiedBy>Rajeev Balasubramonian</cp:lastModifiedBy>
  <cp:revision>326</cp:revision>
  <dcterms:created xsi:type="dcterms:W3CDTF">2002-09-20T18:19:18Z</dcterms:created>
  <dcterms:modified xsi:type="dcterms:W3CDTF">2019-08-19T23:39:35Z</dcterms:modified>
</cp:coreProperties>
</file>