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676" r:id="rId3"/>
    <p:sldId id="446" r:id="rId4"/>
    <p:sldId id="581" r:id="rId5"/>
    <p:sldId id="436" r:id="rId6"/>
    <p:sldId id="437" r:id="rId7"/>
    <p:sldId id="438" r:id="rId8"/>
    <p:sldId id="439" r:id="rId9"/>
    <p:sldId id="583" r:id="rId10"/>
    <p:sldId id="584" r:id="rId11"/>
    <p:sldId id="585" r:id="rId12"/>
    <p:sldId id="586" r:id="rId13"/>
    <p:sldId id="587" r:id="rId14"/>
    <p:sldId id="599" r:id="rId15"/>
    <p:sldId id="600" r:id="rId16"/>
    <p:sldId id="607" r:id="rId17"/>
    <p:sldId id="602" r:id="rId18"/>
    <p:sldId id="603" r:id="rId19"/>
    <p:sldId id="604" r:id="rId20"/>
    <p:sldId id="605" r:id="rId21"/>
    <p:sldId id="606" r:id="rId22"/>
    <p:sldId id="558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CFD60DC-CF44-4F2D-932E-6DF50710BD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5148145-A6F4-41FF-85A0-8EA734C0CEC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3CFB92C3-F3BD-475B-A95F-77156DD58B9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EF981687-4611-4BD7-B9A8-2BF54C2F871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8416D8-159E-4C26-B0D5-C0A6FF2D1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A08BE0F-54CC-418E-85F2-374301823B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CBE28F43-3CCF-4C75-BC79-680EE824A7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C4DC24-1E55-481A-82FF-6ADC88AE4A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BE071EE-E4F5-442F-8F3D-FA1CE9CD81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860E161-965E-4BB7-A546-5C83201C02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AB2DDED-E3D1-43D4-AC46-193B83189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141533-A304-4DD3-98AB-9950053078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66D8188-2FDC-457D-8C36-09398592D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04908C-A898-445C-939D-0974CC22FBB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37A134B-0189-4D60-9B69-EEBAF09F35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5609194-C84C-487A-BC72-436CE7D52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F11EF10-E739-489C-868C-7A2263D7B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5FAD1A-2951-44FF-8A14-FB24BF846EB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05B4F8E-799E-4A86-BBFC-ED4DCB3AA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559C9B5-BA6A-4AB9-91A1-B31C359A3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BDABFEB-1A70-4B99-A1D4-0267C125EB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0B6F1D-FAB2-4A66-BE31-18F8F6356A2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B8ED30A-C7D3-431B-B489-E473F9CFD4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B14ED39-3898-40B2-97D6-FB1CED560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52127C0-5603-4852-A309-67CB22C780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02DD58-E80F-4D74-A91C-8AAD7703DE4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5E0E7F53-5AC3-4AE7-AD80-85CA9EA6D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0B635BD-B4CD-48DD-B1AD-2B4572CC2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2A774A3-B7C9-4634-B57F-7CC5E8F5B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AC1BDD-3D4D-4EBF-9F7F-80042A6F66C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5F0132B-C1DE-4992-AD41-64AFA12A22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8E27E8-F24B-4BDD-A05E-0BB9E4D22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D0F2825-D257-41EB-92FE-CF29E1AC71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0070F3-2480-46CB-AB3A-230FE85CC09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BC8FDFF-B531-4610-88E0-D3BA50E4C6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AA3DC0B-F6FC-417F-9071-E00C0A811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06DDF7A-05C3-43E1-8CA1-00DF5504C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B0FBCF-2339-49E3-8E34-7AC9139F4CC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A996CF1-96CE-4407-93FD-A35DD1228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828F868-121B-4514-9513-2EBBAD349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06DDF7A-05C3-43E1-8CA1-00DF5504C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B0FBCF-2339-49E3-8E34-7AC9139F4CC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A996CF1-96CE-4407-93FD-A35DD1228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828F868-121B-4514-9513-2EBBAD349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C819591-FAC7-4F75-B566-6A724BD92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0DD8CE-5E9F-4195-8B63-C77F4D05ADC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40CC4BD-AE52-4109-B4D6-913AB3065D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FED0D05-45AF-48D6-B508-F87C81472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4BE1723-00AA-433B-B91E-B9BC098D9E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4AD7C5-8BDC-45ED-8FF8-5736BD275E5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AC49F0E-AD69-4846-8FA8-AB537E606D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AAFA3B9-B0EA-4050-9EB0-31CE07FCB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5325B68-AD69-451E-A001-F9CAF58E6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9B7799-A19C-430E-846F-0F896B3BB14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BC291C6-CA81-4282-B20A-4C01873B4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10B0AD8D-AE1F-474A-AA8B-B51A470B9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4CDD25-D97D-4913-AB5B-AABA9A285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A0444-F24B-4EAE-9DF1-828BC4F58192}" type="slidenum">
              <a:rPr lang="en-US" altLang="en-US" sz="1200" u="none"/>
              <a:pPr/>
              <a:t>2</a:t>
            </a:fld>
            <a:endParaRPr lang="en-US" altLang="en-US" sz="1200" u="none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1C332B-3F75-4352-89AA-0021E35ECE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41E648C-0EFB-4218-ADA9-43D23A80E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B3879EC-6AD9-4B4E-8FBA-FB005F1C0F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AC39F3-51F6-4D83-A3FF-DE22B658C9B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914DC14-A317-4BE3-A47B-630340E9F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F29BADC-1AEA-4590-85BF-7A4E39373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F725E0E-A65E-4481-A39A-BFDA0F17E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A88CE0-3CB7-4A53-920A-C0D6CEBA150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FEF85401-FCDA-4011-A777-985CCEA111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C92FE78-0B91-4C66-A7DF-B91A58C41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7DC6022D-6F56-4901-9DB8-4907BEDC0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29A222-43AD-4EE7-8DC8-71317EBB093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1312164-71A9-43FB-8706-83CA6FB6A9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0BE1402-9A6E-4B10-87EA-244EE851E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4F807703-1AF8-401A-BFA0-91C0300B6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BA1AED-D022-4D40-96AE-FDEF93905E0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CEB9E27A-8032-4D6C-8F4F-4D1A4CC23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21FF753-953C-4A94-99EE-AA5166483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123CE5E-8C3C-4D0A-801F-8C6EE6422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0A93B6-FD11-4AAF-A6DC-A5640C1C9C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941F78B-80F9-47F8-9752-74DE7E229F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3B0E109-DF13-4C76-AA3A-ED6E3DBDF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64F37A6-467E-43FE-9F43-757859C147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9630BA-6007-43B4-8D32-59E178D0679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92236F3-765E-435B-B684-BC721C0CC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C569A7A-352B-4D86-9086-B53E22DA1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EA46410-93A3-49BA-A74C-E8150C7F5B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608E33-53D2-452C-962B-3026522D0C4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37A91C2-2B59-4340-90D1-D226C5F125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E98666E-E8EA-418A-80F2-80CB621CB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BAC2E1B-EAD0-48E4-820F-CBF5CA56E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D07AC8-FDEC-4120-B605-D5235064C98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2FB9824-F44F-406C-95C2-3A3C342FA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17C9647-5EED-4EA9-8A5D-249FFA086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E410DA5-65F2-449E-885B-A10334638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8CCF02-EDF4-4020-80ED-CA33207DEF0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8DCECB0-733E-4FBE-AA42-8E5BFF62E8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EE7AEFC-17F6-422A-A964-7BEE184F7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C7042BE-AF7B-42F2-88C1-9EE22A1F0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B4C6E0-0C2F-456B-BF26-47A405652CC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3ECB38E-40A9-4FF4-BE7F-2F0BEDB2F8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9028F03-B7B0-42C4-A22F-5E7A6F2B7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0C4014-8420-4E4D-9B93-8CB37F3A6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43FF2-3642-4BDE-BDDD-EC7E67C96B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633951-C9EA-4EC7-A540-D9D47AA0A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838D6-8982-41B3-B4DE-4B311C13A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08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C41F0B-F393-4D19-A648-642FD7FEE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69821F-6243-46A4-B6F3-72BD88565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5868A2-C3B9-44D3-822B-A53290386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5D195-0E52-4631-8477-6C6D230D4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78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6CB093-6ACB-4E96-9458-C2D011E56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6C73E9-B6AC-43A0-8034-21C0C6CC7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D74874-CFE2-405C-8919-D1C033637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A35B2-2267-47E9-91F8-1ACE22A50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22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2E167A-169D-4BE8-8594-06DACDFED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7F1609-B3B2-474A-BEE7-09C07D173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DE1DBF-6DA7-4FB5-9955-9408981AC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B20D6-3F1A-4EA2-8CE3-14B8F217E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25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3D7F92-ACB9-474E-BC95-B75772DCC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9D9B9F-9CC7-48B9-9D70-4E9C7FA3F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BDE970-1910-422B-BB79-ED95DFD8A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B0607-3C10-4ECD-9301-E968C33BB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8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74D68A-5422-4982-A259-7A49D78263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E76508-B513-4576-8196-11A33C53F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099EF-56C1-49A7-B43B-7E963EEB2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9E692-D26F-435D-9816-B728B37B7B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77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1D29B1-A24B-4A4B-AB2E-9FE58FA1F9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88E9A-4D76-40C6-AF50-0597DA233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725AB6-8906-4D5C-ABF2-7E0C1CCD8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12DC6-0D0C-4A12-BEE8-F1B19B4ED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42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5143EC-7A83-41FB-8B44-244D87F9B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4BF427-CE43-4DEC-BC62-A7CC9DF29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8664A8-AD3E-452F-AE50-43D98CECC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C493B-5B2D-463C-8A43-3AB4C359F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45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1A59D1-9EA9-44D2-BDB7-19DC6602C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48BEE5-9188-4117-B694-21F196C8F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53B814-795E-4C22-8305-FF406758E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E8A23-D324-4891-A424-AC9DDAA90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0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5633EC-066B-438F-A520-D42F54B82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433F4-873D-4DD9-A47D-A92918B20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F20D70-6F16-45DD-AF27-3594D32DE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58B75-2BE3-4D05-A6AA-C8014F79F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2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FC83C-30C1-4CFF-9436-7D0F523F75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0E593B-B762-42AE-991F-883B295F8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525F1B-F407-4957-A7EF-EED410ACE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B4D93-B01B-4706-9575-B26E041AB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74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21AC79-2835-47C8-9772-EC058C71F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576FE44-9AD6-4599-B9A5-801FFCD84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70734A-92A0-48B2-95D7-52B0055DE8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850065-4DBD-4EA1-B242-C7414EF8B1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F50977-1F56-4D31-9555-1BA743A7FB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E08E9123-F3AB-4232-B466-D47D382188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6AFEFC83-711E-41DD-8648-C2C13197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2C9210-2456-4981-88CC-D992A270AF8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22C76147-BD62-4D51-BC07-737586C7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63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Multi-threading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831BF02-0835-4901-BEDA-9874BC57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64B6BB0-8B60-4D74-8591-B9341185D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524000"/>
            <a:ext cx="79794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coherence wrap-up, shared-memory vs. msg-passing,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synchronization primitives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276CD674-C7EE-4D1D-AB5E-531C53D7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59668D-8E5C-4137-A57C-8979F6AC1B0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31FA033A-CC92-4B46-BC5F-941994679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C63C7D0-AD75-4C8C-81B3-42A1C7946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6B15C351-4533-4464-A8D7-74DCAC279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B99A400C-4171-4AA1-81F3-7468140DC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6BC269-A952-4A42-BE9C-CC3967136A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3809A3A-BDA8-45C3-93BD-E2395F2A6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940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Caching Locks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5253AA0-FBEE-403C-87EA-0635AA551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A1096D6-1FD0-4EBE-AAAC-F6CB5DEA9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174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Spin lock: to acquire a lock, a process may enter an infinite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loop that keeps attempting a read-modify till it succeeds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lock is in memory, there is heavy bus traffic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processes make little forward progress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Locks can be cached: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coherence ensures that a lock update is seen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by other processors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process that acquires the lock in exclusive state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to update the lock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spin on a local copy – the external bus sees little traffic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D2EB52B9-9E54-47DE-8FF8-CED119FF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4667C2-B807-4FDD-98A1-CE7C8C44DE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C0CB57BD-C610-487A-B5D6-D9FBA3516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85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Traffic for a Lock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7595B6DA-DF2F-4229-AB9D-456CD5E5A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4B275329-A365-442E-BFC5-0893D9A76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85" y="1296731"/>
            <a:ext cx="782906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every process spins on an exchange, every exchange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will attempt a write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many invalidates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the locked value keeps changing ownership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each process keeps reading the lock value – a read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does not generate coherence traffic and every process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spins on its locally cached copy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the lock owner releases the lock by writing a 0,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copies are invalidated, each spinning process generates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read miss, acquires a new copy, sees the 0, attempts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exchange (requires acquiring the block in exclusive state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write can happen), first process to acquire the block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exclusive state acquires the lock, others keep spinning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BEF8FF22-4B10-43B1-94E0-81EAC170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F381-964E-4A22-8F66-052ED90FCA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2190286-21E2-4A22-AE97-02B9C3B08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95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Test-and-Test-and-Set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6ECC2FB-50FB-4652-BA16-D246A1AAA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930229B5-DB73-4734-BDF9-AD6F7BDAC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01597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lock:    test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143E2A86-C042-4A76-BCD0-11C149DC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401D64-E469-4D80-9114-389D51D879B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AEF1E719-F03A-4540-BC31-F55347D0B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991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Load-Linked and Store Conditional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783B4AE-0E29-42B3-8824-7B017B7DC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F362EE9A-77B1-4B51-97CE-B0C19876A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5352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LL-SC is an implementation of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very high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LL: read a value and update a table indicating you have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read this address, then perform any amount of computation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SC: attempt to store a result into the same memory location,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store will succeed only if the table indicates that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other process attempted a store since the local LL (success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the operation was “effectively” atomic)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SC implementations do not generate bus traffic if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 fails – hence, more efficient than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test&amp;test&amp;set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72B5D17A-5DD7-4AC0-B70A-1C112501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069723-BC33-42E3-9222-E8B03A743A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170F0FB-0D75-4184-B9BF-07DF9F3AA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457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Spin Lock with Low Coherence Traffic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2EBEC84-A858-4F36-8F0B-AE1EE34D4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363B9ED-EAFE-4809-A045-2DFF0F476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5671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LL         R2, 0(R1)    ; load linked, generates no coherence traffic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BNEZ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; not available, keep spinning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DADDUI R2, R0, #1 ; put value 1 in R2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SC         R2, 0(R1)   ; store-conditional succeeds if no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; updated the lock since the last 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BEQZ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; confirm that SC succeeded, else keep trying</a:t>
            </a:r>
          </a:p>
        </p:txBody>
      </p:sp>
      <p:sp>
        <p:nvSpPr>
          <p:cNvPr id="36870" name="Text Box 5">
            <a:extLst>
              <a:ext uri="{FF2B5EF4-FFF2-40B4-BE49-F238E27FC236}">
                <a16:creationId xmlns:a16="http://schemas.microsoft.com/office/drawing/2014/main" id="{F4CEEB3C-E701-49B4-BE71-A21D4A6FF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7142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there are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waiting for the lock, how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bus transactions happen?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72B5D17A-5DD7-4AC0-B70A-1C112501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069723-BC33-42E3-9222-E8B03A743A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170F0FB-0D75-4184-B9BF-07DF9F3AA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457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Spin Lock with Low Coherence Traffic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2EBEC84-A858-4F36-8F0B-AE1EE34D4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363B9ED-EAFE-4809-A045-2DFF0F476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5671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LL         R2, 0(R1)    ; load linked, generates no coherence traffic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BNEZ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; not available, keep spinning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DADDUI R2, R0, #1 ; put value 1 in R2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SC         R2, 0(R1)   ; store-conditional succeeds if no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; updated the lock since the last 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BEQZ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; confirm that SC succeeded, else keep trying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DD14FA1E-C2D9-4E0C-8BC1-2EAB623D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8092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there are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waiting for the lock, how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bus transactions happen?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write by the releaser  +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(or 1) read-miss requests 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(or 1) responses  +  1 write by acquirer  +  0 (i-1 failed SCs) 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i-1 (or 1) read-miss requests + i-1 (or 1) responses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(The i/i-1 read misses and responses can be reduced to 1)</a:t>
            </a:r>
          </a:p>
        </p:txBody>
      </p:sp>
    </p:spTree>
    <p:extLst>
      <p:ext uri="{BB962C8B-B14F-4D97-AF65-F5344CB8AC3E}">
        <p14:creationId xmlns:p14="http://schemas.microsoft.com/office/powerpoint/2010/main" val="4118011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F9A1C5F3-1E6B-4CF0-98B9-6237A88D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A6B992-7345-45EA-9C37-B6696C29A8E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F6A26C00-C6B8-408E-ABC2-5B1B65FEE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02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Further Reducing Bandwidth Needs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68CD6D35-2D49-44BA-94A9-F72D6886F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ECA71FA1-FB9C-40C2-AF74-B0C042635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41" y="1234597"/>
            <a:ext cx="729513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Ticket lock: every arriving process atomically picks up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ticket and increments the ticket counter (with an LL-SC),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process then keeps checking the now-serving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to see if its turn has arrived, after finishing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turn it increments the now-serving variable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Array-Based lock: instead of using a “now-serving”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variable, use a “now-serving” array and each process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waits on a different variable – fair, low latency, 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bandwidth, high scalability, but higher storage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38545239-D51E-48CA-B751-7377092ED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81" y="5143560"/>
            <a:ext cx="74585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Queueing locks: the directory controller keeps track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order in which requests arrived – when the 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available, it is passed to the next in line (only one process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sees the invalidate and update)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0BA92C35-0029-44E3-B920-8EDBC351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6C9C35-948D-4FAE-9A6A-73CA722CD68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740EEE65-D7A4-4F84-B53E-FE1907F07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96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 Vs. Optimistic Concurrency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499456B8-480D-4059-A4CA-F17F1EC3B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8DBDD1CD-5C4B-42AB-8164-482660201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307520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LL         R2, 0(R1)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BNEZ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DADDUI R2, R0, #1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SC         R2, 0(R1)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BEQZ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Critical Section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ST         0(R1), #0   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DB643BFA-33A2-4031-A872-67127210E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329994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tryagain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LL         R2, 0(R1)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DADDUI R2, R2,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SC         R2, 0(R1)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BEQZ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tryagain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1CE9E5C2-535F-4401-823C-A7838FA6C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600200"/>
            <a:ext cx="376801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LL-SC is being used to figure out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if we were able to acquire the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without anyone interfering – we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then enter the critical section</a:t>
            </a:r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6B1E881E-E888-4A95-8C91-42334295B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3400"/>
            <a:ext cx="42040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If the critical section only involves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one memory location, the critical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section can be captured within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LL-SC – instead of spinning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lock acquire, you may now be spinning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trying to atomically execute the CS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B446147C-9004-43F2-B41B-205E3BDE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42BE6C-DBA1-486E-83D6-7CE47055C53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51E952B7-753A-4CB5-995E-4286D6F03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841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Barriers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8FDA7F9-0CE3-4849-8FAC-E6FF3A9BE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58697C60-2D43-4DE9-96D6-AB932C721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54753"/>
            <a:ext cx="773641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Barriers are synchronization primitives that ensure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some processes do not outrun others – if a process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reaches a barrier, it has to wait until every process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reaches the barrier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a process reaches a barrier, it acquires a lock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increments a counter that tracks the number of processes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have reached the barrier – it then spins on a value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gets set by the last arriving process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also make sure that every process leaves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spinning state before one of the processes reaches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next barrier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C5855E-12AE-480A-B032-1B7D7E4F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1538" y="6454775"/>
            <a:ext cx="1905000" cy="457200"/>
          </a:xfrm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8F39DF-2F27-487A-9E69-BF5A2761FCE9}" type="slidenum">
              <a:rPr lang="en-US" altLang="en-US" sz="1400" u="none">
                <a:latin typeface="Times New Roman" panose="02020603050405020304" pitchFamily="18" charset="0"/>
              </a:rPr>
              <a:pPr/>
              <a:t>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38C8C15C-FEE1-4313-91D2-0420A543D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450"/>
            <a:ext cx="43568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Directory-Based 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5EA334D6-5659-4A99-83EC-8D4B623A9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8382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51B6B7A-BC90-415D-88F3-71B4F4B30C58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006475"/>
          <a:ext cx="8850313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67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854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Cache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Hit/Miss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Messages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Dir</a:t>
                      </a:r>
                    </a:p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 in C1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 in C2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 in C3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 in C4</a:t>
                      </a: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55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5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Rd-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responds.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S: 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5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Rd-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responds.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S: 1, 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6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Upgr-req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sends INV to P1. P1 sends ACK to Dir. Dir grants perms to P2.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M: 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Wr-req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fwds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request to P2. P2 sends data to Dir. Dir sends data to P3.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M: 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Rd-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fwds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request to P3. P3 sends data to Dir. Memory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wrtbk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. Dir sends data to P4.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S: 3, 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45B3B8B5-BD02-4036-94B3-6C3FC428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DCFC8C-D16F-4B33-936A-8A3C266F99D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DDE3AA0B-9DAB-4DF7-9153-61CBE3915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074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Barrier Implementation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7F9FAE23-A188-4BC3-8C7E-3B4E603FF1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67448B9A-9BFF-4A60-A3A8-4549E1CFE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259468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LOCK(bar.lock);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(bar.counter == 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bar.flag = 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mycount = bar.counter++;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UNLOCK(bar.lock);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(mycount == p)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bar.counter = 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bar.flag 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while (bar.flag == 0)  { };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AD9BE723-7EE4-454F-A868-01D29133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F09060-BB9A-4F98-AF54-F7F17256E3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AF2C80D7-223F-4249-893E-B82F8818F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20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Sense-Reversing Barrier Implementation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B8BD71AE-2B36-460D-A974-96B5295E0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43E731C1-7DE6-46E5-80BF-79344AF58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342196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local_sense = !(local_sense);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LOCK(bar.lock);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mycount = bar.counter++;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UNLOCK(bar.lock);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(mycount == p)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bar.counter = 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bar.flag = local_sense;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else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while (bar.flag != local_sense)  { };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BB1FA484-87D7-4E52-B6EC-FBC5A1A1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09FD99-3D9A-45D3-A78E-585A1734A64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>
            <a:extLst>
              <a:ext uri="{FF2B5EF4-FFF2-40B4-BE49-F238E27FC236}">
                <a16:creationId xmlns:a16="http://schemas.microsoft.com/office/drawing/2014/main" id="{4B1DE856-705F-431B-BB7E-32C01DBC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DEFBDE-63FB-434D-9F26-C603418479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9395" name="Text Box 2">
            <a:extLst>
              <a:ext uri="{FF2B5EF4-FFF2-40B4-BE49-F238E27FC236}">
                <a16:creationId xmlns:a16="http://schemas.microsoft.com/office/drawing/2014/main" id="{D71D8A49-E31E-4030-9F07-9C9748764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6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Block States</a:t>
            </a:r>
          </a:p>
        </p:txBody>
      </p:sp>
      <p:sp>
        <p:nvSpPr>
          <p:cNvPr id="59396" name="Line 3">
            <a:extLst>
              <a:ext uri="{FF2B5EF4-FFF2-40B4-BE49-F238E27FC236}">
                <a16:creationId xmlns:a16="http://schemas.microsoft.com/office/drawing/2014/main" id="{D08C7C63-576F-4DDD-9BC8-B7236ECC4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A4755572-B3DD-4AB9-AEE8-EB600DCA3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374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different states a block of memory can have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within the directory?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we need information for each cache so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invalidate messages can be sent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block state is also stored in the cache for efficiency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directory now serves as the arbitrator: if multiple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write attempts happen simultaneously, the directory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the ordering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921A66D3-E53F-40A6-BFB1-E4C347AB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C86758-8DFB-4637-88C5-BB77B16EC9E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14A622E2-6F8C-41D4-B0E3-1F23AE39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500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65913CFE-209B-457A-B512-9407D519D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F1283B-871E-4DD4-A321-E8B272FAA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60016"/>
            <a:ext cx="735207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determines performance on a multiprocessor: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fraction of the program is parallelizable?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does memory hierarchy performance change?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New form of cache miss: coherence miss – such a miss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would not have happened if another processor did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write to the same cache line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False coherence miss: the second processor writes to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different word in the same cache line – this miss would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have happened if the line size equaled one word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D33E8E67-0267-45BE-AFFD-3591CCC7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70BD7A-F350-438C-8C3A-5C63484CAD3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BBD910D7-78B5-454B-9BE8-0C902D1C0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81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Shared-Memory Vs. Message-Passing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A9BDB41-AC7A-4EDF-A3E2-71BDF4923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04D47D08-A06F-470C-807C-A50D364A4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324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Shared-memory: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Well-understood programming model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Communication is implicit and hardware handles protection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Hardware-controlled caching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Message-passing: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cache coherence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simpler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Explicit communication  easier for the programmer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restructure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Sender can initiate data transfer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CF2480D1-7030-40F7-9A54-88358A3B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622733-B5BA-4A00-9715-5A435F805D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AE7736D-2DE4-47E1-B554-C59F9919C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070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Ocean Kernel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D4E1D95-481D-4E0F-98F4-63C817C8B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B7F398FA-6E65-48FE-9ED1-C3883C229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429521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Procedure Solve(A)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begin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diff = done = 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while (!done)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diff = 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 to n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for j  1 to n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temp = A[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i,j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A[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i,j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]  0.2 * (A[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i,j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] + neighbors);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diff += abs(A[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i,j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] – temp);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end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end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if (diff &lt; TOL) then done 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end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end procedure 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58C86C0F-4396-469D-9E2F-7D3BFE75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B000F9-A640-4A1E-8510-48B8C82028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51E5598E-A8C8-443C-886B-AC769A0C2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6734"/>
            <a:ext cx="50165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 Address Space Model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C212FA23-A4A9-49B3-A284-0B4D92CA7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8382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A1FAB7D0-4339-46FF-88FA-3A82751A6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302480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int  n, nprocs;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float  **A, diff;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LOCKDEC(diff_lock);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BARDEC(bar1);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begin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read(n); read(nprocs);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G_MALLOC();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initialize (A);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CREATE (nprocs,Solve,A);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WAIT_FOR_END (nprocs);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end main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DDA67142-44B1-4F6F-B56D-EA3326BEF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917912"/>
            <a:ext cx="378033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procedure Solve(A)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    int i, j, pid, done=0;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    float temp, mydiff=0;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    int mymin = 1 + (pid * n/procs);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    int mymax = mymin + n/nprocs -1;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    while (!done)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       mydiff = diff = 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       BARRIER(bar1,nprocs);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</a:rPr>
              <a:t>       for i </a:t>
            </a: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mymin to mymax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for j  1 to n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endfor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endfor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LOCK(diff_lock);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diff += mydiff;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UNLOCK(diff_lock);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BARRIER (bar1, nprocs);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if (diff &lt; TOL) then done 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BARRIER (bar1, nprocs);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9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endwhile</a:t>
            </a:r>
            <a:endParaRPr lang="en-US" altLang="en-US" sz="1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403BBC64-5327-443A-B8C5-9E4E965D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2490CF-1ACC-4BE9-AB71-D7C0D9FEFE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D1AF6E30-1824-4C2D-ADC2-ECF3E80F8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281"/>
            <a:ext cx="36477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Passing Model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21885727-98B1-4B57-B91E-6DC4DD952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73406F3-5EE1-4613-AD82-9AFD1E242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4462568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read(n); read(nprocs);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CREATE (nprocs-1, Solve);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Solve();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WAIT_FOR_END (nprocs-1);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procedure Solve()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int i, j, pid, nn = n/nprocs, done=0;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float temp, tempdiff, mydiff = 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myA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malloc(…)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initialize(myA);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while (!done) 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mydiff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if (pid !=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SEND(&amp;myA[1,0], n, pid-1, ROW);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if (pid != nprocs-1)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SEND(&amp;myA[nn,0], n, pid+1, ROW);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if (pid !=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RECEIVE(&amp;myA[0,0], n, pid-1, ROW);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if (pid != nprocs-1)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RECEIVE(&amp;myA[nn+1,0], n, pid+1, ROW);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CC68EB88-3C7E-44D5-A1D0-064EDCDD0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762000"/>
            <a:ext cx="356623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for i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 to nn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for j  1 to n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endfor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endfor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if (pid != 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SEND(mydiff, 1, 0, DIFF);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RECEIVE(done, 1, 0, DONE);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for i  1 to nprocs-1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RECEIVE(tempdiff, 1, *, DIFF);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mydiff += tempdiff;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endfor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if  (mydiff &lt; TOL)  done 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for i  1 to nprocs-1 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SEND(done, 1, I, DONE);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endfor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endif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endwhile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00CA8291-703B-4E9B-851C-793AEE91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A59C1D-1FA7-4112-BBF4-EFA53CE91E1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7FC32D8B-303A-485D-8093-C5238C4C0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C39BA2E1-2C41-45DC-AF6E-D4FB6C5FD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8B547906-ABEB-4568-B4A3-55B039A9A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Lock algorithms assume an underlying cache coherence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mechanism – when a process updates a lock,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processes will eventually see the update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49362</TotalTime>
  <Words>2427</Words>
  <Application>Microsoft Office PowerPoint</Application>
  <PresentationFormat>On-screen Show (4:3)</PresentationFormat>
  <Paragraphs>412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316</cp:revision>
  <dcterms:created xsi:type="dcterms:W3CDTF">2002-09-20T18:19:18Z</dcterms:created>
  <dcterms:modified xsi:type="dcterms:W3CDTF">2022-11-21T16:19:38Z</dcterms:modified>
</cp:coreProperties>
</file>