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3" r:id="rId2"/>
    <p:sldId id="495" r:id="rId3"/>
    <p:sldId id="496" r:id="rId4"/>
    <p:sldId id="497" r:id="rId5"/>
    <p:sldId id="498" r:id="rId6"/>
    <p:sldId id="515" r:id="rId7"/>
    <p:sldId id="516" r:id="rId8"/>
    <p:sldId id="517" r:id="rId9"/>
    <p:sldId id="518" r:id="rId10"/>
    <p:sldId id="519" r:id="rId11"/>
    <p:sldId id="520" r:id="rId12"/>
    <p:sldId id="482" r:id="rId13"/>
    <p:sldId id="501" r:id="rId14"/>
    <p:sldId id="505" r:id="rId15"/>
    <p:sldId id="543" r:id="rId16"/>
    <p:sldId id="467" r:id="rId17"/>
    <p:sldId id="468" r:id="rId18"/>
    <p:sldId id="469" r:id="rId19"/>
    <p:sldId id="470" r:id="rId20"/>
    <p:sldId id="506" r:id="rId21"/>
    <p:sldId id="507" r:id="rId22"/>
    <p:sldId id="534" r:id="rId23"/>
    <p:sldId id="535" r:id="rId24"/>
    <p:sldId id="536" r:id="rId25"/>
    <p:sldId id="537" r:id="rId26"/>
    <p:sldId id="540" r:id="rId27"/>
    <p:sldId id="541" r:id="rId28"/>
    <p:sldId id="412" r:id="rId2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721C306-B7B6-4AB7-B95E-DD6A440BC1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9014BCB-5F5B-41B1-8EAD-DA99D96B2E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C6C89FF-AF70-4BD9-B64F-D76F1D3792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83F448C-AB3D-4864-851B-8D113C4A8F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B5E1CD-F429-4545-AE22-219B796535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67FE2C-663C-47C5-8F45-70678E49DC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27E940F-64FC-4C93-B94C-3184A4547B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C7F8BC-9F8C-4A64-BA7C-29F133C658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2975324C-418E-4A39-96FF-3B182D40FC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DB9D173-1007-4C6D-891F-EBA3A23927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6A0356E-865F-49A9-8BF4-C2AE18A6C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534CE9-3987-4037-9C92-B032267AED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AFDF4B3-96C2-4EA2-8218-ABEA5E0EF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833454-4B41-4896-9DDB-BB38390B5E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107C8E-E21A-4CB2-ABD1-B27D91CC2F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96E3639-16E1-4C7D-8395-B6972B3F5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BC169A7-AD40-4E32-8072-D25224AA0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0DE6CB-C7B7-455C-ABEB-5BE9CCDEE0E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0E7B6A4-DEC7-466C-821C-35E344C216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4B8434C-8103-476C-A442-9AC1976B7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96E94FA-50C3-4AE7-88D1-B14E2DD8A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243295-7C91-4A18-99B8-8E5AB674C5A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674F141-3DCA-4A84-A2EB-AB2DBBFCF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2B7C036-5521-463E-959F-08F205DEB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0748242-C554-441C-AFA4-0A95FC444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21816-4795-45EB-A662-A81064164C8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7661269-908F-4653-B53B-557982ACD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3BFE259-B95D-4E79-8BF7-97C575FED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3785125-6CB2-424D-A7BA-1D0EE971D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81C697-D194-4CE7-9B63-0DA801C79C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022E5A7-C621-4E0C-B6FF-83D09031F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466BB0-E9A5-445D-B0CE-410FFA309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FF4909E-BDD1-42BC-B08B-422AACE1C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F7653F-E8C2-4CAB-B54E-02D2B00DC6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AC711A4-F8E3-4FCD-A0CF-BA0403A2E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3527827-DC45-44C0-97B2-32A008F18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A82749A-7F01-476A-BF5D-A9196CB8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812AA-8D36-4809-A44E-27E06A8C31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EA27F7-A250-4492-B380-983DAAA1E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1E0C78-4533-4B69-A01D-C29B0759B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FF9CDFC-E876-46FA-A417-A6907DC27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DC6172-F05E-4881-8145-675F2B9468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4BE80E-609C-4693-81C4-BA310422F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89DBD37-BD29-48E0-AED3-E77F9979B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00D1470-CB41-41D0-86B8-2CF37BD6A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C44087-140C-48A9-B977-FA3B55A249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5BD1F1-B234-47C3-82E3-41A622E19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47958FC-240A-4276-B77C-B7EAF7FDD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49F659B-ECB5-4739-9816-71BE0C38D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D8BD3B-B235-4697-B85D-73611D6AE98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DAD875-481B-48A7-B6F3-1CC27A31D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060C88A-A89B-40A0-8B3A-E2576B63D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14CC4E-D1CE-45AD-BFC8-FAE2B6016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7A5F23-F952-40C6-A614-34F892837D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4721049-5053-4D5D-A735-4AF4D09EB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C60DD73-9B36-422A-80F5-0EACD05D4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47780E2-8732-4CCD-8226-35A262216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C3AB1F-6DBF-4854-B353-0E546B3589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2C78F4C-7FDA-4C99-8549-119ACA139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51467AD-273B-4A09-8A5C-989767C3A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5C3E1BA-4CB7-4CE9-8855-E3378F7AC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58B804-0931-4DDA-9597-BD0102A70F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883F415-2ECA-437F-BEFC-BCFEE9DB7E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83FCD07-7F02-4C45-9922-00C6DB827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2CBC95E-595D-4865-9F39-735CD0782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797F7B-989C-4001-8E4B-60D3B3A335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504E831-E8E8-4405-881B-C9B2A3469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1E377A6-74B7-4E6D-A877-13EF115ED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52FBE44-00B4-477D-9F7B-ED1372471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C0EEE8-44E6-4569-8BA9-18E0498C87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4803B6-6E0E-4276-A8B6-4B8FBCD0D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6DC7397-6A91-4240-9474-1502B1C99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2C80CCE-E1A6-4D7E-A274-96603D4BD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142895-CB39-4933-A686-7A427162CD4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F721751-C938-452C-B99C-3B6D38DB4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A288758-D51A-40FE-8C9B-B50B9C558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944E1A0-7B24-4967-BD8F-39B7AE5BB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CA9266-DA0A-48B7-98BC-E20C09D1B1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C0CD91B-5122-43D4-B8A8-AE68383F0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C131A50-FB3A-4386-BA8F-4BC284F19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B64C4A-3EDE-4736-ADFB-3D5DD8105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C5C901-6EEA-46AE-B6AE-7D090EBC1C2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88137EA-5EA1-462E-AB3A-47AAE571C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D3BBB-A855-41F6-B346-7685E2983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1C36BF6-F0D9-4CEA-BB1B-B377CE768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272C02-D146-4BB2-8BB5-1AFEB5A49F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A88E57E-36C2-4B77-9EC0-3D30F783B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00608D6-69D3-449C-85AD-D607ECC87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B252A98-7BAA-4849-981A-6D2BE7DA0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57FA47-D580-4C68-91D6-B1F91B9325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A067C7D-8ACE-48A7-AD22-AED0C2707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4D903AD-AC84-407B-B7C1-5AB558CC9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A82749A-7F01-476A-BF5D-A9196CB8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812AA-8D36-4809-A44E-27E06A8C31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EA27F7-A250-4492-B380-983DAAA1E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1E0C78-4533-4B69-A01D-C29B0759B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8BE6EF-DEFD-405C-96FD-A0F65DC75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60B397-A732-4647-99EC-0C41CD1D7F3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8FD129D-3D5C-4A69-B4F7-15A88EE96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1C4BE53-E9CF-411A-BFA4-A7130998A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40F2828-9A5D-4151-9612-4DC95FE86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DACB60-D933-4AA3-BE4A-864EC4416C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A43F829-0159-4F23-9047-52D30F0F7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8106EAA-6316-4DBC-8F32-4CAEE33C0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85FC7C3-8836-4A3E-A840-A30330FD0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FB546C-040E-41EE-A0CB-FDE9BAAE66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823945C-6C8F-40C4-BB34-B5DD3BF92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9F976BE-40FD-437E-819D-183F4DC43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5C5768E-A778-4B4D-9030-C53FA67FA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2FF827-F933-490D-BF9B-E3532E199C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647B25D-D3F3-47D2-8343-0DA0A398E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88781FE-AA8C-403A-B02D-C1794B81C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766F80E-4E06-417A-B167-384233DBD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DE5FD0-7F36-4413-954A-8417CBC1AF8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D8D369F-74A8-4C23-B5CF-6A588CD94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A805F0D-F51F-4D58-B493-8A502E9DB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AD4360D-C35B-490C-929E-DC4DCF931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0E2755-9C8D-4B7C-B7A5-88A7B794AC2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F2CB4F4-BFE7-40E8-A46D-A258CF929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AD003E7-BDDD-4ACA-905A-BA3F9A862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9E0BD68-DD5E-4CBC-8880-17676C9E9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74F48E-E974-43F7-BA6F-BFB457015F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B51EF7-CE9E-464D-B0B5-B3374C88E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A618140-35E4-4007-A9CF-F6D05AA9C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53FFA2-F90E-490E-9ED6-B37BA2DFE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0B7069-03FE-4F96-AB13-E165A2357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4E0C1C-67F2-4059-B6AC-967543DA3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32BE2-7FC1-481D-8D5B-2A8604A94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0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DC740E-11C0-4EC4-89F6-64ACE107D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9BB64C-BFBA-4442-BE58-27430EE80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AF1FF-1D67-4877-A176-68917E0B56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40F1-D07F-4CBB-BBC4-7F705AFD2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700B21-32F4-4DC3-83E7-55A99B1DE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E6659B-4F56-4E19-B418-73C0FC479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EE974E-2462-4F09-AA97-A275353F2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7D3E1-D0BA-4A61-AEA0-C7FF2531E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91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29016-014E-4423-BD35-8BBBDDB98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85C5C-C0CB-4C71-9C29-6EBE9651D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D8AA0-BD42-4378-9654-1A515C4DB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977C8-43D7-4DF3-8644-AA94DC4DA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9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4BA893-CF3B-4464-87BA-DC8DB5EA6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BFEB80-BF83-41E4-83D1-09579E520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9473EA-AE44-44CB-8833-3ACA36734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7FC44-2048-4E97-8C2B-F48B10C84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41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E63B6-09A2-49FB-B8FD-86CC064A9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12F895-E376-4636-8E77-89E52DCDE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D92E7-3B06-4A37-AB7B-5FB4C25CC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9A8B8-4AA6-437C-9C7E-D7D0DEC3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2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910839-A026-4C82-AF8E-445DFEC93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366F79-8D78-4D3D-93A8-CAB99EE23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88F4E8-6ECE-4992-A854-A5775F6B5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040D2-FF7F-4B63-A804-EE04ECA77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1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0E2BFB-C508-4F52-8A5D-4BB4F6C2E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870A07-47EE-4739-B7E0-B5318D360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A9FAF6-E489-4C70-9FBB-2BBF6021E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3878D-C397-4EAC-B0EA-E8067EB0D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7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35933A9-2825-4C18-9A76-48F0844E1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28909D-BA17-456F-9658-31D568604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1C3FBD-5C22-4F4F-862C-C3E16E40C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5F26E-FE5C-4375-82B9-C0F8E1B0E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BF3A3-16D6-4B96-B739-81D108BEE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7F5E3-1EE5-40E3-A42F-D3670405B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C02ACA-D837-4D54-8B23-96A5B1A17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2DDD0-54E1-4205-8A33-0C1813848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85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B13B39-028E-4DF2-A1B3-A36530EBF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66549-E891-4451-9444-284B97163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78141E-4E19-404D-84BA-376BD2099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9C32C-FCAE-4041-B9B0-EBBF6F75C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7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826A53-6614-487F-B724-C493EF2A9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DFAFA2-3A6D-438C-A966-DB34D3F86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37956C-3142-42D8-8F05-6C225906C2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3E3611-DA0C-4D18-8CAF-0D0B09081D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40DF5F-30CA-4D17-82CE-C8EF16456A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778E10A-F07A-4D99-B9E0-141CC9BF1F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2DCBB60E-069B-4501-A2C6-7A48B9C4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9C310-F4AD-460F-B78F-BBFBB800172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B4530C2-E626-49A2-A99C-07B2600DE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67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Cache Hierarchies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E0BC352-3412-46A3-94C4-794FD5E66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71492FCA-5BFF-40B0-BB39-4D0E01D0C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5165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cache access basics/examples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C4789E31-700C-4188-ACFE-65C66AAC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E64856-C5A9-4EAB-90A5-8BBCE2DE00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8AC32B42-9813-4C3D-93E3-6E0F519B0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42168C56-BB41-4F30-923A-C49F5A9E6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C176BAB2-9F41-48B7-B4AF-85171077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702C443C-BA61-4C96-A17E-2EE23BF8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2AE9BC-3A3E-47C9-840C-8EE8DCB46E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D73B35E1-7D63-4C7F-9F8E-12B4A88D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969D267E-4B1F-4426-951D-5C10EB41E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02CC870C-E6DD-417B-97B5-18093462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         5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3              4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         9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abba         2             3/10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4C234DC4-A6CE-45DB-AD77-A2D36707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C1D69-8334-4002-9DFD-E456563FD0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B88A68CC-75BE-49CE-BA88-3F813E216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1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Cache Hierarchy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334CF34-1BAF-450B-84A4-3B3BC1525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Rectangle 14">
            <a:extLst>
              <a:ext uri="{FF2B5EF4-FFF2-40B4-BE49-F238E27FC236}">
                <a16:creationId xmlns:a16="http://schemas.microsoft.com/office/drawing/2014/main" id="{341A5F43-4019-4203-8F96-B172A97F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Core</a:t>
            </a:r>
          </a:p>
        </p:txBody>
      </p:sp>
      <p:sp>
        <p:nvSpPr>
          <p:cNvPr id="28678" name="Rectangle 14">
            <a:extLst>
              <a:ext uri="{FF2B5EF4-FFF2-40B4-BE49-F238E27FC236}">
                <a16:creationId xmlns:a16="http://schemas.microsoft.com/office/drawing/2014/main" id="{106B8135-7872-49F3-AD44-F8190ECCF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812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28679" name="Rectangle 14">
            <a:extLst>
              <a:ext uri="{FF2B5EF4-FFF2-40B4-BE49-F238E27FC236}">
                <a16:creationId xmlns:a16="http://schemas.microsoft.com/office/drawing/2014/main" id="{5971EA48-328D-46DE-ACF5-74E8122FE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28680" name="Rectangle 14">
            <a:extLst>
              <a:ext uri="{FF2B5EF4-FFF2-40B4-BE49-F238E27FC236}">
                <a16:creationId xmlns:a16="http://schemas.microsoft.com/office/drawing/2014/main" id="{81BE3074-E07A-4614-B5A5-23731FD4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81200"/>
            <a:ext cx="3505200" cy="327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DE374B-EC50-4884-9C9A-83A55F0FC3A6}"/>
              </a:ext>
            </a:extLst>
          </p:cNvPr>
          <p:cNvCxnSpPr/>
          <p:nvPr/>
        </p:nvCxnSpPr>
        <p:spPr>
          <a:xfrm>
            <a:off x="14478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77A7E5-E666-4E9B-8BE1-1664145AC389}"/>
              </a:ext>
            </a:extLst>
          </p:cNvPr>
          <p:cNvCxnSpPr/>
          <p:nvPr/>
        </p:nvCxnSpPr>
        <p:spPr>
          <a:xfrm>
            <a:off x="26670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AAAF69-F7B9-4A5C-9EE9-0AC35AB89529}"/>
              </a:ext>
            </a:extLst>
          </p:cNvPr>
          <p:cNvCxnSpPr/>
          <p:nvPr/>
        </p:nvCxnSpPr>
        <p:spPr>
          <a:xfrm>
            <a:off x="49530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0842D5-EC1B-436C-90C9-6790A30AB5CA}"/>
              </a:ext>
            </a:extLst>
          </p:cNvPr>
          <p:cNvCxnSpPr/>
          <p:nvPr/>
        </p:nvCxnSpPr>
        <p:spPr>
          <a:xfrm rot="5400000">
            <a:off x="6782594" y="5485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685" name="TextBox 15">
            <a:extLst>
              <a:ext uri="{FF2B5EF4-FFF2-40B4-BE49-F238E27FC236}">
                <a16:creationId xmlns:a16="http://schemas.microsoft.com/office/drawing/2014/main" id="{7DE71D72-9590-47B7-8514-E56504506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91200"/>
            <a:ext cx="2316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Off-chip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3C6F90E1-8965-4583-BE5A-7B17D8D1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3819F-5539-4C29-B0B5-877232E8F3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4E12EC86-1340-493A-9BA5-3DBFAF36D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ECAA5045-758B-445D-9533-AB857C0BA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7F85515-A8D2-41D3-85A7-87BB95B61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48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time:  Assume a program that has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times of 1-cyc (L1), 10-cyc (L2), 30-cyc (L3),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300-cyc (memory), and MPKIs of 20 (L1), 10 (L2), and 5 (L3).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Should you get rid of the L3?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A93FE0F3-1942-4281-8BD5-DEF07E14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6DE78E-F45B-4E20-945F-A4E9D2ECC9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C526F2EE-BF9B-4CC1-9ED0-444D31262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D7C9323-AA56-4DAD-8DE5-8BC742D1E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1534018-C9AD-477D-A13D-98BEA9760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481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time:  Assume a program that has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times of 1-cyc (L1), 10-cyc (L2), 30-cyc (L3),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300-cyc (memory), and MPKIs of 20 (L1), 10 (L2), and 5 (L3).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Should you get rid of the L3?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With L3: 1000 + 10x20 + 30x10 + 300x5 = 3000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Without L3: 1000 + 10x20 + 10x300 = 4200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5FB905-9235-48B7-AFD8-3C1F7532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9C63A-E3C4-405F-83E0-BD762AF34D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297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9BAA478B-9C37-4A2B-8076-D39C8C7D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0C4327-C14E-4C16-BAAD-F157D8FD27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46E3AB8-4957-4655-AE60-39643E970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14D4D96-69E1-472D-B34E-DA7165A55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44386BBA-9399-406E-AADE-5B33E129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3FE567AC-3960-440E-AF23-A46879A1D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07981C83-0024-4101-BAE1-1F4E45CC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Rectangle 7">
            <a:extLst>
              <a:ext uri="{FF2B5EF4-FFF2-40B4-BE49-F238E27FC236}">
                <a16:creationId xmlns:a16="http://schemas.microsoft.com/office/drawing/2014/main" id="{A6E1DE6A-C926-457B-86DE-938F6EC7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Rectangle 8">
            <a:extLst>
              <a:ext uri="{FF2B5EF4-FFF2-40B4-BE49-F238E27FC236}">
                <a16:creationId xmlns:a16="http://schemas.microsoft.com/office/drawing/2014/main" id="{522EED4F-1E67-4740-893F-B86243E8F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Rectangle 9">
            <a:extLst>
              <a:ext uri="{FF2B5EF4-FFF2-40B4-BE49-F238E27FC236}">
                <a16:creationId xmlns:a16="http://schemas.microsoft.com/office/drawing/2014/main" id="{08A4AD69-F570-478E-A712-E786F677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7" name="Rectangle 10">
            <a:extLst>
              <a:ext uri="{FF2B5EF4-FFF2-40B4-BE49-F238E27FC236}">
                <a16:creationId xmlns:a16="http://schemas.microsoft.com/office/drawing/2014/main" id="{223537E5-6153-4480-A80B-FB75F4D3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3102A983-A198-4007-89C1-3F720D92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9" name="Text Box 12">
            <a:extLst>
              <a:ext uri="{FF2B5EF4-FFF2-40B4-BE49-F238E27FC236}">
                <a16:creationId xmlns:a16="http://schemas.microsoft.com/office/drawing/2014/main" id="{5B0EC9E6-C32E-4D60-A5F0-83A7428E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020A02C5-EA98-481E-927F-1FBDB23658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Rectangle 14">
            <a:extLst>
              <a:ext uri="{FF2B5EF4-FFF2-40B4-BE49-F238E27FC236}">
                <a16:creationId xmlns:a16="http://schemas.microsoft.com/office/drawing/2014/main" id="{6540BC58-33C7-4CC3-89E4-8D1728E98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4832" name="Line 15">
            <a:extLst>
              <a:ext uri="{FF2B5EF4-FFF2-40B4-BE49-F238E27FC236}">
                <a16:creationId xmlns:a16="http://schemas.microsoft.com/office/drawing/2014/main" id="{07B70328-380E-45E0-91A1-319D9F30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3" name="Line 16">
            <a:extLst>
              <a:ext uri="{FF2B5EF4-FFF2-40B4-BE49-F238E27FC236}">
                <a16:creationId xmlns:a16="http://schemas.microsoft.com/office/drawing/2014/main" id="{4D6F7A4F-1696-4F53-9111-A71104853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Text Box 17">
            <a:extLst>
              <a:ext uri="{FF2B5EF4-FFF2-40B4-BE49-F238E27FC236}">
                <a16:creationId xmlns:a16="http://schemas.microsoft.com/office/drawing/2014/main" id="{45F5B1E9-373D-42CA-88D1-7082CEA1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4835" name="Text Box 18">
            <a:extLst>
              <a:ext uri="{FF2B5EF4-FFF2-40B4-BE49-F238E27FC236}">
                <a16:creationId xmlns:a16="http://schemas.microsoft.com/office/drawing/2014/main" id="{6B626539-9E38-4B17-80F7-6DBB5435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34836" name="Text Box 19">
            <a:extLst>
              <a:ext uri="{FF2B5EF4-FFF2-40B4-BE49-F238E27FC236}">
                <a16:creationId xmlns:a16="http://schemas.microsoft.com/office/drawing/2014/main" id="{0963F5F7-BFA3-4781-957D-DB28DBCAE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4837" name="Line 20">
            <a:extLst>
              <a:ext uri="{FF2B5EF4-FFF2-40B4-BE49-F238E27FC236}">
                <a16:creationId xmlns:a16="http://schemas.microsoft.com/office/drawing/2014/main" id="{D919E447-1373-412C-9795-283C4BC0B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8" name="Line 21">
            <a:extLst>
              <a:ext uri="{FF2B5EF4-FFF2-40B4-BE49-F238E27FC236}">
                <a16:creationId xmlns:a16="http://schemas.microsoft.com/office/drawing/2014/main" id="{B6648385-483C-436C-9FF7-0C0CACB37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2">
            <a:extLst>
              <a:ext uri="{FF2B5EF4-FFF2-40B4-BE49-F238E27FC236}">
                <a16:creationId xmlns:a16="http://schemas.microsoft.com/office/drawing/2014/main" id="{80805A98-5060-4E97-8C37-AFE0A576A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4840" name="Text Box 23">
            <a:extLst>
              <a:ext uri="{FF2B5EF4-FFF2-40B4-BE49-F238E27FC236}">
                <a16:creationId xmlns:a16="http://schemas.microsoft.com/office/drawing/2014/main" id="{D1304BB7-413A-4B07-9754-C3221DDDE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34841" name="Line 24">
            <a:extLst>
              <a:ext uri="{FF2B5EF4-FFF2-40B4-BE49-F238E27FC236}">
                <a16:creationId xmlns:a16="http://schemas.microsoft.com/office/drawing/2014/main" id="{49F5A2C7-BBDD-4198-BCC2-146ED7A9D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2" name="Line 25">
            <a:extLst>
              <a:ext uri="{FF2B5EF4-FFF2-40B4-BE49-F238E27FC236}">
                <a16:creationId xmlns:a16="http://schemas.microsoft.com/office/drawing/2014/main" id="{34B4C076-4737-4012-94F8-2497F3BD8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3" name="Line 26">
            <a:extLst>
              <a:ext uri="{FF2B5EF4-FFF2-40B4-BE49-F238E27FC236}">
                <a16:creationId xmlns:a16="http://schemas.microsoft.com/office/drawing/2014/main" id="{C37F5560-4B38-4AFE-8065-B255F794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4" name="Line 27">
            <a:extLst>
              <a:ext uri="{FF2B5EF4-FFF2-40B4-BE49-F238E27FC236}">
                <a16:creationId xmlns:a16="http://schemas.microsoft.com/office/drawing/2014/main" id="{FDE3436A-F867-41A8-B2B0-0D0EF29AD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Text Box 28">
            <a:extLst>
              <a:ext uri="{FF2B5EF4-FFF2-40B4-BE49-F238E27FC236}">
                <a16:creationId xmlns:a16="http://schemas.microsoft.com/office/drawing/2014/main" id="{6F1F5371-F014-4E5F-9CDC-6C5FCDE87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6B4542AE-1547-40BF-AE64-9CE7209E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9A987-EAFA-4D33-876B-6569AC96BC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C51AE8F7-40A1-47C1-9C21-AAFAAC81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0A227945-577D-4128-9E72-6E9C29BD7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C3A11B01-126D-4DBB-9127-766C65942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1774B8B6-566E-4093-9253-A7512BF04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E44BA4B0-5A74-490B-B09D-104DC306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BC4B7E5D-426F-4A92-A80C-E6B04BDA5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87A0EF32-A177-421B-9FD8-E426FE91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6BB5DE71-86FE-468A-93BA-4B7325BE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Rectangle 10">
            <a:extLst>
              <a:ext uri="{FF2B5EF4-FFF2-40B4-BE49-F238E27FC236}">
                <a16:creationId xmlns:a16="http://schemas.microsoft.com/office/drawing/2014/main" id="{728177F3-23F9-43D9-A4DC-BC1DEB40C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00C38E4F-E7B3-406F-8FF3-61DEDF236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Text Box 12">
            <a:extLst>
              <a:ext uri="{FF2B5EF4-FFF2-40B4-BE49-F238E27FC236}">
                <a16:creationId xmlns:a16="http://schemas.microsoft.com/office/drawing/2014/main" id="{BE434195-63CE-4E99-94DD-0C10B009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08BE86F7-B506-4AD4-ACD8-AE6ADAB56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E23BD64D-5CF2-40A2-BFDA-EE147733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6880" name="Line 15">
            <a:extLst>
              <a:ext uri="{FF2B5EF4-FFF2-40B4-BE49-F238E27FC236}">
                <a16:creationId xmlns:a16="http://schemas.microsoft.com/office/drawing/2014/main" id="{8CD364A4-8E8D-450F-8CA0-C1A06C25A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16">
            <a:extLst>
              <a:ext uri="{FF2B5EF4-FFF2-40B4-BE49-F238E27FC236}">
                <a16:creationId xmlns:a16="http://schemas.microsoft.com/office/drawing/2014/main" id="{AC0001B1-B3D1-423B-B1DD-BAC0FAC59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17">
            <a:extLst>
              <a:ext uri="{FF2B5EF4-FFF2-40B4-BE49-F238E27FC236}">
                <a16:creationId xmlns:a16="http://schemas.microsoft.com/office/drawing/2014/main" id="{A170BB71-C2DA-4B52-B1F5-FF9C50DDA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6883" name="Text Box 18">
            <a:extLst>
              <a:ext uri="{FF2B5EF4-FFF2-40B4-BE49-F238E27FC236}">
                <a16:creationId xmlns:a16="http://schemas.microsoft.com/office/drawing/2014/main" id="{AFE0169B-6BB3-4730-AA37-AB0232242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9FB1782E-970B-4F2E-B394-A1F013D33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950D68C2-AFDC-4306-AC8E-2B88FCC61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1">
            <a:extLst>
              <a:ext uri="{FF2B5EF4-FFF2-40B4-BE49-F238E27FC236}">
                <a16:creationId xmlns:a16="http://schemas.microsoft.com/office/drawing/2014/main" id="{F7A600F7-E251-4090-8CCF-46479408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7" name="Rectangle 22">
            <a:extLst>
              <a:ext uri="{FF2B5EF4-FFF2-40B4-BE49-F238E27FC236}">
                <a16:creationId xmlns:a16="http://schemas.microsoft.com/office/drawing/2014/main" id="{68EA5470-F1EF-4346-A5BF-ADE06832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8" name="Rectangle 23">
            <a:extLst>
              <a:ext uri="{FF2B5EF4-FFF2-40B4-BE49-F238E27FC236}">
                <a16:creationId xmlns:a16="http://schemas.microsoft.com/office/drawing/2014/main" id="{2C45DA7A-2C0A-4CCF-B5AC-4CE91ADF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4">
            <a:extLst>
              <a:ext uri="{FF2B5EF4-FFF2-40B4-BE49-F238E27FC236}">
                <a16:creationId xmlns:a16="http://schemas.microsoft.com/office/drawing/2014/main" id="{734FF874-8758-4553-9543-3D16DDEDD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0" name="Rectangle 25">
            <a:extLst>
              <a:ext uri="{FF2B5EF4-FFF2-40B4-BE49-F238E27FC236}">
                <a16:creationId xmlns:a16="http://schemas.microsoft.com/office/drawing/2014/main" id="{85526A9F-2599-4EE8-944A-3FBAB459A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1" name="Rectangle 26">
            <a:extLst>
              <a:ext uri="{FF2B5EF4-FFF2-40B4-BE49-F238E27FC236}">
                <a16:creationId xmlns:a16="http://schemas.microsoft.com/office/drawing/2014/main" id="{C0045874-B6E4-4610-A08B-CDF3C50A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7">
            <a:extLst>
              <a:ext uri="{FF2B5EF4-FFF2-40B4-BE49-F238E27FC236}">
                <a16:creationId xmlns:a16="http://schemas.microsoft.com/office/drawing/2014/main" id="{6C4317D3-8873-4167-BC3A-079214A4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94410EB4-C2D9-42DC-8435-5B3EFF53E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4" name="Text Box 29">
            <a:extLst>
              <a:ext uri="{FF2B5EF4-FFF2-40B4-BE49-F238E27FC236}">
                <a16:creationId xmlns:a16="http://schemas.microsoft.com/office/drawing/2014/main" id="{6139B239-91CA-4D28-B3FB-96382A00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6895" name="Line 30">
            <a:extLst>
              <a:ext uri="{FF2B5EF4-FFF2-40B4-BE49-F238E27FC236}">
                <a16:creationId xmlns:a16="http://schemas.microsoft.com/office/drawing/2014/main" id="{BB933CB8-FE76-498A-B78B-CCFFDE13DD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6" name="Line 31">
            <a:extLst>
              <a:ext uri="{FF2B5EF4-FFF2-40B4-BE49-F238E27FC236}">
                <a16:creationId xmlns:a16="http://schemas.microsoft.com/office/drawing/2014/main" id="{27E16F51-B7CF-4F46-BE85-03F1789FE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7" name="Line 32">
            <a:extLst>
              <a:ext uri="{FF2B5EF4-FFF2-40B4-BE49-F238E27FC236}">
                <a16:creationId xmlns:a16="http://schemas.microsoft.com/office/drawing/2014/main" id="{E2916F04-BF3E-4A8F-8E4E-5248D2104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Line 33">
            <a:extLst>
              <a:ext uri="{FF2B5EF4-FFF2-40B4-BE49-F238E27FC236}">
                <a16:creationId xmlns:a16="http://schemas.microsoft.com/office/drawing/2014/main" id="{13D6E47F-7287-4C57-B8DA-F4C595773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9" name="Line 34">
            <a:extLst>
              <a:ext uri="{FF2B5EF4-FFF2-40B4-BE49-F238E27FC236}">
                <a16:creationId xmlns:a16="http://schemas.microsoft.com/office/drawing/2014/main" id="{52D375BF-D6FD-4B38-913B-D3C4BE86B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0" name="Text Box 35">
            <a:extLst>
              <a:ext uri="{FF2B5EF4-FFF2-40B4-BE49-F238E27FC236}">
                <a16:creationId xmlns:a16="http://schemas.microsoft.com/office/drawing/2014/main" id="{4E2657BE-E352-46BF-BC33-2F66E841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36901" name="Text Box 36">
            <a:extLst>
              <a:ext uri="{FF2B5EF4-FFF2-40B4-BE49-F238E27FC236}">
                <a16:creationId xmlns:a16="http://schemas.microsoft.com/office/drawing/2014/main" id="{528E5927-77BA-4513-8CFE-3D47A30F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6902" name="Text Box 37">
            <a:extLst>
              <a:ext uri="{FF2B5EF4-FFF2-40B4-BE49-F238E27FC236}">
                <a16:creationId xmlns:a16="http://schemas.microsoft.com/office/drawing/2014/main" id="{C91A8F4E-A892-4354-A0E6-9D06E3F91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2566C862-15C3-4C0A-999B-A10CA02B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58EB0-8891-447F-8E3D-2418D50691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0443B47-3B48-48B9-BBC4-1D1590674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C60242D-E933-4D70-8641-698C0AFFB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8762E7F1-39A5-4862-A471-C33C1D9D2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143B911E-A6B0-4FF6-B5BF-D2E313A2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2D041DE7-0193-4AE7-8E1F-C232E6BA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A34238DF-94C5-4437-A5A4-3AECD8902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ADB428EB-B82E-4B81-AF03-5CC27AFCF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1BA98191-41B5-43DC-AA3F-41E768F5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8832219D-09E7-4BED-9636-FD3F5B1C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1D793435-3366-4479-9E11-4A088086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08EF7D81-B525-4B45-B62C-AE7CA0B5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1F03A6F1-B9AF-4313-8186-B72DC2730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F5FBAAFD-DBB6-4569-9544-70F72C043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31CE1919-C003-4D26-A35C-EC69EED46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72B11AB2-B741-4584-9DB6-13914842E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Text Box 17">
            <a:extLst>
              <a:ext uri="{FF2B5EF4-FFF2-40B4-BE49-F238E27FC236}">
                <a16:creationId xmlns:a16="http://schemas.microsoft.com/office/drawing/2014/main" id="{EC90C390-30F7-40D6-A449-864F5F0D7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C1E1274F-7ACC-4C92-882B-601E9546F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CB356A9C-8261-42C4-B505-C8B617B69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3" name="Rectangle 20">
            <a:extLst>
              <a:ext uri="{FF2B5EF4-FFF2-40B4-BE49-F238E27FC236}">
                <a16:creationId xmlns:a16="http://schemas.microsoft.com/office/drawing/2014/main" id="{9B400281-38AF-463B-BD1B-4DBE8F3E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Rectangle 21">
            <a:extLst>
              <a:ext uri="{FF2B5EF4-FFF2-40B4-BE49-F238E27FC236}">
                <a16:creationId xmlns:a16="http://schemas.microsoft.com/office/drawing/2014/main" id="{B28D4D1A-BA6E-467F-AA9A-1F28E1EC3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5" name="Rectangle 22">
            <a:extLst>
              <a:ext uri="{FF2B5EF4-FFF2-40B4-BE49-F238E27FC236}">
                <a16:creationId xmlns:a16="http://schemas.microsoft.com/office/drawing/2014/main" id="{5C216673-4AC1-40B4-957A-79E669F33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6" name="Rectangle 23">
            <a:extLst>
              <a:ext uri="{FF2B5EF4-FFF2-40B4-BE49-F238E27FC236}">
                <a16:creationId xmlns:a16="http://schemas.microsoft.com/office/drawing/2014/main" id="{14D13D8A-AA24-46DD-BD9A-2205BD410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7" name="Rectangle 24">
            <a:extLst>
              <a:ext uri="{FF2B5EF4-FFF2-40B4-BE49-F238E27FC236}">
                <a16:creationId xmlns:a16="http://schemas.microsoft.com/office/drawing/2014/main" id="{CE8BFE77-1BA4-4288-B79A-7786A2131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8" name="Rectangle 25">
            <a:extLst>
              <a:ext uri="{FF2B5EF4-FFF2-40B4-BE49-F238E27FC236}">
                <a16:creationId xmlns:a16="http://schemas.microsoft.com/office/drawing/2014/main" id="{5EA4D466-F311-4E57-9197-FCFCBFEC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9" name="Rectangle 26">
            <a:extLst>
              <a:ext uri="{FF2B5EF4-FFF2-40B4-BE49-F238E27FC236}">
                <a16:creationId xmlns:a16="http://schemas.microsoft.com/office/drawing/2014/main" id="{CBFB70E5-7701-463E-91BB-49D35C27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0" name="Rectangle 27">
            <a:extLst>
              <a:ext uri="{FF2B5EF4-FFF2-40B4-BE49-F238E27FC236}">
                <a16:creationId xmlns:a16="http://schemas.microsoft.com/office/drawing/2014/main" id="{82EF69E2-9C39-4EED-90CB-C957974E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1" name="Text Box 28">
            <a:extLst>
              <a:ext uri="{FF2B5EF4-FFF2-40B4-BE49-F238E27FC236}">
                <a16:creationId xmlns:a16="http://schemas.microsoft.com/office/drawing/2014/main" id="{3986A74C-8AA4-4373-960B-0C3E6D021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8942" name="Line 29">
            <a:extLst>
              <a:ext uri="{FF2B5EF4-FFF2-40B4-BE49-F238E27FC236}">
                <a16:creationId xmlns:a16="http://schemas.microsoft.com/office/drawing/2014/main" id="{B15B2A16-739B-4FF5-9DD8-9B40CD69C8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3" name="Line 30">
            <a:extLst>
              <a:ext uri="{FF2B5EF4-FFF2-40B4-BE49-F238E27FC236}">
                <a16:creationId xmlns:a16="http://schemas.microsoft.com/office/drawing/2014/main" id="{B966BB5C-8E40-4861-8CC0-2E8BB8B0E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4" name="Text Box 31">
            <a:extLst>
              <a:ext uri="{FF2B5EF4-FFF2-40B4-BE49-F238E27FC236}">
                <a16:creationId xmlns:a16="http://schemas.microsoft.com/office/drawing/2014/main" id="{23EA112C-877E-4695-9BA6-A64C6C455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8945" name="Text Box 32">
            <a:extLst>
              <a:ext uri="{FF2B5EF4-FFF2-40B4-BE49-F238E27FC236}">
                <a16:creationId xmlns:a16="http://schemas.microsoft.com/office/drawing/2014/main" id="{9AC8449C-67B7-4234-AEAA-4CA09387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8946" name="Rectangle 33">
            <a:extLst>
              <a:ext uri="{FF2B5EF4-FFF2-40B4-BE49-F238E27FC236}">
                <a16:creationId xmlns:a16="http://schemas.microsoft.com/office/drawing/2014/main" id="{8BD98A12-2B30-431B-A9CA-A56846172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7" name="Rectangle 34">
            <a:extLst>
              <a:ext uri="{FF2B5EF4-FFF2-40B4-BE49-F238E27FC236}">
                <a16:creationId xmlns:a16="http://schemas.microsoft.com/office/drawing/2014/main" id="{FE28C060-4C67-4E35-8E8E-47375DD5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8" name="Rectangle 35">
            <a:extLst>
              <a:ext uri="{FF2B5EF4-FFF2-40B4-BE49-F238E27FC236}">
                <a16:creationId xmlns:a16="http://schemas.microsoft.com/office/drawing/2014/main" id="{34A3DB8C-F235-4630-8E2D-E601F215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9" name="Rectangle 36">
            <a:extLst>
              <a:ext uri="{FF2B5EF4-FFF2-40B4-BE49-F238E27FC236}">
                <a16:creationId xmlns:a16="http://schemas.microsoft.com/office/drawing/2014/main" id="{C55B2822-148C-46D0-B066-115D3EDF8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0" name="Rectangle 37">
            <a:extLst>
              <a:ext uri="{FF2B5EF4-FFF2-40B4-BE49-F238E27FC236}">
                <a16:creationId xmlns:a16="http://schemas.microsoft.com/office/drawing/2014/main" id="{A310E09D-2B0A-4C74-93F6-BA35255E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1" name="Rectangle 38">
            <a:extLst>
              <a:ext uri="{FF2B5EF4-FFF2-40B4-BE49-F238E27FC236}">
                <a16:creationId xmlns:a16="http://schemas.microsoft.com/office/drawing/2014/main" id="{954E959B-68E8-4E91-8474-6925AD5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2" name="Rectangle 39">
            <a:extLst>
              <a:ext uri="{FF2B5EF4-FFF2-40B4-BE49-F238E27FC236}">
                <a16:creationId xmlns:a16="http://schemas.microsoft.com/office/drawing/2014/main" id="{5D974864-CD0D-4C30-8D20-A0B96A570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3" name="Rectangle 40">
            <a:extLst>
              <a:ext uri="{FF2B5EF4-FFF2-40B4-BE49-F238E27FC236}">
                <a16:creationId xmlns:a16="http://schemas.microsoft.com/office/drawing/2014/main" id="{8753F2DB-C2BB-41A7-B653-0BCCE943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4" name="Rectangle 41">
            <a:extLst>
              <a:ext uri="{FF2B5EF4-FFF2-40B4-BE49-F238E27FC236}">
                <a16:creationId xmlns:a16="http://schemas.microsoft.com/office/drawing/2014/main" id="{0BA743A5-E07F-4B05-92BD-D843AD67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5" name="Rectangle 42">
            <a:extLst>
              <a:ext uri="{FF2B5EF4-FFF2-40B4-BE49-F238E27FC236}">
                <a16:creationId xmlns:a16="http://schemas.microsoft.com/office/drawing/2014/main" id="{DDA9182A-3572-4A2F-81DE-5A72B032D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6" name="Rectangle 43">
            <a:extLst>
              <a:ext uri="{FF2B5EF4-FFF2-40B4-BE49-F238E27FC236}">
                <a16:creationId xmlns:a16="http://schemas.microsoft.com/office/drawing/2014/main" id="{D8FE6927-CEBF-4DDA-85A6-60F43C9FD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7" name="Rectangle 44">
            <a:extLst>
              <a:ext uri="{FF2B5EF4-FFF2-40B4-BE49-F238E27FC236}">
                <a16:creationId xmlns:a16="http://schemas.microsoft.com/office/drawing/2014/main" id="{7694A223-00E6-49C2-BB08-314E2D9DC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8" name="Rectangle 45">
            <a:extLst>
              <a:ext uri="{FF2B5EF4-FFF2-40B4-BE49-F238E27FC236}">
                <a16:creationId xmlns:a16="http://schemas.microsoft.com/office/drawing/2014/main" id="{9B7FD58D-E37E-4FB9-A8BC-9714D1ADD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9" name="Rectangle 46">
            <a:extLst>
              <a:ext uri="{FF2B5EF4-FFF2-40B4-BE49-F238E27FC236}">
                <a16:creationId xmlns:a16="http://schemas.microsoft.com/office/drawing/2014/main" id="{F8DF2F75-0EB8-4B6C-A0F8-98632B851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0" name="Rectangle 47">
            <a:extLst>
              <a:ext uri="{FF2B5EF4-FFF2-40B4-BE49-F238E27FC236}">
                <a16:creationId xmlns:a16="http://schemas.microsoft.com/office/drawing/2014/main" id="{6B3B19F5-0DBF-4CD0-93F1-A8401E8E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1" name="Rectangle 48">
            <a:extLst>
              <a:ext uri="{FF2B5EF4-FFF2-40B4-BE49-F238E27FC236}">
                <a16:creationId xmlns:a16="http://schemas.microsoft.com/office/drawing/2014/main" id="{FDA37768-B61A-40A1-B78B-FF3837202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2" name="Rectangle 49">
            <a:extLst>
              <a:ext uri="{FF2B5EF4-FFF2-40B4-BE49-F238E27FC236}">
                <a16:creationId xmlns:a16="http://schemas.microsoft.com/office/drawing/2014/main" id="{A02AF586-5FE0-44EF-BE34-80A12AD2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3" name="Rectangle 50">
            <a:extLst>
              <a:ext uri="{FF2B5EF4-FFF2-40B4-BE49-F238E27FC236}">
                <a16:creationId xmlns:a16="http://schemas.microsoft.com/office/drawing/2014/main" id="{8D86A540-3EDC-4564-9657-27A26A641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4" name="Rectangle 51">
            <a:extLst>
              <a:ext uri="{FF2B5EF4-FFF2-40B4-BE49-F238E27FC236}">
                <a16:creationId xmlns:a16="http://schemas.microsoft.com/office/drawing/2014/main" id="{83AEADB3-1FBC-4613-8931-448C7DE3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5" name="Rectangle 52">
            <a:extLst>
              <a:ext uri="{FF2B5EF4-FFF2-40B4-BE49-F238E27FC236}">
                <a16:creationId xmlns:a16="http://schemas.microsoft.com/office/drawing/2014/main" id="{7949918C-72E1-4809-AEFC-45FE937A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6" name="Rectangle 53">
            <a:extLst>
              <a:ext uri="{FF2B5EF4-FFF2-40B4-BE49-F238E27FC236}">
                <a16:creationId xmlns:a16="http://schemas.microsoft.com/office/drawing/2014/main" id="{CC932220-11EA-4E9D-9677-43D95346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7" name="Rectangle 54">
            <a:extLst>
              <a:ext uri="{FF2B5EF4-FFF2-40B4-BE49-F238E27FC236}">
                <a16:creationId xmlns:a16="http://schemas.microsoft.com/office/drawing/2014/main" id="{A3AEDE86-9B49-4C85-BEFF-83A6DDE09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8" name="Rectangle 55">
            <a:extLst>
              <a:ext uri="{FF2B5EF4-FFF2-40B4-BE49-F238E27FC236}">
                <a16:creationId xmlns:a16="http://schemas.microsoft.com/office/drawing/2014/main" id="{1382B2F3-12BA-417A-BA2C-35E8D530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9" name="Rectangle 56">
            <a:extLst>
              <a:ext uri="{FF2B5EF4-FFF2-40B4-BE49-F238E27FC236}">
                <a16:creationId xmlns:a16="http://schemas.microsoft.com/office/drawing/2014/main" id="{ED605619-AC32-4C8E-9709-57E8EDC3C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0" name="Line 57">
            <a:extLst>
              <a:ext uri="{FF2B5EF4-FFF2-40B4-BE49-F238E27FC236}">
                <a16:creationId xmlns:a16="http://schemas.microsoft.com/office/drawing/2014/main" id="{69F40F58-8956-413B-8BA8-CA7ED9E77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1" name="Line 58">
            <a:extLst>
              <a:ext uri="{FF2B5EF4-FFF2-40B4-BE49-F238E27FC236}">
                <a16:creationId xmlns:a16="http://schemas.microsoft.com/office/drawing/2014/main" id="{10B30576-A126-4A42-8FE3-C9467E638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2" name="Text Box 59">
            <a:extLst>
              <a:ext uri="{FF2B5EF4-FFF2-40B4-BE49-F238E27FC236}">
                <a16:creationId xmlns:a16="http://schemas.microsoft.com/office/drawing/2014/main" id="{0F6BDD12-ED34-42E0-B736-0C12D395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38973" name="Text Box 60">
            <a:extLst>
              <a:ext uri="{FF2B5EF4-FFF2-40B4-BE49-F238E27FC236}">
                <a16:creationId xmlns:a16="http://schemas.microsoft.com/office/drawing/2014/main" id="{C4A128ED-77F0-4488-8D3A-BE4464778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4" name="Line 61">
            <a:extLst>
              <a:ext uri="{FF2B5EF4-FFF2-40B4-BE49-F238E27FC236}">
                <a16:creationId xmlns:a16="http://schemas.microsoft.com/office/drawing/2014/main" id="{466CC370-EA00-4F02-8E8A-513DE61DC5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5" name="Line 62">
            <a:extLst>
              <a:ext uri="{FF2B5EF4-FFF2-40B4-BE49-F238E27FC236}">
                <a16:creationId xmlns:a16="http://schemas.microsoft.com/office/drawing/2014/main" id="{C117DD12-9311-4DE7-B4A0-221FD41F7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6" name="Line 63">
            <a:extLst>
              <a:ext uri="{FF2B5EF4-FFF2-40B4-BE49-F238E27FC236}">
                <a16:creationId xmlns:a16="http://schemas.microsoft.com/office/drawing/2014/main" id="{45CAEB0A-D32D-4772-9D7B-B712CF424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74B3C4D-0028-4306-A9C5-9821BD24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AC89AB-BB59-4186-B158-7C39DB79CB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72A57BD-2072-40DA-B2BD-4117885D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96E2FD0D-E979-4A3F-87B6-F9ECC66C5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FE0E28A5-EA1A-4BEA-984C-4C22A999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F9B882B8-4525-45AA-BC80-2638D801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6AF47051-A129-44BF-B47A-F470682C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8" name="Rectangle 7">
            <a:extLst>
              <a:ext uri="{FF2B5EF4-FFF2-40B4-BE49-F238E27FC236}">
                <a16:creationId xmlns:a16="http://schemas.microsoft.com/office/drawing/2014/main" id="{A9D2FFCD-E8C1-44C6-9634-69B35C569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5D6F3110-B047-4AD5-B3E7-E9AF7522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Rectangle 9">
            <a:extLst>
              <a:ext uri="{FF2B5EF4-FFF2-40B4-BE49-F238E27FC236}">
                <a16:creationId xmlns:a16="http://schemas.microsoft.com/office/drawing/2014/main" id="{CB400E81-97CE-4798-8D39-B72752FE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34C054E2-73E2-4B25-941E-286FA74F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2" name="Rectangle 11">
            <a:extLst>
              <a:ext uri="{FF2B5EF4-FFF2-40B4-BE49-F238E27FC236}">
                <a16:creationId xmlns:a16="http://schemas.microsoft.com/office/drawing/2014/main" id="{B73D1DF1-2FD2-46B5-AE89-06B5230F7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3" name="Rectangle 12">
            <a:extLst>
              <a:ext uri="{FF2B5EF4-FFF2-40B4-BE49-F238E27FC236}">
                <a16:creationId xmlns:a16="http://schemas.microsoft.com/office/drawing/2014/main" id="{5F8286BC-75E2-4154-8DB0-FE018C87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40974" name="Line 13">
            <a:extLst>
              <a:ext uri="{FF2B5EF4-FFF2-40B4-BE49-F238E27FC236}">
                <a16:creationId xmlns:a16="http://schemas.microsoft.com/office/drawing/2014/main" id="{FC72DD37-2E57-462D-A212-B5A00341F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7A12C090-E33C-4904-9877-1669D319A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Text Box 15">
            <a:extLst>
              <a:ext uri="{FF2B5EF4-FFF2-40B4-BE49-F238E27FC236}">
                <a16:creationId xmlns:a16="http://schemas.microsoft.com/office/drawing/2014/main" id="{C295432F-7463-41C8-B934-83DBA3E49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40977" name="Line 16">
            <a:extLst>
              <a:ext uri="{FF2B5EF4-FFF2-40B4-BE49-F238E27FC236}">
                <a16:creationId xmlns:a16="http://schemas.microsoft.com/office/drawing/2014/main" id="{5F1FCCAB-5C1C-4826-B72B-2C37626EA4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Line 17">
            <a:extLst>
              <a:ext uri="{FF2B5EF4-FFF2-40B4-BE49-F238E27FC236}">
                <a16:creationId xmlns:a16="http://schemas.microsoft.com/office/drawing/2014/main" id="{CA9759A4-DDB3-4EE7-866E-1FAB1FF41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03BAE522-A55D-4D22-871A-A34A9A7D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19">
            <a:extLst>
              <a:ext uri="{FF2B5EF4-FFF2-40B4-BE49-F238E27FC236}">
                <a16:creationId xmlns:a16="http://schemas.microsoft.com/office/drawing/2014/main" id="{AC679523-9197-4F9C-800B-3685CBCD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0">
            <a:extLst>
              <a:ext uri="{FF2B5EF4-FFF2-40B4-BE49-F238E27FC236}">
                <a16:creationId xmlns:a16="http://schemas.microsoft.com/office/drawing/2014/main" id="{568E30D4-57CC-40CA-8A8A-3A27C155E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Rectangle 21">
            <a:extLst>
              <a:ext uri="{FF2B5EF4-FFF2-40B4-BE49-F238E27FC236}">
                <a16:creationId xmlns:a16="http://schemas.microsoft.com/office/drawing/2014/main" id="{850CE1A8-FE52-4746-AF86-1E26FBF2A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Rectangle 22">
            <a:extLst>
              <a:ext uri="{FF2B5EF4-FFF2-40B4-BE49-F238E27FC236}">
                <a16:creationId xmlns:a16="http://schemas.microsoft.com/office/drawing/2014/main" id="{62E37731-6876-46E9-A06E-EE16161C0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Rectangle 23">
            <a:extLst>
              <a:ext uri="{FF2B5EF4-FFF2-40B4-BE49-F238E27FC236}">
                <a16:creationId xmlns:a16="http://schemas.microsoft.com/office/drawing/2014/main" id="{64BD63E0-7CA2-4163-9C24-53ADF19A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5" name="Rectangle 24">
            <a:extLst>
              <a:ext uri="{FF2B5EF4-FFF2-40B4-BE49-F238E27FC236}">
                <a16:creationId xmlns:a16="http://schemas.microsoft.com/office/drawing/2014/main" id="{D334A2A8-12E9-4387-BBD1-88FB7E06B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6" name="Rectangle 25">
            <a:extLst>
              <a:ext uri="{FF2B5EF4-FFF2-40B4-BE49-F238E27FC236}">
                <a16:creationId xmlns:a16="http://schemas.microsoft.com/office/drawing/2014/main" id="{EA6C75C5-982C-4E25-B32D-9F7F8B6C9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7" name="Text Box 26">
            <a:extLst>
              <a:ext uri="{FF2B5EF4-FFF2-40B4-BE49-F238E27FC236}">
                <a16:creationId xmlns:a16="http://schemas.microsoft.com/office/drawing/2014/main" id="{467D7F13-CE19-4C51-A4FA-55F95822A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40988" name="Line 27">
            <a:extLst>
              <a:ext uri="{FF2B5EF4-FFF2-40B4-BE49-F238E27FC236}">
                <a16:creationId xmlns:a16="http://schemas.microsoft.com/office/drawing/2014/main" id="{F293D7A4-26DA-40F8-A871-ABBE5619F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9" name="Line 28">
            <a:extLst>
              <a:ext uri="{FF2B5EF4-FFF2-40B4-BE49-F238E27FC236}">
                <a16:creationId xmlns:a16="http://schemas.microsoft.com/office/drawing/2014/main" id="{05FE7F66-605F-430D-875D-E24E5B70A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0" name="Text Box 29">
            <a:extLst>
              <a:ext uri="{FF2B5EF4-FFF2-40B4-BE49-F238E27FC236}">
                <a16:creationId xmlns:a16="http://schemas.microsoft.com/office/drawing/2014/main" id="{1F2CAD2F-14BA-47AB-81FC-CB416308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40991" name="Text Box 30">
            <a:extLst>
              <a:ext uri="{FF2B5EF4-FFF2-40B4-BE49-F238E27FC236}">
                <a16:creationId xmlns:a16="http://schemas.microsoft.com/office/drawing/2014/main" id="{FBD77359-BCB9-4A35-8C9F-7003B628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40992" name="Text Box 31">
            <a:extLst>
              <a:ext uri="{FF2B5EF4-FFF2-40B4-BE49-F238E27FC236}">
                <a16:creationId xmlns:a16="http://schemas.microsoft.com/office/drawing/2014/main" id="{7E28C6D0-1328-4836-8F5C-FF1D2134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3" name="Rectangle 32">
            <a:extLst>
              <a:ext uri="{FF2B5EF4-FFF2-40B4-BE49-F238E27FC236}">
                <a16:creationId xmlns:a16="http://schemas.microsoft.com/office/drawing/2014/main" id="{A1F00926-1561-4EDD-8A05-FD6AFE9F0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4" name="Rectangle 33">
            <a:extLst>
              <a:ext uri="{FF2B5EF4-FFF2-40B4-BE49-F238E27FC236}">
                <a16:creationId xmlns:a16="http://schemas.microsoft.com/office/drawing/2014/main" id="{AC15177A-3552-416F-BF85-83FC09B2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5" name="Rectangle 34">
            <a:extLst>
              <a:ext uri="{FF2B5EF4-FFF2-40B4-BE49-F238E27FC236}">
                <a16:creationId xmlns:a16="http://schemas.microsoft.com/office/drawing/2014/main" id="{EBC3C405-29B9-4260-AC26-D7D0D31D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6" name="Rectangle 35">
            <a:extLst>
              <a:ext uri="{FF2B5EF4-FFF2-40B4-BE49-F238E27FC236}">
                <a16:creationId xmlns:a16="http://schemas.microsoft.com/office/drawing/2014/main" id="{2151EF65-A3CE-40AB-B48C-BC064782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7" name="Rectangle 36">
            <a:extLst>
              <a:ext uri="{FF2B5EF4-FFF2-40B4-BE49-F238E27FC236}">
                <a16:creationId xmlns:a16="http://schemas.microsoft.com/office/drawing/2014/main" id="{754E746F-2EBD-44D7-BE95-743631A8F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8" name="Rectangle 37">
            <a:extLst>
              <a:ext uri="{FF2B5EF4-FFF2-40B4-BE49-F238E27FC236}">
                <a16:creationId xmlns:a16="http://schemas.microsoft.com/office/drawing/2014/main" id="{CD7C7810-FB1E-4FAA-B783-D64E5DD8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9" name="Rectangle 38">
            <a:extLst>
              <a:ext uri="{FF2B5EF4-FFF2-40B4-BE49-F238E27FC236}">
                <a16:creationId xmlns:a16="http://schemas.microsoft.com/office/drawing/2014/main" id="{CB704E7E-1579-4BF7-B8CA-20501800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0" name="Rectangle 39">
            <a:extLst>
              <a:ext uri="{FF2B5EF4-FFF2-40B4-BE49-F238E27FC236}">
                <a16:creationId xmlns:a16="http://schemas.microsoft.com/office/drawing/2014/main" id="{5F9E12B4-2327-49BF-AA7C-1923EE454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1" name="Text Box 40">
            <a:extLst>
              <a:ext uri="{FF2B5EF4-FFF2-40B4-BE49-F238E27FC236}">
                <a16:creationId xmlns:a16="http://schemas.microsoft.com/office/drawing/2014/main" id="{B1579CF2-7945-41A9-8BD7-34C8777A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41002" name="Text Box 41">
            <a:extLst>
              <a:ext uri="{FF2B5EF4-FFF2-40B4-BE49-F238E27FC236}">
                <a16:creationId xmlns:a16="http://schemas.microsoft.com/office/drawing/2014/main" id="{938EA611-C271-41E1-8CBC-EE8BCCDC9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41003" name="Rectangle 42">
            <a:extLst>
              <a:ext uri="{FF2B5EF4-FFF2-40B4-BE49-F238E27FC236}">
                <a16:creationId xmlns:a16="http://schemas.microsoft.com/office/drawing/2014/main" id="{FE123F31-3EDF-436F-B76E-806265960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4" name="Rectangle 43">
            <a:extLst>
              <a:ext uri="{FF2B5EF4-FFF2-40B4-BE49-F238E27FC236}">
                <a16:creationId xmlns:a16="http://schemas.microsoft.com/office/drawing/2014/main" id="{C12FC7D0-5E15-4D6D-B8BB-A91537C7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5" name="Rectangle 44">
            <a:extLst>
              <a:ext uri="{FF2B5EF4-FFF2-40B4-BE49-F238E27FC236}">
                <a16:creationId xmlns:a16="http://schemas.microsoft.com/office/drawing/2014/main" id="{468D8991-2EA6-481E-BAF6-4996AF2A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6" name="Rectangle 45">
            <a:extLst>
              <a:ext uri="{FF2B5EF4-FFF2-40B4-BE49-F238E27FC236}">
                <a16:creationId xmlns:a16="http://schemas.microsoft.com/office/drawing/2014/main" id="{A7F9FD7F-A893-418D-B550-75F3CCB46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7" name="Rectangle 46">
            <a:extLst>
              <a:ext uri="{FF2B5EF4-FFF2-40B4-BE49-F238E27FC236}">
                <a16:creationId xmlns:a16="http://schemas.microsoft.com/office/drawing/2014/main" id="{AA3C4885-2B61-4FFE-810E-05906BFDD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8" name="Rectangle 47">
            <a:extLst>
              <a:ext uri="{FF2B5EF4-FFF2-40B4-BE49-F238E27FC236}">
                <a16:creationId xmlns:a16="http://schemas.microsoft.com/office/drawing/2014/main" id="{F0EB154C-FDF5-498E-AF8C-E8F8B38F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9" name="Rectangle 48">
            <a:extLst>
              <a:ext uri="{FF2B5EF4-FFF2-40B4-BE49-F238E27FC236}">
                <a16:creationId xmlns:a16="http://schemas.microsoft.com/office/drawing/2014/main" id="{F963FEF4-C049-4BC3-B9BA-9F9A1C5B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0" name="Rectangle 49">
            <a:extLst>
              <a:ext uri="{FF2B5EF4-FFF2-40B4-BE49-F238E27FC236}">
                <a16:creationId xmlns:a16="http://schemas.microsoft.com/office/drawing/2014/main" id="{F65AC9A0-67FA-470F-A79F-06D79B3D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1" name="Line 50">
            <a:extLst>
              <a:ext uri="{FF2B5EF4-FFF2-40B4-BE49-F238E27FC236}">
                <a16:creationId xmlns:a16="http://schemas.microsoft.com/office/drawing/2014/main" id="{AF475E4B-A419-4305-9C1E-91FF0F1E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2" name="Line 51">
            <a:extLst>
              <a:ext uri="{FF2B5EF4-FFF2-40B4-BE49-F238E27FC236}">
                <a16:creationId xmlns:a16="http://schemas.microsoft.com/office/drawing/2014/main" id="{B33FB6E5-B428-43BA-B03C-531E5822B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3" name="Line 52">
            <a:extLst>
              <a:ext uri="{FF2B5EF4-FFF2-40B4-BE49-F238E27FC236}">
                <a16:creationId xmlns:a16="http://schemas.microsoft.com/office/drawing/2014/main" id="{CAE38B8E-0BD1-4BB5-A4FF-5E702E5F7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4" name="Text Box 53">
            <a:extLst>
              <a:ext uri="{FF2B5EF4-FFF2-40B4-BE49-F238E27FC236}">
                <a16:creationId xmlns:a16="http://schemas.microsoft.com/office/drawing/2014/main" id="{80115B8C-A21C-4DE5-BB15-4CB650970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034A85A3-62C1-4435-B834-4A64D3CE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7C65C-AF6B-4FA7-946B-BF12B508EB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EB0A731-C016-4A89-A6BC-719D361C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307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Out-of-Order Loads/Stores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647CB98-F65E-4FF2-91EF-85D7EDEBA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4C8C3BE1-B0E5-4270-8C8A-A92C61CC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D18C6857-909D-40A6-A961-21EFFDC2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5DA38A07-5E08-4FA6-A76D-C589C716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4" name="Rectangle 7">
            <a:extLst>
              <a:ext uri="{FF2B5EF4-FFF2-40B4-BE49-F238E27FC236}">
                <a16:creationId xmlns:a16="http://schemas.microsoft.com/office/drawing/2014/main" id="{99236F43-7A84-4005-BE8B-6547AE7BA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4825" name="Rectangle 8">
            <a:extLst>
              <a:ext uri="{FF2B5EF4-FFF2-40B4-BE49-F238E27FC236}">
                <a16:creationId xmlns:a16="http://schemas.microsoft.com/office/drawing/2014/main" id="{9EB0C239-1BBB-4AD3-B5BE-EAE0126CE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6" name="Rectangle 9">
            <a:extLst>
              <a:ext uri="{FF2B5EF4-FFF2-40B4-BE49-F238E27FC236}">
                <a16:creationId xmlns:a16="http://schemas.microsoft.com/office/drawing/2014/main" id="{DD549CE0-AEE3-4E83-9959-09BE898EC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E1973504-7D13-41D8-9377-D1443195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6181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What if the issue queue also had load/store instructions?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we continue executing instructions out-of-order?</a:t>
            </a:r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5C9DE7F5-65E1-42A1-B799-B1E915AC1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[R4]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9" name="Rectangle 12">
            <a:extLst>
              <a:ext uri="{FF2B5EF4-FFF2-40B4-BE49-F238E27FC236}">
                <a16:creationId xmlns:a16="http://schemas.microsoft.com/office/drawing/2014/main" id="{4C971518-54A9-4943-A1CB-49E3EB0B7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R5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[R6]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Rectangle 13">
            <a:extLst>
              <a:ext uri="{FF2B5EF4-FFF2-40B4-BE49-F238E27FC236}">
                <a16:creationId xmlns:a16="http://schemas.microsoft.com/office/drawing/2014/main" id="{137A5F7D-A851-4515-9049-B8EC4899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[R8]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Rectangle 14">
            <a:extLst>
              <a:ext uri="{FF2B5EF4-FFF2-40B4-BE49-F238E27FC236}">
                <a16:creationId xmlns:a16="http://schemas.microsoft.com/office/drawing/2014/main" id="{C0A74BDF-B181-4973-AF5F-33D952EF4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R9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[R10]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B01A0829-3972-4C6C-9138-36E4971C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7762A5-AB31-4D85-9666-F295A4E6D0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322D63C-8D9A-4DE7-8C23-1FAADF0C2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36EA968A-C7BF-4C41-A7E5-B3C586250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0382FD95-3F4E-46AA-BAE4-6BE8B137A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3FB80E7F-2DBA-40C6-A0BE-A5284B63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CD14B0-F39B-40E2-B9A8-8AEF0542E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90DFE78B-2494-4CAD-B0D9-B07EEB49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D56A7BB6-4EA6-47EC-8438-652EDA51F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1FF48B5-C552-4894-B8AC-5CCE5900E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MM H MM HM HMM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DECAB4B7-046A-4AA6-8A41-E09DFFFC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E1B74E-8821-4043-90AA-9F8BB3083C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4225329-8B4F-41AB-B611-69046D1F9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BA87EB7-B3E9-4FD9-9005-A673AE150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878710C-184D-45DC-BED6-0E6DC076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E84A7DEA-A920-4539-87B9-0D9DB777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A47BD0-0F17-4C77-990A-B56E8CDDAE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7D8BC76-6718-4DFC-9394-4DBA939E1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D3E18233-798F-4CE3-95FF-542E1114C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986FB5D-7FCA-4A37-B466-9753EE82B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 MH MM HM HMM M H 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85CAAC9-C182-4F8D-9458-A114A08A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32A0-3E9F-4D46-8561-46016FE0DB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8EC3F56-9454-447A-82E9-CCF2AF5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6CC77FE-350D-40FE-980F-5AD4EF422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2AF29053-6571-4B05-9B70-A2AA109C8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6731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30BE383-F478-47DC-AA8F-FE77E5EC9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97276"/>
            <a:ext cx="6874702" cy="2308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array size (cache size)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array size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tagsize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(#sets)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bits + index bits + offset bits = address width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DA01E2CE-A219-447E-9DAF-E745BC17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C31522-F390-44F5-B36D-78DC77A301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87FF86B3-9DBF-4DE5-BC94-36B9A7CD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36E272A-E866-4D7C-8F55-98A7AC6B6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42A0105-F23B-44E9-9473-22956822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(6), offset bits (6), tag bits (28)?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(28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0CD0BECB-4E29-4361-AD48-BF8D9046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41B226-A070-4E6D-8D42-DBB9B6D649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1D61DB0-F080-4CAB-97D7-C183AF2B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37CFB7B2-96D6-4DBC-B7BF-3A862381A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C6DB70D3-DA33-442A-89E4-2CA2571E8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3834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How many ways?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2841B72-F14D-4686-BEBE-10BE84DF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7BEC9B-1A07-41D7-B327-965A80C94A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68855387-BB94-460A-84A7-CF74809F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8108C22-E6C0-4EA2-9143-AE1C963E6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11F74591-6E64-4EBE-B682-3EE34E09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0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 (1) ?  How many ways (128)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(0), offset bits (6), tag bits (34)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(544 bytes) 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5FB905-9235-48B7-AFD8-3C1F7532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9C63A-E3C4-405F-83E0-BD762AF34D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446238D3-7061-4333-8E19-21C8EE5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91F84F-F98C-4AB9-B951-3F99CCE6E1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2FE477CF-903B-408D-B167-3D401524B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0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Dependence Checking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906D004F-74D1-4EA1-9BA8-D02CFFA05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3E1964F4-6CEF-4A79-8E0D-CB6C84F4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BD26462B-BDAA-433A-AB3D-FE39BD92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8E8039FC-8113-429D-B354-3DE77B33E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3A45F618-98AB-4C9F-801D-A0E382231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187A11E1-B0CB-4DBA-94E6-2B0381CF9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1BA0DFCA-962A-4BF2-B8B8-D7D8B6747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Rectangle 10">
            <a:extLst>
              <a:ext uri="{FF2B5EF4-FFF2-40B4-BE49-F238E27FC236}">
                <a16:creationId xmlns:a16="http://schemas.microsoft.com/office/drawing/2014/main" id="{E8D71899-ADF7-4DCF-A23A-FF6787C6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B4543F04-A015-4A39-9C57-57A2CC3E8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2">
            <a:extLst>
              <a:ext uri="{FF2B5EF4-FFF2-40B4-BE49-F238E27FC236}">
                <a16:creationId xmlns:a16="http://schemas.microsoft.com/office/drawing/2014/main" id="{0B02DEDA-7B9B-42F8-8061-C84B91F1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8" name="Rectangle 13">
            <a:extLst>
              <a:ext uri="{FF2B5EF4-FFF2-40B4-BE49-F238E27FC236}">
                <a16:creationId xmlns:a16="http://schemas.microsoft.com/office/drawing/2014/main" id="{05BED5DA-6597-4855-A252-A8325104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B84C2DF2-6125-45C6-BE58-0753B8803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32115EC8-0A7D-418A-8132-72DA9CE91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6881" name="Rectangle 16">
            <a:extLst>
              <a:ext uri="{FF2B5EF4-FFF2-40B4-BE49-F238E27FC236}">
                <a16:creationId xmlns:a16="http://schemas.microsoft.com/office/drawing/2014/main" id="{01E86A5C-E04A-4D84-A9AA-982C31A42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82" name="Rectangle 17">
            <a:extLst>
              <a:ext uri="{FF2B5EF4-FFF2-40B4-BE49-F238E27FC236}">
                <a16:creationId xmlns:a16="http://schemas.microsoft.com/office/drawing/2014/main" id="{6EB59421-37E1-4837-9FA6-FDE6E164D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48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abc000</a:t>
            </a:r>
          </a:p>
        </p:txBody>
      </p:sp>
      <p:sp>
        <p:nvSpPr>
          <p:cNvPr id="36883" name="Rectangle 18">
            <a:extLst>
              <a:ext uri="{FF2B5EF4-FFF2-40B4-BE49-F238E27FC236}">
                <a16:creationId xmlns:a16="http://schemas.microsoft.com/office/drawing/2014/main" id="{9EE0F391-F1A6-4931-BC77-47A35F1D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84" name="Rectangle 19">
            <a:extLst>
              <a:ext uri="{FF2B5EF4-FFF2-40B4-BE49-F238E27FC236}">
                <a16:creationId xmlns:a16="http://schemas.microsoft.com/office/drawing/2014/main" id="{73DAD5D6-4808-4B7A-BF9A-CBD24892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6885" name="Text Box 20">
            <a:extLst>
              <a:ext uri="{FF2B5EF4-FFF2-40B4-BE49-F238E27FC236}">
                <a16:creationId xmlns:a16="http://schemas.microsoft.com/office/drawing/2014/main" id="{7572BE06-5206-4A5B-A91D-6C49FB5D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61887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issue queue checks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register dependences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executes instructions as soon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registers are ready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Loads/stores access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well – must check for RAW,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WAW, and WAR hazards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as well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Hence, first check for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dependences to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effective addresses; then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for memory dependences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E0C59BEF-F75B-465E-8587-DB916FF0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A3D82D-A901-432C-829B-F354484465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B18A0AD-C1A7-4323-95AC-A932C194D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0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Dependence Checking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4CF3F98-8602-4265-A176-C65143F26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643C0F87-989D-4C21-98E2-4E4F4343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2AD1DBDE-7A0B-4F5F-8BFF-935A0B341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866C5148-340C-4AEA-B639-28A34BECF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BD727286-3A4A-4DDA-AAEB-6D550772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ED8C0D40-212B-4E84-B1C9-C2DE7CD8D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CD994C03-51C3-4659-AF83-FCCFB99F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E017BCAE-5E5E-4681-9A30-BDA3CC1C3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F12F5CEF-735C-4AF2-857D-CCF74A50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Rectangle 12">
            <a:extLst>
              <a:ext uri="{FF2B5EF4-FFF2-40B4-BE49-F238E27FC236}">
                <a16:creationId xmlns:a16="http://schemas.microsoft.com/office/drawing/2014/main" id="{5540320D-2C68-49F8-A5DB-6D46C8F2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6" name="Rectangle 13">
            <a:extLst>
              <a:ext uri="{FF2B5EF4-FFF2-40B4-BE49-F238E27FC236}">
                <a16:creationId xmlns:a16="http://schemas.microsoft.com/office/drawing/2014/main" id="{BEC772FF-BF32-4E89-BEAF-0C73CDDA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E27DC1E5-A9E7-46DA-A20C-DA7276A1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8928" name="Rectangle 15">
            <a:extLst>
              <a:ext uri="{FF2B5EF4-FFF2-40B4-BE49-F238E27FC236}">
                <a16:creationId xmlns:a16="http://schemas.microsoft.com/office/drawing/2014/main" id="{A1D4A7EF-227F-42E6-B052-DAEDA617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8929" name="Rectangle 16">
            <a:extLst>
              <a:ext uri="{FF2B5EF4-FFF2-40B4-BE49-F238E27FC236}">
                <a16:creationId xmlns:a16="http://schemas.microsoft.com/office/drawing/2014/main" id="{3E703364-8524-4D31-B878-DF5C7A5F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30" name="Rectangle 17">
            <a:extLst>
              <a:ext uri="{FF2B5EF4-FFF2-40B4-BE49-F238E27FC236}">
                <a16:creationId xmlns:a16="http://schemas.microsoft.com/office/drawing/2014/main" id="{2C41F344-C7FD-4ACC-9BFF-687B84F6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48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abc000</a:t>
            </a:r>
          </a:p>
        </p:txBody>
      </p:sp>
      <p:sp>
        <p:nvSpPr>
          <p:cNvPr id="38931" name="Rectangle 18">
            <a:extLst>
              <a:ext uri="{FF2B5EF4-FFF2-40B4-BE49-F238E27FC236}">
                <a16:creationId xmlns:a16="http://schemas.microsoft.com/office/drawing/2014/main" id="{D6390D63-E6F0-4073-A99E-F807B434D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32" name="Rectangle 19">
            <a:extLst>
              <a:ext uri="{FF2B5EF4-FFF2-40B4-BE49-F238E27FC236}">
                <a16:creationId xmlns:a16="http://schemas.microsoft.com/office/drawing/2014/main" id="{5A93CF1F-4F1A-4189-9F18-53D574D8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8933" name="Text Box 20">
            <a:extLst>
              <a:ext uri="{FF2B5EF4-FFF2-40B4-BE49-F238E27FC236}">
                <a16:creationId xmlns:a16="http://schemas.microsoft.com/office/drawing/2014/main" id="{91E1747A-FB0F-4B56-9F48-266E5263D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28800"/>
            <a:ext cx="402296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 and store addresses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maintained in program order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Load/Store Queue (LSQ)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Loads can issue if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to not have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dependences with earlier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Stores can issue only if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ready to modify memory (can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recover if an earlier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raises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exception) – happens at commit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2B1CFAD-AA00-4222-98FA-2B02B341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8E69CB-A1B8-4DD1-A10B-CB14E4F0A4D2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379A2867-C075-44EC-9B98-DEDC9A7E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4FFD2339-AEAD-45EB-AB5F-5539B9983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C2057626-2BF5-4F61-87C0-1988176B0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fetch</a:t>
            </a: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CB91C635-F9E9-4CB1-A41E-6EFF6E126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205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R4  8[R3]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 R4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8[R1]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Text Box 6">
            <a:extLst>
              <a:ext uri="{FF2B5EF4-FFF2-40B4-BE49-F238E27FC236}">
                <a16:creationId xmlns:a16="http://schemas.microsoft.com/office/drawing/2014/main" id="{7420F9E8-17D5-4C32-805D-2F4736D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D9CBC05F-A991-46A2-B11D-CFA2D7F79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1AC009FA-38E1-48CF-B02B-6DFFD9C5A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F80AC546-D021-4CC9-82E4-F0D70E641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1C0D169A-4FD2-4E29-98AE-B4B568AE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7</a:t>
            </a:r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50629DE1-D1A7-4750-9DAD-42F2FCAD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0973" name="Rectangle 12">
            <a:extLst>
              <a:ext uri="{FF2B5EF4-FFF2-40B4-BE49-F238E27FC236}">
                <a16:creationId xmlns:a16="http://schemas.microsoft.com/office/drawing/2014/main" id="{CCEA2CF4-7763-4C16-B3D3-C5544FD1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57600"/>
            <a:ext cx="1828800" cy="1905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8[P35]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P37  8[P36]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Text Box 13">
            <a:extLst>
              <a:ext uri="{FF2B5EF4-FFF2-40B4-BE49-F238E27FC236}">
                <a16:creationId xmlns:a16="http://schemas.microsoft.com/office/drawing/2014/main" id="{C50CC569-28C9-4CAD-BE1A-FB657F3F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4864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5FF3547E-1845-4928-AB9A-8BEF7F504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Line 15">
            <a:extLst>
              <a:ext uri="{FF2B5EF4-FFF2-40B4-BE49-F238E27FC236}">
                <a16:creationId xmlns:a16="http://schemas.microsoft.com/office/drawing/2014/main" id="{BED28A03-0653-415E-A29C-CFED8315D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7" name="Rectangle 16">
            <a:extLst>
              <a:ext uri="{FF2B5EF4-FFF2-40B4-BE49-F238E27FC236}">
                <a16:creationId xmlns:a16="http://schemas.microsoft.com/office/drawing/2014/main" id="{4B7C6383-E273-4B69-842D-7DF9D7E51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78" name="Rectangle 17">
            <a:extLst>
              <a:ext uri="{FF2B5EF4-FFF2-40B4-BE49-F238E27FC236}">
                <a16:creationId xmlns:a16="http://schemas.microsoft.com/office/drawing/2014/main" id="{98249E88-4EE1-45C5-A4BA-AB0D9551C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3FB93031-7697-4C56-AA72-909106548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80" name="Rectangle 19">
            <a:extLst>
              <a:ext uri="{FF2B5EF4-FFF2-40B4-BE49-F238E27FC236}">
                <a16:creationId xmlns:a16="http://schemas.microsoft.com/office/drawing/2014/main" id="{978DD51B-0BD4-4854-8534-31E00BFA5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0981" name="Line 20">
            <a:extLst>
              <a:ext uri="{FF2B5EF4-FFF2-40B4-BE49-F238E27FC236}">
                <a16:creationId xmlns:a16="http://schemas.microsoft.com/office/drawing/2014/main" id="{6DE50788-1D18-4AB5-ABA6-D04FB0A62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Line 21">
            <a:extLst>
              <a:ext uri="{FF2B5EF4-FFF2-40B4-BE49-F238E27FC236}">
                <a16:creationId xmlns:a16="http://schemas.microsoft.com/office/drawing/2014/main" id="{74129A86-910E-470D-968E-69CEB52CF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Line 22">
            <a:extLst>
              <a:ext uri="{FF2B5EF4-FFF2-40B4-BE49-F238E27FC236}">
                <a16:creationId xmlns:a16="http://schemas.microsoft.com/office/drawing/2014/main" id="{E89D3FCC-E9EC-4BCF-9E7E-51755B2C6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Text Box 23">
            <a:extLst>
              <a:ext uri="{FF2B5EF4-FFF2-40B4-BE49-F238E27FC236}">
                <a16:creationId xmlns:a16="http://schemas.microsoft.com/office/drawing/2014/main" id="{29692730-C2CD-459D-B364-33E1D82DA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4AA967EF-3392-42A2-854A-CE76E375B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6" name="Rectangle 26">
            <a:extLst>
              <a:ext uri="{FF2B5EF4-FFF2-40B4-BE49-F238E27FC236}">
                <a16:creationId xmlns:a16="http://schemas.microsoft.com/office/drawing/2014/main" id="{6C36BF22-80FF-4A97-9151-91A231938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67400"/>
            <a:ext cx="1828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 [P35 + 8]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[P36 + 8]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34889D9E-5058-4DA2-83A1-4787D489A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491288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LSQ</a:t>
            </a:r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21A32AD8-E110-439A-BE05-78F2B56F0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95800"/>
            <a:ext cx="685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9" name="Rectangle 29">
            <a:extLst>
              <a:ext uri="{FF2B5EF4-FFF2-40B4-BE49-F238E27FC236}">
                <a16:creationId xmlns:a16="http://schemas.microsoft.com/office/drawing/2014/main" id="{6D78BF48-5179-40CF-9689-13632C942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7912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F2ECD43F-3742-40D4-B730-F851ADB1E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85C20A25-0CDF-48F5-807B-4839151BA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632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2" name="Rectangle 32">
            <a:extLst>
              <a:ext uri="{FF2B5EF4-FFF2-40B4-BE49-F238E27FC236}">
                <a16:creationId xmlns:a16="http://schemas.microsoft.com/office/drawing/2014/main" id="{EFAC3D4A-E2E6-4DC9-BD80-86CD20FF3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248400"/>
            <a:ext cx="1143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D-Cache</a:t>
            </a:r>
          </a:p>
        </p:txBody>
      </p:sp>
      <p:sp>
        <p:nvSpPr>
          <p:cNvPr id="40993" name="Rectangle 24">
            <a:extLst>
              <a:ext uri="{FF2B5EF4-FFF2-40B4-BE49-F238E27FC236}">
                <a16:creationId xmlns:a16="http://schemas.microsoft.com/office/drawing/2014/main" id="{7001AB71-7C3F-4AF5-AF27-7E2F3FAFB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4" name="Rectangle 24">
            <a:extLst>
              <a:ext uri="{FF2B5EF4-FFF2-40B4-BE49-F238E27FC236}">
                <a16:creationId xmlns:a16="http://schemas.microsoft.com/office/drawing/2014/main" id="{CE431396-243D-4142-B10B-472F610A4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5" name="Line 25">
            <a:extLst>
              <a:ext uri="{FF2B5EF4-FFF2-40B4-BE49-F238E27FC236}">
                <a16:creationId xmlns:a16="http://schemas.microsoft.com/office/drawing/2014/main" id="{65013951-54E9-4491-AF46-4C6D603F9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D186894D-3037-423C-9EB6-8839187A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972F11-A6C1-4961-AAF4-B51A90DEFD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854875D1-9CA6-40A4-A456-FC1FE768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F8D9C711-1F11-40FE-89D9-BC2FA66BD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86CEF701-5E95-45B7-976F-FDDE70D4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B1CB4576-B01F-4237-ADF1-BC5C54C6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91150-1EA1-41D2-90DD-FC74879D9E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FD865F81-41A3-4A49-9BC2-03F301895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E8131851-AB17-48A9-804B-8AE89C3E5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2BD5DE83-BC2D-47DC-AA64-69332CF6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         5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         9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 abba         2             10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AF6757E-7C26-480A-86EE-C57F9B34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EB055C-5A15-4915-9AB8-F88C9A82DB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CAE7B233-71E1-4509-92BF-97DE2C932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A05CBC7-B6AA-4217-9719-59FEF7BD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B267DD2E-1428-401B-BD4B-AC52DEC0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5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4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5D216AC7-71AC-4A6D-A2C7-C4B7FD66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E0D944-3CCF-40E6-92CE-78F9FF7A17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790219E0-E9C6-4738-895B-8C87245E9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448AC349-B50C-4224-8156-F3183BAFC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AED5AF00-7250-4AC5-A41F-9ADEE29CC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5            7       abba         6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3              7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4       abba         2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                     abba         3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41823</TotalTime>
  <Words>1970</Words>
  <Application>Microsoft Office PowerPoint</Application>
  <PresentationFormat>On-screen Show (4:3)</PresentationFormat>
  <Paragraphs>389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228</cp:revision>
  <dcterms:created xsi:type="dcterms:W3CDTF">2002-09-20T18:19:18Z</dcterms:created>
  <dcterms:modified xsi:type="dcterms:W3CDTF">2022-10-24T16:03:32Z</dcterms:modified>
</cp:coreProperties>
</file>